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handoutMaster+xml" PartName="/ppt/handoutMasters/handoutMaster1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32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41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  <Override ContentType="application/vnd.openxmlformats-officedocument.theme+xml" PartName="/ppt/theme/theme6.xml"/>
  <Override ContentType="application/vnd.openxmlformats-officedocument.themeOverride+xml" PartName="/ppt/theme/themeOverride1.xml"/>
  <Override ContentType="application/vnd.openxmlformats-officedocument.themeOverride+xml" PartName="/ppt/theme/themeOverride2.xml"/>
  <Override ContentType="application/vnd.openxmlformats-officedocument.themeOverride+xml" PartName="/ppt/theme/themeOverride3.xml"/>
  <Override ContentType="application/vnd.openxmlformats-officedocument.themeOverride+xml" PartName="/ppt/theme/themeOverride4.xml"/>
  <Override ContentType="application/vnd.openxmlformats-officedocument.themeOverride+xml" PartName="/ppt/theme/themeOverride5.xml"/>
  <Override ContentType="application/vnd.openxmlformats-officedocument.themeOverride+xml" PartName="/ppt/theme/themeOverride6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63" r:id="rId1"/>
    <p:sldMasterId id="2147483686" r:id="rId2"/>
    <p:sldMasterId id="2147483700" r:id="rId3"/>
    <p:sldMasterId id="2147483715" r:id="rId4"/>
  </p:sldMasterIdLst>
  <p:notesMasterIdLst>
    <p:notesMasterId r:id="rId5"/>
  </p:notesMasterIdLst>
  <p:handoutMasterIdLst>
    <p:handoutMasterId r:id="rId6"/>
  </p:handoutMasterIdLst>
  <p:sldIdLst>
    <p:sldId id="295" r:id="rId7"/>
    <p:sldId id="269" r:id="rId8"/>
    <p:sldId id="280" r:id="rId9"/>
    <p:sldId id="278" r:id="rId10"/>
    <p:sldId id="288" r:id="rId11"/>
    <p:sldId id="268" r:id="rId12"/>
    <p:sldId id="281" r:id="rId13"/>
    <p:sldId id="271" r:id="rId14"/>
    <p:sldId id="286" r:id="rId15"/>
    <p:sldId id="282" r:id="rId16"/>
    <p:sldId id="272" r:id="rId17"/>
    <p:sldId id="273" r:id="rId18"/>
    <p:sldId id="292" r:id="rId19"/>
    <p:sldId id="283" r:id="rId20"/>
    <p:sldId id="287" r:id="rId21"/>
    <p:sldId id="285" r:id="rId22"/>
    <p:sldId id="290" r:id="rId23"/>
    <p:sldId id="274" r:id="rId24"/>
  </p:sldIdLst>
  <p:sldSz cx="12192000" cy="6858000"/>
  <p:notesSz cx="6858000" cy="9144000"/>
  <p:custDataLst>
    <p:tags r:id="rId2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304ABA00-E953-4FDA-AE86-B2CC78CD32D6}">
          <p14:sldIdLst>
            <p14:sldId id="295"/>
            <p14:sldId id="269"/>
            <p14:sldId id="280"/>
            <p14:sldId id="278"/>
            <p14:sldId id="288"/>
            <p14:sldId id="268"/>
            <p14:sldId id="281"/>
            <p14:sldId id="271"/>
            <p14:sldId id="286"/>
            <p14:sldId id="282"/>
            <p14:sldId id="272"/>
            <p14:sldId id="273"/>
            <p14:sldId id="292"/>
            <p14:sldId id="283"/>
            <p14:sldId id="287"/>
            <p14:sldId id="285"/>
            <p14:sldId id="290"/>
            <p14:sldId id="27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205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94" autoAdjust="0"/>
    <p:restoredTop sz="92022" autoAdjust="0"/>
  </p:normalViewPr>
  <p:slideViewPr>
    <p:cSldViewPr snapToGrid="0">
      <p:cViewPr varScale="1">
        <p:scale>
          <a:sx n="85" d="100"/>
          <a:sy n="85" d="100"/>
        </p:scale>
        <p:origin x="498" y="78"/>
      </p:cViewPr>
      <p:guideLst>
        <p:guide orient="horz" pos="2205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50" d="100"/>
        <a:sy n="5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 showGuides="1">
      <p:cViewPr varScale="1">
        <p:scale>
          <a:sx n="48" d="100"/>
          <a:sy n="48" d="100"/>
        </p:scale>
        <p:origin x="1205" y="38"/>
      </p:cViewPr>
      <p:guideLst/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4.xml" Type="http://schemas.openxmlformats.org/officeDocument/2006/relationships/slide"/><Relationship Id="rId11" Target="slides/slide5.xml" Type="http://schemas.openxmlformats.org/officeDocument/2006/relationships/slide"/><Relationship Id="rId12" Target="slides/slide6.xml" Type="http://schemas.openxmlformats.org/officeDocument/2006/relationships/slide"/><Relationship Id="rId13" Target="slides/slide7.xml" Type="http://schemas.openxmlformats.org/officeDocument/2006/relationships/slide"/><Relationship Id="rId14" Target="slides/slide8.xml" Type="http://schemas.openxmlformats.org/officeDocument/2006/relationships/slide"/><Relationship Id="rId15" Target="slides/slide9.xml" Type="http://schemas.openxmlformats.org/officeDocument/2006/relationships/slide"/><Relationship Id="rId16" Target="slides/slide10.xml" Type="http://schemas.openxmlformats.org/officeDocument/2006/relationships/slide"/><Relationship Id="rId17" Target="slides/slide11.xml" Type="http://schemas.openxmlformats.org/officeDocument/2006/relationships/slide"/><Relationship Id="rId18" Target="slides/slide12.xml" Type="http://schemas.openxmlformats.org/officeDocument/2006/relationships/slide"/><Relationship Id="rId19" Target="slides/slide13.xml" Type="http://schemas.openxmlformats.org/officeDocument/2006/relationships/slide"/><Relationship Id="rId2" Target="slideMasters/slideMaster2.xml" Type="http://schemas.openxmlformats.org/officeDocument/2006/relationships/slideMaster"/><Relationship Id="rId20" Target="slides/slide14.xml" Type="http://schemas.openxmlformats.org/officeDocument/2006/relationships/slide"/><Relationship Id="rId21" Target="slides/slide15.xml" Type="http://schemas.openxmlformats.org/officeDocument/2006/relationships/slide"/><Relationship Id="rId22" Target="slides/slide16.xml" Type="http://schemas.openxmlformats.org/officeDocument/2006/relationships/slide"/><Relationship Id="rId23" Target="slides/slide17.xml" Type="http://schemas.openxmlformats.org/officeDocument/2006/relationships/slide"/><Relationship Id="rId24" Target="slides/slide18.xml" Type="http://schemas.openxmlformats.org/officeDocument/2006/relationships/slide"/><Relationship Id="rId25" Target="tags/tag1.xml" Type="http://schemas.openxmlformats.org/officeDocument/2006/relationships/tags"/><Relationship Id="rId26" Target="presProps.xml" Type="http://schemas.openxmlformats.org/officeDocument/2006/relationships/presProps"/><Relationship Id="rId27" Target="viewProps.xml" Type="http://schemas.openxmlformats.org/officeDocument/2006/relationships/viewProps"/><Relationship Id="rId28" Target="theme/theme1.xml" Type="http://schemas.openxmlformats.org/officeDocument/2006/relationships/theme"/><Relationship Id="rId29" Target="tableStyles.xml" Type="http://schemas.openxmlformats.org/officeDocument/2006/relationships/tableStyles"/><Relationship Id="rId3" Target="slideMasters/slideMaster3.xml" Type="http://schemas.openxmlformats.org/officeDocument/2006/relationships/slideMaster"/><Relationship Id="rId4" Target="slideMasters/slideMaster4.xml" Type="http://schemas.openxmlformats.org/officeDocument/2006/relationships/slideMaster"/><Relationship Id="rId5" Target="notesMasters/notesMaster1.xml" Type="http://schemas.openxmlformats.org/officeDocument/2006/relationships/notesMaster"/><Relationship Id="rId6" Target="handoutMasters/handoutMaster1.xml" Type="http://schemas.openxmlformats.org/officeDocument/2006/relationships/handoutMaster"/><Relationship Id="rId7" Target="slides/slide1.xml" Type="http://schemas.openxmlformats.org/officeDocument/2006/relationships/slide"/><Relationship Id="rId8" Target="slides/slide2.xml" Type="http://schemas.openxmlformats.org/officeDocument/2006/relationships/slide"/><Relationship Id="rId9" Target="slides/slide3.xml" Type="http://schemas.openxmlformats.org/officeDocument/2006/relationships/slide"/></Relationships>
</file>

<file path=ppt/handoutMasters/_rels/handoutMaster1.xml.rels><?xml version="1.0" encoding="UTF-8" standalone="yes"?><Relationships xmlns="http://schemas.openxmlformats.org/package/2006/relationships"><Relationship Id="rId1" Target="../theme/theme6.xml" Type="http://schemas.openxmlformats.org/officeDocument/2006/relationships/theme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69CD8F-39B7-4988-8A5D-23EA609CE3F7}" type="datetimeFigureOut">
              <a:rPr lang="zh-CN" altLang="en-US" smtClean="0"/>
              <a:t>2015/6/5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4AB212-3580-4EE9-9764-18B641C35B5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06362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<Relationships xmlns="http://schemas.openxmlformats.org/package/2006/relationships"><Relationship Id="rId1" Target="../theme/theme5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FCD121-7C1C-4E68-9C45-AB43DB7ED146}" type="datetimeFigureOut">
              <a:rPr lang="zh-CN" altLang="en-US" smtClean="0"/>
              <a:t>2015/6/5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F28521-6DB2-4DDD-93A1-AB847EC00BB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491131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slides/slide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.xml.rels><?xml version="1.0" encoding="UTF-8" standalone="yes"?><Relationships xmlns="http://schemas.openxmlformats.org/package/2006/relationships"><Relationship Id="rId1" Target="../slides/slide2.xml" Type="http://schemas.openxmlformats.org/officeDocument/2006/relationships/slide"/><Relationship Id="rId2" Target="../notesMasters/notesMaster1.xml" Type="http://schemas.openxmlformats.org/officeDocument/2006/relationships/notesMaster"/><Relationship Id="rId3" Target="../theme/themeOverride1.xml" Type="http://schemas.openxmlformats.org/officeDocument/2006/relationships/themeOverride"/></Relationships>
</file>

<file path=ppt/notesSlides/_rels/notesSlide3.xml.rels><?xml version="1.0" encoding="UTF-8" standalone="yes"?><Relationships xmlns="http://schemas.openxmlformats.org/package/2006/relationships"><Relationship Id="rId1" Target="../slides/slide3.xml" Type="http://schemas.openxmlformats.org/officeDocument/2006/relationships/slide"/><Relationship Id="rId2" Target="../notesMasters/notesMaster1.xml" Type="http://schemas.openxmlformats.org/officeDocument/2006/relationships/notesMaster"/><Relationship Id="rId3" Target="../theme/themeOverride2.xml" Type="http://schemas.openxmlformats.org/officeDocument/2006/relationships/themeOverride"/></Relationships>
</file>

<file path=ppt/notesSlides/_rels/notesSlide4.xml.rels><?xml version="1.0" encoding="UTF-8" standalone="yes"?><Relationships xmlns="http://schemas.openxmlformats.org/package/2006/relationships"><Relationship Id="rId1" Target="../slides/slide7.xml" Type="http://schemas.openxmlformats.org/officeDocument/2006/relationships/slide"/><Relationship Id="rId2" Target="../notesMasters/notesMaster1.xml" Type="http://schemas.openxmlformats.org/officeDocument/2006/relationships/notesMaster"/><Relationship Id="rId3" Target="../theme/themeOverride3.xml" Type="http://schemas.openxmlformats.org/officeDocument/2006/relationships/themeOverride"/></Relationships>
</file>

<file path=ppt/notesSlides/_rels/notesSlide5.xml.rels><?xml version="1.0" encoding="UTF-8" standalone="yes"?><Relationships xmlns="http://schemas.openxmlformats.org/package/2006/relationships"><Relationship Id="rId1" Target="../slides/slide10.xml" Type="http://schemas.openxmlformats.org/officeDocument/2006/relationships/slide"/><Relationship Id="rId2" Target="../notesMasters/notesMaster1.xml" Type="http://schemas.openxmlformats.org/officeDocument/2006/relationships/notesMaster"/><Relationship Id="rId3" Target="../theme/themeOverride4.xml" Type="http://schemas.openxmlformats.org/officeDocument/2006/relationships/themeOverride"/></Relationships>
</file>

<file path=ppt/notesSlides/_rels/notesSlide6.xml.rels><?xml version="1.0" encoding="UTF-8" standalone="yes"?><Relationships xmlns="http://schemas.openxmlformats.org/package/2006/relationships"><Relationship Id="rId1" Target="../slides/slide14.xml" Type="http://schemas.openxmlformats.org/officeDocument/2006/relationships/slide"/><Relationship Id="rId2" Target="../notesMasters/notesMaster1.xml" Type="http://schemas.openxmlformats.org/officeDocument/2006/relationships/notesMaster"/><Relationship Id="rId3" Target="../theme/themeOverride5.xml" Type="http://schemas.openxmlformats.org/officeDocument/2006/relationships/themeOverride"/></Relationships>
</file>

<file path=ppt/notesSlides/_rels/notesSlide7.xml.rels><?xml version="1.0" encoding="UTF-8" standalone="yes"?><Relationships xmlns="http://schemas.openxmlformats.org/package/2006/relationships"><Relationship Id="rId1" Target="../slides/slide1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8.xml.rels><?xml version="1.0" encoding="UTF-8" standalone="yes"?><Relationships xmlns="http://schemas.openxmlformats.org/package/2006/relationships"><Relationship Id="rId1" Target="../slides/slide16.xml" Type="http://schemas.openxmlformats.org/officeDocument/2006/relationships/slide"/><Relationship Id="rId2" Target="../notesMasters/notesMaster1.xml" Type="http://schemas.openxmlformats.org/officeDocument/2006/relationships/notesMaster"/><Relationship Id="rId3" Target="../theme/themeOverride6.xml" Type="http://schemas.openxmlformats.org/officeDocument/2006/relationships/themeOverride"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2579241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6855140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6300148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9672579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0789277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0894242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0949825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8171225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8.xml.rels><?xml version="1.0" encoding="UTF-8" standalone="yes"?><Relationships xmlns="http://schemas.openxmlformats.org/package/2006/relationships"><Relationship Id="rId1" Target="../media/image1.jpeg" Type="http://schemas.openxmlformats.org/officeDocument/2006/relationships/image"/><Relationship Id="rId2" Target="../slideMasters/slideMaster3.xml" Type="http://schemas.openxmlformats.org/officeDocument/2006/relationships/slideMaster"/></Relationships>
</file>

<file path=ppt/slideLayouts/_rels/slideLayout19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0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1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2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3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4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5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6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7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8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9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0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31.xml.rels><?xml version="1.0" encoding="UTF-8" standalone="yes"?><Relationships xmlns="http://schemas.openxmlformats.org/package/2006/relationships"><Relationship Id="rId1" Target="../slideMasters/slideMaster4.xml" Type="http://schemas.openxmlformats.org/officeDocument/2006/relationships/slideMaster"/></Relationships>
</file>

<file path=ppt/slideLayouts/_rels/slideLayout32.xml.rels><?xml version="1.0" encoding="UTF-8" standalone="yes"?><Relationships xmlns="http://schemas.openxmlformats.org/package/2006/relationships"><Relationship Id="rId1" Target="../slideMasters/slideMaster4.xml" Type="http://schemas.openxmlformats.org/officeDocument/2006/relationships/slideMaster"/></Relationships>
</file>

<file path=ppt/slideLayouts/_rels/slideLayout33.xml.rels><?xml version="1.0" encoding="UTF-8" standalone="yes"?><Relationships xmlns="http://schemas.openxmlformats.org/package/2006/relationships"><Relationship Id="rId1" Target="../slideMasters/slideMaster4.xml" Type="http://schemas.openxmlformats.org/officeDocument/2006/relationships/slideMaster"/></Relationships>
</file>

<file path=ppt/slideLayouts/_rels/slideLayout34.xml.rels><?xml version="1.0" encoding="UTF-8" standalone="yes"?><Relationships xmlns="http://schemas.openxmlformats.org/package/2006/relationships"><Relationship Id="rId1" Target="../slideMasters/slideMaster4.xml" Type="http://schemas.openxmlformats.org/officeDocument/2006/relationships/slideMaster"/></Relationships>
</file>

<file path=ppt/slideLayouts/_rels/slideLayout35.xml.rels><?xml version="1.0" encoding="UTF-8" standalone="yes"?><Relationships xmlns="http://schemas.openxmlformats.org/package/2006/relationships"><Relationship Id="rId1" Target="../slideMasters/slideMaster4.xml" Type="http://schemas.openxmlformats.org/officeDocument/2006/relationships/slideMaster"/></Relationships>
</file>

<file path=ppt/slideLayouts/_rels/slideLayout36.xml.rels><?xml version="1.0" encoding="UTF-8" standalone="yes"?><Relationships xmlns="http://schemas.openxmlformats.org/package/2006/relationships"><Relationship Id="rId1" Target="../slideMasters/slideMaster4.xml" Type="http://schemas.openxmlformats.org/officeDocument/2006/relationships/slideMaster"/></Relationships>
</file>

<file path=ppt/slideLayouts/_rels/slideLayout37.xml.rels><?xml version="1.0" encoding="UTF-8" standalone="yes"?><Relationships xmlns="http://schemas.openxmlformats.org/package/2006/relationships"><Relationship Id="rId1" Target="../slideMasters/slideMaster4.xml" Type="http://schemas.openxmlformats.org/officeDocument/2006/relationships/slideMaster"/></Relationships>
</file>

<file path=ppt/slideLayouts/_rels/slideLayout38.xml.rels><?xml version="1.0" encoding="UTF-8" standalone="yes"?><Relationships xmlns="http://schemas.openxmlformats.org/package/2006/relationships"><Relationship Id="rId1" Target="../slideMasters/slideMaster4.xml" Type="http://schemas.openxmlformats.org/officeDocument/2006/relationships/slideMaster"/></Relationships>
</file>

<file path=ppt/slideLayouts/_rels/slideLayout39.xml.rels><?xml version="1.0" encoding="UTF-8" standalone="yes"?><Relationships xmlns="http://schemas.openxmlformats.org/package/2006/relationships"><Relationship Id="rId1" Target="../slideMasters/slideMaster4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0.xml.rels><?xml version="1.0" encoding="UTF-8" standalone="yes"?><Relationships xmlns="http://schemas.openxmlformats.org/package/2006/relationships"><Relationship Id="rId1" Target="../slideMasters/slideMaster4.xml" Type="http://schemas.openxmlformats.org/officeDocument/2006/relationships/slideMaster"/></Relationships>
</file>

<file path=ppt/slideLayouts/_rels/slideLayout41.xml.rels><?xml version="1.0" encoding="UTF-8" standalone="yes"?><Relationships xmlns="http://schemas.openxmlformats.org/package/2006/relationships"><Relationship Id="rId1" Target="../slideMasters/slideMaster4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media/image1.jpeg" Type="http://schemas.openxmlformats.org/officeDocument/2006/relationships/image"/><Relationship Id="rId2" Target="../slideMasters/slideMaster2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/>
          <a:lstStyle/>
          <a:p>
            <a:fld id="{C98F7CD3-1291-47F0-A297-4385663E2E07}" type="datetimeFigureOut">
              <a:rPr lang="zh-CN" altLang="en-US" smtClean="0"/>
              <a:t>2015/6/5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/>
          <a:lstStyle/>
          <a:p>
            <a:fld id="{A15CB1F3-F789-4F91-BDB0-31BDC2AB39B1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val="634507749"/>
      </p:ext>
    </p:extLst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第</a:t>
            </a:r>
            <a:fld id="{D7F3B8D8-C388-4969-9BFB-3BB0F0DB4319}" type="slidenum">
              <a:rPr lang="zh-CN" altLang="en-US"/>
              <a:t>‹#›</a:t>
            </a:fld>
            <a:r>
              <a:rPr lang="zh-CN" altLang="en-US"/>
              <a:t>页</a:t>
            </a:r>
          </a:p>
        </p:txBody>
      </p:sp>
    </p:spTree>
    <p:extLst>
      <p:ext uri="{BB962C8B-B14F-4D97-AF65-F5344CB8AC3E}">
        <p14:creationId val="1607389585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第</a:t>
            </a:r>
            <a:fld id="{541F5507-9203-4FA9-8F20-A7A4F7A8CF01}" type="slidenum">
              <a:rPr lang="zh-CN" altLang="en-US"/>
              <a:t>‹#›</a:t>
            </a:fld>
            <a:r>
              <a:rPr lang="zh-CN" altLang="en-US"/>
              <a:t>页</a:t>
            </a:r>
          </a:p>
        </p:txBody>
      </p:sp>
    </p:spTree>
    <p:extLst>
      <p:ext uri="{BB962C8B-B14F-4D97-AF65-F5344CB8AC3E}">
        <p14:creationId val="2392654273"/>
      </p:ext>
    </p:extLst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第</a:t>
            </a:r>
            <a:fld id="{28ADA457-AF91-44D9-90C6-086B9F3F351A}" type="slidenum">
              <a:rPr lang="zh-CN" altLang="en-US"/>
              <a:t>‹#›</a:t>
            </a:fld>
            <a:r>
              <a:rPr lang="zh-CN" altLang="en-US"/>
              <a:t>页</a:t>
            </a:r>
          </a:p>
        </p:txBody>
      </p:sp>
    </p:spTree>
    <p:extLst>
      <p:ext uri="{BB962C8B-B14F-4D97-AF65-F5344CB8AC3E}">
        <p14:creationId val="1575306300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第</a:t>
            </a:r>
            <a:fld id="{AE8EA677-A49A-425E-AC52-41119A4B9BD9}" type="slidenum">
              <a:rPr lang="zh-CN" altLang="en-US"/>
              <a:t>‹#›</a:t>
            </a:fld>
            <a:r>
              <a:rPr lang="zh-CN" altLang="en-US"/>
              <a:t>页</a:t>
            </a:r>
          </a:p>
        </p:txBody>
      </p:sp>
    </p:spTree>
    <p:extLst>
      <p:ext uri="{BB962C8B-B14F-4D97-AF65-F5344CB8AC3E}">
        <p14:creationId val="1810936134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第</a:t>
            </a:r>
            <a:fld id="{73DC2BC0-C705-4445-A013-42C2C19094ED}" type="slidenum">
              <a:rPr lang="zh-CN" altLang="en-US"/>
              <a:t>‹#›</a:t>
            </a:fld>
            <a:r>
              <a:rPr lang="zh-CN" altLang="en-US"/>
              <a:t>页</a:t>
            </a:r>
          </a:p>
        </p:txBody>
      </p:sp>
    </p:spTree>
    <p:extLst>
      <p:ext uri="{BB962C8B-B14F-4D97-AF65-F5344CB8AC3E}">
        <p14:creationId val="1228670503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650818" y="457200"/>
            <a:ext cx="2626783" cy="56388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68351" y="457200"/>
            <a:ext cx="7679267" cy="56388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第</a:t>
            </a:r>
            <a:fld id="{EDFE0AFE-51F0-4DC9-A07D-A484BC471351}" type="slidenum">
              <a:rPr lang="zh-CN" altLang="en-US"/>
              <a:t>‹#›</a:t>
            </a:fld>
            <a:r>
              <a:rPr lang="zh-CN" altLang="en-US"/>
              <a:t>页</a:t>
            </a:r>
          </a:p>
        </p:txBody>
      </p:sp>
    </p:spTree>
    <p:extLst>
      <p:ext uri="{BB962C8B-B14F-4D97-AF65-F5344CB8AC3E}">
        <p14:creationId val="3742413208"/>
      </p:ext>
    </p:extLst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chart" preserve="1">
  <p:cSld name="标题和图表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68352" y="457200"/>
            <a:ext cx="10509249" cy="6858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表占位符 2"/>
          <p:cNvSpPr>
            <a:spLocks noGrp="1"/>
          </p:cNvSpPr>
          <p:nvPr>
            <p:ph type="chart" idx="1"/>
          </p:nvPr>
        </p:nvSpPr>
        <p:spPr>
          <a:xfrm>
            <a:off x="914400" y="1981200"/>
            <a:ext cx="10363200" cy="4114800"/>
          </a:xfrm>
        </p:spPr>
        <p:txBody>
          <a:bodyPr/>
          <a:lstStyle/>
          <a:p>
            <a:pPr lvl="0"/>
            <a:endParaRPr lang="zh-CN" altLang="en-US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第</a:t>
            </a:r>
            <a:fld id="{6E14E445-69B7-4BFD-898A-7D72EFC9A7F6}" type="slidenum">
              <a:rPr lang="zh-CN" altLang="en-US"/>
              <a:t>‹#›</a:t>
            </a:fld>
            <a:r>
              <a:rPr lang="zh-CN" altLang="en-US"/>
              <a:t>页</a:t>
            </a:r>
          </a:p>
        </p:txBody>
      </p:sp>
    </p:spTree>
    <p:extLst>
      <p:ext uri="{BB962C8B-B14F-4D97-AF65-F5344CB8AC3E}">
        <p14:creationId val="97952872"/>
      </p:ext>
    </p:extLst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68352" y="457200"/>
            <a:ext cx="10509249" cy="6858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914400" y="1981200"/>
            <a:ext cx="10363200" cy="4114800"/>
          </a:xfrm>
        </p:spPr>
        <p:txBody>
          <a:bodyPr/>
          <a:lstStyle/>
          <a:p>
            <a:pPr lvl="0"/>
            <a:endParaRPr lang="zh-CN" altLang="en-US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第</a:t>
            </a:r>
            <a:fld id="{4E908C06-86C0-4A67-AFD8-45769A237D29}" type="slidenum">
              <a:rPr lang="zh-CN" altLang="en-US"/>
              <a:t>‹#›</a:t>
            </a:fld>
            <a:r>
              <a:rPr lang="zh-CN" altLang="en-US"/>
              <a:t>页</a:t>
            </a:r>
          </a:p>
        </p:txBody>
      </p:sp>
    </p:spTree>
    <p:extLst>
      <p:ext uri="{BB962C8B-B14F-4D97-AF65-F5344CB8AC3E}">
        <p14:creationId val="3487330513"/>
      </p:ext>
    </p:extLst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Picture 5" descr="英文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1176000" y="6350000"/>
            <a:ext cx="9144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ine 6"/>
          <p:cNvSpPr>
            <a:spLocks noChangeShapeType="1"/>
          </p:cNvSpPr>
          <p:nvPr/>
        </p:nvSpPr>
        <p:spPr bwMode="auto">
          <a:xfrm>
            <a:off x="0" y="3141663"/>
            <a:ext cx="12192000" cy="0"/>
          </a:xfrm>
          <a:prstGeom prst="line">
            <a:avLst/>
          </a:prstGeom>
          <a:noFill/>
          <a:ln w="31750">
            <a:solidFill>
              <a:srgbClr val="0063B0"/>
            </a:solidFill>
            <a:round/>
          </a:ln>
          <a:effectLst/>
        </p:spPr>
        <p:txBody>
          <a:bodyPr wrap="none" lIns="90000" tIns="46800" rIns="90000" bIns="4680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31518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3200400"/>
            <a:ext cx="10363200" cy="1143000"/>
          </a:xfrm>
        </p:spPr>
        <p:txBody>
          <a:bodyPr/>
          <a:lstStyle>
            <a:lvl1pPr algn="ctr">
              <a:tabLst>
                <a:tab pos="566738"/>
              </a:tabLst>
              <a:defRPr/>
            </a:lvl1pPr>
          </a:lstStyle>
          <a:p>
            <a:pPr lvl="0"/>
            <a:r>
              <a:rPr lang="zh-CN" altLang="en-US" noProof="0" smtClean="0"/>
              <a:t>单击此处编辑母版标题样式</a:t>
            </a:r>
          </a:p>
        </p:txBody>
      </p:sp>
      <p:sp>
        <p:nvSpPr>
          <p:cNvPr id="31518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4495800"/>
            <a:ext cx="8534400" cy="1752600"/>
          </a:xfrm>
        </p:spPr>
        <p:txBody>
          <a:bodyPr/>
          <a:lstStyle>
            <a:lvl1pPr algn="ctr">
              <a:defRPr sz="1600" b="0"/>
            </a:lvl1pPr>
          </a:lstStyle>
          <a:p>
            <a:pPr lvl="0"/>
            <a:r>
              <a:rPr lang="zh-CN" altLang="en-US" noProof="0" smtClean="0"/>
              <a:t>单击此处编辑母版副标题样式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5135033" y="6629401"/>
            <a:ext cx="1828800" cy="150813"/>
          </a:xfr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zh-CN" altLang="en-US"/>
              <a:t>第</a:t>
            </a:r>
            <a:fld id="{D3CFE2D5-2E02-4F1D-92C7-FE012130E216}" type="slidenum">
              <a:rPr lang="zh-CN" altLang="en-US"/>
              <a:t>‹#›</a:t>
            </a:fld>
            <a:r>
              <a:rPr lang="zh-CN" altLang="en-US"/>
              <a:t>页</a:t>
            </a:r>
          </a:p>
        </p:txBody>
      </p:sp>
    </p:spTree>
    <p:extLst>
      <p:ext uri="{BB962C8B-B14F-4D97-AF65-F5344CB8AC3E}">
        <p14:creationId val="1939560518"/>
      </p:ext>
    </p:extLst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第</a:t>
            </a:r>
            <a:fld id="{6427AAAD-B548-4122-9193-BBB2AD3EF25B}" type="slidenum">
              <a:rPr lang="zh-CN" altLang="en-US"/>
              <a:t>‹#›</a:t>
            </a:fld>
            <a:r>
              <a:rPr lang="zh-CN" altLang="en-US"/>
              <a:t>页</a:t>
            </a:r>
          </a:p>
        </p:txBody>
      </p:sp>
    </p:spTree>
    <p:extLst>
      <p:ext uri="{BB962C8B-B14F-4D97-AF65-F5344CB8AC3E}">
        <p14:creationId val="3407640081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603790707"/>
      </p:ext>
    </p:extLst>
  </p:cSld>
  <p:clrMapOvr>
    <a:masterClrMapping/>
  </p:clrMapOvr>
  <p:transition/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第</a:t>
            </a:r>
            <a:fld id="{4D8C3B97-0AB3-40D7-BDAA-0AC41E270A27}" type="slidenum">
              <a:rPr lang="zh-CN" altLang="en-US"/>
              <a:t>‹#›</a:t>
            </a:fld>
            <a:r>
              <a:rPr lang="zh-CN" altLang="en-US"/>
              <a:t>页</a:t>
            </a:r>
          </a:p>
        </p:txBody>
      </p:sp>
    </p:spTree>
    <p:extLst>
      <p:ext uri="{BB962C8B-B14F-4D97-AF65-F5344CB8AC3E}">
        <p14:creationId val="1609932086"/>
      </p:ext>
    </p:extLst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第</a:t>
            </a:r>
            <a:fld id="{7C277CC3-BEB5-41DF-A54F-74574E3C91E4}" type="slidenum">
              <a:rPr lang="zh-CN" altLang="en-US"/>
              <a:t>‹#›</a:t>
            </a:fld>
            <a:r>
              <a:rPr lang="zh-CN" altLang="en-US"/>
              <a:t>页</a:t>
            </a:r>
          </a:p>
        </p:txBody>
      </p:sp>
    </p:spTree>
    <p:extLst>
      <p:ext uri="{BB962C8B-B14F-4D97-AF65-F5344CB8AC3E}">
        <p14:creationId val="307486437"/>
      </p:ext>
    </p:extLst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第</a:t>
            </a:r>
            <a:fld id="{B09A02B2-F40E-402A-9791-AAC9B9592E78}" type="slidenum">
              <a:rPr lang="zh-CN" altLang="en-US"/>
              <a:t>‹#›</a:t>
            </a:fld>
            <a:r>
              <a:rPr lang="zh-CN" altLang="en-US"/>
              <a:t>页</a:t>
            </a:r>
          </a:p>
        </p:txBody>
      </p:sp>
    </p:spTree>
    <p:extLst>
      <p:ext uri="{BB962C8B-B14F-4D97-AF65-F5344CB8AC3E}">
        <p14:creationId val="3000097322"/>
      </p:ext>
    </p:extLst>
  </p:cSld>
  <p:clrMapOvr>
    <a:masterClrMapping/>
  </p:clrMapOvr>
  <p:transition/>
  <p:timing/>
</p:sldLayout>
</file>

<file path=ppt/slideLayouts/slideLayout2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第</a:t>
            </a:r>
            <a:fld id="{D7F3B8D8-C388-4969-9BFB-3BB0F0DB4319}" type="slidenum">
              <a:rPr lang="zh-CN" altLang="en-US"/>
              <a:t>‹#›</a:t>
            </a:fld>
            <a:r>
              <a:rPr lang="zh-CN" altLang="en-US"/>
              <a:t>页</a:t>
            </a:r>
          </a:p>
        </p:txBody>
      </p:sp>
    </p:spTree>
    <p:extLst>
      <p:ext uri="{BB962C8B-B14F-4D97-AF65-F5344CB8AC3E}">
        <p14:creationId val="849127347"/>
      </p:ext>
    </p:extLst>
  </p:cSld>
  <p:clrMapOvr>
    <a:masterClrMapping/>
  </p:clrMapOvr>
  <p:transition/>
  <p:timing/>
</p:sldLayout>
</file>

<file path=ppt/slideLayouts/slideLayout2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第</a:t>
            </a:r>
            <a:fld id="{541F5507-9203-4FA9-8F20-A7A4F7A8CF01}" type="slidenum">
              <a:rPr lang="zh-CN" altLang="en-US"/>
              <a:t>‹#›</a:t>
            </a:fld>
            <a:r>
              <a:rPr lang="zh-CN" altLang="en-US"/>
              <a:t>页</a:t>
            </a:r>
          </a:p>
        </p:txBody>
      </p:sp>
    </p:spTree>
    <p:extLst>
      <p:ext uri="{BB962C8B-B14F-4D97-AF65-F5344CB8AC3E}">
        <p14:creationId val="916824566"/>
      </p:ext>
    </p:extLst>
  </p:cSld>
  <p:clrMapOvr>
    <a:masterClrMapping/>
  </p:clrMapOvr>
  <p:transition/>
  <p:timing/>
</p:sldLayout>
</file>

<file path=ppt/slideLayouts/slideLayout2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第</a:t>
            </a:r>
            <a:fld id="{28ADA457-AF91-44D9-90C6-086B9F3F351A}" type="slidenum">
              <a:rPr lang="zh-CN" altLang="en-US"/>
              <a:t>‹#›</a:t>
            </a:fld>
            <a:r>
              <a:rPr lang="zh-CN" altLang="en-US"/>
              <a:t>页</a:t>
            </a:r>
          </a:p>
        </p:txBody>
      </p:sp>
    </p:spTree>
    <p:extLst>
      <p:ext uri="{BB962C8B-B14F-4D97-AF65-F5344CB8AC3E}">
        <p14:creationId val="1355174324"/>
      </p:ext>
    </p:extLst>
  </p:cSld>
  <p:clrMapOvr>
    <a:masterClrMapping/>
  </p:clrMapOvr>
  <p:transition/>
  <p:timing/>
</p:sldLayout>
</file>

<file path=ppt/slideLayouts/slideLayout2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第</a:t>
            </a:r>
            <a:fld id="{AE8EA677-A49A-425E-AC52-41119A4B9BD9}" type="slidenum">
              <a:rPr lang="zh-CN" altLang="en-US"/>
              <a:t>‹#›</a:t>
            </a:fld>
            <a:r>
              <a:rPr lang="zh-CN" altLang="en-US"/>
              <a:t>页</a:t>
            </a:r>
          </a:p>
        </p:txBody>
      </p:sp>
    </p:spTree>
    <p:extLst>
      <p:ext uri="{BB962C8B-B14F-4D97-AF65-F5344CB8AC3E}">
        <p14:creationId val="2629809128"/>
      </p:ext>
    </p:extLst>
  </p:cSld>
  <p:clrMapOvr>
    <a:masterClrMapping/>
  </p:clrMapOvr>
  <p:transition/>
  <p:timing/>
</p:sldLayout>
</file>

<file path=ppt/slideLayouts/slideLayout2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第</a:t>
            </a:r>
            <a:fld id="{73DC2BC0-C705-4445-A013-42C2C19094ED}" type="slidenum">
              <a:rPr lang="zh-CN" altLang="en-US"/>
              <a:t>‹#›</a:t>
            </a:fld>
            <a:r>
              <a:rPr lang="zh-CN" altLang="en-US"/>
              <a:t>页</a:t>
            </a:r>
          </a:p>
        </p:txBody>
      </p:sp>
    </p:spTree>
    <p:extLst>
      <p:ext uri="{BB962C8B-B14F-4D97-AF65-F5344CB8AC3E}">
        <p14:creationId val="2651513152"/>
      </p:ext>
    </p:extLst>
  </p:cSld>
  <p:clrMapOvr>
    <a:masterClrMapping/>
  </p:clrMapOvr>
  <p:transition/>
  <p:timing/>
</p:sldLayout>
</file>

<file path=ppt/slideLayouts/slideLayout2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650818" y="457200"/>
            <a:ext cx="2626783" cy="56388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68351" y="457200"/>
            <a:ext cx="7679267" cy="56388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第</a:t>
            </a:r>
            <a:fld id="{EDFE0AFE-51F0-4DC9-A07D-A484BC471351}" type="slidenum">
              <a:rPr lang="zh-CN" altLang="en-US"/>
              <a:t>‹#›</a:t>
            </a:fld>
            <a:r>
              <a:rPr lang="zh-CN" altLang="en-US"/>
              <a:t>页</a:t>
            </a:r>
          </a:p>
        </p:txBody>
      </p:sp>
    </p:spTree>
    <p:extLst>
      <p:ext uri="{BB962C8B-B14F-4D97-AF65-F5344CB8AC3E}">
        <p14:creationId val="45727805"/>
      </p:ext>
    </p:extLst>
  </p:cSld>
  <p:clrMapOvr>
    <a:masterClrMapping/>
  </p:clrMapOvr>
  <p:transition/>
  <p:timing/>
</p:sldLayout>
</file>

<file path=ppt/slideLayouts/slideLayout2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chart" preserve="1">
  <p:cSld name="标题和图表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68352" y="457200"/>
            <a:ext cx="10509249" cy="6858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表占位符 2"/>
          <p:cNvSpPr>
            <a:spLocks noGrp="1"/>
          </p:cNvSpPr>
          <p:nvPr>
            <p:ph type="chart" idx="1"/>
          </p:nvPr>
        </p:nvSpPr>
        <p:spPr>
          <a:xfrm>
            <a:off x="914400" y="1981200"/>
            <a:ext cx="10363200" cy="4114800"/>
          </a:xfrm>
        </p:spPr>
        <p:txBody>
          <a:bodyPr/>
          <a:lstStyle/>
          <a:p>
            <a:pPr lvl="0"/>
            <a:endParaRPr lang="zh-CN" altLang="en-US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第</a:t>
            </a:r>
            <a:fld id="{6E14E445-69B7-4BFD-898A-7D72EFC9A7F6}" type="slidenum">
              <a:rPr lang="zh-CN" altLang="en-US"/>
              <a:t>‹#›</a:t>
            </a:fld>
            <a:r>
              <a:rPr lang="zh-CN" altLang="en-US"/>
              <a:t>页</a:t>
            </a:r>
          </a:p>
        </p:txBody>
      </p:sp>
    </p:spTree>
    <p:extLst>
      <p:ext uri="{BB962C8B-B14F-4D97-AF65-F5344CB8AC3E}">
        <p14:creationId val="3966683511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6BA467-3CE8-44BE-8FB6-66C909855335}" type="datetimeFigureOut">
              <a:rPr lang="zh-CN" altLang="en-US"/>
              <a:pPr>
                <a:defRPr/>
              </a:pPr>
              <a:t>2015/6/5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95ABBB-213F-4DDA-A70D-C18EC5DD46F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680771791"/>
      </p:ext>
    </p:extLst>
  </p:cSld>
  <p:clrMapOvr>
    <a:masterClrMapping/>
  </p:clrMapOvr>
  <p:transition/>
  <p:timing/>
</p:sldLayout>
</file>

<file path=ppt/slideLayouts/slideLayout3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68352" y="457200"/>
            <a:ext cx="10509249" cy="6858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914400" y="1981200"/>
            <a:ext cx="10363200" cy="4114800"/>
          </a:xfrm>
        </p:spPr>
        <p:txBody>
          <a:bodyPr/>
          <a:lstStyle/>
          <a:p>
            <a:pPr lvl="0"/>
            <a:endParaRPr lang="zh-CN" altLang="en-US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第</a:t>
            </a:r>
            <a:fld id="{4E908C06-86C0-4A67-AFD8-45769A237D29}" type="slidenum">
              <a:rPr lang="zh-CN" altLang="en-US"/>
              <a:t>‹#›</a:t>
            </a:fld>
            <a:r>
              <a:rPr lang="zh-CN" altLang="en-US"/>
              <a:t>页</a:t>
            </a:r>
          </a:p>
        </p:txBody>
      </p:sp>
    </p:spTree>
    <p:extLst>
      <p:ext uri="{BB962C8B-B14F-4D97-AF65-F5344CB8AC3E}">
        <p14:creationId val="1025866915"/>
      </p:ext>
    </p:extLst>
  </p:cSld>
  <p:clrMapOvr>
    <a:masterClrMapping/>
  </p:clrMapOvr>
  <p:transition/>
  <p:timing/>
</p:sldLayout>
</file>

<file path=ppt/slideLayouts/slideLayout3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2015/6/5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768662876"/>
      </p:ext>
    </p:extLst>
  </p:cSld>
  <p:clrMapOvr>
    <a:masterClrMapping/>
  </p:clrMapOvr>
  <p:transition/>
  <p:timing/>
</p:sldLayout>
</file>

<file path=ppt/slideLayouts/slideLayout3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2015/6/5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088129932"/>
      </p:ext>
    </p:extLst>
  </p:cSld>
  <p:clrMapOvr>
    <a:masterClrMapping/>
  </p:clrMapOvr>
  <p:transition/>
  <p:timing/>
</p:sldLayout>
</file>

<file path=ppt/slideLayouts/slideLayout3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2015/6/5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853307095"/>
      </p:ext>
    </p:extLst>
  </p:cSld>
  <p:clrMapOvr>
    <a:masterClrMapping/>
  </p:clrMapOvr>
  <p:transition/>
  <p:timing/>
</p:sldLayout>
</file>

<file path=ppt/slideLayouts/slideLayout3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2015/6/5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872099007"/>
      </p:ext>
    </p:extLst>
  </p:cSld>
  <p:clrMapOvr>
    <a:masterClrMapping/>
  </p:clrMapOvr>
  <p:transition/>
  <p:timing/>
</p:sldLayout>
</file>

<file path=ppt/slideLayouts/slideLayout3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2015/6/5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118075569"/>
      </p:ext>
    </p:extLst>
  </p:cSld>
  <p:clrMapOvr>
    <a:masterClrMapping/>
  </p:clrMapOvr>
  <p:transition/>
  <p:timing/>
</p:sldLayout>
</file>

<file path=ppt/slideLayouts/slideLayout3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2015/6/5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534459107"/>
      </p:ext>
    </p:extLst>
  </p:cSld>
  <p:clrMapOvr>
    <a:masterClrMapping/>
  </p:clrMapOvr>
  <p:transition/>
  <p:timing/>
</p:sldLayout>
</file>

<file path=ppt/slideLayouts/slideLayout3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2015/6/5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583930984"/>
      </p:ext>
    </p:extLst>
  </p:cSld>
  <p:clrMapOvr>
    <a:masterClrMapping/>
  </p:clrMapOvr>
  <p:transition/>
  <p:timing/>
</p:sldLayout>
</file>

<file path=ppt/slideLayouts/slideLayout3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2015/6/5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307821934"/>
      </p:ext>
    </p:extLst>
  </p:cSld>
  <p:clrMapOvr>
    <a:masterClrMapping/>
  </p:clrMapOvr>
  <p:transition/>
  <p:timing/>
</p:sldLayout>
</file>

<file path=ppt/slideLayouts/slideLayout3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2015/6/5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521585590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E5FF63-7406-4AC4-A72D-B7317DA17BF8}" type="datetimeFigureOut">
              <a:rPr lang="zh-CN" altLang="en-US"/>
              <a:pPr>
                <a:defRPr/>
              </a:pPr>
              <a:t>2015/6/5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2FA462-4A28-46D2-BB61-94A7F9BCBB4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181011310"/>
      </p:ext>
    </p:extLst>
  </p:cSld>
  <p:clrMapOvr>
    <a:masterClrMapping/>
  </p:clrMapOvr>
  <p:transition/>
  <p:timing/>
</p:sldLayout>
</file>

<file path=ppt/slideLayouts/slideLayout4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2015/6/5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466568569"/>
      </p:ext>
    </p:extLst>
  </p:cSld>
  <p:clrMapOvr>
    <a:masterClrMapping/>
  </p:clrMapOvr>
  <p:transition/>
  <p:timing/>
</p:sldLayout>
</file>

<file path=ppt/slideLayouts/slideLayout4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2015/6/5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64140814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Picture 5" descr="英文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1176000" y="6350000"/>
            <a:ext cx="9144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ine 6"/>
          <p:cNvSpPr>
            <a:spLocks noChangeShapeType="1"/>
          </p:cNvSpPr>
          <p:nvPr/>
        </p:nvSpPr>
        <p:spPr bwMode="auto">
          <a:xfrm>
            <a:off x="0" y="3141663"/>
            <a:ext cx="12192000" cy="0"/>
          </a:xfrm>
          <a:prstGeom prst="line">
            <a:avLst/>
          </a:prstGeom>
          <a:noFill/>
          <a:ln w="31750">
            <a:solidFill>
              <a:srgbClr val="0063B0"/>
            </a:solidFill>
            <a:round/>
          </a:ln>
          <a:effectLst/>
        </p:spPr>
        <p:txBody>
          <a:bodyPr wrap="none" lIns="90000" tIns="46800" rIns="90000" bIns="4680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31518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3200400"/>
            <a:ext cx="10363200" cy="1143000"/>
          </a:xfrm>
        </p:spPr>
        <p:txBody>
          <a:bodyPr/>
          <a:lstStyle>
            <a:lvl1pPr algn="ctr">
              <a:tabLst>
                <a:tab pos="566738"/>
              </a:tabLst>
              <a:defRPr/>
            </a:lvl1pPr>
          </a:lstStyle>
          <a:p>
            <a:pPr lvl="0"/>
            <a:r>
              <a:rPr lang="zh-CN" altLang="en-US" noProof="0" smtClean="0"/>
              <a:t>单击此处编辑母版标题样式</a:t>
            </a:r>
          </a:p>
        </p:txBody>
      </p:sp>
      <p:sp>
        <p:nvSpPr>
          <p:cNvPr id="31518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4495800"/>
            <a:ext cx="8534400" cy="1752600"/>
          </a:xfrm>
        </p:spPr>
        <p:txBody>
          <a:bodyPr/>
          <a:lstStyle>
            <a:lvl1pPr algn="ctr">
              <a:defRPr sz="1600" b="0"/>
            </a:lvl1pPr>
          </a:lstStyle>
          <a:p>
            <a:pPr lvl="0"/>
            <a:r>
              <a:rPr lang="zh-CN" altLang="en-US" noProof="0" smtClean="0"/>
              <a:t>单击此处编辑母版副标题样式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5135033" y="6629401"/>
            <a:ext cx="1828800" cy="150813"/>
          </a:xfr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zh-CN" altLang="en-US"/>
              <a:t>第</a:t>
            </a:r>
            <a:fld id="{D3CFE2D5-2E02-4F1D-92C7-FE012130E216}" type="slidenum">
              <a:rPr lang="zh-CN" altLang="en-US"/>
              <a:t>‹#›</a:t>
            </a:fld>
            <a:r>
              <a:rPr lang="zh-CN" altLang="en-US"/>
              <a:t>页</a:t>
            </a:r>
          </a:p>
        </p:txBody>
      </p:sp>
    </p:spTree>
    <p:extLst>
      <p:ext uri="{BB962C8B-B14F-4D97-AF65-F5344CB8AC3E}">
        <p14:creationId val="57015249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第</a:t>
            </a:r>
            <a:fld id="{6427AAAD-B548-4122-9193-BBB2AD3EF25B}" type="slidenum">
              <a:rPr lang="zh-CN" altLang="en-US"/>
              <a:t>‹#›</a:t>
            </a:fld>
            <a:r>
              <a:rPr lang="zh-CN" altLang="en-US"/>
              <a:t>页</a:t>
            </a:r>
          </a:p>
        </p:txBody>
      </p:sp>
    </p:spTree>
    <p:extLst>
      <p:ext uri="{BB962C8B-B14F-4D97-AF65-F5344CB8AC3E}">
        <p14:creationId val="74152813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第</a:t>
            </a:r>
            <a:fld id="{4D8C3B97-0AB3-40D7-BDAA-0AC41E270A27}" type="slidenum">
              <a:rPr lang="zh-CN" altLang="en-US"/>
              <a:t>‹#›</a:t>
            </a:fld>
            <a:r>
              <a:rPr lang="zh-CN" altLang="en-US"/>
              <a:t>页</a:t>
            </a:r>
          </a:p>
        </p:txBody>
      </p:sp>
    </p:spTree>
    <p:extLst>
      <p:ext uri="{BB962C8B-B14F-4D97-AF65-F5344CB8AC3E}">
        <p14:creationId val="1969750914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第</a:t>
            </a:r>
            <a:fld id="{7C277CC3-BEB5-41DF-A54F-74574E3C91E4}" type="slidenum">
              <a:rPr lang="zh-CN" altLang="en-US"/>
              <a:t>‹#›</a:t>
            </a:fld>
            <a:r>
              <a:rPr lang="zh-CN" altLang="en-US"/>
              <a:t>页</a:t>
            </a:r>
          </a:p>
        </p:txBody>
      </p:sp>
    </p:spTree>
    <p:extLst>
      <p:ext uri="{BB962C8B-B14F-4D97-AF65-F5344CB8AC3E}">
        <p14:creationId val="2397037794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第</a:t>
            </a:r>
            <a:fld id="{B09A02B2-F40E-402A-9791-AAC9B9592E78}" type="slidenum">
              <a:rPr lang="zh-CN" altLang="en-US"/>
              <a:t>‹#›</a:t>
            </a:fld>
            <a:r>
              <a:rPr lang="zh-CN" altLang="en-US"/>
              <a:t>页</a:t>
            </a:r>
          </a:p>
        </p:txBody>
      </p:sp>
    </p:spTree>
    <p:extLst>
      <p:ext uri="{BB962C8B-B14F-4D97-AF65-F5344CB8AC3E}">
        <p14:creationId val="1045916663"/>
      </p:ext>
    </p:extLst>
  </p:cSld>
  <p:clrMapOvr>
    <a:masterClrMapping/>
  </p:clrMapOvr>
  <p:transition/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theme/theme1.xml" Type="http://schemas.openxmlformats.org/officeDocument/2006/relationships/theme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5.xml" Type="http://schemas.openxmlformats.org/officeDocument/2006/relationships/slideLayout"/><Relationship Id="rId10" Target="../slideLayouts/slideLayout14.xml" Type="http://schemas.openxmlformats.org/officeDocument/2006/relationships/slideLayout"/><Relationship Id="rId11" Target="../slideLayouts/slideLayout15.xml" Type="http://schemas.openxmlformats.org/officeDocument/2006/relationships/slideLayout"/><Relationship Id="rId12" Target="../slideLayouts/slideLayout16.xml" Type="http://schemas.openxmlformats.org/officeDocument/2006/relationships/slideLayout"/><Relationship Id="rId13" Target="../slideLayouts/slideLayout17.xml" Type="http://schemas.openxmlformats.org/officeDocument/2006/relationships/slideLayout"/><Relationship Id="rId14" Target="../media/image2.jpeg" Type="http://schemas.openxmlformats.org/officeDocument/2006/relationships/image"/><Relationship Id="rId15" Target="../theme/theme2.xml" Type="http://schemas.openxmlformats.org/officeDocument/2006/relationships/theme"/><Relationship Id="rId2" Target="../slideLayouts/slideLayout6.xml" Type="http://schemas.openxmlformats.org/officeDocument/2006/relationships/slideLayout"/><Relationship Id="rId3" Target="../slideLayouts/slideLayout7.xml" Type="http://schemas.openxmlformats.org/officeDocument/2006/relationships/slideLayout"/><Relationship Id="rId4" Target="../slideLayouts/slideLayout8.xml" Type="http://schemas.openxmlformats.org/officeDocument/2006/relationships/slideLayout"/><Relationship Id="rId5" Target="../slideLayouts/slideLayout9.xml" Type="http://schemas.openxmlformats.org/officeDocument/2006/relationships/slideLayout"/><Relationship Id="rId6" Target="../slideLayouts/slideLayout10.xml" Type="http://schemas.openxmlformats.org/officeDocument/2006/relationships/slideLayout"/><Relationship Id="rId7" Target="../slideLayouts/slideLayout11.xml" Type="http://schemas.openxmlformats.org/officeDocument/2006/relationships/slideLayout"/><Relationship Id="rId8" Target="../slideLayouts/slideLayout12.xml" Type="http://schemas.openxmlformats.org/officeDocument/2006/relationships/slideLayout"/><Relationship Id="rId9" Target="../slideLayouts/slideLayout13.xml" Type="http://schemas.openxmlformats.org/officeDocument/2006/relationships/slideLayout"/></Relationships>
</file>

<file path=ppt/slideMasters/_rels/slideMaster3.xml.rels><?xml version="1.0" encoding="UTF-8" standalone="yes"?><Relationships xmlns="http://schemas.openxmlformats.org/package/2006/relationships"><Relationship Id="rId1" Target="../slideLayouts/slideLayout18.xml" Type="http://schemas.openxmlformats.org/officeDocument/2006/relationships/slideLayout"/><Relationship Id="rId10" Target="../slideLayouts/slideLayout27.xml" Type="http://schemas.openxmlformats.org/officeDocument/2006/relationships/slideLayout"/><Relationship Id="rId11" Target="../slideLayouts/slideLayout28.xml" Type="http://schemas.openxmlformats.org/officeDocument/2006/relationships/slideLayout"/><Relationship Id="rId12" Target="../slideLayouts/slideLayout29.xml" Type="http://schemas.openxmlformats.org/officeDocument/2006/relationships/slideLayout"/><Relationship Id="rId13" Target="../slideLayouts/slideLayout30.xml" Type="http://schemas.openxmlformats.org/officeDocument/2006/relationships/slideLayout"/><Relationship Id="rId14" Target="../media/image2.jpeg" Type="http://schemas.openxmlformats.org/officeDocument/2006/relationships/image"/><Relationship Id="rId15" Target="../theme/theme3.xml" Type="http://schemas.openxmlformats.org/officeDocument/2006/relationships/theme"/><Relationship Id="rId2" Target="../slideLayouts/slideLayout19.xml" Type="http://schemas.openxmlformats.org/officeDocument/2006/relationships/slideLayout"/><Relationship Id="rId3" Target="../slideLayouts/slideLayout20.xml" Type="http://schemas.openxmlformats.org/officeDocument/2006/relationships/slideLayout"/><Relationship Id="rId4" Target="../slideLayouts/slideLayout21.xml" Type="http://schemas.openxmlformats.org/officeDocument/2006/relationships/slideLayout"/><Relationship Id="rId5" Target="../slideLayouts/slideLayout22.xml" Type="http://schemas.openxmlformats.org/officeDocument/2006/relationships/slideLayout"/><Relationship Id="rId6" Target="../slideLayouts/slideLayout23.xml" Type="http://schemas.openxmlformats.org/officeDocument/2006/relationships/slideLayout"/><Relationship Id="rId7" Target="../slideLayouts/slideLayout24.xml" Type="http://schemas.openxmlformats.org/officeDocument/2006/relationships/slideLayout"/><Relationship Id="rId8" Target="../slideLayouts/slideLayout25.xml" Type="http://schemas.openxmlformats.org/officeDocument/2006/relationships/slideLayout"/><Relationship Id="rId9" Target="../slideLayouts/slideLayout26.xml" Type="http://schemas.openxmlformats.org/officeDocument/2006/relationships/slideLayout"/></Relationships>
</file>

<file path=ppt/slideMasters/_rels/slideMaster4.xml.rels><?xml version="1.0" encoding="UTF-8" standalone="yes"?><Relationships xmlns="http://schemas.openxmlformats.org/package/2006/relationships"><Relationship Id="rId1" Target="../slideLayouts/slideLayout31.xml" Type="http://schemas.openxmlformats.org/officeDocument/2006/relationships/slideLayout"/><Relationship Id="rId10" Target="../slideLayouts/slideLayout40.xml" Type="http://schemas.openxmlformats.org/officeDocument/2006/relationships/slideLayout"/><Relationship Id="rId11" Target="../slideLayouts/slideLayout41.xml" Type="http://schemas.openxmlformats.org/officeDocument/2006/relationships/slideLayout"/><Relationship Id="rId12" Target="../theme/theme4.xml" Type="http://schemas.openxmlformats.org/officeDocument/2006/relationships/theme"/><Relationship Id="rId2" Target="../slideLayouts/slideLayout32.xml" Type="http://schemas.openxmlformats.org/officeDocument/2006/relationships/slideLayout"/><Relationship Id="rId3" Target="../slideLayouts/slideLayout33.xml" Type="http://schemas.openxmlformats.org/officeDocument/2006/relationships/slideLayout"/><Relationship Id="rId4" Target="../slideLayouts/slideLayout34.xml" Type="http://schemas.openxmlformats.org/officeDocument/2006/relationships/slideLayout"/><Relationship Id="rId5" Target="../slideLayouts/slideLayout35.xml" Type="http://schemas.openxmlformats.org/officeDocument/2006/relationships/slideLayout"/><Relationship Id="rId6" Target="../slideLayouts/slideLayout36.xml" Type="http://schemas.openxmlformats.org/officeDocument/2006/relationships/slideLayout"/><Relationship Id="rId7" Target="../slideLayouts/slideLayout37.xml" Type="http://schemas.openxmlformats.org/officeDocument/2006/relationships/slideLayout"/><Relationship Id="rId8" Target="../slideLayouts/slideLayout38.xml" Type="http://schemas.openxmlformats.org/officeDocument/2006/relationships/slideLayout"/><Relationship Id="rId9" Target="../slideLayouts/slideLayout3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9105369" y="2963333"/>
            <a:ext cx="3036932" cy="3268134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组合 3"/>
          <p:cNvGrpSpPr/>
          <p:nvPr userDrawn="1"/>
        </p:nvGrpSpPr>
        <p:grpSpPr>
          <a:xfrm>
            <a:off x="9617885" y="4656238"/>
            <a:ext cx="1925688" cy="1495204"/>
            <a:chOff x="9152477" y="5272543"/>
            <a:chExt cx="785152" cy="609631"/>
          </a:xfrm>
        </p:grpSpPr>
        <p:sp>
          <p:nvSpPr>
            <p:cNvPr id="37" name="任意多边形 36"/>
            <p:cNvSpPr/>
            <p:nvPr/>
          </p:nvSpPr>
          <p:spPr>
            <a:xfrm flipH="1">
              <a:off x="9397642" y="5273274"/>
              <a:ext cx="176299" cy="125079"/>
            </a:xfrm>
            <a:custGeom>
              <a:gdLst>
                <a:gd name="connsiteX0" fmla="*/ 377952 w 725424"/>
                <a:gd name="connsiteY0" fmla="*/ 0 h 475488"/>
                <a:gd name="connsiteX1" fmla="*/ 0 w 725424"/>
                <a:gd name="connsiteY1" fmla="*/ 475488 h 475488"/>
                <a:gd name="connsiteX2" fmla="*/ 725424 w 725424"/>
                <a:gd name="connsiteY2" fmla="*/ 469392 h 475488"/>
                <a:gd name="connsiteX3" fmla="*/ 377952 w 725424"/>
                <a:gd name="connsiteY3" fmla="*/ 0 h 47548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5424" h="475488">
                  <a:moveTo>
                    <a:pt x="377952" y="0"/>
                  </a:moveTo>
                  <a:lnTo>
                    <a:pt x="0" y="475488"/>
                  </a:lnTo>
                  <a:lnTo>
                    <a:pt x="725424" y="469392"/>
                  </a:lnTo>
                  <a:lnTo>
                    <a:pt x="377952" y="0"/>
                  </a:lnTo>
                  <a:close/>
                </a:path>
              </a:pathLst>
            </a:custGeom>
            <a:solidFill>
              <a:srgbClr val="1F6BA5"/>
            </a:solidFill>
            <a:ln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任意多边形 38"/>
            <p:cNvSpPr/>
            <p:nvPr/>
          </p:nvSpPr>
          <p:spPr>
            <a:xfrm flipH="1">
              <a:off x="9491954" y="5398008"/>
              <a:ext cx="176299" cy="125079"/>
            </a:xfrm>
            <a:custGeom>
              <a:gdLst>
                <a:gd name="connsiteX0" fmla="*/ 377952 w 725424"/>
                <a:gd name="connsiteY0" fmla="*/ 0 h 475488"/>
                <a:gd name="connsiteX1" fmla="*/ 0 w 725424"/>
                <a:gd name="connsiteY1" fmla="*/ 475488 h 475488"/>
                <a:gd name="connsiteX2" fmla="*/ 725424 w 725424"/>
                <a:gd name="connsiteY2" fmla="*/ 469392 h 475488"/>
                <a:gd name="connsiteX3" fmla="*/ 377952 w 725424"/>
                <a:gd name="connsiteY3" fmla="*/ 0 h 47548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5424" h="475488">
                  <a:moveTo>
                    <a:pt x="377952" y="0"/>
                  </a:moveTo>
                  <a:lnTo>
                    <a:pt x="0" y="475488"/>
                  </a:lnTo>
                  <a:lnTo>
                    <a:pt x="725424" y="469392"/>
                  </a:lnTo>
                  <a:lnTo>
                    <a:pt x="377952" y="0"/>
                  </a:lnTo>
                  <a:close/>
                </a:path>
              </a:pathLst>
            </a:custGeom>
            <a:solidFill>
              <a:srgbClr val="0E5671"/>
            </a:solidFill>
            <a:ln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任意多边形 39"/>
            <p:cNvSpPr/>
            <p:nvPr/>
          </p:nvSpPr>
          <p:spPr>
            <a:xfrm flipH="1">
              <a:off x="9317987" y="5399632"/>
              <a:ext cx="176299" cy="125079"/>
            </a:xfrm>
            <a:custGeom>
              <a:gdLst>
                <a:gd name="connsiteX0" fmla="*/ 377952 w 725424"/>
                <a:gd name="connsiteY0" fmla="*/ 0 h 475488"/>
                <a:gd name="connsiteX1" fmla="*/ 0 w 725424"/>
                <a:gd name="connsiteY1" fmla="*/ 475488 h 475488"/>
                <a:gd name="connsiteX2" fmla="*/ 725424 w 725424"/>
                <a:gd name="connsiteY2" fmla="*/ 469392 h 475488"/>
                <a:gd name="connsiteX3" fmla="*/ 377952 w 725424"/>
                <a:gd name="connsiteY3" fmla="*/ 0 h 47548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5424" h="475488">
                  <a:moveTo>
                    <a:pt x="377952" y="0"/>
                  </a:moveTo>
                  <a:lnTo>
                    <a:pt x="0" y="475488"/>
                  </a:lnTo>
                  <a:lnTo>
                    <a:pt x="725424" y="469392"/>
                  </a:lnTo>
                  <a:lnTo>
                    <a:pt x="377952" y="0"/>
                  </a:lnTo>
                  <a:close/>
                </a:path>
              </a:pathLst>
            </a:custGeom>
            <a:solidFill>
              <a:srgbClr val="1F6BA5"/>
            </a:solidFill>
            <a:ln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任意多边形 41"/>
            <p:cNvSpPr/>
            <p:nvPr userDrawn="1"/>
          </p:nvSpPr>
          <p:spPr>
            <a:xfrm flipH="1">
              <a:off x="9761330" y="5515027"/>
              <a:ext cx="176299" cy="125079"/>
            </a:xfrm>
            <a:custGeom>
              <a:gdLst>
                <a:gd name="connsiteX0" fmla="*/ 377952 w 725424"/>
                <a:gd name="connsiteY0" fmla="*/ 0 h 475488"/>
                <a:gd name="connsiteX1" fmla="*/ 0 w 725424"/>
                <a:gd name="connsiteY1" fmla="*/ 475488 h 475488"/>
                <a:gd name="connsiteX2" fmla="*/ 725424 w 725424"/>
                <a:gd name="connsiteY2" fmla="*/ 469392 h 475488"/>
                <a:gd name="connsiteX3" fmla="*/ 377952 w 725424"/>
                <a:gd name="connsiteY3" fmla="*/ 0 h 47548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5424" h="475488">
                  <a:moveTo>
                    <a:pt x="377952" y="0"/>
                  </a:moveTo>
                  <a:lnTo>
                    <a:pt x="0" y="475488"/>
                  </a:lnTo>
                  <a:lnTo>
                    <a:pt x="725424" y="469392"/>
                  </a:lnTo>
                  <a:lnTo>
                    <a:pt x="377952" y="0"/>
                  </a:lnTo>
                  <a:close/>
                </a:path>
              </a:pathLst>
            </a:custGeom>
            <a:solidFill>
              <a:srgbClr val="1F6BA5"/>
            </a:solidFill>
            <a:ln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任意多边形 42"/>
            <p:cNvSpPr/>
            <p:nvPr/>
          </p:nvSpPr>
          <p:spPr>
            <a:xfrm flipH="1">
              <a:off x="9584362" y="5514459"/>
              <a:ext cx="176299" cy="125079"/>
            </a:xfrm>
            <a:custGeom>
              <a:gdLst>
                <a:gd name="connsiteX0" fmla="*/ 377952 w 725424"/>
                <a:gd name="connsiteY0" fmla="*/ 0 h 475488"/>
                <a:gd name="connsiteX1" fmla="*/ 0 w 725424"/>
                <a:gd name="connsiteY1" fmla="*/ 475488 h 475488"/>
                <a:gd name="connsiteX2" fmla="*/ 725424 w 725424"/>
                <a:gd name="connsiteY2" fmla="*/ 469392 h 475488"/>
                <a:gd name="connsiteX3" fmla="*/ 377952 w 725424"/>
                <a:gd name="connsiteY3" fmla="*/ 0 h 47548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5424" h="475488">
                  <a:moveTo>
                    <a:pt x="377952" y="0"/>
                  </a:moveTo>
                  <a:lnTo>
                    <a:pt x="0" y="475488"/>
                  </a:lnTo>
                  <a:lnTo>
                    <a:pt x="725424" y="469392"/>
                  </a:lnTo>
                  <a:lnTo>
                    <a:pt x="377952" y="0"/>
                  </a:lnTo>
                  <a:close/>
                </a:path>
              </a:pathLst>
            </a:custGeom>
            <a:solidFill>
              <a:srgbClr val="1F6BA5"/>
            </a:solidFill>
            <a:ln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任意多边形 43"/>
            <p:cNvSpPr/>
            <p:nvPr/>
          </p:nvSpPr>
          <p:spPr>
            <a:xfrm flipH="1">
              <a:off x="9407394" y="5516651"/>
              <a:ext cx="176299" cy="125079"/>
            </a:xfrm>
            <a:custGeom>
              <a:gdLst>
                <a:gd name="connsiteX0" fmla="*/ 377952 w 725424"/>
                <a:gd name="connsiteY0" fmla="*/ 0 h 475488"/>
                <a:gd name="connsiteX1" fmla="*/ 0 w 725424"/>
                <a:gd name="connsiteY1" fmla="*/ 475488 h 475488"/>
                <a:gd name="connsiteX2" fmla="*/ 725424 w 725424"/>
                <a:gd name="connsiteY2" fmla="*/ 469392 h 475488"/>
                <a:gd name="connsiteX3" fmla="*/ 377952 w 725424"/>
                <a:gd name="connsiteY3" fmla="*/ 0 h 47548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5424" h="475488">
                  <a:moveTo>
                    <a:pt x="377952" y="0"/>
                  </a:moveTo>
                  <a:lnTo>
                    <a:pt x="0" y="475488"/>
                  </a:lnTo>
                  <a:lnTo>
                    <a:pt x="725424" y="469392"/>
                  </a:lnTo>
                  <a:lnTo>
                    <a:pt x="377952" y="0"/>
                  </a:lnTo>
                  <a:close/>
                </a:path>
              </a:pathLst>
            </a:custGeom>
            <a:solidFill>
              <a:srgbClr val="0E5671"/>
            </a:solidFill>
            <a:ln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3" name="任意多边形 62"/>
            <p:cNvSpPr/>
            <p:nvPr/>
          </p:nvSpPr>
          <p:spPr>
            <a:xfrm flipH="1">
              <a:off x="9653766" y="5272543"/>
              <a:ext cx="175311" cy="124277"/>
            </a:xfrm>
            <a:custGeom>
              <a:gdLst>
                <a:gd name="connsiteX0" fmla="*/ 350520 w 721360"/>
                <a:gd name="connsiteY0" fmla="*/ 472440 h 472440"/>
                <a:gd name="connsiteX1" fmla="*/ 721360 w 721360"/>
                <a:gd name="connsiteY1" fmla="*/ 10160 h 472440"/>
                <a:gd name="connsiteX2" fmla="*/ 0 w 721360"/>
                <a:gd name="connsiteY2" fmla="*/ 0 h 472440"/>
                <a:gd name="connsiteX3" fmla="*/ 350520 w 721360"/>
                <a:gd name="connsiteY3" fmla="*/ 472440 h 47244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1360" h="472440">
                  <a:moveTo>
                    <a:pt x="350520" y="472440"/>
                  </a:moveTo>
                  <a:lnTo>
                    <a:pt x="721360" y="10160"/>
                  </a:lnTo>
                  <a:lnTo>
                    <a:pt x="0" y="0"/>
                  </a:lnTo>
                  <a:lnTo>
                    <a:pt x="350520" y="472440"/>
                  </a:lnTo>
                  <a:close/>
                </a:path>
              </a:pathLst>
            </a:custGeom>
            <a:solidFill>
              <a:srgbClr val="0E5671"/>
            </a:solidFill>
            <a:ln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4" name="任意多边形 63"/>
            <p:cNvSpPr/>
            <p:nvPr/>
          </p:nvSpPr>
          <p:spPr>
            <a:xfrm flipH="1">
              <a:off x="9480706" y="5274034"/>
              <a:ext cx="175311" cy="124277"/>
            </a:xfrm>
            <a:custGeom>
              <a:gdLst>
                <a:gd name="connsiteX0" fmla="*/ 350520 w 721360"/>
                <a:gd name="connsiteY0" fmla="*/ 472440 h 472440"/>
                <a:gd name="connsiteX1" fmla="*/ 721360 w 721360"/>
                <a:gd name="connsiteY1" fmla="*/ 10160 h 472440"/>
                <a:gd name="connsiteX2" fmla="*/ 0 w 721360"/>
                <a:gd name="connsiteY2" fmla="*/ 0 h 472440"/>
                <a:gd name="connsiteX3" fmla="*/ 350520 w 721360"/>
                <a:gd name="connsiteY3" fmla="*/ 472440 h 47244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1360" h="472440">
                  <a:moveTo>
                    <a:pt x="350520" y="472440"/>
                  </a:moveTo>
                  <a:lnTo>
                    <a:pt x="721360" y="10160"/>
                  </a:lnTo>
                  <a:lnTo>
                    <a:pt x="0" y="0"/>
                  </a:lnTo>
                  <a:lnTo>
                    <a:pt x="350520" y="472440"/>
                  </a:lnTo>
                  <a:close/>
                </a:path>
              </a:pathLst>
            </a:custGeom>
            <a:solidFill>
              <a:srgbClr val="40AB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5" name="任意多边形 64"/>
            <p:cNvSpPr/>
            <p:nvPr/>
          </p:nvSpPr>
          <p:spPr>
            <a:xfrm flipH="1">
              <a:off x="9576641" y="5397114"/>
              <a:ext cx="175311" cy="124277"/>
            </a:xfrm>
            <a:custGeom>
              <a:gdLst>
                <a:gd name="connsiteX0" fmla="*/ 350520 w 721360"/>
                <a:gd name="connsiteY0" fmla="*/ 472440 h 472440"/>
                <a:gd name="connsiteX1" fmla="*/ 721360 w 721360"/>
                <a:gd name="connsiteY1" fmla="*/ 10160 h 472440"/>
                <a:gd name="connsiteX2" fmla="*/ 0 w 721360"/>
                <a:gd name="connsiteY2" fmla="*/ 0 h 472440"/>
                <a:gd name="connsiteX3" fmla="*/ 350520 w 721360"/>
                <a:gd name="connsiteY3" fmla="*/ 472440 h 47244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1360" h="472440">
                  <a:moveTo>
                    <a:pt x="350520" y="472440"/>
                  </a:moveTo>
                  <a:lnTo>
                    <a:pt x="721360" y="10160"/>
                  </a:lnTo>
                  <a:lnTo>
                    <a:pt x="0" y="0"/>
                  </a:lnTo>
                  <a:lnTo>
                    <a:pt x="350520" y="472440"/>
                  </a:lnTo>
                  <a:close/>
                </a:path>
              </a:pathLst>
            </a:custGeom>
            <a:solidFill>
              <a:srgbClr val="349F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6" name="任意多边形 65"/>
            <p:cNvSpPr/>
            <p:nvPr/>
          </p:nvSpPr>
          <p:spPr>
            <a:xfrm flipH="1">
              <a:off x="9401534" y="5397829"/>
              <a:ext cx="175311" cy="124277"/>
            </a:xfrm>
            <a:custGeom>
              <a:gdLst>
                <a:gd name="connsiteX0" fmla="*/ 350520 w 721360"/>
                <a:gd name="connsiteY0" fmla="*/ 472440 h 472440"/>
                <a:gd name="connsiteX1" fmla="*/ 721360 w 721360"/>
                <a:gd name="connsiteY1" fmla="*/ 10160 h 472440"/>
                <a:gd name="connsiteX2" fmla="*/ 0 w 721360"/>
                <a:gd name="connsiteY2" fmla="*/ 0 h 472440"/>
                <a:gd name="connsiteX3" fmla="*/ 350520 w 721360"/>
                <a:gd name="connsiteY3" fmla="*/ 472440 h 47244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1360" h="472440">
                  <a:moveTo>
                    <a:pt x="350520" y="472440"/>
                  </a:moveTo>
                  <a:lnTo>
                    <a:pt x="721360" y="10160"/>
                  </a:lnTo>
                  <a:lnTo>
                    <a:pt x="0" y="0"/>
                  </a:lnTo>
                  <a:lnTo>
                    <a:pt x="350520" y="472440"/>
                  </a:lnTo>
                  <a:close/>
                </a:path>
              </a:pathLst>
            </a:custGeom>
            <a:solidFill>
              <a:srgbClr val="349F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7" name="任意多边形 66"/>
            <p:cNvSpPr/>
            <p:nvPr/>
          </p:nvSpPr>
          <p:spPr>
            <a:xfrm flipH="1">
              <a:off x="9226552" y="5401255"/>
              <a:ext cx="175311" cy="124277"/>
            </a:xfrm>
            <a:custGeom>
              <a:gdLst>
                <a:gd name="connsiteX0" fmla="*/ 350520 w 721360"/>
                <a:gd name="connsiteY0" fmla="*/ 472440 h 472440"/>
                <a:gd name="connsiteX1" fmla="*/ 721360 w 721360"/>
                <a:gd name="connsiteY1" fmla="*/ 10160 h 472440"/>
                <a:gd name="connsiteX2" fmla="*/ 0 w 721360"/>
                <a:gd name="connsiteY2" fmla="*/ 0 h 472440"/>
                <a:gd name="connsiteX3" fmla="*/ 350520 w 721360"/>
                <a:gd name="connsiteY3" fmla="*/ 472440 h 47244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1360" h="472440">
                  <a:moveTo>
                    <a:pt x="350520" y="472440"/>
                  </a:moveTo>
                  <a:lnTo>
                    <a:pt x="721360" y="10160"/>
                  </a:lnTo>
                  <a:lnTo>
                    <a:pt x="0" y="0"/>
                  </a:lnTo>
                  <a:lnTo>
                    <a:pt x="350520" y="472440"/>
                  </a:lnTo>
                  <a:close/>
                </a:path>
              </a:pathLst>
            </a:custGeom>
            <a:solidFill>
              <a:srgbClr val="0E5671"/>
            </a:solidFill>
            <a:ln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8" name="任意多边形 67"/>
            <p:cNvSpPr/>
            <p:nvPr/>
          </p:nvSpPr>
          <p:spPr>
            <a:xfrm flipH="1">
              <a:off x="9669724" y="5516651"/>
              <a:ext cx="175311" cy="124277"/>
            </a:xfrm>
            <a:custGeom>
              <a:gdLst>
                <a:gd name="connsiteX0" fmla="*/ 350520 w 721360"/>
                <a:gd name="connsiteY0" fmla="*/ 472440 h 472440"/>
                <a:gd name="connsiteX1" fmla="*/ 721360 w 721360"/>
                <a:gd name="connsiteY1" fmla="*/ 10160 h 472440"/>
                <a:gd name="connsiteX2" fmla="*/ 0 w 721360"/>
                <a:gd name="connsiteY2" fmla="*/ 0 h 472440"/>
                <a:gd name="connsiteX3" fmla="*/ 350520 w 721360"/>
                <a:gd name="connsiteY3" fmla="*/ 472440 h 47244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1360" h="472440">
                  <a:moveTo>
                    <a:pt x="350520" y="472440"/>
                  </a:moveTo>
                  <a:lnTo>
                    <a:pt x="721360" y="10160"/>
                  </a:lnTo>
                  <a:lnTo>
                    <a:pt x="0" y="0"/>
                  </a:lnTo>
                  <a:lnTo>
                    <a:pt x="350520" y="472440"/>
                  </a:lnTo>
                  <a:close/>
                </a:path>
              </a:pathLst>
            </a:custGeom>
            <a:solidFill>
              <a:srgbClr val="349F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9" name="任意多边形 68"/>
            <p:cNvSpPr/>
            <p:nvPr/>
          </p:nvSpPr>
          <p:spPr>
            <a:xfrm flipH="1">
              <a:off x="9492466" y="5516651"/>
              <a:ext cx="175311" cy="124277"/>
            </a:xfrm>
            <a:custGeom>
              <a:gdLst>
                <a:gd name="connsiteX0" fmla="*/ 350520 w 721360"/>
                <a:gd name="connsiteY0" fmla="*/ 472440 h 472440"/>
                <a:gd name="connsiteX1" fmla="*/ 721360 w 721360"/>
                <a:gd name="connsiteY1" fmla="*/ 10160 h 472440"/>
                <a:gd name="connsiteX2" fmla="*/ 0 w 721360"/>
                <a:gd name="connsiteY2" fmla="*/ 0 h 472440"/>
                <a:gd name="connsiteX3" fmla="*/ 350520 w 721360"/>
                <a:gd name="connsiteY3" fmla="*/ 472440 h 47244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1360" h="472440">
                  <a:moveTo>
                    <a:pt x="350520" y="472440"/>
                  </a:moveTo>
                  <a:lnTo>
                    <a:pt x="721360" y="10160"/>
                  </a:lnTo>
                  <a:lnTo>
                    <a:pt x="0" y="0"/>
                  </a:lnTo>
                  <a:lnTo>
                    <a:pt x="350520" y="472440"/>
                  </a:lnTo>
                  <a:close/>
                </a:path>
              </a:pathLst>
            </a:custGeom>
            <a:solidFill>
              <a:srgbClr val="349F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0" name="任意多边形 69"/>
            <p:cNvSpPr/>
            <p:nvPr/>
          </p:nvSpPr>
          <p:spPr>
            <a:xfrm flipH="1">
              <a:off x="9313333" y="5519493"/>
              <a:ext cx="175311" cy="124277"/>
            </a:xfrm>
            <a:custGeom>
              <a:gdLst>
                <a:gd name="connsiteX0" fmla="*/ 350520 w 721360"/>
                <a:gd name="connsiteY0" fmla="*/ 472440 h 472440"/>
                <a:gd name="connsiteX1" fmla="*/ 721360 w 721360"/>
                <a:gd name="connsiteY1" fmla="*/ 10160 h 472440"/>
                <a:gd name="connsiteX2" fmla="*/ 0 w 721360"/>
                <a:gd name="connsiteY2" fmla="*/ 0 h 472440"/>
                <a:gd name="connsiteX3" fmla="*/ 350520 w 721360"/>
                <a:gd name="connsiteY3" fmla="*/ 472440 h 47244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1360" h="472440">
                  <a:moveTo>
                    <a:pt x="350520" y="472440"/>
                  </a:moveTo>
                  <a:lnTo>
                    <a:pt x="721360" y="10160"/>
                  </a:lnTo>
                  <a:lnTo>
                    <a:pt x="0" y="0"/>
                  </a:lnTo>
                  <a:lnTo>
                    <a:pt x="350520" y="472440"/>
                  </a:lnTo>
                  <a:close/>
                </a:path>
              </a:pathLst>
            </a:custGeom>
            <a:solidFill>
              <a:srgbClr val="40AB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1" name="任意多边形 70"/>
            <p:cNvSpPr/>
            <p:nvPr/>
          </p:nvSpPr>
          <p:spPr>
            <a:xfrm flipH="1">
              <a:off x="9762233" y="5636082"/>
              <a:ext cx="175311" cy="124277"/>
            </a:xfrm>
            <a:custGeom>
              <a:gdLst>
                <a:gd name="connsiteX0" fmla="*/ 350520 w 721360"/>
                <a:gd name="connsiteY0" fmla="*/ 472440 h 472440"/>
                <a:gd name="connsiteX1" fmla="*/ 721360 w 721360"/>
                <a:gd name="connsiteY1" fmla="*/ 10160 h 472440"/>
                <a:gd name="connsiteX2" fmla="*/ 0 w 721360"/>
                <a:gd name="connsiteY2" fmla="*/ 0 h 472440"/>
                <a:gd name="connsiteX3" fmla="*/ 350520 w 721360"/>
                <a:gd name="connsiteY3" fmla="*/ 472440 h 47244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1360" h="472440">
                  <a:moveTo>
                    <a:pt x="350520" y="472440"/>
                  </a:moveTo>
                  <a:lnTo>
                    <a:pt x="721360" y="10160"/>
                  </a:lnTo>
                  <a:lnTo>
                    <a:pt x="0" y="0"/>
                  </a:lnTo>
                  <a:lnTo>
                    <a:pt x="350520" y="4724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2" name="任意多边形 71"/>
            <p:cNvSpPr/>
            <p:nvPr/>
          </p:nvSpPr>
          <p:spPr>
            <a:xfrm flipH="1">
              <a:off x="9584225" y="5638518"/>
              <a:ext cx="175311" cy="124277"/>
            </a:xfrm>
            <a:custGeom>
              <a:gdLst>
                <a:gd name="connsiteX0" fmla="*/ 350520 w 721360"/>
                <a:gd name="connsiteY0" fmla="*/ 472440 h 472440"/>
                <a:gd name="connsiteX1" fmla="*/ 721360 w 721360"/>
                <a:gd name="connsiteY1" fmla="*/ 10160 h 472440"/>
                <a:gd name="connsiteX2" fmla="*/ 0 w 721360"/>
                <a:gd name="connsiteY2" fmla="*/ 0 h 472440"/>
                <a:gd name="connsiteX3" fmla="*/ 350520 w 721360"/>
                <a:gd name="connsiteY3" fmla="*/ 472440 h 47244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1360" h="472440">
                  <a:moveTo>
                    <a:pt x="350520" y="472440"/>
                  </a:moveTo>
                  <a:lnTo>
                    <a:pt x="721360" y="10160"/>
                  </a:lnTo>
                  <a:lnTo>
                    <a:pt x="0" y="0"/>
                  </a:lnTo>
                  <a:lnTo>
                    <a:pt x="350520" y="4724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3" name="任意多边形 72"/>
            <p:cNvSpPr/>
            <p:nvPr/>
          </p:nvSpPr>
          <p:spPr>
            <a:xfrm flipH="1">
              <a:off x="9501038" y="5640169"/>
              <a:ext cx="176299" cy="125079"/>
            </a:xfrm>
            <a:custGeom>
              <a:gdLst>
                <a:gd name="connsiteX0" fmla="*/ 377952 w 725424"/>
                <a:gd name="connsiteY0" fmla="*/ 0 h 475488"/>
                <a:gd name="connsiteX1" fmla="*/ 0 w 725424"/>
                <a:gd name="connsiteY1" fmla="*/ 475488 h 475488"/>
                <a:gd name="connsiteX2" fmla="*/ 725424 w 725424"/>
                <a:gd name="connsiteY2" fmla="*/ 469392 h 475488"/>
                <a:gd name="connsiteX3" fmla="*/ 377952 w 725424"/>
                <a:gd name="connsiteY3" fmla="*/ 0 h 47548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5424" h="475488">
                  <a:moveTo>
                    <a:pt x="377952" y="0"/>
                  </a:moveTo>
                  <a:lnTo>
                    <a:pt x="0" y="475488"/>
                  </a:lnTo>
                  <a:lnTo>
                    <a:pt x="725424" y="469392"/>
                  </a:lnTo>
                  <a:lnTo>
                    <a:pt x="377952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4" name="任意多边形 73"/>
            <p:cNvSpPr/>
            <p:nvPr/>
          </p:nvSpPr>
          <p:spPr>
            <a:xfrm flipH="1">
              <a:off x="9676556" y="5757897"/>
              <a:ext cx="175311" cy="124277"/>
            </a:xfrm>
            <a:custGeom>
              <a:gdLst>
                <a:gd name="connsiteX0" fmla="*/ 350520 w 721360"/>
                <a:gd name="connsiteY0" fmla="*/ 472440 h 472440"/>
                <a:gd name="connsiteX1" fmla="*/ 721360 w 721360"/>
                <a:gd name="connsiteY1" fmla="*/ 10160 h 472440"/>
                <a:gd name="connsiteX2" fmla="*/ 0 w 721360"/>
                <a:gd name="connsiteY2" fmla="*/ 0 h 472440"/>
                <a:gd name="connsiteX3" fmla="*/ 350520 w 721360"/>
                <a:gd name="connsiteY3" fmla="*/ 472440 h 47244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1360" h="472440">
                  <a:moveTo>
                    <a:pt x="350520" y="472440"/>
                  </a:moveTo>
                  <a:lnTo>
                    <a:pt x="721360" y="10160"/>
                  </a:lnTo>
                  <a:lnTo>
                    <a:pt x="0" y="0"/>
                  </a:lnTo>
                  <a:lnTo>
                    <a:pt x="350520" y="4724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5" name="任意多边形 74"/>
            <p:cNvSpPr/>
            <p:nvPr/>
          </p:nvSpPr>
          <p:spPr>
            <a:xfrm flipH="1">
              <a:off x="9407581" y="5641793"/>
              <a:ext cx="175311" cy="124277"/>
            </a:xfrm>
            <a:custGeom>
              <a:gdLst>
                <a:gd name="connsiteX0" fmla="*/ 350520 w 721360"/>
                <a:gd name="connsiteY0" fmla="*/ 472440 h 472440"/>
                <a:gd name="connsiteX1" fmla="*/ 721360 w 721360"/>
                <a:gd name="connsiteY1" fmla="*/ 10160 h 472440"/>
                <a:gd name="connsiteX2" fmla="*/ 0 w 721360"/>
                <a:gd name="connsiteY2" fmla="*/ 0 h 472440"/>
                <a:gd name="connsiteX3" fmla="*/ 350520 w 721360"/>
                <a:gd name="connsiteY3" fmla="*/ 472440 h 47244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1360" h="472440">
                  <a:moveTo>
                    <a:pt x="350520" y="472440"/>
                  </a:moveTo>
                  <a:lnTo>
                    <a:pt x="721360" y="10160"/>
                  </a:lnTo>
                  <a:lnTo>
                    <a:pt x="0" y="0"/>
                  </a:lnTo>
                  <a:lnTo>
                    <a:pt x="350520" y="472440"/>
                  </a:lnTo>
                  <a:close/>
                </a:path>
              </a:pathLst>
            </a:custGeom>
            <a:solidFill>
              <a:srgbClr val="40AB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2" name="任意多边形 81"/>
            <p:cNvSpPr/>
            <p:nvPr/>
          </p:nvSpPr>
          <p:spPr>
            <a:xfrm flipH="1">
              <a:off x="9236477" y="5520384"/>
              <a:ext cx="176299" cy="125079"/>
            </a:xfrm>
            <a:custGeom>
              <a:gdLst>
                <a:gd name="connsiteX0" fmla="*/ 377952 w 725424"/>
                <a:gd name="connsiteY0" fmla="*/ 0 h 475488"/>
                <a:gd name="connsiteX1" fmla="*/ 0 w 725424"/>
                <a:gd name="connsiteY1" fmla="*/ 475488 h 475488"/>
                <a:gd name="connsiteX2" fmla="*/ 725424 w 725424"/>
                <a:gd name="connsiteY2" fmla="*/ 469392 h 475488"/>
                <a:gd name="connsiteX3" fmla="*/ 377952 w 725424"/>
                <a:gd name="connsiteY3" fmla="*/ 0 h 47548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5424" h="475488">
                  <a:moveTo>
                    <a:pt x="377952" y="0"/>
                  </a:moveTo>
                  <a:lnTo>
                    <a:pt x="0" y="475488"/>
                  </a:lnTo>
                  <a:lnTo>
                    <a:pt x="725424" y="469392"/>
                  </a:lnTo>
                  <a:lnTo>
                    <a:pt x="377952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3" name="任意多边形 82"/>
            <p:cNvSpPr/>
            <p:nvPr/>
          </p:nvSpPr>
          <p:spPr>
            <a:xfrm flipH="1">
              <a:off x="9152477" y="5643961"/>
              <a:ext cx="176299" cy="125079"/>
            </a:xfrm>
            <a:custGeom>
              <a:gdLst>
                <a:gd name="connsiteX0" fmla="*/ 377952 w 725424"/>
                <a:gd name="connsiteY0" fmla="*/ 0 h 475488"/>
                <a:gd name="connsiteX1" fmla="*/ 0 w 725424"/>
                <a:gd name="connsiteY1" fmla="*/ 475488 h 475488"/>
                <a:gd name="connsiteX2" fmla="*/ 725424 w 725424"/>
                <a:gd name="connsiteY2" fmla="*/ 469392 h 475488"/>
                <a:gd name="connsiteX3" fmla="*/ 377952 w 725424"/>
                <a:gd name="connsiteY3" fmla="*/ 0 h 47548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5424" h="475488">
                  <a:moveTo>
                    <a:pt x="377952" y="0"/>
                  </a:moveTo>
                  <a:lnTo>
                    <a:pt x="0" y="475488"/>
                  </a:lnTo>
                  <a:lnTo>
                    <a:pt x="725424" y="469392"/>
                  </a:lnTo>
                  <a:lnTo>
                    <a:pt x="377952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5" name="任意多边形 114"/>
            <p:cNvSpPr/>
            <p:nvPr/>
          </p:nvSpPr>
          <p:spPr>
            <a:xfrm flipH="1">
              <a:off x="9316975" y="5640169"/>
              <a:ext cx="176299" cy="125079"/>
            </a:xfrm>
            <a:custGeom>
              <a:gdLst>
                <a:gd name="connsiteX0" fmla="*/ 377952 w 725424"/>
                <a:gd name="connsiteY0" fmla="*/ 0 h 475488"/>
                <a:gd name="connsiteX1" fmla="*/ 0 w 725424"/>
                <a:gd name="connsiteY1" fmla="*/ 475488 h 475488"/>
                <a:gd name="connsiteX2" fmla="*/ 725424 w 725424"/>
                <a:gd name="connsiteY2" fmla="*/ 469392 h 475488"/>
                <a:gd name="connsiteX3" fmla="*/ 377952 w 725424"/>
                <a:gd name="connsiteY3" fmla="*/ 0 h 47548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5424" h="475488">
                  <a:moveTo>
                    <a:pt x="377952" y="0"/>
                  </a:moveTo>
                  <a:lnTo>
                    <a:pt x="0" y="475488"/>
                  </a:lnTo>
                  <a:lnTo>
                    <a:pt x="725424" y="469392"/>
                  </a:lnTo>
                  <a:lnTo>
                    <a:pt x="377952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14" name="Straight Connector 15"/>
          <p:cNvCxnSpPr/>
          <p:nvPr userDrawn="1"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6"/>
          <p:cNvCxnSpPr/>
          <p:nvPr userDrawn="1"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8"/>
          <p:cNvCxnSpPr/>
          <p:nvPr userDrawn="1"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20"/>
          <p:cNvCxnSpPr/>
          <p:nvPr userDrawn="1"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22"/>
          <p:cNvCxnSpPr/>
          <p:nvPr userDrawn="1"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矩形 2"/>
          <p:cNvSpPr/>
          <p:nvPr userDrawn="1"/>
        </p:nvSpPr>
        <p:spPr>
          <a:xfrm>
            <a:off x="25993" y="-832"/>
            <a:ext cx="12169463" cy="6858000"/>
          </a:xfrm>
          <a:prstGeom prst="rect">
            <a:avLst/>
          </a:prstGeom>
          <a:solidFill>
            <a:schemeClr val="tx1">
              <a:alpha val="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>
              <a:buFont typeface="Wingdings" panose="05000000000000000000" pitchFamily="2" charset="2"/>
              <a:buChar char="l"/>
            </a:pPr>
            <a:endParaRPr lang="zh-CN" altLang="en-US" sz="3200">
              <a:latin typeface="华文琥珀" pitchFamily="2" charset="-122"/>
              <a:ea typeface="华文琥珀" pitchFamily="2" charset="-122"/>
            </a:endParaRPr>
          </a:p>
        </p:txBody>
      </p:sp>
      <p:sp>
        <p:nvSpPr>
          <p:cNvPr id="5" name="任意多边形 4"/>
          <p:cNvSpPr/>
          <p:nvPr userDrawn="1"/>
        </p:nvSpPr>
        <p:spPr>
          <a:xfrm>
            <a:off x="9583838" y="4629874"/>
            <a:ext cx="1967695" cy="1516284"/>
          </a:xfrm>
          <a:custGeom>
            <a:gdLst>
              <a:gd name="connsiteX0" fmla="*/ 636607 w 1967695"/>
              <a:gd name="connsiteY0" fmla="*/ 324091 h 1516284"/>
              <a:gd name="connsiteX1" fmla="*/ 798652 w 1967695"/>
              <a:gd name="connsiteY1" fmla="*/ 34724 h 1516284"/>
              <a:gd name="connsiteX2" fmla="*/ 1701477 w 1967695"/>
              <a:gd name="connsiteY2" fmla="*/ 0 h 1516284"/>
              <a:gd name="connsiteX3" fmla="*/ 1296364 w 1967695"/>
              <a:gd name="connsiteY3" fmla="*/ 636607 h 1516284"/>
              <a:gd name="connsiteX4" fmla="*/ 1724627 w 1967695"/>
              <a:gd name="connsiteY4" fmla="*/ 601883 h 1516284"/>
              <a:gd name="connsiteX5" fmla="*/ 1967695 w 1967695"/>
              <a:gd name="connsiteY5" fmla="*/ 937549 h 1516284"/>
              <a:gd name="connsiteX6" fmla="*/ 1551006 w 1967695"/>
              <a:gd name="connsiteY6" fmla="*/ 1516284 h 1516284"/>
              <a:gd name="connsiteX7" fmla="*/ 1331088 w 1967695"/>
              <a:gd name="connsiteY7" fmla="*/ 1250065 h 1516284"/>
              <a:gd name="connsiteX8" fmla="*/ 0 w 1967695"/>
              <a:gd name="connsiteY8" fmla="*/ 1261640 h 1516284"/>
              <a:gd name="connsiteX9" fmla="*/ 439837 w 1967695"/>
              <a:gd name="connsiteY9" fmla="*/ 636607 h 1516284"/>
              <a:gd name="connsiteX10" fmla="*/ 196768 w 1967695"/>
              <a:gd name="connsiteY10" fmla="*/ 335665 h 1516284"/>
              <a:gd name="connsiteX11" fmla="*/ 636607 w 1967695"/>
              <a:gd name="connsiteY11" fmla="*/ 324091 h 151628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967695" h="1516284">
                <a:moveTo>
                  <a:pt x="636607" y="324091"/>
                </a:moveTo>
                <a:lnTo>
                  <a:pt x="798652" y="34724"/>
                </a:lnTo>
                <a:lnTo>
                  <a:pt x="1701477" y="0"/>
                </a:lnTo>
                <a:lnTo>
                  <a:pt x="1296364" y="636607"/>
                </a:lnTo>
                <a:lnTo>
                  <a:pt x="1724627" y="601883"/>
                </a:lnTo>
                <a:lnTo>
                  <a:pt x="1967695" y="937549"/>
                </a:lnTo>
                <a:lnTo>
                  <a:pt x="1551006" y="1516284"/>
                </a:lnTo>
                <a:lnTo>
                  <a:pt x="1331088" y="1250065"/>
                </a:lnTo>
                <a:lnTo>
                  <a:pt x="0" y="1261640"/>
                </a:lnTo>
                <a:lnTo>
                  <a:pt x="439837" y="636607"/>
                </a:lnTo>
                <a:lnTo>
                  <a:pt x="196768" y="335665"/>
                </a:lnTo>
                <a:lnTo>
                  <a:pt x="636607" y="324091"/>
                </a:lnTo>
                <a:close/>
              </a:path>
            </a:pathLst>
          </a:custGeom>
          <a:solidFill>
            <a:schemeClr val="tx1"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>
              <a:buFont typeface="Wingdings" panose="05000000000000000000" pitchFamily="2" charset="2"/>
              <a:buChar char="l"/>
            </a:pPr>
            <a:endParaRPr lang="zh-CN" altLang="en-US" sz="3200">
              <a:latin typeface="华文琥珀" panose="02010800040101010101" pitchFamily="2" charset="-122"/>
              <a:ea typeface="华文琥珀" panose="02010800040101010101" pitchFamily="2" charset="-122"/>
            </a:endParaRPr>
          </a:p>
        </p:txBody>
      </p:sp>
    </p:spTree>
    <p:extLst>
      <p:ext uri="{BB962C8B-B14F-4D97-AF65-F5344CB8AC3E}">
        <p14:creationId val="213703932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4" r:id="rId1"/>
    <p:sldLayoutId id="2147483684" r:id="rId2"/>
    <p:sldLayoutId id="2147483685" r:id="rId3"/>
    <p:sldLayoutId id="2147483714" r:id="rId4"/>
  </p:sldLayoutIdLst>
  <p:transition/>
  <p:timing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8352" y="457200"/>
            <a:ext cx="10509249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2052" name="Line 4"/>
          <p:cNvSpPr>
            <a:spLocks noChangeShapeType="1"/>
          </p:cNvSpPr>
          <p:nvPr/>
        </p:nvSpPr>
        <p:spPr bwMode="auto">
          <a:xfrm>
            <a:off x="829734" y="1244600"/>
            <a:ext cx="10589684" cy="0"/>
          </a:xfrm>
          <a:prstGeom prst="line">
            <a:avLst/>
          </a:prstGeom>
          <a:noFill/>
          <a:ln w="57150">
            <a:solidFill>
              <a:srgbClr val="0063B0"/>
            </a:solidFill>
            <a:round/>
          </a:ln>
          <a:effectLst/>
        </p:spPr>
        <p:txBody>
          <a:bodyPr lIns="90000" tIns="46800" rIns="90000" bIns="46800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3150853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940300" y="6629401"/>
            <a:ext cx="1828800" cy="1508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kumimoji="1" sz="10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mtClean="0"/>
              <a:t>第</a:t>
            </a:r>
            <a:fld id="{9939CB5E-02BB-44BE-9274-DB29A17EC36C}" type="slidenum">
              <a:rPr lang="zh-CN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r>
              <a:rPr lang="zh-CN" altLang="en-US" smtClean="0"/>
              <a:t>页</a:t>
            </a:r>
          </a:p>
        </p:txBody>
      </p:sp>
      <p:pic>
        <p:nvPicPr>
          <p:cNvPr id="25606" name="Picture 6" descr="英文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1176000" y="6350000"/>
            <a:ext cx="9144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val="2647784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  <p:transition/>
  <p:timing/>
  <p:hf hdr="0" ftr="0" dt="0"/>
  <p:txStyles>
    <p:titleStyle>
      <a:lvl1pPr algn="l" rtl="0" eaLnBrk="0" fontAlgn="base" hangingPunct="0">
        <a:lnSpc>
          <a:spcPct val="93000"/>
        </a:lnSpc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3000"/>
        </a:lnSpc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pitchFamily="34" charset="0"/>
          <a:ea typeface="宋体" pitchFamily="2" charset="-122"/>
        </a:defRPr>
      </a:lvl2pPr>
      <a:lvl3pPr algn="l" rtl="0" eaLnBrk="0" fontAlgn="base" hangingPunct="0">
        <a:lnSpc>
          <a:spcPct val="93000"/>
        </a:lnSpc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pitchFamily="34" charset="0"/>
          <a:ea typeface="宋体" pitchFamily="2" charset="-122"/>
        </a:defRPr>
      </a:lvl3pPr>
      <a:lvl4pPr algn="l" rtl="0" eaLnBrk="0" fontAlgn="base" hangingPunct="0">
        <a:lnSpc>
          <a:spcPct val="93000"/>
        </a:lnSpc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pitchFamily="34" charset="0"/>
          <a:ea typeface="宋体" pitchFamily="2" charset="-122"/>
        </a:defRPr>
      </a:lvl4pPr>
      <a:lvl5pPr algn="l" rtl="0" eaLnBrk="0" fontAlgn="base" hangingPunct="0">
        <a:lnSpc>
          <a:spcPct val="93000"/>
        </a:lnSpc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pitchFamily="34" charset="0"/>
          <a:ea typeface="宋体" pitchFamily="2" charset="-122"/>
        </a:defRPr>
      </a:lvl5pPr>
      <a:lvl6pPr marL="457200" algn="l" rtl="0" fontAlgn="base">
        <a:lnSpc>
          <a:spcPct val="93000"/>
        </a:lnSpc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pitchFamily="34" charset="0"/>
          <a:ea typeface="宋体" pitchFamily="2" charset="-122"/>
        </a:defRPr>
      </a:lvl6pPr>
      <a:lvl7pPr marL="914400" algn="l" rtl="0" fontAlgn="base">
        <a:lnSpc>
          <a:spcPct val="93000"/>
        </a:lnSpc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pitchFamily="34" charset="0"/>
          <a:ea typeface="宋体" pitchFamily="2" charset="-122"/>
        </a:defRPr>
      </a:lvl7pPr>
      <a:lvl8pPr marL="1371600" algn="l" rtl="0" fontAlgn="base">
        <a:lnSpc>
          <a:spcPct val="93000"/>
        </a:lnSpc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pitchFamily="34" charset="0"/>
          <a:ea typeface="宋体" pitchFamily="2" charset="-122"/>
        </a:defRPr>
      </a:lvl8pPr>
      <a:lvl9pPr marL="1828800" algn="l" rtl="0" fontAlgn="base">
        <a:lnSpc>
          <a:spcPct val="93000"/>
        </a:lnSpc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pitchFamily="34" charset="0"/>
          <a:ea typeface="宋体" pitchFamily="2" charset="-122"/>
        </a:defRPr>
      </a:lvl9pPr>
    </p:titleStyle>
    <p:bodyStyle>
      <a:lvl1pPr marL="342900" indent="-342900" algn="l" defTabSz="952500" rtl="0" eaLnBrk="0" fontAlgn="base" hangingPunct="0">
        <a:spcBef>
          <a:spcPct val="0"/>
        </a:spcBef>
        <a:spcAft>
          <a:spcPct val="0"/>
        </a:spcAft>
        <a:buChar char="•"/>
        <a:defRPr sz="1700" b="1">
          <a:solidFill>
            <a:schemeClr val="tx1"/>
          </a:solidFill>
          <a:latin typeface="+mn-lt"/>
          <a:ea typeface="+mn-ea"/>
          <a:cs typeface="+mn-cs"/>
        </a:defRPr>
      </a:lvl1pPr>
      <a:lvl2pPr marL="293688" indent="-292100" algn="l" defTabSz="952500" rtl="0" eaLnBrk="0" fontAlgn="base" hangingPunct="0">
        <a:spcBef>
          <a:spcPct val="0"/>
        </a:spcBef>
        <a:spcAft>
          <a:spcPct val="0"/>
        </a:spcAft>
        <a:buChar char="•"/>
        <a:defRPr sz="1700" b="1">
          <a:solidFill>
            <a:schemeClr val="tx1"/>
          </a:solidFill>
          <a:latin typeface="+mn-lt"/>
          <a:ea typeface="+mn-ea"/>
        </a:defRPr>
      </a:lvl2pPr>
      <a:lvl3pPr marL="577850" indent="-282575" algn="l" defTabSz="952500" rtl="0" eaLnBrk="0" fontAlgn="base" hangingPunct="0">
        <a:spcBef>
          <a:spcPct val="0"/>
        </a:spcBef>
        <a:spcAft>
          <a:spcPct val="0"/>
        </a:spcAft>
        <a:buChar char="–"/>
        <a:defRPr sz="1700" b="1">
          <a:solidFill>
            <a:schemeClr val="tx1"/>
          </a:solidFill>
          <a:latin typeface="+mn-lt"/>
          <a:ea typeface="+mn-ea"/>
        </a:defRPr>
      </a:lvl3pPr>
      <a:lvl4pPr marL="871538" indent="-284163" algn="l" defTabSz="952500" rtl="0" eaLnBrk="0" fontAlgn="base" hangingPunct="0">
        <a:spcBef>
          <a:spcPct val="0"/>
        </a:spcBef>
        <a:spcAft>
          <a:spcPct val="0"/>
        </a:spcAft>
        <a:buChar char="-"/>
        <a:defRPr sz="1700" b="1">
          <a:solidFill>
            <a:schemeClr val="tx1"/>
          </a:solidFill>
          <a:latin typeface="+mn-lt"/>
          <a:ea typeface="+mn-ea"/>
        </a:defRPr>
      </a:lvl4pPr>
      <a:lvl5pPr marL="2057400" indent="-228600" algn="l" defTabSz="952500" rtl="0" eaLnBrk="0" fontAlgn="base" hangingPunct="0">
        <a:spcBef>
          <a:spcPct val="20000"/>
        </a:spcBef>
        <a:spcAft>
          <a:spcPct val="0"/>
        </a:spcAft>
        <a:buChar char="»"/>
        <a:defRPr sz="1700" b="1">
          <a:solidFill>
            <a:schemeClr val="tx1"/>
          </a:solidFill>
          <a:latin typeface="+mn-lt"/>
          <a:ea typeface="+mn-ea"/>
        </a:defRPr>
      </a:lvl5pPr>
      <a:lvl6pPr marL="2514600" indent="-228600" algn="l" defTabSz="952500" rtl="0" fontAlgn="base">
        <a:spcBef>
          <a:spcPct val="20000"/>
        </a:spcBef>
        <a:spcAft>
          <a:spcPct val="0"/>
        </a:spcAft>
        <a:buChar char="»"/>
        <a:defRPr sz="1700" b="1">
          <a:solidFill>
            <a:schemeClr val="tx1"/>
          </a:solidFill>
          <a:latin typeface="+mn-lt"/>
          <a:ea typeface="+mn-ea"/>
        </a:defRPr>
      </a:lvl6pPr>
      <a:lvl7pPr marL="2971800" indent="-228600" algn="l" defTabSz="952500" rtl="0" fontAlgn="base">
        <a:spcBef>
          <a:spcPct val="20000"/>
        </a:spcBef>
        <a:spcAft>
          <a:spcPct val="0"/>
        </a:spcAft>
        <a:buChar char="»"/>
        <a:defRPr sz="1700" b="1">
          <a:solidFill>
            <a:schemeClr val="tx1"/>
          </a:solidFill>
          <a:latin typeface="+mn-lt"/>
          <a:ea typeface="+mn-ea"/>
        </a:defRPr>
      </a:lvl7pPr>
      <a:lvl8pPr marL="3429000" indent="-228600" algn="l" defTabSz="952500" rtl="0" fontAlgn="base">
        <a:spcBef>
          <a:spcPct val="20000"/>
        </a:spcBef>
        <a:spcAft>
          <a:spcPct val="0"/>
        </a:spcAft>
        <a:buChar char="»"/>
        <a:defRPr sz="1700" b="1">
          <a:solidFill>
            <a:schemeClr val="tx1"/>
          </a:solidFill>
          <a:latin typeface="+mn-lt"/>
          <a:ea typeface="+mn-ea"/>
        </a:defRPr>
      </a:lvl8pPr>
      <a:lvl9pPr marL="3886200" indent="-228600" algn="l" defTabSz="952500" rtl="0" fontAlgn="base">
        <a:spcBef>
          <a:spcPct val="20000"/>
        </a:spcBef>
        <a:spcAft>
          <a:spcPct val="0"/>
        </a:spcAft>
        <a:buChar char="»"/>
        <a:defRPr sz="1700" b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8352" y="457200"/>
            <a:ext cx="10509249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2052" name="Line 4"/>
          <p:cNvSpPr>
            <a:spLocks noChangeShapeType="1"/>
          </p:cNvSpPr>
          <p:nvPr/>
        </p:nvSpPr>
        <p:spPr bwMode="auto">
          <a:xfrm>
            <a:off x="829734" y="1244600"/>
            <a:ext cx="10589684" cy="0"/>
          </a:xfrm>
          <a:prstGeom prst="line">
            <a:avLst/>
          </a:prstGeom>
          <a:noFill/>
          <a:ln w="57150">
            <a:solidFill>
              <a:srgbClr val="0063B0"/>
            </a:solidFill>
            <a:round/>
          </a:ln>
          <a:effectLst/>
        </p:spPr>
        <p:txBody>
          <a:bodyPr lIns="90000" tIns="46800" rIns="90000" bIns="46800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3150853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940300" y="6629401"/>
            <a:ext cx="1828800" cy="1508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kumimoji="1" sz="10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mtClean="0"/>
              <a:t>第</a:t>
            </a:r>
            <a:fld id="{9939CB5E-02BB-44BE-9274-DB29A17EC36C}" type="slidenum">
              <a:rPr lang="zh-CN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r>
              <a:rPr lang="zh-CN" altLang="en-US" smtClean="0"/>
              <a:t>页</a:t>
            </a:r>
          </a:p>
        </p:txBody>
      </p:sp>
      <p:pic>
        <p:nvPicPr>
          <p:cNvPr id="25606" name="Picture 6" descr="英文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1176000" y="6350000"/>
            <a:ext cx="9144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val="3834164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</p:sldLayoutIdLst>
  <p:transition/>
  <p:timing/>
  <p:hf hdr="0" ftr="0" dt="0"/>
  <p:txStyles>
    <p:titleStyle>
      <a:lvl1pPr algn="l" rtl="0" eaLnBrk="0" fontAlgn="base" hangingPunct="0">
        <a:lnSpc>
          <a:spcPct val="93000"/>
        </a:lnSpc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3000"/>
        </a:lnSpc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pitchFamily="34" charset="0"/>
          <a:ea typeface="宋体" pitchFamily="2" charset="-122"/>
        </a:defRPr>
      </a:lvl2pPr>
      <a:lvl3pPr algn="l" rtl="0" eaLnBrk="0" fontAlgn="base" hangingPunct="0">
        <a:lnSpc>
          <a:spcPct val="93000"/>
        </a:lnSpc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pitchFamily="34" charset="0"/>
          <a:ea typeface="宋体" pitchFamily="2" charset="-122"/>
        </a:defRPr>
      </a:lvl3pPr>
      <a:lvl4pPr algn="l" rtl="0" eaLnBrk="0" fontAlgn="base" hangingPunct="0">
        <a:lnSpc>
          <a:spcPct val="93000"/>
        </a:lnSpc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pitchFamily="34" charset="0"/>
          <a:ea typeface="宋体" pitchFamily="2" charset="-122"/>
        </a:defRPr>
      </a:lvl4pPr>
      <a:lvl5pPr algn="l" rtl="0" eaLnBrk="0" fontAlgn="base" hangingPunct="0">
        <a:lnSpc>
          <a:spcPct val="93000"/>
        </a:lnSpc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pitchFamily="34" charset="0"/>
          <a:ea typeface="宋体" pitchFamily="2" charset="-122"/>
        </a:defRPr>
      </a:lvl5pPr>
      <a:lvl6pPr marL="457200" algn="l" rtl="0" fontAlgn="base">
        <a:lnSpc>
          <a:spcPct val="93000"/>
        </a:lnSpc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pitchFamily="34" charset="0"/>
          <a:ea typeface="宋体" pitchFamily="2" charset="-122"/>
        </a:defRPr>
      </a:lvl6pPr>
      <a:lvl7pPr marL="914400" algn="l" rtl="0" fontAlgn="base">
        <a:lnSpc>
          <a:spcPct val="93000"/>
        </a:lnSpc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pitchFamily="34" charset="0"/>
          <a:ea typeface="宋体" pitchFamily="2" charset="-122"/>
        </a:defRPr>
      </a:lvl7pPr>
      <a:lvl8pPr marL="1371600" algn="l" rtl="0" fontAlgn="base">
        <a:lnSpc>
          <a:spcPct val="93000"/>
        </a:lnSpc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pitchFamily="34" charset="0"/>
          <a:ea typeface="宋体" pitchFamily="2" charset="-122"/>
        </a:defRPr>
      </a:lvl8pPr>
      <a:lvl9pPr marL="1828800" algn="l" rtl="0" fontAlgn="base">
        <a:lnSpc>
          <a:spcPct val="93000"/>
        </a:lnSpc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pitchFamily="34" charset="0"/>
          <a:ea typeface="宋体" pitchFamily="2" charset="-122"/>
        </a:defRPr>
      </a:lvl9pPr>
    </p:titleStyle>
    <p:bodyStyle>
      <a:lvl1pPr marL="342900" indent="-342900" algn="l" defTabSz="952500" rtl="0" eaLnBrk="0" fontAlgn="base" hangingPunct="0">
        <a:spcBef>
          <a:spcPct val="0"/>
        </a:spcBef>
        <a:spcAft>
          <a:spcPct val="0"/>
        </a:spcAft>
        <a:buChar char="•"/>
        <a:defRPr sz="1700" b="1">
          <a:solidFill>
            <a:schemeClr val="tx1"/>
          </a:solidFill>
          <a:latin typeface="+mn-lt"/>
          <a:ea typeface="+mn-ea"/>
          <a:cs typeface="+mn-cs"/>
        </a:defRPr>
      </a:lvl1pPr>
      <a:lvl2pPr marL="293688" indent="-292100" algn="l" defTabSz="952500" rtl="0" eaLnBrk="0" fontAlgn="base" hangingPunct="0">
        <a:spcBef>
          <a:spcPct val="0"/>
        </a:spcBef>
        <a:spcAft>
          <a:spcPct val="0"/>
        </a:spcAft>
        <a:buChar char="•"/>
        <a:defRPr sz="1700" b="1">
          <a:solidFill>
            <a:schemeClr val="tx1"/>
          </a:solidFill>
          <a:latin typeface="+mn-lt"/>
          <a:ea typeface="+mn-ea"/>
        </a:defRPr>
      </a:lvl2pPr>
      <a:lvl3pPr marL="577850" indent="-282575" algn="l" defTabSz="952500" rtl="0" eaLnBrk="0" fontAlgn="base" hangingPunct="0">
        <a:spcBef>
          <a:spcPct val="0"/>
        </a:spcBef>
        <a:spcAft>
          <a:spcPct val="0"/>
        </a:spcAft>
        <a:buChar char="–"/>
        <a:defRPr sz="1700" b="1">
          <a:solidFill>
            <a:schemeClr val="tx1"/>
          </a:solidFill>
          <a:latin typeface="+mn-lt"/>
          <a:ea typeface="+mn-ea"/>
        </a:defRPr>
      </a:lvl3pPr>
      <a:lvl4pPr marL="871538" indent="-284163" algn="l" defTabSz="952500" rtl="0" eaLnBrk="0" fontAlgn="base" hangingPunct="0">
        <a:spcBef>
          <a:spcPct val="0"/>
        </a:spcBef>
        <a:spcAft>
          <a:spcPct val="0"/>
        </a:spcAft>
        <a:buChar char="-"/>
        <a:defRPr sz="1700" b="1">
          <a:solidFill>
            <a:schemeClr val="tx1"/>
          </a:solidFill>
          <a:latin typeface="+mn-lt"/>
          <a:ea typeface="+mn-ea"/>
        </a:defRPr>
      </a:lvl4pPr>
      <a:lvl5pPr marL="2057400" indent="-228600" algn="l" defTabSz="952500" rtl="0" eaLnBrk="0" fontAlgn="base" hangingPunct="0">
        <a:spcBef>
          <a:spcPct val="20000"/>
        </a:spcBef>
        <a:spcAft>
          <a:spcPct val="0"/>
        </a:spcAft>
        <a:buChar char="»"/>
        <a:defRPr sz="1700" b="1">
          <a:solidFill>
            <a:schemeClr val="tx1"/>
          </a:solidFill>
          <a:latin typeface="+mn-lt"/>
          <a:ea typeface="+mn-ea"/>
        </a:defRPr>
      </a:lvl5pPr>
      <a:lvl6pPr marL="2514600" indent="-228600" algn="l" defTabSz="952500" rtl="0" fontAlgn="base">
        <a:spcBef>
          <a:spcPct val="20000"/>
        </a:spcBef>
        <a:spcAft>
          <a:spcPct val="0"/>
        </a:spcAft>
        <a:buChar char="»"/>
        <a:defRPr sz="1700" b="1">
          <a:solidFill>
            <a:schemeClr val="tx1"/>
          </a:solidFill>
          <a:latin typeface="+mn-lt"/>
          <a:ea typeface="+mn-ea"/>
        </a:defRPr>
      </a:lvl6pPr>
      <a:lvl7pPr marL="2971800" indent="-228600" algn="l" defTabSz="952500" rtl="0" fontAlgn="base">
        <a:spcBef>
          <a:spcPct val="20000"/>
        </a:spcBef>
        <a:spcAft>
          <a:spcPct val="0"/>
        </a:spcAft>
        <a:buChar char="»"/>
        <a:defRPr sz="1700" b="1">
          <a:solidFill>
            <a:schemeClr val="tx1"/>
          </a:solidFill>
          <a:latin typeface="+mn-lt"/>
          <a:ea typeface="+mn-ea"/>
        </a:defRPr>
      </a:lvl7pPr>
      <a:lvl8pPr marL="3429000" indent="-228600" algn="l" defTabSz="952500" rtl="0" fontAlgn="base">
        <a:spcBef>
          <a:spcPct val="20000"/>
        </a:spcBef>
        <a:spcAft>
          <a:spcPct val="0"/>
        </a:spcAft>
        <a:buChar char="»"/>
        <a:defRPr sz="1700" b="1">
          <a:solidFill>
            <a:schemeClr val="tx1"/>
          </a:solidFill>
          <a:latin typeface="+mn-lt"/>
          <a:ea typeface="+mn-ea"/>
        </a:defRPr>
      </a:lvl8pPr>
      <a:lvl9pPr marL="3886200" indent="-228600" algn="l" defTabSz="952500" rtl="0" fontAlgn="base">
        <a:spcBef>
          <a:spcPct val="20000"/>
        </a:spcBef>
        <a:spcAft>
          <a:spcPct val="0"/>
        </a:spcAft>
        <a:buChar char="»"/>
        <a:defRPr sz="1700" b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2015/6/5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421668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.xml" Type="http://schemas.openxmlformats.org/officeDocument/2006/relationships/notesSlide"/></Relationships>
</file>

<file path=ppt/slides/_rels/slide10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2" Target="../notesSlides/notesSlide5.xml" Type="http://schemas.openxmlformats.org/officeDocument/2006/relationships/notesSlide"/><Relationship Id="rId3" Target="../media/image5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6.jpe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7.png" Type="http://schemas.openxmlformats.org/officeDocument/2006/relationships/image"/><Relationship Id="rId3" Target="../media/image8.jpe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14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2" Target="../notesSlides/notesSlide6.xml" Type="http://schemas.openxmlformats.org/officeDocument/2006/relationships/notesSlide"/><Relationship Id="rId3" Target="../media/image9.pn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2" Target="../notesSlides/notesSlide7.xml" Type="http://schemas.openxmlformats.org/officeDocument/2006/relationships/notesSlide"/></Relationships>
</file>

<file path=ppt/slides/_rels/slide16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2" Target="../notesSlides/notesSlide8.xml" Type="http://schemas.openxmlformats.org/officeDocument/2006/relationships/notesSlide"/><Relationship Id="rId3" Target="../media/image10.pn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2" Target="../media/image11.png" Type="http://schemas.openxmlformats.org/officeDocument/2006/relationships/image"/><Relationship Id="rId3" Target="../media/image12.png" Type="http://schemas.openxmlformats.org/officeDocument/2006/relationships/image"/><Relationship Id="rId4" Target="../media/image13.png" Type="http://schemas.openxmlformats.org/officeDocument/2006/relationships/image"/><Relationship Id="rId5" Target="../media/image14.png" Type="http://schemas.openxmlformats.org/officeDocument/2006/relationships/image"/><Relationship Id="rId6" Target="../media/image15.png" Type="http://schemas.openxmlformats.org/officeDocument/2006/relationships/image"/><Relationship Id="rId7" Target="../media/image16.pn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2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2" Target="../notesSlides/notesSlide2.xml" Type="http://schemas.openxmlformats.org/officeDocument/2006/relationships/notesSlide"/></Relationships>
</file>

<file path=ppt/slides/_rels/slide3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2" Target="../notesSlides/notesSlide3.xml" Type="http://schemas.openxmlformats.org/officeDocument/2006/relationships/notesSlide"/><Relationship Id="rId3" Target="../media/image3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5.xml.rels><?xml version="1.0" encoding="UTF-8" standalone="yes"?><Relationships xmlns="http://schemas.openxmlformats.org/package/2006/relationships"><Relationship Id="rId1" Target="../slideLayouts/slideLayout4.xml" Type="http://schemas.openxmlformats.org/officeDocument/2006/relationships/slideLayout"/></Relationships>
</file>

<file path=ppt/slides/_rels/slide6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7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2" Target="../notesSlides/notesSlide4.xml" Type="http://schemas.openxmlformats.org/officeDocument/2006/relationships/notesSlide"/><Relationship Id="rId3" Target="../media/image4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9.xml.rels><?xml version="1.0" encoding="UTF-8" standalone="yes"?><Relationships xmlns="http://schemas.openxmlformats.org/package/2006/relationships"><Relationship Id="rId1" Target="../slideLayouts/slideLayout4.xml" Type="http://schemas.openxmlformats.org/officeDocument/2006/relationships/slideLayout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9" name="任意多边形 78"/>
          <p:cNvSpPr/>
          <p:nvPr/>
        </p:nvSpPr>
        <p:spPr>
          <a:xfrm flipV="1">
            <a:off x="7413337" y="3632502"/>
            <a:ext cx="2896" cy="8824"/>
          </a:xfrm>
          <a:custGeom>
            <a:gdLst>
              <a:gd fmla="*/ 873 w 2896" name="connsiteX0"/>
              <a:gd fmla="*/ 8824 h 8824" name="connsiteY0"/>
              <a:gd fmla="*/ 2896 w 2896" name="connsiteX1"/>
              <a:gd fmla="*/ 1127 h 8824" name="connsiteY1"/>
              <a:gd fmla="*/ 2193 w 2896" name="connsiteX2"/>
              <a:gd fmla="*/ 0 h 8824" name="connsiteY2"/>
              <a:gd fmla="*/ 0 w 2896" name="connsiteX3"/>
              <a:gd fmla="*/ 3588 h 8824" name="connsiteY3"/>
              <a:gd fmla="*/ 873 w 2896" name="connsiteX4"/>
              <a:gd fmla="*/ 8824 h 8824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8824" w="2896">
                <a:moveTo>
                  <a:pt x="873" y="8824"/>
                </a:moveTo>
                <a:lnTo>
                  <a:pt x="2896" y="1127"/>
                </a:lnTo>
                <a:lnTo>
                  <a:pt x="2193" y="0"/>
                </a:lnTo>
                <a:lnTo>
                  <a:pt x="0" y="3588"/>
                </a:lnTo>
                <a:lnTo>
                  <a:pt x="873" y="8824"/>
                </a:lnTo>
                <a:close/>
              </a:path>
            </a:pathLst>
          </a:custGeom>
          <a:solidFill>
            <a:srgbClr val="2289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8" name="任意多边形 77"/>
          <p:cNvSpPr/>
          <p:nvPr/>
        </p:nvSpPr>
        <p:spPr>
          <a:xfrm flipV="1">
            <a:off x="7416233" y="3638222"/>
            <a:ext cx="1232" cy="4138"/>
          </a:xfrm>
          <a:custGeom>
            <a:gdLst>
              <a:gd fmla="*/ 1232 w 1232" name="connsiteX0"/>
              <a:gd fmla="*/ 4138 h 4138" name="connsiteY0"/>
              <a:gd fmla="*/ 567 w 1232" name="connsiteX1"/>
              <a:gd fmla="*/ 0 h 4138" name="connsiteY1"/>
              <a:gd fmla="*/ 0 w 1232" name="connsiteX2"/>
              <a:gd fmla="*/ 2161 h 4138" name="connsiteY2"/>
              <a:gd fmla="*/ 1232 w 1232" name="connsiteX3"/>
              <a:gd fmla="*/ 4138 h 4138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4138" w="1232">
                <a:moveTo>
                  <a:pt x="1232" y="4138"/>
                </a:moveTo>
                <a:lnTo>
                  <a:pt x="567" y="0"/>
                </a:lnTo>
                <a:lnTo>
                  <a:pt x="0" y="2161"/>
                </a:lnTo>
                <a:lnTo>
                  <a:pt x="1232" y="4138"/>
                </a:lnTo>
                <a:close/>
              </a:path>
            </a:pathLst>
          </a:custGeom>
          <a:solidFill>
            <a:srgbClr val="2289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3" name="任意多边形 72"/>
          <p:cNvSpPr/>
          <p:nvPr/>
        </p:nvSpPr>
        <p:spPr>
          <a:xfrm flipV="1">
            <a:off x="7411720" y="3637738"/>
            <a:ext cx="3810" cy="9702"/>
          </a:xfrm>
          <a:custGeom>
            <a:gdLst>
              <a:gd fmla="*/ 1617 w 3810" name="connsiteX0"/>
              <a:gd fmla="*/ 9702 h 9702" name="connsiteY0"/>
              <a:gd fmla="*/ 3810 w 3810" name="connsiteX1"/>
              <a:gd fmla="*/ 6114 h 9702" name="connsiteY1"/>
              <a:gd fmla="*/ 0 w 3810" name="connsiteX2"/>
              <a:gd fmla="*/ 0 h 9702" name="connsiteY2"/>
              <a:gd fmla="*/ 1617 w 3810" name="connsiteX3"/>
              <a:gd fmla="*/ 9702 h 9702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9702" w="3810">
                <a:moveTo>
                  <a:pt x="1617" y="9702"/>
                </a:moveTo>
                <a:lnTo>
                  <a:pt x="3810" y="6114"/>
                </a:lnTo>
                <a:lnTo>
                  <a:pt x="0" y="0"/>
                </a:lnTo>
                <a:lnTo>
                  <a:pt x="1617" y="9702"/>
                </a:lnTo>
                <a:close/>
              </a:path>
            </a:pathLst>
          </a:custGeom>
          <a:solidFill>
            <a:srgbClr val="2289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11" name="文本框 110"/>
          <p:cNvSpPr txBox="1"/>
          <p:nvPr/>
        </p:nvSpPr>
        <p:spPr>
          <a:xfrm>
            <a:off x="5292630" y="1700461"/>
            <a:ext cx="5787788" cy="2834640"/>
          </a:xfrm>
          <a:prstGeom prst="rect">
            <a:avLst/>
          </a:prstGeom>
          <a:noFill/>
        </p:spPr>
        <p:txBody>
          <a:bodyPr anchor="ctr" rtlCol="0" wrap="square">
            <a:spAutoFit/>
          </a:bodyPr>
          <a:lstStyle/>
          <a:p>
            <a:r>
              <a:rPr altLang="en-US" b="1" lang="zh-CN" smtClean="0" sz="6000">
                <a:solidFill>
                  <a:srgbClr val="0E567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此处添加标题 </a:t>
            </a:r>
          </a:p>
          <a:p>
            <a:r>
              <a:rPr altLang="en-US" b="1" lang="zh-CN" smtClean="0" sz="6000">
                <a:solidFill>
                  <a:srgbClr val="0E567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请添加您的副标题</a:t>
            </a:r>
          </a:p>
        </p:txBody>
      </p:sp>
      <p:sp>
        <p:nvSpPr>
          <p:cNvPr id="112" name="任意多边形 111"/>
          <p:cNvSpPr/>
          <p:nvPr/>
        </p:nvSpPr>
        <p:spPr>
          <a:xfrm rot="16200000">
            <a:off x="4788407" y="2978143"/>
            <a:ext cx="527954" cy="304152"/>
          </a:xfrm>
          <a:custGeom>
            <a:gdLst>
              <a:gd fmla="*/ 350520 w 721360" name="connsiteX0"/>
              <a:gd fmla="*/ 472440 h 472440" name="connsiteY0"/>
              <a:gd fmla="*/ 721360 w 721360" name="connsiteX1"/>
              <a:gd fmla="*/ 10160 h 472440" name="connsiteY1"/>
              <a:gd fmla="*/ 0 w 721360" name="connsiteX2"/>
              <a:gd fmla="*/ 0 h 472440" name="connsiteY2"/>
              <a:gd fmla="*/ 350520 w 721360" name="connsiteX3"/>
              <a:gd fmla="*/ 472440 h 472440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472440" w="721360">
                <a:moveTo>
                  <a:pt x="350520" y="472440"/>
                </a:moveTo>
                <a:lnTo>
                  <a:pt x="721360" y="10160"/>
                </a:lnTo>
                <a:lnTo>
                  <a:pt x="0" y="0"/>
                </a:lnTo>
                <a:lnTo>
                  <a:pt x="350520" y="47244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18" name="直角三角形 117"/>
          <p:cNvSpPr/>
          <p:nvPr/>
        </p:nvSpPr>
        <p:spPr>
          <a:xfrm flipH="1" flipV="1">
            <a:off x="4181048" y="-1547"/>
            <a:ext cx="8010952" cy="980733"/>
          </a:xfrm>
          <a:prstGeom prst="rtTriangle">
            <a:avLst/>
          </a:prstGeom>
          <a:solidFill>
            <a:srgbClr val="40404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120" name="组合 119"/>
          <p:cNvGrpSpPr/>
          <p:nvPr/>
        </p:nvGrpSpPr>
        <p:grpSpPr>
          <a:xfrm>
            <a:off x="431530" y="799295"/>
            <a:ext cx="5096789" cy="5564211"/>
            <a:chOff x="279130" y="1340768"/>
            <a:chExt cx="5096789" cy="5564211"/>
          </a:xfrm>
        </p:grpSpPr>
        <p:sp>
          <p:nvSpPr>
            <p:cNvPr id="121" name="任意多边形 120"/>
            <p:cNvSpPr/>
            <p:nvPr/>
          </p:nvSpPr>
          <p:spPr>
            <a:xfrm>
              <a:off x="1571704" y="1394524"/>
              <a:ext cx="596927" cy="391263"/>
            </a:xfrm>
            <a:custGeom>
              <a:gdLst>
                <a:gd fmla="*/ 377952 w 725424" name="connsiteX0"/>
                <a:gd fmla="*/ 0 h 475488" name="connsiteY0"/>
                <a:gd fmla="*/ 0 w 725424" name="connsiteX1"/>
                <a:gd fmla="*/ 475488 h 475488" name="connsiteY1"/>
                <a:gd fmla="*/ 725424 w 725424" name="connsiteX2"/>
                <a:gd fmla="*/ 469392 h 475488" name="connsiteY2"/>
                <a:gd fmla="*/ 377952 w 725424" name="connsiteX3"/>
                <a:gd fmla="*/ 0 h 475488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475488" w="725424">
                  <a:moveTo>
                    <a:pt x="377952" y="0"/>
                  </a:moveTo>
                  <a:lnTo>
                    <a:pt x="0" y="475488"/>
                  </a:lnTo>
                  <a:lnTo>
                    <a:pt x="725424" y="469392"/>
                  </a:lnTo>
                  <a:lnTo>
                    <a:pt x="377952" y="0"/>
                  </a:lnTo>
                  <a:close/>
                </a:path>
              </a:pathLst>
            </a:custGeom>
            <a:noFill/>
            <a:ln>
              <a:solidFill>
                <a:srgbClr val="4F7C87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22" name="任意多边形 121"/>
            <p:cNvSpPr/>
            <p:nvPr/>
          </p:nvSpPr>
          <p:spPr>
            <a:xfrm>
              <a:off x="2738021" y="1393020"/>
              <a:ext cx="596927" cy="391263"/>
            </a:xfrm>
            <a:custGeom>
              <a:gdLst>
                <a:gd fmla="*/ 377952 w 725424" name="connsiteX0"/>
                <a:gd fmla="*/ 0 h 475488" name="connsiteY0"/>
                <a:gd fmla="*/ 0 w 725424" name="connsiteX1"/>
                <a:gd fmla="*/ 475488 h 475488" name="connsiteY1"/>
                <a:gd fmla="*/ 725424 w 725424" name="connsiteX2"/>
                <a:gd fmla="*/ 469392 h 475488" name="connsiteY2"/>
                <a:gd fmla="*/ 377952 w 725424" name="connsiteX3"/>
                <a:gd fmla="*/ 0 h 475488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475488" w="725424">
                  <a:moveTo>
                    <a:pt x="377952" y="0"/>
                  </a:moveTo>
                  <a:lnTo>
                    <a:pt x="0" y="475488"/>
                  </a:lnTo>
                  <a:lnTo>
                    <a:pt x="725424" y="469392"/>
                  </a:lnTo>
                  <a:lnTo>
                    <a:pt x="377952" y="0"/>
                  </a:lnTo>
                  <a:close/>
                </a:path>
              </a:pathLst>
            </a:custGeom>
            <a:solidFill>
              <a:srgbClr val="2D79B6"/>
            </a:solidFill>
            <a:ln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23" name="任意多边形 122"/>
            <p:cNvSpPr/>
            <p:nvPr/>
          </p:nvSpPr>
          <p:spPr>
            <a:xfrm>
              <a:off x="3323243" y="1393020"/>
              <a:ext cx="596927" cy="391263"/>
            </a:xfrm>
            <a:custGeom>
              <a:gdLst>
                <a:gd fmla="*/ 377952 w 725424" name="connsiteX0"/>
                <a:gd fmla="*/ 0 h 475488" name="connsiteY0"/>
                <a:gd fmla="*/ 0 w 725424" name="connsiteX1"/>
                <a:gd fmla="*/ 475488 h 475488" name="connsiteY1"/>
                <a:gd fmla="*/ 725424 w 725424" name="connsiteX2"/>
                <a:gd fmla="*/ 469392 h 475488" name="connsiteY2"/>
                <a:gd fmla="*/ 377952 w 725424" name="connsiteX3"/>
                <a:gd fmla="*/ 0 h 475488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475488" w="725424">
                  <a:moveTo>
                    <a:pt x="377952" y="0"/>
                  </a:moveTo>
                  <a:lnTo>
                    <a:pt x="0" y="475488"/>
                  </a:lnTo>
                  <a:lnTo>
                    <a:pt x="725424" y="469392"/>
                  </a:lnTo>
                  <a:lnTo>
                    <a:pt x="377952" y="0"/>
                  </a:lnTo>
                  <a:close/>
                </a:path>
              </a:pathLst>
            </a:custGeom>
            <a:solidFill>
              <a:srgbClr val="0E5671"/>
            </a:solidFill>
            <a:ln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24" name="任意多边形 123"/>
            <p:cNvSpPr/>
            <p:nvPr/>
          </p:nvSpPr>
          <p:spPr>
            <a:xfrm>
              <a:off x="1836852" y="1769234"/>
              <a:ext cx="596927" cy="391263"/>
            </a:xfrm>
            <a:custGeom>
              <a:gdLst>
                <a:gd fmla="*/ 377952 w 725424" name="connsiteX0"/>
                <a:gd fmla="*/ 0 h 475488" name="connsiteY0"/>
                <a:gd fmla="*/ 0 w 725424" name="connsiteX1"/>
                <a:gd fmla="*/ 475488 h 475488" name="connsiteY1"/>
                <a:gd fmla="*/ 725424 w 725424" name="connsiteX2"/>
                <a:gd fmla="*/ 469392 h 475488" name="connsiteY2"/>
                <a:gd fmla="*/ 377952 w 725424" name="connsiteX3"/>
                <a:gd fmla="*/ 0 h 475488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475488" w="725424">
                  <a:moveTo>
                    <a:pt x="377952" y="0"/>
                  </a:moveTo>
                  <a:lnTo>
                    <a:pt x="0" y="475488"/>
                  </a:lnTo>
                  <a:lnTo>
                    <a:pt x="725424" y="469392"/>
                  </a:lnTo>
                  <a:lnTo>
                    <a:pt x="377952" y="0"/>
                  </a:lnTo>
                  <a:close/>
                </a:path>
              </a:pathLst>
            </a:custGeom>
            <a:solidFill>
              <a:srgbClr val="1F6BA5"/>
            </a:solidFill>
            <a:ln>
              <a:solidFill>
                <a:srgbClr val="4F7C87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25" name="任意多边形 124"/>
            <p:cNvSpPr/>
            <p:nvPr/>
          </p:nvSpPr>
          <p:spPr>
            <a:xfrm>
              <a:off x="3001026" y="1769234"/>
              <a:ext cx="596927" cy="391263"/>
            </a:xfrm>
            <a:custGeom>
              <a:gdLst>
                <a:gd fmla="*/ 377952 w 725424" name="connsiteX0"/>
                <a:gd fmla="*/ 0 h 475488" name="connsiteY0"/>
                <a:gd fmla="*/ 0 w 725424" name="connsiteX1"/>
                <a:gd fmla="*/ 475488 h 475488" name="connsiteY1"/>
                <a:gd fmla="*/ 725424 w 725424" name="connsiteX2"/>
                <a:gd fmla="*/ 469392 h 475488" name="connsiteY2"/>
                <a:gd fmla="*/ 377952 w 725424" name="connsiteX3"/>
                <a:gd fmla="*/ 0 h 475488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475488" w="725424">
                  <a:moveTo>
                    <a:pt x="377952" y="0"/>
                  </a:moveTo>
                  <a:lnTo>
                    <a:pt x="0" y="475488"/>
                  </a:lnTo>
                  <a:lnTo>
                    <a:pt x="725424" y="469392"/>
                  </a:lnTo>
                  <a:lnTo>
                    <a:pt x="377952" y="0"/>
                  </a:lnTo>
                  <a:close/>
                </a:path>
              </a:pathLst>
            </a:custGeom>
            <a:noFill/>
            <a:ln>
              <a:solidFill>
                <a:srgbClr val="4F7C87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26" name="任意多边形 125"/>
            <p:cNvSpPr/>
            <p:nvPr/>
          </p:nvSpPr>
          <p:spPr>
            <a:xfrm>
              <a:off x="1541276" y="2145449"/>
              <a:ext cx="596927" cy="391263"/>
            </a:xfrm>
            <a:custGeom>
              <a:gdLst>
                <a:gd fmla="*/ 377952 w 725424" name="connsiteX0"/>
                <a:gd fmla="*/ 0 h 475488" name="connsiteY0"/>
                <a:gd fmla="*/ 0 w 725424" name="connsiteX1"/>
                <a:gd fmla="*/ 475488 h 475488" name="connsiteY1"/>
                <a:gd fmla="*/ 725424 w 725424" name="connsiteX2"/>
                <a:gd fmla="*/ 469392 h 475488" name="connsiteY2"/>
                <a:gd fmla="*/ 377952 w 725424" name="connsiteX3"/>
                <a:gd fmla="*/ 0 h 475488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475488" w="725424">
                  <a:moveTo>
                    <a:pt x="377952" y="0"/>
                  </a:moveTo>
                  <a:lnTo>
                    <a:pt x="0" y="475488"/>
                  </a:lnTo>
                  <a:lnTo>
                    <a:pt x="725424" y="469392"/>
                  </a:lnTo>
                  <a:lnTo>
                    <a:pt x="377952" y="0"/>
                  </a:lnTo>
                  <a:close/>
                </a:path>
              </a:pathLst>
            </a:custGeom>
            <a:solidFill>
              <a:srgbClr val="1F629C"/>
            </a:solidFill>
            <a:ln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27" name="任意多边形 126"/>
            <p:cNvSpPr/>
            <p:nvPr/>
          </p:nvSpPr>
          <p:spPr>
            <a:xfrm>
              <a:off x="2122319" y="2145449"/>
              <a:ext cx="596927" cy="391263"/>
            </a:xfrm>
            <a:custGeom>
              <a:gdLst>
                <a:gd fmla="*/ 377952 w 725424" name="connsiteX0"/>
                <a:gd fmla="*/ 0 h 475488" name="connsiteY0"/>
                <a:gd fmla="*/ 0 w 725424" name="connsiteX1"/>
                <a:gd fmla="*/ 475488 h 475488" name="connsiteY1"/>
                <a:gd fmla="*/ 725424 w 725424" name="connsiteX2"/>
                <a:gd fmla="*/ 469392 h 475488" name="connsiteY2"/>
                <a:gd fmla="*/ 377952 w 725424" name="connsiteX3"/>
                <a:gd fmla="*/ 0 h 475488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475488" w="725424">
                  <a:moveTo>
                    <a:pt x="377952" y="0"/>
                  </a:moveTo>
                  <a:lnTo>
                    <a:pt x="0" y="475488"/>
                  </a:lnTo>
                  <a:lnTo>
                    <a:pt x="725424" y="469392"/>
                  </a:lnTo>
                  <a:lnTo>
                    <a:pt x="377952" y="0"/>
                  </a:lnTo>
                  <a:close/>
                </a:path>
              </a:pathLst>
            </a:custGeom>
            <a:solidFill>
              <a:srgbClr val="1F6BA5"/>
            </a:solidFill>
            <a:ln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28" name="任意多边形 127"/>
            <p:cNvSpPr/>
            <p:nvPr/>
          </p:nvSpPr>
          <p:spPr>
            <a:xfrm>
              <a:off x="2711721" y="2145449"/>
              <a:ext cx="596927" cy="391263"/>
            </a:xfrm>
            <a:custGeom>
              <a:gdLst>
                <a:gd fmla="*/ 377952 w 725424" name="connsiteX0"/>
                <a:gd fmla="*/ 0 h 475488" name="connsiteY0"/>
                <a:gd fmla="*/ 0 w 725424" name="connsiteX1"/>
                <a:gd fmla="*/ 475488 h 475488" name="connsiteY1"/>
                <a:gd fmla="*/ 725424 w 725424" name="connsiteX2"/>
                <a:gd fmla="*/ 469392 h 475488" name="connsiteY2"/>
                <a:gd fmla="*/ 377952 w 725424" name="connsiteX3"/>
                <a:gd fmla="*/ 0 h 475488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475488" w="725424">
                  <a:moveTo>
                    <a:pt x="377952" y="0"/>
                  </a:moveTo>
                  <a:lnTo>
                    <a:pt x="0" y="475488"/>
                  </a:lnTo>
                  <a:lnTo>
                    <a:pt x="725424" y="469392"/>
                  </a:lnTo>
                  <a:lnTo>
                    <a:pt x="377952" y="0"/>
                  </a:lnTo>
                  <a:close/>
                </a:path>
              </a:pathLst>
            </a:custGeom>
            <a:solidFill>
              <a:srgbClr val="1F6BA5"/>
            </a:solidFill>
            <a:ln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29" name="任意多边形 128"/>
            <p:cNvSpPr/>
            <p:nvPr/>
          </p:nvSpPr>
          <p:spPr>
            <a:xfrm>
              <a:off x="3288583" y="2137088"/>
              <a:ext cx="596927" cy="391263"/>
            </a:xfrm>
            <a:custGeom>
              <a:gdLst>
                <a:gd fmla="*/ 377952 w 725424" name="connsiteX0"/>
                <a:gd fmla="*/ 0 h 475488" name="connsiteY0"/>
                <a:gd fmla="*/ 0 w 725424" name="connsiteX1"/>
                <a:gd fmla="*/ 475488 h 475488" name="connsiteY1"/>
                <a:gd fmla="*/ 725424 w 725424" name="connsiteX2"/>
                <a:gd fmla="*/ 469392 h 475488" name="connsiteY2"/>
                <a:gd fmla="*/ 377952 w 725424" name="connsiteX3"/>
                <a:gd fmla="*/ 0 h 475488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475488" w="725424">
                  <a:moveTo>
                    <a:pt x="377952" y="0"/>
                  </a:moveTo>
                  <a:lnTo>
                    <a:pt x="0" y="475488"/>
                  </a:lnTo>
                  <a:lnTo>
                    <a:pt x="725424" y="469392"/>
                  </a:lnTo>
                  <a:lnTo>
                    <a:pt x="377952" y="0"/>
                  </a:lnTo>
                  <a:close/>
                </a:path>
              </a:pathLst>
            </a:custGeom>
            <a:solidFill>
              <a:srgbClr val="0E5671"/>
            </a:solidFill>
            <a:ln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30" name="任意多边形 129"/>
            <p:cNvSpPr/>
            <p:nvPr/>
          </p:nvSpPr>
          <p:spPr>
            <a:xfrm>
              <a:off x="2387142" y="2521663"/>
              <a:ext cx="596927" cy="391263"/>
            </a:xfrm>
            <a:custGeom>
              <a:gdLst>
                <a:gd fmla="*/ 377952 w 725424" name="connsiteX0"/>
                <a:gd fmla="*/ 0 h 475488" name="connsiteY0"/>
                <a:gd fmla="*/ 0 w 725424" name="connsiteX1"/>
                <a:gd fmla="*/ 475488 h 475488" name="connsiteY1"/>
                <a:gd fmla="*/ 725424 w 725424" name="connsiteX2"/>
                <a:gd fmla="*/ 469392 h 475488" name="connsiteY2"/>
                <a:gd fmla="*/ 377952 w 725424" name="connsiteX3"/>
                <a:gd fmla="*/ 0 h 475488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475488" w="725424">
                  <a:moveTo>
                    <a:pt x="377952" y="0"/>
                  </a:moveTo>
                  <a:lnTo>
                    <a:pt x="0" y="475488"/>
                  </a:lnTo>
                  <a:lnTo>
                    <a:pt x="725424" y="469392"/>
                  </a:lnTo>
                  <a:lnTo>
                    <a:pt x="377952" y="0"/>
                  </a:lnTo>
                  <a:close/>
                </a:path>
              </a:pathLst>
            </a:custGeom>
            <a:solidFill>
              <a:srgbClr val="0E5671"/>
            </a:solidFill>
            <a:ln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31" name="任意多边形 130"/>
            <p:cNvSpPr/>
            <p:nvPr/>
          </p:nvSpPr>
          <p:spPr>
            <a:xfrm>
              <a:off x="2986472" y="2521663"/>
              <a:ext cx="596927" cy="391263"/>
            </a:xfrm>
            <a:custGeom>
              <a:gdLst>
                <a:gd fmla="*/ 377952 w 725424" name="connsiteX0"/>
                <a:gd fmla="*/ 0 h 475488" name="connsiteY0"/>
                <a:gd fmla="*/ 0 w 725424" name="connsiteX1"/>
                <a:gd fmla="*/ 475488 h 475488" name="connsiteY1"/>
                <a:gd fmla="*/ 725424 w 725424" name="connsiteX2"/>
                <a:gd fmla="*/ 469392 h 475488" name="connsiteY2"/>
                <a:gd fmla="*/ 377952 w 725424" name="connsiteX3"/>
                <a:gd fmla="*/ 0 h 475488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475488" w="725424">
                  <a:moveTo>
                    <a:pt x="377952" y="0"/>
                  </a:moveTo>
                  <a:lnTo>
                    <a:pt x="0" y="475488"/>
                  </a:lnTo>
                  <a:lnTo>
                    <a:pt x="725424" y="469392"/>
                  </a:lnTo>
                  <a:lnTo>
                    <a:pt x="377952" y="0"/>
                  </a:lnTo>
                  <a:close/>
                </a:path>
              </a:pathLst>
            </a:custGeom>
            <a:solidFill>
              <a:srgbClr val="1F6BA5"/>
            </a:solidFill>
            <a:ln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32" name="任意多边形 131"/>
            <p:cNvSpPr/>
            <p:nvPr/>
          </p:nvSpPr>
          <p:spPr>
            <a:xfrm>
              <a:off x="3557586" y="2521663"/>
              <a:ext cx="596927" cy="391263"/>
            </a:xfrm>
            <a:custGeom>
              <a:gdLst>
                <a:gd fmla="*/ 377952 w 725424" name="connsiteX0"/>
                <a:gd fmla="*/ 0 h 475488" name="connsiteY0"/>
                <a:gd fmla="*/ 0 w 725424" name="connsiteX1"/>
                <a:gd fmla="*/ 475488 h 475488" name="connsiteY1"/>
                <a:gd fmla="*/ 725424 w 725424" name="connsiteX2"/>
                <a:gd fmla="*/ 469392 h 475488" name="connsiteY2"/>
                <a:gd fmla="*/ 377952 w 725424" name="connsiteX3"/>
                <a:gd fmla="*/ 0 h 475488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475488" w="725424">
                  <a:moveTo>
                    <a:pt x="377952" y="0"/>
                  </a:moveTo>
                  <a:lnTo>
                    <a:pt x="0" y="475488"/>
                  </a:lnTo>
                  <a:lnTo>
                    <a:pt x="725424" y="469392"/>
                  </a:lnTo>
                  <a:lnTo>
                    <a:pt x="377952" y="0"/>
                  </a:lnTo>
                  <a:close/>
                </a:path>
              </a:pathLst>
            </a:custGeom>
            <a:solidFill>
              <a:srgbClr val="1F6BA5"/>
            </a:solidFill>
            <a:ln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33" name="任意多边形 132"/>
            <p:cNvSpPr/>
            <p:nvPr/>
          </p:nvSpPr>
          <p:spPr>
            <a:xfrm>
              <a:off x="2678599" y="2897878"/>
              <a:ext cx="596927" cy="391263"/>
            </a:xfrm>
            <a:custGeom>
              <a:gdLst>
                <a:gd fmla="*/ 377952 w 725424" name="connsiteX0"/>
                <a:gd fmla="*/ 0 h 475488" name="connsiteY0"/>
                <a:gd fmla="*/ 0 w 725424" name="connsiteX1"/>
                <a:gd fmla="*/ 475488 h 475488" name="connsiteY1"/>
                <a:gd fmla="*/ 725424 w 725424" name="connsiteX2"/>
                <a:gd fmla="*/ 469392 h 475488" name="connsiteY2"/>
                <a:gd fmla="*/ 377952 w 725424" name="connsiteX3"/>
                <a:gd fmla="*/ 0 h 475488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475488" w="725424">
                  <a:moveTo>
                    <a:pt x="377952" y="0"/>
                  </a:moveTo>
                  <a:lnTo>
                    <a:pt x="0" y="475488"/>
                  </a:lnTo>
                  <a:lnTo>
                    <a:pt x="725424" y="469392"/>
                  </a:lnTo>
                  <a:lnTo>
                    <a:pt x="377952" y="0"/>
                  </a:lnTo>
                  <a:close/>
                </a:path>
              </a:pathLst>
            </a:custGeom>
            <a:solidFill>
              <a:srgbClr val="0E5671"/>
            </a:solidFill>
            <a:ln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34" name="任意多边形 133"/>
            <p:cNvSpPr/>
            <p:nvPr/>
          </p:nvSpPr>
          <p:spPr>
            <a:xfrm>
              <a:off x="3254297" y="2897878"/>
              <a:ext cx="596927" cy="391263"/>
            </a:xfrm>
            <a:custGeom>
              <a:gdLst>
                <a:gd fmla="*/ 377952 w 725424" name="connsiteX0"/>
                <a:gd fmla="*/ 0 h 475488" name="connsiteY0"/>
                <a:gd fmla="*/ 0 w 725424" name="connsiteX1"/>
                <a:gd fmla="*/ 475488 h 475488" name="connsiteY1"/>
                <a:gd fmla="*/ 725424 w 725424" name="connsiteX2"/>
                <a:gd fmla="*/ 469392 h 475488" name="connsiteY2"/>
                <a:gd fmla="*/ 377952 w 725424" name="connsiteX3"/>
                <a:gd fmla="*/ 0 h 475488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475488" w="725424">
                  <a:moveTo>
                    <a:pt x="377952" y="0"/>
                  </a:moveTo>
                  <a:lnTo>
                    <a:pt x="0" y="475488"/>
                  </a:lnTo>
                  <a:lnTo>
                    <a:pt x="725424" y="469392"/>
                  </a:lnTo>
                  <a:lnTo>
                    <a:pt x="377952" y="0"/>
                  </a:lnTo>
                  <a:close/>
                </a:path>
              </a:pathLst>
            </a:custGeom>
            <a:solidFill>
              <a:srgbClr val="40AB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35" name="任意多边形 134"/>
            <p:cNvSpPr/>
            <p:nvPr/>
          </p:nvSpPr>
          <p:spPr>
            <a:xfrm>
              <a:off x="2654680" y="3650306"/>
              <a:ext cx="596927" cy="391263"/>
            </a:xfrm>
            <a:custGeom>
              <a:gdLst>
                <a:gd fmla="*/ 377952 w 725424" name="connsiteX0"/>
                <a:gd fmla="*/ 0 h 475488" name="connsiteY0"/>
                <a:gd fmla="*/ 0 w 725424" name="connsiteX1"/>
                <a:gd fmla="*/ 475488 h 475488" name="connsiteY1"/>
                <a:gd fmla="*/ 725424 w 725424" name="connsiteX2"/>
                <a:gd fmla="*/ 469392 h 475488" name="connsiteY2"/>
                <a:gd fmla="*/ 377952 w 725424" name="connsiteX3"/>
                <a:gd fmla="*/ 0 h 475488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475488" w="725424">
                  <a:moveTo>
                    <a:pt x="377952" y="0"/>
                  </a:moveTo>
                  <a:lnTo>
                    <a:pt x="0" y="475488"/>
                  </a:lnTo>
                  <a:lnTo>
                    <a:pt x="725424" y="469392"/>
                  </a:lnTo>
                  <a:lnTo>
                    <a:pt x="377952" y="0"/>
                  </a:lnTo>
                  <a:close/>
                </a:path>
              </a:pathLst>
            </a:custGeom>
            <a:solidFill>
              <a:srgbClr val="0E5671"/>
            </a:solidFill>
            <a:ln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36" name="任意多边形 135"/>
            <p:cNvSpPr/>
            <p:nvPr/>
          </p:nvSpPr>
          <p:spPr>
            <a:xfrm>
              <a:off x="2949910" y="4030331"/>
              <a:ext cx="596927" cy="391263"/>
            </a:xfrm>
            <a:custGeom>
              <a:gdLst>
                <a:gd fmla="*/ 377952 w 725424" name="connsiteX0"/>
                <a:gd fmla="*/ 0 h 475488" name="connsiteY0"/>
                <a:gd fmla="*/ 0 w 725424" name="connsiteX1"/>
                <a:gd fmla="*/ 475488 h 475488" name="connsiteY1"/>
                <a:gd fmla="*/ 725424 w 725424" name="connsiteX2"/>
                <a:gd fmla="*/ 469392 h 475488" name="connsiteY2"/>
                <a:gd fmla="*/ 377952 w 725424" name="connsiteX3"/>
                <a:gd fmla="*/ 0 h 475488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475488" w="725424">
                  <a:moveTo>
                    <a:pt x="377952" y="0"/>
                  </a:moveTo>
                  <a:lnTo>
                    <a:pt x="0" y="475488"/>
                  </a:lnTo>
                  <a:lnTo>
                    <a:pt x="725424" y="469392"/>
                  </a:lnTo>
                  <a:lnTo>
                    <a:pt x="377952" y="0"/>
                  </a:lnTo>
                  <a:close/>
                </a:path>
              </a:pathLst>
            </a:custGeom>
            <a:solidFill>
              <a:srgbClr val="0E5671"/>
            </a:solidFill>
            <a:ln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37" name="任意多边形 136"/>
            <p:cNvSpPr/>
            <p:nvPr/>
          </p:nvSpPr>
          <p:spPr>
            <a:xfrm>
              <a:off x="2342597" y="4775140"/>
              <a:ext cx="596927" cy="391263"/>
            </a:xfrm>
            <a:custGeom>
              <a:gdLst>
                <a:gd fmla="*/ 377952 w 725424" name="connsiteX0"/>
                <a:gd fmla="*/ 0 h 475488" name="connsiteY0"/>
                <a:gd fmla="*/ 0 w 725424" name="connsiteX1"/>
                <a:gd fmla="*/ 475488 h 475488" name="connsiteY1"/>
                <a:gd fmla="*/ 725424 w 725424" name="connsiteX2"/>
                <a:gd fmla="*/ 469392 h 475488" name="connsiteY2"/>
                <a:gd fmla="*/ 377952 w 725424" name="connsiteX3"/>
                <a:gd fmla="*/ 0 h 475488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475488" w="725424">
                  <a:moveTo>
                    <a:pt x="377952" y="0"/>
                  </a:moveTo>
                  <a:lnTo>
                    <a:pt x="0" y="475488"/>
                  </a:lnTo>
                  <a:lnTo>
                    <a:pt x="725424" y="469392"/>
                  </a:lnTo>
                  <a:lnTo>
                    <a:pt x="377952" y="0"/>
                  </a:lnTo>
                  <a:close/>
                </a:path>
              </a:pathLst>
            </a:custGeom>
            <a:solidFill>
              <a:srgbClr val="1F6BA5"/>
            </a:solidFill>
            <a:ln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38" name="任意多边形 137"/>
            <p:cNvSpPr/>
            <p:nvPr/>
          </p:nvSpPr>
          <p:spPr>
            <a:xfrm>
              <a:off x="2925279" y="4786570"/>
              <a:ext cx="596927" cy="391263"/>
            </a:xfrm>
            <a:custGeom>
              <a:gdLst>
                <a:gd fmla="*/ 377952 w 725424" name="connsiteX0"/>
                <a:gd fmla="*/ 0 h 475488" name="connsiteY0"/>
                <a:gd fmla="*/ 0 w 725424" name="connsiteX1"/>
                <a:gd fmla="*/ 475488 h 475488" name="connsiteY1"/>
                <a:gd fmla="*/ 725424 w 725424" name="connsiteX2"/>
                <a:gd fmla="*/ 469392 h 475488" name="connsiteY2"/>
                <a:gd fmla="*/ 377952 w 725424" name="connsiteX3"/>
                <a:gd fmla="*/ 0 h 475488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475488" w="725424">
                  <a:moveTo>
                    <a:pt x="377952" y="0"/>
                  </a:moveTo>
                  <a:lnTo>
                    <a:pt x="0" y="475488"/>
                  </a:lnTo>
                  <a:lnTo>
                    <a:pt x="725424" y="469392"/>
                  </a:lnTo>
                  <a:lnTo>
                    <a:pt x="377952" y="0"/>
                  </a:lnTo>
                  <a:close/>
                </a:path>
              </a:pathLst>
            </a:custGeom>
            <a:noFill/>
            <a:ln>
              <a:solidFill>
                <a:srgbClr val="4F7C87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39" name="任意多边形 138"/>
            <p:cNvSpPr/>
            <p:nvPr/>
          </p:nvSpPr>
          <p:spPr>
            <a:xfrm>
              <a:off x="2023265" y="5165324"/>
              <a:ext cx="596927" cy="391263"/>
            </a:xfrm>
            <a:custGeom>
              <a:gdLst>
                <a:gd fmla="*/ 377952 w 725424" name="connsiteX0"/>
                <a:gd fmla="*/ 0 h 475488" name="connsiteY0"/>
                <a:gd fmla="*/ 0 w 725424" name="connsiteX1"/>
                <a:gd fmla="*/ 475488 h 475488" name="connsiteY1"/>
                <a:gd fmla="*/ 725424 w 725424" name="connsiteX2"/>
                <a:gd fmla="*/ 469392 h 475488" name="connsiteY2"/>
                <a:gd fmla="*/ 377952 w 725424" name="connsiteX3"/>
                <a:gd fmla="*/ 0 h 475488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475488" w="725424">
                  <a:moveTo>
                    <a:pt x="377952" y="0"/>
                  </a:moveTo>
                  <a:lnTo>
                    <a:pt x="0" y="475488"/>
                  </a:lnTo>
                  <a:lnTo>
                    <a:pt x="725424" y="469392"/>
                  </a:lnTo>
                  <a:lnTo>
                    <a:pt x="377952" y="0"/>
                  </a:lnTo>
                  <a:close/>
                </a:path>
              </a:pathLst>
            </a:custGeom>
            <a:solidFill>
              <a:srgbClr val="0E5671"/>
            </a:solidFill>
            <a:ln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40" name="任意多边形 139"/>
            <p:cNvSpPr/>
            <p:nvPr/>
          </p:nvSpPr>
          <p:spPr>
            <a:xfrm>
              <a:off x="2612297" y="5170404"/>
              <a:ext cx="596927" cy="391263"/>
            </a:xfrm>
            <a:custGeom>
              <a:gdLst>
                <a:gd fmla="*/ 377952 w 725424" name="connsiteX0"/>
                <a:gd fmla="*/ 0 h 475488" name="connsiteY0"/>
                <a:gd fmla="*/ 0 w 725424" name="connsiteX1"/>
                <a:gd fmla="*/ 475488 h 475488" name="connsiteY1"/>
                <a:gd fmla="*/ 725424 w 725424" name="connsiteX2"/>
                <a:gd fmla="*/ 469392 h 475488" name="connsiteY2"/>
                <a:gd fmla="*/ 377952 w 725424" name="connsiteX3"/>
                <a:gd fmla="*/ 0 h 475488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475488" w="725424">
                  <a:moveTo>
                    <a:pt x="377952" y="0"/>
                  </a:moveTo>
                  <a:lnTo>
                    <a:pt x="0" y="475488"/>
                  </a:lnTo>
                  <a:lnTo>
                    <a:pt x="725424" y="469392"/>
                  </a:lnTo>
                  <a:lnTo>
                    <a:pt x="377952" y="0"/>
                  </a:lnTo>
                  <a:close/>
                </a:path>
              </a:pathLst>
            </a:custGeom>
            <a:solidFill>
              <a:srgbClr val="1F6BA5"/>
            </a:solidFill>
            <a:ln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41" name="任意多边形 140"/>
            <p:cNvSpPr/>
            <p:nvPr/>
          </p:nvSpPr>
          <p:spPr>
            <a:xfrm>
              <a:off x="3222919" y="5155164"/>
              <a:ext cx="596927" cy="391263"/>
            </a:xfrm>
            <a:custGeom>
              <a:gdLst>
                <a:gd fmla="*/ 377952 w 725424" name="connsiteX0"/>
                <a:gd fmla="*/ 0 h 475488" name="connsiteY0"/>
                <a:gd fmla="*/ 0 w 725424" name="connsiteX1"/>
                <a:gd fmla="*/ 475488 h 475488" name="connsiteY1"/>
                <a:gd fmla="*/ 725424 w 725424" name="connsiteX2"/>
                <a:gd fmla="*/ 469392 h 475488" name="connsiteY2"/>
                <a:gd fmla="*/ 377952 w 725424" name="connsiteX3"/>
                <a:gd fmla="*/ 0 h 475488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475488" w="725424">
                  <a:moveTo>
                    <a:pt x="377952" y="0"/>
                  </a:moveTo>
                  <a:lnTo>
                    <a:pt x="0" y="475488"/>
                  </a:lnTo>
                  <a:lnTo>
                    <a:pt x="725424" y="469392"/>
                  </a:lnTo>
                  <a:lnTo>
                    <a:pt x="377952" y="0"/>
                  </a:lnTo>
                  <a:close/>
                </a:path>
              </a:pathLst>
            </a:custGeom>
            <a:noFill/>
            <a:ln>
              <a:solidFill>
                <a:srgbClr val="4F7C87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42" name="任意多边形 141"/>
            <p:cNvSpPr/>
            <p:nvPr/>
          </p:nvSpPr>
          <p:spPr>
            <a:xfrm>
              <a:off x="1111192" y="5531378"/>
              <a:ext cx="596927" cy="391263"/>
            </a:xfrm>
            <a:custGeom>
              <a:gdLst>
                <a:gd fmla="*/ 377952 w 725424" name="connsiteX0"/>
                <a:gd fmla="*/ 0 h 475488" name="connsiteY0"/>
                <a:gd fmla="*/ 0 w 725424" name="connsiteX1"/>
                <a:gd fmla="*/ 475488 h 475488" name="connsiteY1"/>
                <a:gd fmla="*/ 725424 w 725424" name="connsiteX2"/>
                <a:gd fmla="*/ 469392 h 475488" name="connsiteY2"/>
                <a:gd fmla="*/ 377952 w 725424" name="connsiteX3"/>
                <a:gd fmla="*/ 0 h 475488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475488" w="725424">
                  <a:moveTo>
                    <a:pt x="377952" y="0"/>
                  </a:moveTo>
                  <a:lnTo>
                    <a:pt x="0" y="475488"/>
                  </a:lnTo>
                  <a:lnTo>
                    <a:pt x="725424" y="469392"/>
                  </a:lnTo>
                  <a:lnTo>
                    <a:pt x="377952" y="0"/>
                  </a:lnTo>
                  <a:close/>
                </a:path>
              </a:pathLst>
            </a:custGeom>
            <a:solidFill>
              <a:srgbClr val="1F6BA5"/>
            </a:solidFill>
            <a:ln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43" name="任意多边形 142"/>
            <p:cNvSpPr/>
            <p:nvPr/>
          </p:nvSpPr>
          <p:spPr>
            <a:xfrm>
              <a:off x="1710385" y="5529600"/>
              <a:ext cx="596927" cy="391263"/>
            </a:xfrm>
            <a:custGeom>
              <a:gdLst>
                <a:gd fmla="*/ 377952 w 725424" name="connsiteX0"/>
                <a:gd fmla="*/ 0 h 475488" name="connsiteY0"/>
                <a:gd fmla="*/ 0 w 725424" name="connsiteX1"/>
                <a:gd fmla="*/ 475488 h 475488" name="connsiteY1"/>
                <a:gd fmla="*/ 725424 w 725424" name="connsiteX2"/>
                <a:gd fmla="*/ 469392 h 475488" name="connsiteY2"/>
                <a:gd fmla="*/ 377952 w 725424" name="connsiteX3"/>
                <a:gd fmla="*/ 0 h 475488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475488" w="725424">
                  <a:moveTo>
                    <a:pt x="377952" y="0"/>
                  </a:moveTo>
                  <a:lnTo>
                    <a:pt x="0" y="475488"/>
                  </a:lnTo>
                  <a:lnTo>
                    <a:pt x="725424" y="469392"/>
                  </a:lnTo>
                  <a:lnTo>
                    <a:pt x="377952" y="0"/>
                  </a:lnTo>
                  <a:close/>
                </a:path>
              </a:pathLst>
            </a:custGeom>
            <a:solidFill>
              <a:srgbClr val="1F6BA5"/>
            </a:solidFill>
            <a:ln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44" name="任意多边形 143"/>
            <p:cNvSpPr/>
            <p:nvPr/>
          </p:nvSpPr>
          <p:spPr>
            <a:xfrm>
              <a:off x="2309577" y="5536458"/>
              <a:ext cx="596927" cy="391263"/>
            </a:xfrm>
            <a:custGeom>
              <a:gdLst>
                <a:gd fmla="*/ 377952 w 725424" name="connsiteX0"/>
                <a:gd fmla="*/ 0 h 475488" name="connsiteY0"/>
                <a:gd fmla="*/ 0 w 725424" name="connsiteX1"/>
                <a:gd fmla="*/ 475488 h 475488" name="connsiteY1"/>
                <a:gd fmla="*/ 725424 w 725424" name="connsiteX2"/>
                <a:gd fmla="*/ 469392 h 475488" name="connsiteY2"/>
                <a:gd fmla="*/ 377952 w 725424" name="connsiteX3"/>
                <a:gd fmla="*/ 0 h 475488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475488" w="725424">
                  <a:moveTo>
                    <a:pt x="377952" y="0"/>
                  </a:moveTo>
                  <a:lnTo>
                    <a:pt x="0" y="475488"/>
                  </a:lnTo>
                  <a:lnTo>
                    <a:pt x="725424" y="469392"/>
                  </a:lnTo>
                  <a:lnTo>
                    <a:pt x="377952" y="0"/>
                  </a:lnTo>
                  <a:close/>
                </a:path>
              </a:pathLst>
            </a:custGeom>
            <a:solidFill>
              <a:srgbClr val="0E5671"/>
            </a:solidFill>
            <a:ln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45" name="任意多边形 144"/>
            <p:cNvSpPr/>
            <p:nvPr/>
          </p:nvSpPr>
          <p:spPr>
            <a:xfrm>
              <a:off x="2931629" y="5541538"/>
              <a:ext cx="596927" cy="391263"/>
            </a:xfrm>
            <a:custGeom>
              <a:gdLst>
                <a:gd fmla="*/ 377952 w 725424" name="connsiteX0"/>
                <a:gd fmla="*/ 0 h 475488" name="connsiteY0"/>
                <a:gd fmla="*/ 0 w 725424" name="connsiteX1"/>
                <a:gd fmla="*/ 475488 h 475488" name="connsiteY1"/>
                <a:gd fmla="*/ 725424 w 725424" name="connsiteX2"/>
                <a:gd fmla="*/ 469392 h 475488" name="connsiteY2"/>
                <a:gd fmla="*/ 377952 w 725424" name="connsiteX3"/>
                <a:gd fmla="*/ 0 h 475488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475488" w="725424">
                  <a:moveTo>
                    <a:pt x="377952" y="0"/>
                  </a:moveTo>
                  <a:lnTo>
                    <a:pt x="0" y="475488"/>
                  </a:lnTo>
                  <a:lnTo>
                    <a:pt x="725424" y="469392"/>
                  </a:lnTo>
                  <a:lnTo>
                    <a:pt x="377952" y="0"/>
                  </a:lnTo>
                  <a:close/>
                </a:path>
              </a:pathLst>
            </a:custGeom>
            <a:noFill/>
            <a:ln>
              <a:solidFill>
                <a:srgbClr val="4F7C87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46" name="任意多边形 145"/>
            <p:cNvSpPr/>
            <p:nvPr/>
          </p:nvSpPr>
          <p:spPr>
            <a:xfrm>
              <a:off x="1876908" y="1388840"/>
              <a:ext cx="593583" cy="388755"/>
            </a:xfrm>
            <a:custGeom>
              <a:gdLst>
                <a:gd fmla="*/ 350520 w 721360" name="connsiteX0"/>
                <a:gd fmla="*/ 472440 h 472440" name="connsiteY0"/>
                <a:gd fmla="*/ 721360 w 721360" name="connsiteX1"/>
                <a:gd fmla="*/ 10160 h 472440" name="connsiteY1"/>
                <a:gd fmla="*/ 0 w 721360" name="connsiteX2"/>
                <a:gd fmla="*/ 0 h 472440" name="connsiteY2"/>
                <a:gd fmla="*/ 350520 w 721360" name="connsiteX3"/>
                <a:gd fmla="*/ 472440 h 472440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472440" w="721360">
                  <a:moveTo>
                    <a:pt x="350520" y="472440"/>
                  </a:moveTo>
                  <a:lnTo>
                    <a:pt x="721360" y="10160"/>
                  </a:lnTo>
                  <a:lnTo>
                    <a:pt x="0" y="0"/>
                  </a:lnTo>
                  <a:lnTo>
                    <a:pt x="350520" y="472440"/>
                  </a:lnTo>
                  <a:close/>
                </a:path>
              </a:pathLst>
            </a:custGeom>
            <a:noFill/>
            <a:ln>
              <a:solidFill>
                <a:srgbClr val="4F7C87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47" name="任意多边形 146"/>
            <p:cNvSpPr/>
            <p:nvPr/>
          </p:nvSpPr>
          <p:spPr>
            <a:xfrm>
              <a:off x="2455860" y="1393020"/>
              <a:ext cx="593583" cy="388755"/>
            </a:xfrm>
            <a:custGeom>
              <a:gdLst>
                <a:gd fmla="*/ 350520 w 721360" name="connsiteX0"/>
                <a:gd fmla="*/ 472440 h 472440" name="connsiteY0"/>
                <a:gd fmla="*/ 721360 w 721360" name="connsiteX1"/>
                <a:gd fmla="*/ 10160 h 472440" name="connsiteY1"/>
                <a:gd fmla="*/ 0 w 721360" name="connsiteX2"/>
                <a:gd fmla="*/ 0 h 472440" name="connsiteY2"/>
                <a:gd fmla="*/ 350520 w 721360" name="connsiteX3"/>
                <a:gd fmla="*/ 472440 h 472440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472440" w="721360">
                  <a:moveTo>
                    <a:pt x="350520" y="472440"/>
                  </a:moveTo>
                  <a:lnTo>
                    <a:pt x="721360" y="10160"/>
                  </a:lnTo>
                  <a:lnTo>
                    <a:pt x="0" y="0"/>
                  </a:lnTo>
                  <a:lnTo>
                    <a:pt x="350520" y="472440"/>
                  </a:lnTo>
                  <a:close/>
                </a:path>
              </a:pathLst>
            </a:custGeom>
            <a:solidFill>
              <a:srgbClr val="40AB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48" name="任意多边形 147"/>
            <p:cNvSpPr/>
            <p:nvPr/>
          </p:nvSpPr>
          <p:spPr>
            <a:xfrm>
              <a:off x="2144093" y="1769234"/>
              <a:ext cx="593583" cy="388755"/>
            </a:xfrm>
            <a:custGeom>
              <a:gdLst>
                <a:gd fmla="*/ 350520 w 721360" name="connsiteX0"/>
                <a:gd fmla="*/ 472440 h 472440" name="connsiteY0"/>
                <a:gd fmla="*/ 721360 w 721360" name="connsiteX1"/>
                <a:gd fmla="*/ 10160 h 472440" name="connsiteY1"/>
                <a:gd fmla="*/ 0 w 721360" name="connsiteX2"/>
                <a:gd fmla="*/ 0 h 472440" name="connsiteY2"/>
                <a:gd fmla="*/ 350520 w 721360" name="connsiteX3"/>
                <a:gd fmla="*/ 472440 h 472440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472440" w="721360">
                  <a:moveTo>
                    <a:pt x="350520" y="472440"/>
                  </a:moveTo>
                  <a:lnTo>
                    <a:pt x="721360" y="10160"/>
                  </a:lnTo>
                  <a:lnTo>
                    <a:pt x="0" y="0"/>
                  </a:lnTo>
                  <a:lnTo>
                    <a:pt x="350520" y="472440"/>
                  </a:lnTo>
                  <a:close/>
                </a:path>
              </a:pathLst>
            </a:custGeom>
            <a:solidFill>
              <a:srgbClr val="327C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49" name="任意多边形 148"/>
            <p:cNvSpPr/>
            <p:nvPr/>
          </p:nvSpPr>
          <p:spPr>
            <a:xfrm>
              <a:off x="2718865" y="1769234"/>
              <a:ext cx="593583" cy="388755"/>
            </a:xfrm>
            <a:custGeom>
              <a:gdLst>
                <a:gd fmla="*/ 350520 w 721360" name="connsiteX0"/>
                <a:gd fmla="*/ 472440 h 472440" name="connsiteY0"/>
                <a:gd fmla="*/ 721360 w 721360" name="connsiteX1"/>
                <a:gd fmla="*/ 10160 h 472440" name="connsiteY1"/>
                <a:gd fmla="*/ 0 w 721360" name="connsiteX2"/>
                <a:gd fmla="*/ 0 h 472440" name="connsiteY2"/>
                <a:gd fmla="*/ 350520 w 721360" name="connsiteX3"/>
                <a:gd fmla="*/ 472440 h 472440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472440" w="721360">
                  <a:moveTo>
                    <a:pt x="350520" y="472440"/>
                  </a:moveTo>
                  <a:lnTo>
                    <a:pt x="721360" y="10160"/>
                  </a:lnTo>
                  <a:lnTo>
                    <a:pt x="0" y="0"/>
                  </a:lnTo>
                  <a:lnTo>
                    <a:pt x="350520" y="472440"/>
                  </a:lnTo>
                  <a:close/>
                </a:path>
              </a:pathLst>
            </a:custGeom>
            <a:noFill/>
            <a:ln>
              <a:solidFill>
                <a:srgbClr val="4F7C87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50" name="任意多边形 149"/>
            <p:cNvSpPr/>
            <p:nvPr/>
          </p:nvSpPr>
          <p:spPr>
            <a:xfrm>
              <a:off x="1850608" y="2149629"/>
              <a:ext cx="593583" cy="388755"/>
            </a:xfrm>
            <a:custGeom>
              <a:gdLst>
                <a:gd fmla="*/ 350520 w 721360" name="connsiteX0"/>
                <a:gd fmla="*/ 472440 h 472440" name="connsiteY0"/>
                <a:gd fmla="*/ 721360 w 721360" name="connsiteX1"/>
                <a:gd fmla="*/ 10160 h 472440" name="connsiteY1"/>
                <a:gd fmla="*/ 0 w 721360" name="connsiteX2"/>
                <a:gd fmla="*/ 0 h 472440" name="connsiteY2"/>
                <a:gd fmla="*/ 350520 w 721360" name="connsiteX3"/>
                <a:gd fmla="*/ 472440 h 472440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472440" w="721360">
                  <a:moveTo>
                    <a:pt x="350520" y="472440"/>
                  </a:moveTo>
                  <a:lnTo>
                    <a:pt x="721360" y="10160"/>
                  </a:lnTo>
                  <a:lnTo>
                    <a:pt x="0" y="0"/>
                  </a:lnTo>
                  <a:lnTo>
                    <a:pt x="350520" y="472440"/>
                  </a:lnTo>
                  <a:close/>
                </a:path>
              </a:pathLst>
            </a:custGeom>
            <a:solidFill>
              <a:srgbClr val="0E5671"/>
            </a:solidFill>
            <a:ln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51" name="任意多边形 150"/>
            <p:cNvSpPr/>
            <p:nvPr/>
          </p:nvSpPr>
          <p:spPr>
            <a:xfrm>
              <a:off x="2429560" y="2157641"/>
              <a:ext cx="593583" cy="388755"/>
            </a:xfrm>
            <a:custGeom>
              <a:gdLst>
                <a:gd fmla="*/ 350520 w 721360" name="connsiteX0"/>
                <a:gd fmla="*/ 472440 h 472440" name="connsiteY0"/>
                <a:gd fmla="*/ 721360 w 721360" name="connsiteX1"/>
                <a:gd fmla="*/ 10160 h 472440" name="connsiteY1"/>
                <a:gd fmla="*/ 0 w 721360" name="connsiteX2"/>
                <a:gd fmla="*/ 0 h 472440" name="connsiteY2"/>
                <a:gd fmla="*/ 350520 w 721360" name="connsiteX3"/>
                <a:gd fmla="*/ 472440 h 472440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472440" w="721360">
                  <a:moveTo>
                    <a:pt x="350520" y="472440"/>
                  </a:moveTo>
                  <a:lnTo>
                    <a:pt x="721360" y="10160"/>
                  </a:lnTo>
                  <a:lnTo>
                    <a:pt x="0" y="0"/>
                  </a:lnTo>
                  <a:lnTo>
                    <a:pt x="350520" y="472440"/>
                  </a:lnTo>
                  <a:close/>
                </a:path>
              </a:pathLst>
            </a:custGeom>
            <a:solidFill>
              <a:srgbClr val="40AB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52" name="任意多边形 151"/>
            <p:cNvSpPr/>
            <p:nvPr/>
          </p:nvSpPr>
          <p:spPr>
            <a:xfrm>
              <a:off x="3587465" y="2145449"/>
              <a:ext cx="593583" cy="388755"/>
            </a:xfrm>
            <a:custGeom>
              <a:gdLst>
                <a:gd fmla="*/ 350520 w 721360" name="connsiteX0"/>
                <a:gd fmla="*/ 472440 h 472440" name="connsiteY0"/>
                <a:gd fmla="*/ 721360 w 721360" name="connsiteX1"/>
                <a:gd fmla="*/ 10160 h 472440" name="connsiteY1"/>
                <a:gd fmla="*/ 0 w 721360" name="connsiteX2"/>
                <a:gd fmla="*/ 0 h 472440" name="connsiteY2"/>
                <a:gd fmla="*/ 350520 w 721360" name="connsiteX3"/>
                <a:gd fmla="*/ 472440 h 472440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472440" w="721360">
                  <a:moveTo>
                    <a:pt x="350520" y="472440"/>
                  </a:moveTo>
                  <a:lnTo>
                    <a:pt x="721360" y="10160"/>
                  </a:lnTo>
                  <a:lnTo>
                    <a:pt x="0" y="0"/>
                  </a:lnTo>
                  <a:lnTo>
                    <a:pt x="350520" y="472440"/>
                  </a:lnTo>
                  <a:close/>
                </a:path>
              </a:pathLst>
            </a:custGeom>
            <a:solidFill>
              <a:srgbClr val="2C78BA"/>
            </a:solidFill>
            <a:ln>
              <a:solidFill>
                <a:srgbClr val="1F6BA5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53" name="任意多边形 152"/>
            <p:cNvSpPr/>
            <p:nvPr/>
          </p:nvSpPr>
          <p:spPr>
            <a:xfrm>
              <a:off x="2690203" y="2521663"/>
              <a:ext cx="593583" cy="388755"/>
            </a:xfrm>
            <a:custGeom>
              <a:gdLst>
                <a:gd fmla="*/ 350520 w 721360" name="connsiteX0"/>
                <a:gd fmla="*/ 472440 h 472440" name="connsiteY0"/>
                <a:gd fmla="*/ 721360 w 721360" name="connsiteX1"/>
                <a:gd fmla="*/ 10160 h 472440" name="connsiteY1"/>
                <a:gd fmla="*/ 0 w 721360" name="connsiteX2"/>
                <a:gd fmla="*/ 0 h 472440" name="connsiteY2"/>
                <a:gd fmla="*/ 350520 w 721360" name="connsiteX3"/>
                <a:gd fmla="*/ 472440 h 472440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472440" w="721360">
                  <a:moveTo>
                    <a:pt x="350520" y="472440"/>
                  </a:moveTo>
                  <a:lnTo>
                    <a:pt x="721360" y="10160"/>
                  </a:lnTo>
                  <a:lnTo>
                    <a:pt x="0" y="0"/>
                  </a:lnTo>
                  <a:lnTo>
                    <a:pt x="350520" y="472440"/>
                  </a:lnTo>
                  <a:close/>
                </a:path>
              </a:pathLst>
            </a:custGeom>
            <a:solidFill>
              <a:srgbClr val="349FCD"/>
            </a:solidFill>
            <a:ln>
              <a:solidFill>
                <a:srgbClr val="1F6BA5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54" name="任意多边形 153"/>
            <p:cNvSpPr/>
            <p:nvPr/>
          </p:nvSpPr>
          <p:spPr>
            <a:xfrm>
              <a:off x="1821666" y="2897878"/>
              <a:ext cx="593583" cy="388755"/>
            </a:xfrm>
            <a:custGeom>
              <a:gdLst>
                <a:gd fmla="*/ 350520 w 721360" name="connsiteX0"/>
                <a:gd fmla="*/ 472440 h 472440" name="connsiteY0"/>
                <a:gd fmla="*/ 721360 w 721360" name="connsiteX1"/>
                <a:gd fmla="*/ 10160 h 472440" name="connsiteY1"/>
                <a:gd fmla="*/ 0 w 721360" name="connsiteX2"/>
                <a:gd fmla="*/ 0 h 472440" name="connsiteY2"/>
                <a:gd fmla="*/ 350520 w 721360" name="connsiteX3"/>
                <a:gd fmla="*/ 472440 h 472440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472440" w="721360">
                  <a:moveTo>
                    <a:pt x="350520" y="472440"/>
                  </a:moveTo>
                  <a:lnTo>
                    <a:pt x="721360" y="10160"/>
                  </a:lnTo>
                  <a:lnTo>
                    <a:pt x="0" y="0"/>
                  </a:lnTo>
                  <a:lnTo>
                    <a:pt x="350520" y="472440"/>
                  </a:lnTo>
                  <a:close/>
                </a:path>
              </a:pathLst>
            </a:custGeom>
            <a:solidFill>
              <a:srgbClr val="349F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55" name="任意多边形 154"/>
            <p:cNvSpPr/>
            <p:nvPr/>
          </p:nvSpPr>
          <p:spPr>
            <a:xfrm>
              <a:off x="2971210" y="2897878"/>
              <a:ext cx="593583" cy="388755"/>
            </a:xfrm>
            <a:custGeom>
              <a:gdLst>
                <a:gd fmla="*/ 350520 w 721360" name="connsiteX0"/>
                <a:gd fmla="*/ 472440 h 472440" name="connsiteY0"/>
                <a:gd fmla="*/ 721360 w 721360" name="connsiteX1"/>
                <a:gd fmla="*/ 10160 h 472440" name="connsiteY1"/>
                <a:gd fmla="*/ 0 w 721360" name="connsiteX2"/>
                <a:gd fmla="*/ 0 h 472440" name="connsiteY2"/>
                <a:gd fmla="*/ 350520 w 721360" name="connsiteX3"/>
                <a:gd fmla="*/ 472440 h 472440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472440" w="721360">
                  <a:moveTo>
                    <a:pt x="350520" y="472440"/>
                  </a:moveTo>
                  <a:lnTo>
                    <a:pt x="721360" y="10160"/>
                  </a:lnTo>
                  <a:lnTo>
                    <a:pt x="0" y="0"/>
                  </a:lnTo>
                  <a:lnTo>
                    <a:pt x="350520" y="472440"/>
                  </a:lnTo>
                  <a:close/>
                </a:path>
              </a:pathLst>
            </a:custGeom>
            <a:solidFill>
              <a:srgbClr val="349F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56" name="任意多边形 155"/>
            <p:cNvSpPr/>
            <p:nvPr/>
          </p:nvSpPr>
          <p:spPr>
            <a:xfrm>
              <a:off x="2678835" y="3276727"/>
              <a:ext cx="593583" cy="388755"/>
            </a:xfrm>
            <a:custGeom>
              <a:gdLst>
                <a:gd fmla="*/ 350520 w 721360" name="connsiteX0"/>
                <a:gd fmla="*/ 472440 h 472440" name="connsiteY0"/>
                <a:gd fmla="*/ 721360 w 721360" name="connsiteX1"/>
                <a:gd fmla="*/ 10160 h 472440" name="connsiteY1"/>
                <a:gd fmla="*/ 0 w 721360" name="connsiteX2"/>
                <a:gd fmla="*/ 0 h 472440" name="connsiteY2"/>
                <a:gd fmla="*/ 350520 w 721360" name="connsiteX3"/>
                <a:gd fmla="*/ 472440 h 472440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472440" w="721360">
                  <a:moveTo>
                    <a:pt x="350520" y="472440"/>
                  </a:moveTo>
                  <a:lnTo>
                    <a:pt x="721360" y="10160"/>
                  </a:lnTo>
                  <a:lnTo>
                    <a:pt x="0" y="0"/>
                  </a:lnTo>
                  <a:lnTo>
                    <a:pt x="350520" y="472440"/>
                  </a:lnTo>
                  <a:close/>
                </a:path>
              </a:pathLst>
            </a:custGeom>
            <a:solidFill>
              <a:srgbClr val="40AB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57" name="任意多边形 156"/>
            <p:cNvSpPr/>
            <p:nvPr/>
          </p:nvSpPr>
          <p:spPr>
            <a:xfrm>
              <a:off x="3266856" y="3275282"/>
              <a:ext cx="593583" cy="388755"/>
            </a:xfrm>
            <a:custGeom>
              <a:gdLst>
                <a:gd fmla="*/ 350520 w 721360" name="connsiteX0"/>
                <a:gd fmla="*/ 472440 h 472440" name="connsiteY0"/>
                <a:gd fmla="*/ 721360 w 721360" name="connsiteX1"/>
                <a:gd fmla="*/ 10160 h 472440" name="connsiteY1"/>
                <a:gd fmla="*/ 0 w 721360" name="connsiteX2"/>
                <a:gd fmla="*/ 0 h 472440" name="connsiteY2"/>
                <a:gd fmla="*/ 350520 w 721360" name="connsiteX3"/>
                <a:gd fmla="*/ 472440 h 472440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472440" w="721360">
                  <a:moveTo>
                    <a:pt x="350520" y="472440"/>
                  </a:moveTo>
                  <a:lnTo>
                    <a:pt x="721360" y="10160"/>
                  </a:lnTo>
                  <a:lnTo>
                    <a:pt x="0" y="0"/>
                  </a:lnTo>
                  <a:lnTo>
                    <a:pt x="350520" y="472440"/>
                  </a:lnTo>
                  <a:close/>
                </a:path>
              </a:pathLst>
            </a:custGeom>
            <a:solidFill>
              <a:srgbClr val="0E5671"/>
            </a:solidFill>
            <a:ln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58" name="任意多边形 157"/>
            <p:cNvSpPr/>
            <p:nvPr/>
          </p:nvSpPr>
          <p:spPr>
            <a:xfrm>
              <a:off x="1795744" y="3661482"/>
              <a:ext cx="593583" cy="388755"/>
            </a:xfrm>
            <a:custGeom>
              <a:gdLst>
                <a:gd fmla="*/ 350520 w 721360" name="connsiteX0"/>
                <a:gd fmla="*/ 472440 h 472440" name="connsiteY0"/>
                <a:gd fmla="*/ 721360 w 721360" name="connsiteX1"/>
                <a:gd fmla="*/ 10160 h 472440" name="connsiteY1"/>
                <a:gd fmla="*/ 0 w 721360" name="connsiteX2"/>
                <a:gd fmla="*/ 0 h 472440" name="connsiteY2"/>
                <a:gd fmla="*/ 350520 w 721360" name="connsiteX3"/>
                <a:gd fmla="*/ 472440 h 472440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472440" w="721360">
                  <a:moveTo>
                    <a:pt x="350520" y="472440"/>
                  </a:moveTo>
                  <a:lnTo>
                    <a:pt x="721360" y="10160"/>
                  </a:lnTo>
                  <a:lnTo>
                    <a:pt x="0" y="0"/>
                  </a:lnTo>
                  <a:lnTo>
                    <a:pt x="350520" y="472440"/>
                  </a:lnTo>
                  <a:close/>
                </a:path>
              </a:pathLst>
            </a:custGeom>
            <a:solidFill>
              <a:srgbClr val="349F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59" name="任意多边形 158"/>
            <p:cNvSpPr/>
            <p:nvPr/>
          </p:nvSpPr>
          <p:spPr>
            <a:xfrm>
              <a:off x="2965847" y="3656896"/>
              <a:ext cx="593583" cy="388755"/>
            </a:xfrm>
            <a:custGeom>
              <a:gdLst>
                <a:gd fmla="*/ 350520 w 721360" name="connsiteX0"/>
                <a:gd fmla="*/ 472440 h 472440" name="connsiteY0"/>
                <a:gd fmla="*/ 721360 w 721360" name="connsiteX1"/>
                <a:gd fmla="*/ 10160 h 472440" name="connsiteY1"/>
                <a:gd fmla="*/ 0 w 721360" name="connsiteX2"/>
                <a:gd fmla="*/ 0 h 472440" name="connsiteY2"/>
                <a:gd fmla="*/ 350520 w 721360" name="connsiteX3"/>
                <a:gd fmla="*/ 472440 h 472440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472440" w="721360">
                  <a:moveTo>
                    <a:pt x="350520" y="472440"/>
                  </a:moveTo>
                  <a:lnTo>
                    <a:pt x="721360" y="10160"/>
                  </a:lnTo>
                  <a:lnTo>
                    <a:pt x="0" y="0"/>
                  </a:lnTo>
                  <a:lnTo>
                    <a:pt x="350520" y="472440"/>
                  </a:lnTo>
                  <a:close/>
                </a:path>
              </a:pathLst>
            </a:custGeom>
            <a:solidFill>
              <a:srgbClr val="349F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60" name="任意多边形 159"/>
            <p:cNvSpPr/>
            <p:nvPr/>
          </p:nvSpPr>
          <p:spPr>
            <a:xfrm>
              <a:off x="2657299" y="4035411"/>
              <a:ext cx="593583" cy="388755"/>
            </a:xfrm>
            <a:custGeom>
              <a:gdLst>
                <a:gd fmla="*/ 350520 w 721360" name="connsiteX0"/>
                <a:gd fmla="*/ 472440 h 472440" name="connsiteY0"/>
                <a:gd fmla="*/ 721360 w 721360" name="connsiteX1"/>
                <a:gd fmla="*/ 10160 h 472440" name="connsiteY1"/>
                <a:gd fmla="*/ 0 w 721360" name="connsiteX2"/>
                <a:gd fmla="*/ 0 h 472440" name="connsiteY2"/>
                <a:gd fmla="*/ 350520 w 721360" name="connsiteX3"/>
                <a:gd fmla="*/ 472440 h 472440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472440" w="721360">
                  <a:moveTo>
                    <a:pt x="350520" y="472440"/>
                  </a:moveTo>
                  <a:lnTo>
                    <a:pt x="721360" y="10160"/>
                  </a:lnTo>
                  <a:lnTo>
                    <a:pt x="0" y="0"/>
                  </a:lnTo>
                  <a:lnTo>
                    <a:pt x="350520" y="472440"/>
                  </a:lnTo>
                  <a:close/>
                </a:path>
              </a:pathLst>
            </a:custGeom>
            <a:solidFill>
              <a:srgbClr val="1F6BA5"/>
            </a:solidFill>
            <a:ln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61" name="任意多边形 160"/>
            <p:cNvSpPr/>
            <p:nvPr/>
          </p:nvSpPr>
          <p:spPr>
            <a:xfrm>
              <a:off x="3253661" y="4026521"/>
              <a:ext cx="593583" cy="388755"/>
            </a:xfrm>
            <a:custGeom>
              <a:gdLst>
                <a:gd fmla="*/ 350520 w 721360" name="connsiteX0"/>
                <a:gd fmla="*/ 472440 h 472440" name="connsiteY0"/>
                <a:gd fmla="*/ 721360 w 721360" name="connsiteX1"/>
                <a:gd fmla="*/ 10160 h 472440" name="connsiteY1"/>
                <a:gd fmla="*/ 0 w 721360" name="connsiteX2"/>
                <a:gd fmla="*/ 0 h 472440" name="connsiteY2"/>
                <a:gd fmla="*/ 350520 w 721360" name="connsiteX3"/>
                <a:gd fmla="*/ 472440 h 472440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472440" w="721360">
                  <a:moveTo>
                    <a:pt x="350520" y="472440"/>
                  </a:moveTo>
                  <a:lnTo>
                    <a:pt x="721360" y="10160"/>
                  </a:lnTo>
                  <a:lnTo>
                    <a:pt x="0" y="0"/>
                  </a:lnTo>
                  <a:lnTo>
                    <a:pt x="350520" y="472440"/>
                  </a:lnTo>
                  <a:close/>
                </a:path>
              </a:pathLst>
            </a:custGeom>
            <a:noFill/>
            <a:ln>
              <a:solidFill>
                <a:srgbClr val="4F7C87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62" name="任意多边形 161"/>
            <p:cNvSpPr/>
            <p:nvPr/>
          </p:nvSpPr>
          <p:spPr>
            <a:xfrm>
              <a:off x="2949990" y="4405116"/>
              <a:ext cx="593583" cy="388755"/>
            </a:xfrm>
            <a:custGeom>
              <a:gdLst>
                <a:gd fmla="*/ 350520 w 721360" name="connsiteX0"/>
                <a:gd fmla="*/ 472440 h 472440" name="connsiteY0"/>
                <a:gd fmla="*/ 721360 w 721360" name="connsiteX1"/>
                <a:gd fmla="*/ 10160 h 472440" name="connsiteY1"/>
                <a:gd fmla="*/ 0 w 721360" name="connsiteX2"/>
                <a:gd fmla="*/ 0 h 472440" name="connsiteY2"/>
                <a:gd fmla="*/ 350520 w 721360" name="connsiteX3"/>
                <a:gd fmla="*/ 472440 h 472440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472440" w="721360">
                  <a:moveTo>
                    <a:pt x="350520" y="472440"/>
                  </a:moveTo>
                  <a:lnTo>
                    <a:pt x="721360" y="10160"/>
                  </a:lnTo>
                  <a:lnTo>
                    <a:pt x="0" y="0"/>
                  </a:lnTo>
                  <a:lnTo>
                    <a:pt x="350520" y="472440"/>
                  </a:lnTo>
                  <a:close/>
                </a:path>
              </a:pathLst>
            </a:custGeom>
            <a:solidFill>
              <a:srgbClr val="40AB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63" name="任意多边形 162"/>
            <p:cNvSpPr/>
            <p:nvPr/>
          </p:nvSpPr>
          <p:spPr>
            <a:xfrm>
              <a:off x="1461534" y="4772854"/>
              <a:ext cx="593583" cy="388755"/>
            </a:xfrm>
            <a:custGeom>
              <a:gdLst>
                <a:gd fmla="*/ 350520 w 721360" name="connsiteX0"/>
                <a:gd fmla="*/ 472440 h 472440" name="connsiteY0"/>
                <a:gd fmla="*/ 721360 w 721360" name="connsiteX1"/>
                <a:gd fmla="*/ 10160 h 472440" name="connsiteY1"/>
                <a:gd fmla="*/ 0 w 721360" name="connsiteX2"/>
                <a:gd fmla="*/ 0 h 472440" name="connsiteY2"/>
                <a:gd fmla="*/ 350520 w 721360" name="connsiteX3"/>
                <a:gd fmla="*/ 472440 h 472440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472440" w="721360">
                  <a:moveTo>
                    <a:pt x="350520" y="472440"/>
                  </a:moveTo>
                  <a:lnTo>
                    <a:pt x="721360" y="10160"/>
                  </a:lnTo>
                  <a:lnTo>
                    <a:pt x="0" y="0"/>
                  </a:lnTo>
                  <a:lnTo>
                    <a:pt x="350520" y="472440"/>
                  </a:lnTo>
                  <a:close/>
                </a:path>
              </a:pathLst>
            </a:custGeom>
            <a:solidFill>
              <a:srgbClr val="0E5671"/>
            </a:solidFill>
            <a:ln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64" name="任意多边形 163"/>
            <p:cNvSpPr/>
            <p:nvPr/>
          </p:nvSpPr>
          <p:spPr>
            <a:xfrm>
              <a:off x="2654258" y="4778950"/>
              <a:ext cx="593583" cy="388755"/>
            </a:xfrm>
            <a:custGeom>
              <a:gdLst>
                <a:gd fmla="*/ 350520 w 721360" name="connsiteX0"/>
                <a:gd fmla="*/ 472440 h 472440" name="connsiteY0"/>
                <a:gd fmla="*/ 721360 w 721360" name="connsiteX1"/>
                <a:gd fmla="*/ 10160 h 472440" name="connsiteY1"/>
                <a:gd fmla="*/ 0 w 721360" name="connsiteX2"/>
                <a:gd fmla="*/ 0 h 472440" name="connsiteY2"/>
                <a:gd fmla="*/ 350520 w 721360" name="connsiteX3"/>
                <a:gd fmla="*/ 472440 h 472440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472440" w="721360">
                  <a:moveTo>
                    <a:pt x="350520" y="472440"/>
                  </a:moveTo>
                  <a:lnTo>
                    <a:pt x="721360" y="10160"/>
                  </a:lnTo>
                  <a:lnTo>
                    <a:pt x="0" y="0"/>
                  </a:lnTo>
                  <a:lnTo>
                    <a:pt x="350520" y="472440"/>
                  </a:lnTo>
                  <a:close/>
                </a:path>
              </a:pathLst>
            </a:custGeom>
            <a:solidFill>
              <a:srgbClr val="40AB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65" name="任意多边形 164"/>
            <p:cNvSpPr/>
            <p:nvPr/>
          </p:nvSpPr>
          <p:spPr>
            <a:xfrm>
              <a:off x="1739870" y="5162530"/>
              <a:ext cx="593583" cy="388755"/>
            </a:xfrm>
            <a:custGeom>
              <a:gdLst>
                <a:gd fmla="*/ 350520 w 721360" name="connsiteX0"/>
                <a:gd fmla="*/ 472440 h 472440" name="connsiteY0"/>
                <a:gd fmla="*/ 721360 w 721360" name="connsiteX1"/>
                <a:gd fmla="*/ 10160 h 472440" name="connsiteY1"/>
                <a:gd fmla="*/ 0 w 721360" name="connsiteX2"/>
                <a:gd fmla="*/ 0 h 472440" name="connsiteY2"/>
                <a:gd fmla="*/ 350520 w 721360" name="connsiteX3"/>
                <a:gd fmla="*/ 472440 h 472440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472440" w="721360">
                  <a:moveTo>
                    <a:pt x="350520" y="472440"/>
                  </a:moveTo>
                  <a:lnTo>
                    <a:pt x="721360" y="10160"/>
                  </a:lnTo>
                  <a:lnTo>
                    <a:pt x="0" y="0"/>
                  </a:lnTo>
                  <a:lnTo>
                    <a:pt x="350520" y="472440"/>
                  </a:lnTo>
                  <a:close/>
                </a:path>
              </a:pathLst>
            </a:custGeom>
            <a:solidFill>
              <a:srgbClr val="349F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66" name="任意多边形 165"/>
            <p:cNvSpPr/>
            <p:nvPr/>
          </p:nvSpPr>
          <p:spPr>
            <a:xfrm>
              <a:off x="2332763" y="5164766"/>
              <a:ext cx="593583" cy="388755"/>
            </a:xfrm>
            <a:custGeom>
              <a:gdLst>
                <a:gd fmla="*/ 350520 w 721360" name="connsiteX0"/>
                <a:gd fmla="*/ 472440 h 472440" name="connsiteY0"/>
                <a:gd fmla="*/ 721360 w 721360" name="connsiteX1"/>
                <a:gd fmla="*/ 10160 h 472440" name="connsiteY1"/>
                <a:gd fmla="*/ 0 w 721360" name="connsiteX2"/>
                <a:gd fmla="*/ 0 h 472440" name="connsiteY2"/>
                <a:gd fmla="*/ 350520 w 721360" name="connsiteX3"/>
                <a:gd fmla="*/ 472440 h 472440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472440" w="721360">
                  <a:moveTo>
                    <a:pt x="350520" y="472440"/>
                  </a:moveTo>
                  <a:lnTo>
                    <a:pt x="721360" y="10160"/>
                  </a:lnTo>
                  <a:lnTo>
                    <a:pt x="0" y="0"/>
                  </a:lnTo>
                  <a:lnTo>
                    <a:pt x="350520" y="472440"/>
                  </a:lnTo>
                  <a:close/>
                </a:path>
              </a:pathLst>
            </a:custGeom>
            <a:solidFill>
              <a:srgbClr val="349F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67" name="任意多边形 166"/>
            <p:cNvSpPr/>
            <p:nvPr/>
          </p:nvSpPr>
          <p:spPr>
            <a:xfrm>
              <a:off x="2925228" y="5175484"/>
              <a:ext cx="593583" cy="388755"/>
            </a:xfrm>
            <a:custGeom>
              <a:gdLst>
                <a:gd fmla="*/ 350520 w 721360" name="connsiteX0"/>
                <a:gd fmla="*/ 472440 h 472440" name="connsiteY0"/>
                <a:gd fmla="*/ 721360 w 721360" name="connsiteX1"/>
                <a:gd fmla="*/ 10160 h 472440" name="connsiteY1"/>
                <a:gd fmla="*/ 0 w 721360" name="connsiteX2"/>
                <a:gd fmla="*/ 0 h 472440" name="connsiteY2"/>
                <a:gd fmla="*/ 350520 w 721360" name="connsiteX3"/>
                <a:gd fmla="*/ 472440 h 472440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472440" w="721360">
                  <a:moveTo>
                    <a:pt x="350520" y="472440"/>
                  </a:moveTo>
                  <a:lnTo>
                    <a:pt x="721360" y="10160"/>
                  </a:lnTo>
                  <a:lnTo>
                    <a:pt x="0" y="0"/>
                  </a:lnTo>
                  <a:lnTo>
                    <a:pt x="350520" y="472440"/>
                  </a:lnTo>
                  <a:close/>
                </a:path>
              </a:pathLst>
            </a:custGeom>
            <a:solidFill>
              <a:srgbClr val="0E5671"/>
            </a:solidFill>
            <a:ln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68" name="任意多边形 167"/>
            <p:cNvSpPr/>
            <p:nvPr/>
          </p:nvSpPr>
          <p:spPr>
            <a:xfrm>
              <a:off x="1424704" y="5536458"/>
              <a:ext cx="593583" cy="388755"/>
            </a:xfrm>
            <a:custGeom>
              <a:gdLst>
                <a:gd fmla="*/ 350520 w 721360" name="connsiteX0"/>
                <a:gd fmla="*/ 472440 h 472440" name="connsiteY0"/>
                <a:gd fmla="*/ 721360 w 721360" name="connsiteX1"/>
                <a:gd fmla="*/ 10160 h 472440" name="connsiteY1"/>
                <a:gd fmla="*/ 0 w 721360" name="connsiteX2"/>
                <a:gd fmla="*/ 0 h 472440" name="connsiteY2"/>
                <a:gd fmla="*/ 350520 w 721360" name="connsiteX3"/>
                <a:gd fmla="*/ 472440 h 472440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472440" w="721360">
                  <a:moveTo>
                    <a:pt x="350520" y="472440"/>
                  </a:moveTo>
                  <a:lnTo>
                    <a:pt x="721360" y="10160"/>
                  </a:lnTo>
                  <a:lnTo>
                    <a:pt x="0" y="0"/>
                  </a:lnTo>
                  <a:lnTo>
                    <a:pt x="350520" y="472440"/>
                  </a:lnTo>
                  <a:close/>
                </a:path>
              </a:pathLst>
            </a:custGeom>
            <a:solidFill>
              <a:srgbClr val="349F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69" name="任意多边形 168"/>
            <p:cNvSpPr/>
            <p:nvPr/>
          </p:nvSpPr>
          <p:spPr>
            <a:xfrm>
              <a:off x="2024876" y="5536458"/>
              <a:ext cx="593583" cy="388755"/>
            </a:xfrm>
            <a:custGeom>
              <a:gdLst>
                <a:gd fmla="*/ 350520 w 721360" name="connsiteX0"/>
                <a:gd fmla="*/ 472440 h 472440" name="connsiteY0"/>
                <a:gd fmla="*/ 721360 w 721360" name="connsiteX1"/>
                <a:gd fmla="*/ 10160 h 472440" name="connsiteY1"/>
                <a:gd fmla="*/ 0 w 721360" name="connsiteX2"/>
                <a:gd fmla="*/ 0 h 472440" name="connsiteY2"/>
                <a:gd fmla="*/ 350520 w 721360" name="connsiteX3"/>
                <a:gd fmla="*/ 472440 h 472440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472440" w="721360">
                  <a:moveTo>
                    <a:pt x="350520" y="472440"/>
                  </a:moveTo>
                  <a:lnTo>
                    <a:pt x="721360" y="10160"/>
                  </a:lnTo>
                  <a:lnTo>
                    <a:pt x="0" y="0"/>
                  </a:lnTo>
                  <a:lnTo>
                    <a:pt x="350520" y="472440"/>
                  </a:lnTo>
                  <a:close/>
                </a:path>
              </a:pathLst>
            </a:custGeom>
            <a:solidFill>
              <a:srgbClr val="349F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70" name="任意多边形 169"/>
            <p:cNvSpPr/>
            <p:nvPr/>
          </p:nvSpPr>
          <p:spPr>
            <a:xfrm>
              <a:off x="2631398" y="5545348"/>
              <a:ext cx="593583" cy="388755"/>
            </a:xfrm>
            <a:custGeom>
              <a:gdLst>
                <a:gd fmla="*/ 350520 w 721360" name="connsiteX0"/>
                <a:gd fmla="*/ 472440 h 472440" name="connsiteY0"/>
                <a:gd fmla="*/ 721360 w 721360" name="connsiteX1"/>
                <a:gd fmla="*/ 10160 h 472440" name="connsiteY1"/>
                <a:gd fmla="*/ 0 w 721360" name="connsiteX2"/>
                <a:gd fmla="*/ 0 h 472440" name="connsiteY2"/>
                <a:gd fmla="*/ 350520 w 721360" name="connsiteX3"/>
                <a:gd fmla="*/ 472440 h 472440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472440" w="721360">
                  <a:moveTo>
                    <a:pt x="350520" y="472440"/>
                  </a:moveTo>
                  <a:lnTo>
                    <a:pt x="721360" y="10160"/>
                  </a:lnTo>
                  <a:lnTo>
                    <a:pt x="0" y="0"/>
                  </a:lnTo>
                  <a:lnTo>
                    <a:pt x="350520" y="472440"/>
                  </a:lnTo>
                  <a:close/>
                </a:path>
              </a:pathLst>
            </a:custGeom>
            <a:solidFill>
              <a:srgbClr val="40AB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71" name="任意多边形 170"/>
            <p:cNvSpPr/>
            <p:nvPr/>
          </p:nvSpPr>
          <p:spPr>
            <a:xfrm>
              <a:off x="1111480" y="5910053"/>
              <a:ext cx="593583" cy="388755"/>
            </a:xfrm>
            <a:custGeom>
              <a:gdLst>
                <a:gd fmla="*/ 350520 w 721360" name="connsiteX0"/>
                <a:gd fmla="*/ 472440 h 472440" name="connsiteY0"/>
                <a:gd fmla="*/ 721360 w 721360" name="connsiteX1"/>
                <a:gd fmla="*/ 10160 h 472440" name="connsiteY1"/>
                <a:gd fmla="*/ 0 w 721360" name="connsiteX2"/>
                <a:gd fmla="*/ 0 h 472440" name="connsiteY2"/>
                <a:gd fmla="*/ 350520 w 721360" name="connsiteX3"/>
                <a:gd fmla="*/ 472440 h 472440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472440" w="721360">
                  <a:moveTo>
                    <a:pt x="350520" y="472440"/>
                  </a:moveTo>
                  <a:lnTo>
                    <a:pt x="721360" y="10160"/>
                  </a:lnTo>
                  <a:lnTo>
                    <a:pt x="0" y="0"/>
                  </a:lnTo>
                  <a:lnTo>
                    <a:pt x="350520" y="4724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72" name="任意多边形 171"/>
            <p:cNvSpPr/>
            <p:nvPr/>
          </p:nvSpPr>
          <p:spPr>
            <a:xfrm>
              <a:off x="1714192" y="5917673"/>
              <a:ext cx="593583" cy="388755"/>
            </a:xfrm>
            <a:custGeom>
              <a:gdLst>
                <a:gd fmla="*/ 350520 w 721360" name="connsiteX0"/>
                <a:gd fmla="*/ 472440 h 472440" name="connsiteY0"/>
                <a:gd fmla="*/ 721360 w 721360" name="connsiteX1"/>
                <a:gd fmla="*/ 10160 h 472440" name="connsiteY1"/>
                <a:gd fmla="*/ 0 w 721360" name="connsiteX2"/>
                <a:gd fmla="*/ 0 h 472440" name="connsiteY2"/>
                <a:gd fmla="*/ 350520 w 721360" name="connsiteX3"/>
                <a:gd fmla="*/ 472440 h 472440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472440" w="721360">
                  <a:moveTo>
                    <a:pt x="350520" y="472440"/>
                  </a:moveTo>
                  <a:lnTo>
                    <a:pt x="721360" y="10160"/>
                  </a:lnTo>
                  <a:lnTo>
                    <a:pt x="0" y="0"/>
                  </a:lnTo>
                  <a:lnTo>
                    <a:pt x="350520" y="4724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73" name="任意多边形 172"/>
            <p:cNvSpPr/>
            <p:nvPr/>
          </p:nvSpPr>
          <p:spPr>
            <a:xfrm>
              <a:off x="2336227" y="6308888"/>
              <a:ext cx="596927" cy="391263"/>
            </a:xfrm>
            <a:custGeom>
              <a:gdLst>
                <a:gd fmla="*/ 377952 w 725424" name="connsiteX0"/>
                <a:gd fmla="*/ 0 h 475488" name="connsiteY0"/>
                <a:gd fmla="*/ 0 w 725424" name="connsiteX1"/>
                <a:gd fmla="*/ 475488 h 475488" name="connsiteY1"/>
                <a:gd fmla="*/ 725424 w 725424" name="connsiteX2"/>
                <a:gd fmla="*/ 469392 h 475488" name="connsiteY2"/>
                <a:gd fmla="*/ 377952 w 725424" name="connsiteX3"/>
                <a:gd fmla="*/ 0 h 475488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475488" w="725424">
                  <a:moveTo>
                    <a:pt x="377952" y="0"/>
                  </a:moveTo>
                  <a:lnTo>
                    <a:pt x="0" y="475488"/>
                  </a:lnTo>
                  <a:lnTo>
                    <a:pt x="725424" y="469392"/>
                  </a:lnTo>
                  <a:lnTo>
                    <a:pt x="377952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74" name="任意多边形 173"/>
            <p:cNvSpPr/>
            <p:nvPr/>
          </p:nvSpPr>
          <p:spPr>
            <a:xfrm>
              <a:off x="1401570" y="6291108"/>
              <a:ext cx="593583" cy="388755"/>
            </a:xfrm>
            <a:custGeom>
              <a:gdLst>
                <a:gd fmla="*/ 350520 w 721360" name="connsiteX0"/>
                <a:gd fmla="*/ 472440 h 472440" name="connsiteY0"/>
                <a:gd fmla="*/ 721360 w 721360" name="connsiteX1"/>
                <a:gd fmla="*/ 10160 h 472440" name="connsiteY1"/>
                <a:gd fmla="*/ 0 w 721360" name="connsiteX2"/>
                <a:gd fmla="*/ 0 h 472440" name="connsiteY2"/>
                <a:gd fmla="*/ 350520 w 721360" name="connsiteX3"/>
                <a:gd fmla="*/ 472440 h 472440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472440" w="721360">
                  <a:moveTo>
                    <a:pt x="350520" y="472440"/>
                  </a:moveTo>
                  <a:lnTo>
                    <a:pt x="721360" y="10160"/>
                  </a:lnTo>
                  <a:lnTo>
                    <a:pt x="0" y="0"/>
                  </a:lnTo>
                  <a:lnTo>
                    <a:pt x="350520" y="4724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75" name="任意多边形 174"/>
            <p:cNvSpPr/>
            <p:nvPr/>
          </p:nvSpPr>
          <p:spPr>
            <a:xfrm>
              <a:off x="2656005" y="6313968"/>
              <a:ext cx="593583" cy="388755"/>
            </a:xfrm>
            <a:custGeom>
              <a:gdLst>
                <a:gd fmla="*/ 350520 w 721360" name="connsiteX0"/>
                <a:gd fmla="*/ 472440 h 472440" name="connsiteY0"/>
                <a:gd fmla="*/ 721360 w 721360" name="connsiteX1"/>
                <a:gd fmla="*/ 10160 h 472440" name="connsiteY1"/>
                <a:gd fmla="*/ 0 w 721360" name="connsiteX2"/>
                <a:gd fmla="*/ 0 h 472440" name="connsiteY2"/>
                <a:gd fmla="*/ 350520 w 721360" name="connsiteX3"/>
                <a:gd fmla="*/ 472440 h 472440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472440" w="721360">
                  <a:moveTo>
                    <a:pt x="350520" y="472440"/>
                  </a:moveTo>
                  <a:lnTo>
                    <a:pt x="721360" y="10160"/>
                  </a:lnTo>
                  <a:lnTo>
                    <a:pt x="0" y="0"/>
                  </a:lnTo>
                  <a:lnTo>
                    <a:pt x="350520" y="472440"/>
                  </a:lnTo>
                  <a:close/>
                </a:path>
              </a:pathLst>
            </a:custGeom>
            <a:solidFill>
              <a:srgbClr val="40AB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76" name="任意多边形 175"/>
            <p:cNvSpPr/>
            <p:nvPr/>
          </p:nvSpPr>
          <p:spPr>
            <a:xfrm>
              <a:off x="1226381" y="2526172"/>
              <a:ext cx="596927" cy="391263"/>
            </a:xfrm>
            <a:custGeom>
              <a:gdLst>
                <a:gd fmla="*/ 377952 w 725424" name="connsiteX0"/>
                <a:gd fmla="*/ 0 h 475488" name="connsiteY0"/>
                <a:gd fmla="*/ 0 w 725424" name="connsiteX1"/>
                <a:gd fmla="*/ 475488 h 475488" name="connsiteY1"/>
                <a:gd fmla="*/ 725424 w 725424" name="connsiteX2"/>
                <a:gd fmla="*/ 469392 h 475488" name="connsiteY2"/>
                <a:gd fmla="*/ 377952 w 725424" name="connsiteX3"/>
                <a:gd fmla="*/ 0 h 475488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475488" w="725424">
                  <a:moveTo>
                    <a:pt x="377952" y="0"/>
                  </a:moveTo>
                  <a:lnTo>
                    <a:pt x="0" y="475488"/>
                  </a:lnTo>
                  <a:lnTo>
                    <a:pt x="725424" y="469392"/>
                  </a:lnTo>
                  <a:lnTo>
                    <a:pt x="377952" y="0"/>
                  </a:lnTo>
                  <a:close/>
                </a:path>
              </a:pathLst>
            </a:custGeom>
            <a:solidFill>
              <a:srgbClr val="1F6BA5"/>
            </a:solidFill>
            <a:ln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77" name="任意多边形 176"/>
            <p:cNvSpPr/>
            <p:nvPr/>
          </p:nvSpPr>
          <p:spPr>
            <a:xfrm>
              <a:off x="1527701" y="2524256"/>
              <a:ext cx="593583" cy="388755"/>
            </a:xfrm>
            <a:custGeom>
              <a:gdLst>
                <a:gd fmla="*/ 350520 w 721360" name="connsiteX0"/>
                <a:gd fmla="*/ 472440 h 472440" name="connsiteY0"/>
                <a:gd fmla="*/ 721360 w 721360" name="connsiteX1"/>
                <a:gd fmla="*/ 10160 h 472440" name="connsiteY1"/>
                <a:gd fmla="*/ 0 w 721360" name="connsiteX2"/>
                <a:gd fmla="*/ 0 h 472440" name="connsiteY2"/>
                <a:gd fmla="*/ 350520 w 721360" name="connsiteX3"/>
                <a:gd fmla="*/ 472440 h 472440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472440" w="721360">
                  <a:moveTo>
                    <a:pt x="350520" y="472440"/>
                  </a:moveTo>
                  <a:lnTo>
                    <a:pt x="721360" y="10160"/>
                  </a:lnTo>
                  <a:lnTo>
                    <a:pt x="0" y="0"/>
                  </a:lnTo>
                  <a:lnTo>
                    <a:pt x="350520" y="472440"/>
                  </a:lnTo>
                  <a:close/>
                </a:path>
              </a:pathLst>
            </a:custGeom>
            <a:solidFill>
              <a:srgbClr val="0E5671"/>
            </a:solidFill>
            <a:ln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78" name="任意多边形 177"/>
            <p:cNvSpPr/>
            <p:nvPr/>
          </p:nvSpPr>
          <p:spPr>
            <a:xfrm>
              <a:off x="632162" y="2526172"/>
              <a:ext cx="596927" cy="391263"/>
            </a:xfrm>
            <a:custGeom>
              <a:gdLst>
                <a:gd fmla="*/ 377952 w 725424" name="connsiteX0"/>
                <a:gd fmla="*/ 0 h 475488" name="connsiteY0"/>
                <a:gd fmla="*/ 0 w 725424" name="connsiteX1"/>
                <a:gd fmla="*/ 475488 h 475488" name="connsiteY1"/>
                <a:gd fmla="*/ 725424 w 725424" name="connsiteX2"/>
                <a:gd fmla="*/ 469392 h 475488" name="connsiteY2"/>
                <a:gd fmla="*/ 377952 w 725424" name="connsiteX3"/>
                <a:gd fmla="*/ 0 h 475488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475488" w="725424">
                  <a:moveTo>
                    <a:pt x="377952" y="0"/>
                  </a:moveTo>
                  <a:lnTo>
                    <a:pt x="0" y="475488"/>
                  </a:lnTo>
                  <a:lnTo>
                    <a:pt x="725424" y="469392"/>
                  </a:lnTo>
                  <a:lnTo>
                    <a:pt x="377952" y="0"/>
                  </a:lnTo>
                  <a:close/>
                </a:path>
              </a:pathLst>
            </a:custGeom>
            <a:solidFill>
              <a:srgbClr val="0E5671"/>
            </a:solidFill>
            <a:ln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79" name="任意多边形 178"/>
            <p:cNvSpPr/>
            <p:nvPr/>
          </p:nvSpPr>
          <p:spPr>
            <a:xfrm>
              <a:off x="1231937" y="2897878"/>
              <a:ext cx="593583" cy="388755"/>
            </a:xfrm>
            <a:custGeom>
              <a:gdLst>
                <a:gd fmla="*/ 350520 w 721360" name="connsiteX0"/>
                <a:gd fmla="*/ 472440 h 472440" name="connsiteY0"/>
                <a:gd fmla="*/ 721360 w 721360" name="connsiteX1"/>
                <a:gd fmla="*/ 10160 h 472440" name="connsiteY1"/>
                <a:gd fmla="*/ 0 w 721360" name="connsiteX2"/>
                <a:gd fmla="*/ 0 h 472440" name="connsiteY2"/>
                <a:gd fmla="*/ 350520 w 721360" name="connsiteX3"/>
                <a:gd fmla="*/ 472440 h 472440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472440" w="721360">
                  <a:moveTo>
                    <a:pt x="350520" y="472440"/>
                  </a:moveTo>
                  <a:lnTo>
                    <a:pt x="721360" y="10160"/>
                  </a:lnTo>
                  <a:lnTo>
                    <a:pt x="0" y="0"/>
                  </a:lnTo>
                  <a:lnTo>
                    <a:pt x="350520" y="472440"/>
                  </a:lnTo>
                  <a:close/>
                </a:path>
              </a:pathLst>
            </a:custGeom>
            <a:solidFill>
              <a:srgbClr val="0E5671"/>
            </a:solidFill>
            <a:ln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80" name="任意多边形 179"/>
            <p:cNvSpPr/>
            <p:nvPr/>
          </p:nvSpPr>
          <p:spPr>
            <a:xfrm>
              <a:off x="1797377" y="3279048"/>
              <a:ext cx="596927" cy="391263"/>
            </a:xfrm>
            <a:custGeom>
              <a:gdLst>
                <a:gd fmla="*/ 377952 w 725424" name="connsiteX0"/>
                <a:gd fmla="*/ 0 h 475488" name="connsiteY0"/>
                <a:gd fmla="*/ 0 w 725424" name="connsiteX1"/>
                <a:gd fmla="*/ 475488 h 475488" name="connsiteY1"/>
                <a:gd fmla="*/ 725424 w 725424" name="connsiteX2"/>
                <a:gd fmla="*/ 469392 h 475488" name="connsiteY2"/>
                <a:gd fmla="*/ 377952 w 725424" name="connsiteX3"/>
                <a:gd fmla="*/ 0 h 475488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475488" w="725424">
                  <a:moveTo>
                    <a:pt x="377952" y="0"/>
                  </a:moveTo>
                  <a:lnTo>
                    <a:pt x="0" y="475488"/>
                  </a:lnTo>
                  <a:lnTo>
                    <a:pt x="725424" y="469392"/>
                  </a:lnTo>
                  <a:lnTo>
                    <a:pt x="377952" y="0"/>
                  </a:lnTo>
                  <a:close/>
                </a:path>
              </a:pathLst>
            </a:custGeom>
            <a:solidFill>
              <a:srgbClr val="1F6BA5"/>
            </a:solidFill>
            <a:ln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81" name="任意多边形 180"/>
            <p:cNvSpPr/>
            <p:nvPr/>
          </p:nvSpPr>
          <p:spPr>
            <a:xfrm>
              <a:off x="1513614" y="3276440"/>
              <a:ext cx="593583" cy="388755"/>
            </a:xfrm>
            <a:custGeom>
              <a:gdLst>
                <a:gd fmla="*/ 350520 w 721360" name="connsiteX0"/>
                <a:gd fmla="*/ 472440 h 472440" name="connsiteY0"/>
                <a:gd fmla="*/ 721360 w 721360" name="connsiteX1"/>
                <a:gd fmla="*/ 10160 h 472440" name="connsiteY1"/>
                <a:gd fmla="*/ 0 w 721360" name="connsiteX2"/>
                <a:gd fmla="*/ 0 h 472440" name="connsiteY2"/>
                <a:gd fmla="*/ 350520 w 721360" name="connsiteX3"/>
                <a:gd fmla="*/ 472440 h 472440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472440" w="721360">
                  <a:moveTo>
                    <a:pt x="350520" y="472440"/>
                  </a:moveTo>
                  <a:lnTo>
                    <a:pt x="721360" y="10160"/>
                  </a:lnTo>
                  <a:lnTo>
                    <a:pt x="0" y="0"/>
                  </a:lnTo>
                  <a:lnTo>
                    <a:pt x="350520" y="472440"/>
                  </a:lnTo>
                  <a:close/>
                </a:path>
              </a:pathLst>
            </a:custGeom>
            <a:solidFill>
              <a:srgbClr val="349F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82" name="任意多边形 181"/>
            <p:cNvSpPr/>
            <p:nvPr/>
          </p:nvSpPr>
          <p:spPr>
            <a:xfrm>
              <a:off x="3231998" y="5934183"/>
              <a:ext cx="596927" cy="391263"/>
            </a:xfrm>
            <a:custGeom>
              <a:gdLst>
                <a:gd fmla="*/ 377952 w 725424" name="connsiteX0"/>
                <a:gd fmla="*/ 0 h 475488" name="connsiteY0"/>
                <a:gd fmla="*/ 0 w 725424" name="connsiteX1"/>
                <a:gd fmla="*/ 475488 h 475488" name="connsiteY1"/>
                <a:gd fmla="*/ 725424 w 725424" name="connsiteX2"/>
                <a:gd fmla="*/ 469392 h 475488" name="connsiteY2"/>
                <a:gd fmla="*/ 377952 w 725424" name="connsiteX3"/>
                <a:gd fmla="*/ 0 h 475488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475488" w="725424">
                  <a:moveTo>
                    <a:pt x="377952" y="0"/>
                  </a:moveTo>
                  <a:lnTo>
                    <a:pt x="0" y="475488"/>
                  </a:lnTo>
                  <a:lnTo>
                    <a:pt x="725424" y="469392"/>
                  </a:lnTo>
                  <a:lnTo>
                    <a:pt x="377952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83" name="任意多边形 182"/>
            <p:cNvSpPr/>
            <p:nvPr/>
          </p:nvSpPr>
          <p:spPr>
            <a:xfrm>
              <a:off x="3516412" y="6320750"/>
              <a:ext cx="596927" cy="391263"/>
            </a:xfrm>
            <a:custGeom>
              <a:gdLst>
                <a:gd fmla="*/ 377952 w 725424" name="connsiteX0"/>
                <a:gd fmla="*/ 0 h 475488" name="connsiteY0"/>
                <a:gd fmla="*/ 0 w 725424" name="connsiteX1"/>
                <a:gd fmla="*/ 475488 h 475488" name="connsiteY1"/>
                <a:gd fmla="*/ 725424 w 725424" name="connsiteX2"/>
                <a:gd fmla="*/ 469392 h 475488" name="connsiteY2"/>
                <a:gd fmla="*/ 377952 w 725424" name="connsiteX3"/>
                <a:gd fmla="*/ 0 h 475488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475488" w="725424">
                  <a:moveTo>
                    <a:pt x="377952" y="0"/>
                  </a:moveTo>
                  <a:lnTo>
                    <a:pt x="0" y="475488"/>
                  </a:lnTo>
                  <a:lnTo>
                    <a:pt x="725424" y="469392"/>
                  </a:lnTo>
                  <a:lnTo>
                    <a:pt x="377952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84" name="任意多边形 183"/>
            <p:cNvSpPr/>
            <p:nvPr/>
          </p:nvSpPr>
          <p:spPr>
            <a:xfrm>
              <a:off x="1819642" y="2526505"/>
              <a:ext cx="596927" cy="391263"/>
            </a:xfrm>
            <a:custGeom>
              <a:gdLst>
                <a:gd fmla="*/ 377952 w 725424" name="connsiteX0"/>
                <a:gd fmla="*/ 0 h 475488" name="connsiteY0"/>
                <a:gd fmla="*/ 0 w 725424" name="connsiteX1"/>
                <a:gd fmla="*/ 475488 h 475488" name="connsiteY1"/>
                <a:gd fmla="*/ 725424 w 725424" name="connsiteX2"/>
                <a:gd fmla="*/ 469392 h 475488" name="connsiteY2"/>
                <a:gd fmla="*/ 377952 w 725424" name="connsiteX3"/>
                <a:gd fmla="*/ 0 h 475488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475488" w="725424">
                  <a:moveTo>
                    <a:pt x="377952" y="0"/>
                  </a:moveTo>
                  <a:lnTo>
                    <a:pt x="0" y="475488"/>
                  </a:lnTo>
                  <a:lnTo>
                    <a:pt x="725424" y="469392"/>
                  </a:lnTo>
                  <a:lnTo>
                    <a:pt x="377952" y="0"/>
                  </a:lnTo>
                  <a:close/>
                </a:path>
              </a:pathLst>
            </a:custGeom>
            <a:solidFill>
              <a:srgbClr val="40AB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85" name="任意多边形 184"/>
            <p:cNvSpPr/>
            <p:nvPr/>
          </p:nvSpPr>
          <p:spPr>
            <a:xfrm>
              <a:off x="2390610" y="2896006"/>
              <a:ext cx="593583" cy="388755"/>
            </a:xfrm>
            <a:custGeom>
              <a:gdLst>
                <a:gd fmla="*/ 350520 w 721360" name="connsiteX0"/>
                <a:gd fmla="*/ 472440 h 472440" name="connsiteY0"/>
                <a:gd fmla="*/ 721360 w 721360" name="connsiteX1"/>
                <a:gd fmla="*/ 10160 h 472440" name="connsiteY1"/>
                <a:gd fmla="*/ 0 w 721360" name="connsiteX2"/>
                <a:gd fmla="*/ 0 h 472440" name="connsiteY2"/>
                <a:gd fmla="*/ 350520 w 721360" name="connsiteX3"/>
                <a:gd fmla="*/ 472440 h 472440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472440" w="721360">
                  <a:moveTo>
                    <a:pt x="350520" y="472440"/>
                  </a:moveTo>
                  <a:lnTo>
                    <a:pt x="721360" y="10160"/>
                  </a:lnTo>
                  <a:lnTo>
                    <a:pt x="0" y="0"/>
                  </a:lnTo>
                  <a:lnTo>
                    <a:pt x="350520" y="472440"/>
                  </a:lnTo>
                  <a:close/>
                </a:path>
              </a:pathLst>
            </a:custGeom>
            <a:noFill/>
            <a:ln>
              <a:solidFill>
                <a:srgbClr val="4F7C87"/>
              </a:solidFill>
              <a:prstDash val="sysDash"/>
            </a:ln>
            <a:effectLst>
              <a:reflection algn="bl" blurRad="6350" dir="5400000" dist="50800" endA="300" endPos="55500" rotWithShape="0" stA="50000" sy="-10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86" name="任意多边形 185"/>
            <p:cNvSpPr/>
            <p:nvPr/>
          </p:nvSpPr>
          <p:spPr>
            <a:xfrm>
              <a:off x="647941" y="1351218"/>
              <a:ext cx="596927" cy="391263"/>
            </a:xfrm>
            <a:custGeom>
              <a:gdLst>
                <a:gd fmla="*/ 377952 w 725424" name="connsiteX0"/>
                <a:gd fmla="*/ 0 h 475488" name="connsiteY0"/>
                <a:gd fmla="*/ 0 w 725424" name="connsiteX1"/>
                <a:gd fmla="*/ 475488 h 475488" name="connsiteY1"/>
                <a:gd fmla="*/ 725424 w 725424" name="connsiteX2"/>
                <a:gd fmla="*/ 469392 h 475488" name="connsiteY2"/>
                <a:gd fmla="*/ 377952 w 725424" name="connsiteX3"/>
                <a:gd fmla="*/ 0 h 475488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475488" w="725424">
                  <a:moveTo>
                    <a:pt x="377952" y="0"/>
                  </a:moveTo>
                  <a:lnTo>
                    <a:pt x="0" y="475488"/>
                  </a:lnTo>
                  <a:lnTo>
                    <a:pt x="725424" y="469392"/>
                  </a:lnTo>
                  <a:lnTo>
                    <a:pt x="377952" y="0"/>
                  </a:lnTo>
                  <a:close/>
                </a:path>
              </a:pathLst>
            </a:custGeom>
            <a:noFill/>
            <a:ln>
              <a:solidFill>
                <a:schemeClr val="tx1">
                  <a:lumMod val="8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87" name="任意多边形 186"/>
            <p:cNvSpPr/>
            <p:nvPr/>
          </p:nvSpPr>
          <p:spPr>
            <a:xfrm>
              <a:off x="331368" y="1748334"/>
              <a:ext cx="596927" cy="391263"/>
            </a:xfrm>
            <a:custGeom>
              <a:gdLst>
                <a:gd fmla="*/ 377952 w 725424" name="connsiteX0"/>
                <a:gd fmla="*/ 0 h 475488" name="connsiteY0"/>
                <a:gd fmla="*/ 0 w 725424" name="connsiteX1"/>
                <a:gd fmla="*/ 475488 h 475488" name="connsiteY1"/>
                <a:gd fmla="*/ 725424 w 725424" name="connsiteX2"/>
                <a:gd fmla="*/ 469392 h 475488" name="connsiteY2"/>
                <a:gd fmla="*/ 377952 w 725424" name="connsiteX3"/>
                <a:gd fmla="*/ 0 h 475488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475488" w="725424">
                  <a:moveTo>
                    <a:pt x="377952" y="0"/>
                  </a:moveTo>
                  <a:lnTo>
                    <a:pt x="0" y="475488"/>
                  </a:lnTo>
                  <a:lnTo>
                    <a:pt x="725424" y="469392"/>
                  </a:lnTo>
                  <a:lnTo>
                    <a:pt x="377952" y="0"/>
                  </a:lnTo>
                  <a:close/>
                </a:path>
              </a:pathLst>
            </a:custGeom>
            <a:noFill/>
            <a:ln>
              <a:solidFill>
                <a:schemeClr val="tx1">
                  <a:lumMod val="8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88" name="任意多边形 187"/>
            <p:cNvSpPr/>
            <p:nvPr/>
          </p:nvSpPr>
          <p:spPr>
            <a:xfrm>
              <a:off x="623745" y="2145449"/>
              <a:ext cx="596927" cy="391263"/>
            </a:xfrm>
            <a:custGeom>
              <a:gdLst>
                <a:gd fmla="*/ 377952 w 725424" name="connsiteX0"/>
                <a:gd fmla="*/ 0 h 475488" name="connsiteY0"/>
                <a:gd fmla="*/ 0 w 725424" name="connsiteX1"/>
                <a:gd fmla="*/ 475488 h 475488" name="connsiteY1"/>
                <a:gd fmla="*/ 725424 w 725424" name="connsiteX2"/>
                <a:gd fmla="*/ 469392 h 475488" name="connsiteY2"/>
                <a:gd fmla="*/ 377952 w 725424" name="connsiteX3"/>
                <a:gd fmla="*/ 0 h 475488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475488" w="725424">
                  <a:moveTo>
                    <a:pt x="377952" y="0"/>
                  </a:moveTo>
                  <a:lnTo>
                    <a:pt x="0" y="475488"/>
                  </a:lnTo>
                  <a:lnTo>
                    <a:pt x="725424" y="469392"/>
                  </a:lnTo>
                  <a:lnTo>
                    <a:pt x="377952" y="0"/>
                  </a:lnTo>
                  <a:close/>
                </a:path>
              </a:pathLst>
            </a:custGeom>
            <a:noFill/>
            <a:ln>
              <a:solidFill>
                <a:schemeClr val="tx1">
                  <a:lumMod val="8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89" name="任意多边形 188"/>
            <p:cNvSpPr/>
            <p:nvPr/>
          </p:nvSpPr>
          <p:spPr>
            <a:xfrm>
              <a:off x="1219418" y="2145449"/>
              <a:ext cx="596927" cy="391263"/>
            </a:xfrm>
            <a:custGeom>
              <a:gdLst>
                <a:gd fmla="*/ 377952 w 725424" name="connsiteX0"/>
                <a:gd fmla="*/ 0 h 475488" name="connsiteY0"/>
                <a:gd fmla="*/ 0 w 725424" name="connsiteX1"/>
                <a:gd fmla="*/ 475488 h 475488" name="connsiteY1"/>
                <a:gd fmla="*/ 725424 w 725424" name="connsiteX2"/>
                <a:gd fmla="*/ 469392 h 475488" name="connsiteY2"/>
                <a:gd fmla="*/ 377952 w 725424" name="connsiteX3"/>
                <a:gd fmla="*/ 0 h 475488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475488" w="725424">
                  <a:moveTo>
                    <a:pt x="377952" y="0"/>
                  </a:moveTo>
                  <a:lnTo>
                    <a:pt x="0" y="475488"/>
                  </a:lnTo>
                  <a:lnTo>
                    <a:pt x="725424" y="469392"/>
                  </a:lnTo>
                  <a:lnTo>
                    <a:pt x="377952" y="0"/>
                  </a:lnTo>
                  <a:close/>
                </a:path>
              </a:pathLst>
            </a:custGeom>
            <a:noFill/>
            <a:ln>
              <a:solidFill>
                <a:schemeClr val="tx1">
                  <a:lumMod val="8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90" name="任意多边形 189"/>
            <p:cNvSpPr/>
            <p:nvPr/>
          </p:nvSpPr>
          <p:spPr>
            <a:xfrm>
              <a:off x="602221" y="2928249"/>
              <a:ext cx="596927" cy="391263"/>
            </a:xfrm>
            <a:custGeom>
              <a:gdLst>
                <a:gd fmla="*/ 377952 w 725424" name="connsiteX0"/>
                <a:gd fmla="*/ 0 h 475488" name="connsiteY0"/>
                <a:gd fmla="*/ 0 w 725424" name="connsiteX1"/>
                <a:gd fmla="*/ 475488 h 475488" name="connsiteY1"/>
                <a:gd fmla="*/ 725424 w 725424" name="connsiteX2"/>
                <a:gd fmla="*/ 469392 h 475488" name="connsiteY2"/>
                <a:gd fmla="*/ 377952 w 725424" name="connsiteX3"/>
                <a:gd fmla="*/ 0 h 475488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475488" w="725424">
                  <a:moveTo>
                    <a:pt x="377952" y="0"/>
                  </a:moveTo>
                  <a:lnTo>
                    <a:pt x="0" y="475488"/>
                  </a:lnTo>
                  <a:lnTo>
                    <a:pt x="725424" y="469392"/>
                  </a:lnTo>
                  <a:lnTo>
                    <a:pt x="377952" y="0"/>
                  </a:lnTo>
                  <a:close/>
                </a:path>
              </a:pathLst>
            </a:custGeom>
            <a:noFill/>
            <a:ln>
              <a:solidFill>
                <a:schemeClr val="tx1">
                  <a:lumMod val="8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91" name="任意多边形 190"/>
            <p:cNvSpPr/>
            <p:nvPr/>
          </p:nvSpPr>
          <p:spPr>
            <a:xfrm>
              <a:off x="281682" y="3340604"/>
              <a:ext cx="596927" cy="391263"/>
            </a:xfrm>
            <a:custGeom>
              <a:gdLst>
                <a:gd fmla="*/ 377952 w 725424" name="connsiteX0"/>
                <a:gd fmla="*/ 0 h 475488" name="connsiteY0"/>
                <a:gd fmla="*/ 0 w 725424" name="connsiteX1"/>
                <a:gd fmla="*/ 475488 h 475488" name="connsiteY1"/>
                <a:gd fmla="*/ 725424 w 725424" name="connsiteX2"/>
                <a:gd fmla="*/ 469392 h 475488" name="connsiteY2"/>
                <a:gd fmla="*/ 377952 w 725424" name="connsiteX3"/>
                <a:gd fmla="*/ 0 h 475488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475488" w="725424">
                  <a:moveTo>
                    <a:pt x="377952" y="0"/>
                  </a:moveTo>
                  <a:lnTo>
                    <a:pt x="0" y="475488"/>
                  </a:lnTo>
                  <a:lnTo>
                    <a:pt x="725424" y="469392"/>
                  </a:lnTo>
                  <a:lnTo>
                    <a:pt x="377952" y="0"/>
                  </a:lnTo>
                  <a:close/>
                </a:path>
              </a:pathLst>
            </a:custGeom>
            <a:noFill/>
            <a:ln>
              <a:solidFill>
                <a:schemeClr val="tx1">
                  <a:lumMod val="8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92" name="任意多边形 191"/>
            <p:cNvSpPr/>
            <p:nvPr/>
          </p:nvSpPr>
          <p:spPr>
            <a:xfrm>
              <a:off x="579361" y="3737720"/>
              <a:ext cx="596927" cy="391263"/>
            </a:xfrm>
            <a:custGeom>
              <a:gdLst>
                <a:gd fmla="*/ 377952 w 725424" name="connsiteX0"/>
                <a:gd fmla="*/ 0 h 475488" name="connsiteY0"/>
                <a:gd fmla="*/ 0 w 725424" name="connsiteX1"/>
                <a:gd fmla="*/ 475488 h 475488" name="connsiteY1"/>
                <a:gd fmla="*/ 725424 w 725424" name="connsiteX2"/>
                <a:gd fmla="*/ 469392 h 475488" name="connsiteY2"/>
                <a:gd fmla="*/ 377952 w 725424" name="connsiteX3"/>
                <a:gd fmla="*/ 0 h 475488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475488" w="725424">
                  <a:moveTo>
                    <a:pt x="377952" y="0"/>
                  </a:moveTo>
                  <a:lnTo>
                    <a:pt x="0" y="475488"/>
                  </a:lnTo>
                  <a:lnTo>
                    <a:pt x="725424" y="469392"/>
                  </a:lnTo>
                  <a:lnTo>
                    <a:pt x="377952" y="0"/>
                  </a:lnTo>
                  <a:close/>
                </a:path>
              </a:pathLst>
            </a:custGeom>
            <a:noFill/>
            <a:ln>
              <a:solidFill>
                <a:schemeClr val="tx1">
                  <a:lumMod val="8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93" name="任意多边形 192"/>
            <p:cNvSpPr/>
            <p:nvPr/>
          </p:nvSpPr>
          <p:spPr>
            <a:xfrm>
              <a:off x="589731" y="6513716"/>
              <a:ext cx="596927" cy="391263"/>
            </a:xfrm>
            <a:custGeom>
              <a:gdLst>
                <a:gd fmla="*/ 377952 w 725424" name="connsiteX0"/>
                <a:gd fmla="*/ 0 h 475488" name="connsiteY0"/>
                <a:gd fmla="*/ 0 w 725424" name="connsiteX1"/>
                <a:gd fmla="*/ 475488 h 475488" name="connsiteY1"/>
                <a:gd fmla="*/ 725424 w 725424" name="connsiteX2"/>
                <a:gd fmla="*/ 469392 h 475488" name="connsiteY2"/>
                <a:gd fmla="*/ 377952 w 725424" name="connsiteX3"/>
                <a:gd fmla="*/ 0 h 475488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475488" w="725424">
                  <a:moveTo>
                    <a:pt x="377952" y="0"/>
                  </a:moveTo>
                  <a:lnTo>
                    <a:pt x="0" y="475488"/>
                  </a:lnTo>
                  <a:lnTo>
                    <a:pt x="725424" y="469392"/>
                  </a:lnTo>
                  <a:lnTo>
                    <a:pt x="377952" y="0"/>
                  </a:lnTo>
                  <a:close/>
                </a:path>
              </a:pathLst>
            </a:custGeom>
            <a:noFill/>
            <a:ln>
              <a:solidFill>
                <a:schemeClr val="tx1">
                  <a:lumMod val="8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94" name="任意多边形 193"/>
            <p:cNvSpPr/>
            <p:nvPr/>
          </p:nvSpPr>
          <p:spPr>
            <a:xfrm>
              <a:off x="1185404" y="6513716"/>
              <a:ext cx="596927" cy="391263"/>
            </a:xfrm>
            <a:custGeom>
              <a:gdLst>
                <a:gd fmla="*/ 377952 w 725424" name="connsiteX0"/>
                <a:gd fmla="*/ 0 h 475488" name="connsiteY0"/>
                <a:gd fmla="*/ 0 w 725424" name="connsiteX1"/>
                <a:gd fmla="*/ 475488 h 475488" name="connsiteY1"/>
                <a:gd fmla="*/ 725424 w 725424" name="connsiteX2"/>
                <a:gd fmla="*/ 469392 h 475488" name="connsiteY2"/>
                <a:gd fmla="*/ 377952 w 725424" name="connsiteX3"/>
                <a:gd fmla="*/ 0 h 475488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475488" w="725424">
                  <a:moveTo>
                    <a:pt x="377952" y="0"/>
                  </a:moveTo>
                  <a:lnTo>
                    <a:pt x="0" y="475488"/>
                  </a:lnTo>
                  <a:lnTo>
                    <a:pt x="725424" y="469392"/>
                  </a:lnTo>
                  <a:lnTo>
                    <a:pt x="377952" y="0"/>
                  </a:lnTo>
                  <a:close/>
                </a:path>
              </a:pathLst>
            </a:custGeom>
            <a:noFill/>
            <a:ln>
              <a:solidFill>
                <a:schemeClr val="tx1">
                  <a:lumMod val="8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95" name="任意多边形 194"/>
            <p:cNvSpPr/>
            <p:nvPr/>
          </p:nvSpPr>
          <p:spPr>
            <a:xfrm>
              <a:off x="352822" y="1343186"/>
              <a:ext cx="593583" cy="388755"/>
            </a:xfrm>
            <a:custGeom>
              <a:gdLst>
                <a:gd fmla="*/ 350520 w 721360" name="connsiteX0"/>
                <a:gd fmla="*/ 472440 h 472440" name="connsiteY0"/>
                <a:gd fmla="*/ 721360 w 721360" name="connsiteX1"/>
                <a:gd fmla="*/ 10160 h 472440" name="connsiteY1"/>
                <a:gd fmla="*/ 0 w 721360" name="connsiteX2"/>
                <a:gd fmla="*/ 0 h 472440" name="connsiteY2"/>
                <a:gd fmla="*/ 350520 w 721360" name="connsiteX3"/>
                <a:gd fmla="*/ 472440 h 472440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472440" w="721360">
                  <a:moveTo>
                    <a:pt x="350520" y="472440"/>
                  </a:moveTo>
                  <a:lnTo>
                    <a:pt x="721360" y="10160"/>
                  </a:lnTo>
                  <a:lnTo>
                    <a:pt x="0" y="0"/>
                  </a:lnTo>
                  <a:lnTo>
                    <a:pt x="350520" y="472440"/>
                  </a:lnTo>
                  <a:close/>
                </a:path>
              </a:pathLst>
            </a:custGeom>
            <a:noFill/>
            <a:ln>
              <a:solidFill>
                <a:schemeClr val="tx1">
                  <a:lumMod val="8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96" name="任意多边形 195"/>
            <p:cNvSpPr/>
            <p:nvPr/>
          </p:nvSpPr>
          <p:spPr>
            <a:xfrm>
              <a:off x="961453" y="1340768"/>
              <a:ext cx="593583" cy="388755"/>
            </a:xfrm>
            <a:custGeom>
              <a:gdLst>
                <a:gd fmla="*/ 350520 w 721360" name="connsiteX0"/>
                <a:gd fmla="*/ 472440 h 472440" name="connsiteY0"/>
                <a:gd fmla="*/ 721360 w 721360" name="connsiteX1"/>
                <a:gd fmla="*/ 10160 h 472440" name="connsiteY1"/>
                <a:gd fmla="*/ 0 w 721360" name="connsiteX2"/>
                <a:gd fmla="*/ 0 h 472440" name="connsiteY2"/>
                <a:gd fmla="*/ 350520 w 721360" name="connsiteX3"/>
                <a:gd fmla="*/ 472440 h 472440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472440" w="721360">
                  <a:moveTo>
                    <a:pt x="350520" y="472440"/>
                  </a:moveTo>
                  <a:lnTo>
                    <a:pt x="721360" y="10160"/>
                  </a:lnTo>
                  <a:lnTo>
                    <a:pt x="0" y="0"/>
                  </a:lnTo>
                  <a:lnTo>
                    <a:pt x="350520" y="472440"/>
                  </a:lnTo>
                  <a:close/>
                </a:path>
              </a:pathLst>
            </a:custGeom>
            <a:noFill/>
            <a:ln>
              <a:solidFill>
                <a:schemeClr val="tx1">
                  <a:lumMod val="8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97" name="任意多边形 196"/>
            <p:cNvSpPr/>
            <p:nvPr/>
          </p:nvSpPr>
          <p:spPr>
            <a:xfrm>
              <a:off x="644880" y="1737883"/>
              <a:ext cx="593583" cy="388755"/>
            </a:xfrm>
            <a:custGeom>
              <a:gdLst>
                <a:gd fmla="*/ 350520 w 721360" name="connsiteX0"/>
                <a:gd fmla="*/ 472440 h 472440" name="connsiteY0"/>
                <a:gd fmla="*/ 721360 w 721360" name="connsiteX1"/>
                <a:gd fmla="*/ 10160 h 472440" name="connsiteY1"/>
                <a:gd fmla="*/ 0 w 721360" name="connsiteX2"/>
                <a:gd fmla="*/ 0 h 472440" name="connsiteY2"/>
                <a:gd fmla="*/ 350520 w 721360" name="connsiteX3"/>
                <a:gd fmla="*/ 472440 h 472440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472440" w="721360">
                  <a:moveTo>
                    <a:pt x="350520" y="472440"/>
                  </a:moveTo>
                  <a:lnTo>
                    <a:pt x="721360" y="10160"/>
                  </a:lnTo>
                  <a:lnTo>
                    <a:pt x="0" y="0"/>
                  </a:lnTo>
                  <a:lnTo>
                    <a:pt x="350520" y="472440"/>
                  </a:lnTo>
                  <a:close/>
                </a:path>
              </a:pathLst>
            </a:custGeom>
            <a:noFill/>
            <a:ln>
              <a:solidFill>
                <a:schemeClr val="tx1">
                  <a:lumMod val="8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98" name="任意多边形 197"/>
            <p:cNvSpPr/>
            <p:nvPr/>
          </p:nvSpPr>
          <p:spPr>
            <a:xfrm>
              <a:off x="936372" y="2134998"/>
              <a:ext cx="593583" cy="388755"/>
            </a:xfrm>
            <a:custGeom>
              <a:gdLst>
                <a:gd fmla="*/ 350520 w 721360" name="connsiteX0"/>
                <a:gd fmla="*/ 472440 h 472440" name="connsiteY0"/>
                <a:gd fmla="*/ 721360 w 721360" name="connsiteX1"/>
                <a:gd fmla="*/ 10160 h 472440" name="connsiteY1"/>
                <a:gd fmla="*/ 0 w 721360" name="connsiteX2"/>
                <a:gd fmla="*/ 0 h 472440" name="connsiteY2"/>
                <a:gd fmla="*/ 350520 w 721360" name="connsiteX3"/>
                <a:gd fmla="*/ 472440 h 472440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472440" w="721360">
                  <a:moveTo>
                    <a:pt x="350520" y="472440"/>
                  </a:moveTo>
                  <a:lnTo>
                    <a:pt x="721360" y="10160"/>
                  </a:lnTo>
                  <a:lnTo>
                    <a:pt x="0" y="0"/>
                  </a:lnTo>
                  <a:lnTo>
                    <a:pt x="350520" y="472440"/>
                  </a:lnTo>
                  <a:close/>
                </a:path>
              </a:pathLst>
            </a:custGeom>
            <a:noFill/>
            <a:ln>
              <a:solidFill>
                <a:schemeClr val="tx1">
                  <a:lumMod val="8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99" name="任意多边形 198"/>
            <p:cNvSpPr/>
            <p:nvPr/>
          </p:nvSpPr>
          <p:spPr>
            <a:xfrm>
              <a:off x="938593" y="2532114"/>
              <a:ext cx="593583" cy="388755"/>
            </a:xfrm>
            <a:custGeom>
              <a:gdLst>
                <a:gd fmla="*/ 350520 w 721360" name="connsiteX0"/>
                <a:gd fmla="*/ 472440 h 472440" name="connsiteY0"/>
                <a:gd fmla="*/ 721360 w 721360" name="connsiteX1"/>
                <a:gd fmla="*/ 10160 h 472440" name="connsiteY1"/>
                <a:gd fmla="*/ 0 w 721360" name="connsiteX2"/>
                <a:gd fmla="*/ 0 h 472440" name="connsiteY2"/>
                <a:gd fmla="*/ 350520 w 721360" name="connsiteX3"/>
                <a:gd fmla="*/ 472440 h 472440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472440" w="721360">
                  <a:moveTo>
                    <a:pt x="350520" y="472440"/>
                  </a:moveTo>
                  <a:lnTo>
                    <a:pt x="721360" y="10160"/>
                  </a:lnTo>
                  <a:lnTo>
                    <a:pt x="0" y="0"/>
                  </a:lnTo>
                  <a:lnTo>
                    <a:pt x="350520" y="472440"/>
                  </a:lnTo>
                  <a:close/>
                </a:path>
              </a:pathLst>
            </a:custGeom>
            <a:noFill/>
            <a:ln>
              <a:solidFill>
                <a:schemeClr val="tx1">
                  <a:lumMod val="8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00" name="任意多边形 199"/>
            <p:cNvSpPr/>
            <p:nvPr/>
          </p:nvSpPr>
          <p:spPr>
            <a:xfrm>
              <a:off x="908113" y="2902559"/>
              <a:ext cx="593583" cy="388755"/>
            </a:xfrm>
            <a:custGeom>
              <a:gdLst>
                <a:gd fmla="*/ 350520 w 721360" name="connsiteX0"/>
                <a:gd fmla="*/ 472440 h 472440" name="connsiteY0"/>
                <a:gd fmla="*/ 721360 w 721360" name="connsiteX1"/>
                <a:gd fmla="*/ 10160 h 472440" name="connsiteY1"/>
                <a:gd fmla="*/ 0 w 721360" name="connsiteX2"/>
                <a:gd fmla="*/ 0 h 472440" name="connsiteY2"/>
                <a:gd fmla="*/ 350520 w 721360" name="connsiteX3"/>
                <a:gd fmla="*/ 472440 h 472440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472440" w="721360">
                  <a:moveTo>
                    <a:pt x="350520" y="472440"/>
                  </a:moveTo>
                  <a:lnTo>
                    <a:pt x="721360" y="10160"/>
                  </a:lnTo>
                  <a:lnTo>
                    <a:pt x="0" y="0"/>
                  </a:lnTo>
                  <a:lnTo>
                    <a:pt x="350520" y="472440"/>
                  </a:lnTo>
                  <a:close/>
                </a:path>
              </a:pathLst>
            </a:custGeom>
            <a:noFill/>
            <a:ln>
              <a:solidFill>
                <a:schemeClr val="tx1">
                  <a:lumMod val="8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01" name="任意多边形 200"/>
            <p:cNvSpPr/>
            <p:nvPr/>
          </p:nvSpPr>
          <p:spPr>
            <a:xfrm>
              <a:off x="595194" y="3330154"/>
              <a:ext cx="593583" cy="388755"/>
            </a:xfrm>
            <a:custGeom>
              <a:gdLst>
                <a:gd fmla="*/ 350520 w 721360" name="connsiteX0"/>
                <a:gd fmla="*/ 472440 h 472440" name="connsiteY0"/>
                <a:gd fmla="*/ 721360 w 721360" name="connsiteX1"/>
                <a:gd fmla="*/ 10160 h 472440" name="connsiteY1"/>
                <a:gd fmla="*/ 0 w 721360" name="connsiteX2"/>
                <a:gd fmla="*/ 0 h 472440" name="connsiteY2"/>
                <a:gd fmla="*/ 350520 w 721360" name="connsiteX3"/>
                <a:gd fmla="*/ 472440 h 472440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472440" w="721360">
                  <a:moveTo>
                    <a:pt x="350520" y="472440"/>
                  </a:moveTo>
                  <a:lnTo>
                    <a:pt x="721360" y="10160"/>
                  </a:lnTo>
                  <a:lnTo>
                    <a:pt x="0" y="0"/>
                  </a:lnTo>
                  <a:lnTo>
                    <a:pt x="350520" y="472440"/>
                  </a:lnTo>
                  <a:close/>
                </a:path>
              </a:pathLst>
            </a:custGeom>
            <a:noFill/>
            <a:ln>
              <a:solidFill>
                <a:schemeClr val="tx1">
                  <a:lumMod val="8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02" name="任意多边形 201"/>
            <p:cNvSpPr/>
            <p:nvPr/>
          </p:nvSpPr>
          <p:spPr>
            <a:xfrm>
              <a:off x="286750" y="3727269"/>
              <a:ext cx="593583" cy="388755"/>
            </a:xfrm>
            <a:custGeom>
              <a:gdLst>
                <a:gd fmla="*/ 350520 w 721360" name="connsiteX0"/>
                <a:gd fmla="*/ 472440 h 472440" name="connsiteY0"/>
                <a:gd fmla="*/ 721360 w 721360" name="connsiteX1"/>
                <a:gd fmla="*/ 10160 h 472440" name="connsiteY1"/>
                <a:gd fmla="*/ 0 w 721360" name="connsiteX2"/>
                <a:gd fmla="*/ 0 h 472440" name="connsiteY2"/>
                <a:gd fmla="*/ 350520 w 721360" name="connsiteX3"/>
                <a:gd fmla="*/ 472440 h 472440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472440" w="721360">
                  <a:moveTo>
                    <a:pt x="350520" y="472440"/>
                  </a:moveTo>
                  <a:lnTo>
                    <a:pt x="721360" y="10160"/>
                  </a:lnTo>
                  <a:lnTo>
                    <a:pt x="0" y="0"/>
                  </a:lnTo>
                  <a:lnTo>
                    <a:pt x="350520" y="472440"/>
                  </a:lnTo>
                  <a:close/>
                </a:path>
              </a:pathLst>
            </a:custGeom>
            <a:noFill/>
            <a:ln>
              <a:solidFill>
                <a:schemeClr val="tx1">
                  <a:lumMod val="8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03" name="任意多边形 202"/>
            <p:cNvSpPr/>
            <p:nvPr/>
          </p:nvSpPr>
          <p:spPr>
            <a:xfrm>
              <a:off x="584338" y="4124384"/>
              <a:ext cx="593583" cy="388755"/>
            </a:xfrm>
            <a:custGeom>
              <a:gdLst>
                <a:gd fmla="*/ 350520 w 721360" name="connsiteX0"/>
                <a:gd fmla="*/ 472440 h 472440" name="connsiteY0"/>
                <a:gd fmla="*/ 721360 w 721360" name="connsiteX1"/>
                <a:gd fmla="*/ 10160 h 472440" name="connsiteY1"/>
                <a:gd fmla="*/ 0 w 721360" name="connsiteX2"/>
                <a:gd fmla="*/ 0 h 472440" name="connsiteY2"/>
                <a:gd fmla="*/ 350520 w 721360" name="connsiteX3"/>
                <a:gd fmla="*/ 472440 h 472440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472440" w="721360">
                  <a:moveTo>
                    <a:pt x="350520" y="472440"/>
                  </a:moveTo>
                  <a:lnTo>
                    <a:pt x="721360" y="10160"/>
                  </a:lnTo>
                  <a:lnTo>
                    <a:pt x="0" y="0"/>
                  </a:lnTo>
                  <a:lnTo>
                    <a:pt x="350520" y="472440"/>
                  </a:lnTo>
                  <a:close/>
                </a:path>
              </a:pathLst>
            </a:custGeom>
            <a:noFill/>
            <a:ln>
              <a:solidFill>
                <a:schemeClr val="tx1">
                  <a:lumMod val="8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04" name="任意多边形 203"/>
            <p:cNvSpPr/>
            <p:nvPr/>
          </p:nvSpPr>
          <p:spPr>
            <a:xfrm>
              <a:off x="279130" y="4517690"/>
              <a:ext cx="593583" cy="388755"/>
            </a:xfrm>
            <a:custGeom>
              <a:gdLst>
                <a:gd fmla="*/ 350520 w 721360" name="connsiteX0"/>
                <a:gd fmla="*/ 472440 h 472440" name="connsiteY0"/>
                <a:gd fmla="*/ 721360 w 721360" name="connsiteX1"/>
                <a:gd fmla="*/ 10160 h 472440" name="connsiteY1"/>
                <a:gd fmla="*/ 0 w 721360" name="connsiteX2"/>
                <a:gd fmla="*/ 0 h 472440" name="connsiteY2"/>
                <a:gd fmla="*/ 350520 w 721360" name="connsiteX3"/>
                <a:gd fmla="*/ 472440 h 472440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472440" w="721360">
                  <a:moveTo>
                    <a:pt x="350520" y="472440"/>
                  </a:moveTo>
                  <a:lnTo>
                    <a:pt x="721360" y="10160"/>
                  </a:lnTo>
                  <a:lnTo>
                    <a:pt x="0" y="0"/>
                  </a:lnTo>
                  <a:lnTo>
                    <a:pt x="350520" y="472440"/>
                  </a:lnTo>
                  <a:close/>
                </a:path>
              </a:pathLst>
            </a:custGeom>
            <a:noFill/>
            <a:ln>
              <a:solidFill>
                <a:schemeClr val="tx1">
                  <a:lumMod val="8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05" name="任意多边形 204"/>
            <p:cNvSpPr/>
            <p:nvPr/>
          </p:nvSpPr>
          <p:spPr>
            <a:xfrm>
              <a:off x="355330" y="4914805"/>
              <a:ext cx="593583" cy="388755"/>
            </a:xfrm>
            <a:custGeom>
              <a:gdLst>
                <a:gd fmla="*/ 350520 w 721360" name="connsiteX0"/>
                <a:gd fmla="*/ 472440 h 472440" name="connsiteY0"/>
                <a:gd fmla="*/ 721360 w 721360" name="connsiteX1"/>
                <a:gd fmla="*/ 10160 h 472440" name="connsiteY1"/>
                <a:gd fmla="*/ 0 w 721360" name="connsiteX2"/>
                <a:gd fmla="*/ 0 h 472440" name="connsiteY2"/>
                <a:gd fmla="*/ 350520 w 721360" name="connsiteX3"/>
                <a:gd fmla="*/ 472440 h 472440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472440" w="721360">
                  <a:moveTo>
                    <a:pt x="350520" y="472440"/>
                  </a:moveTo>
                  <a:lnTo>
                    <a:pt x="721360" y="10160"/>
                  </a:lnTo>
                  <a:lnTo>
                    <a:pt x="0" y="0"/>
                  </a:lnTo>
                  <a:lnTo>
                    <a:pt x="350520" y="472440"/>
                  </a:lnTo>
                  <a:close/>
                </a:path>
              </a:pathLst>
            </a:custGeom>
            <a:noFill/>
            <a:ln>
              <a:solidFill>
                <a:schemeClr val="tx1">
                  <a:lumMod val="8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06" name="任意多边形 205"/>
            <p:cNvSpPr/>
            <p:nvPr/>
          </p:nvSpPr>
          <p:spPr>
            <a:xfrm>
              <a:off x="961453" y="4914805"/>
              <a:ext cx="593583" cy="388755"/>
            </a:xfrm>
            <a:custGeom>
              <a:gdLst>
                <a:gd fmla="*/ 350520 w 721360" name="connsiteX0"/>
                <a:gd fmla="*/ 472440 h 472440" name="connsiteY0"/>
                <a:gd fmla="*/ 721360 w 721360" name="connsiteX1"/>
                <a:gd fmla="*/ 10160 h 472440" name="connsiteY1"/>
                <a:gd fmla="*/ 0 w 721360" name="connsiteX2"/>
                <a:gd fmla="*/ 0 h 472440" name="connsiteY2"/>
                <a:gd fmla="*/ 350520 w 721360" name="connsiteX3"/>
                <a:gd fmla="*/ 472440 h 472440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472440" w="721360">
                  <a:moveTo>
                    <a:pt x="350520" y="472440"/>
                  </a:moveTo>
                  <a:lnTo>
                    <a:pt x="721360" y="10160"/>
                  </a:lnTo>
                  <a:lnTo>
                    <a:pt x="0" y="0"/>
                  </a:lnTo>
                  <a:lnTo>
                    <a:pt x="350520" y="472440"/>
                  </a:lnTo>
                  <a:close/>
                </a:path>
              </a:pathLst>
            </a:custGeom>
            <a:noFill/>
            <a:ln>
              <a:solidFill>
                <a:schemeClr val="tx1">
                  <a:lumMod val="8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07" name="任意多边形 206"/>
            <p:cNvSpPr/>
            <p:nvPr/>
          </p:nvSpPr>
          <p:spPr>
            <a:xfrm>
              <a:off x="637295" y="5311920"/>
              <a:ext cx="593583" cy="388755"/>
            </a:xfrm>
            <a:custGeom>
              <a:gdLst>
                <a:gd fmla="*/ 350520 w 721360" name="connsiteX0"/>
                <a:gd fmla="*/ 472440 h 472440" name="connsiteY0"/>
                <a:gd fmla="*/ 721360 w 721360" name="connsiteX1"/>
                <a:gd fmla="*/ 10160 h 472440" name="connsiteY1"/>
                <a:gd fmla="*/ 0 w 721360" name="connsiteX2"/>
                <a:gd fmla="*/ 0 h 472440" name="connsiteY2"/>
                <a:gd fmla="*/ 350520 w 721360" name="connsiteX3"/>
                <a:gd fmla="*/ 472440 h 472440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472440" w="721360">
                  <a:moveTo>
                    <a:pt x="350520" y="472440"/>
                  </a:moveTo>
                  <a:lnTo>
                    <a:pt x="721360" y="10160"/>
                  </a:lnTo>
                  <a:lnTo>
                    <a:pt x="0" y="0"/>
                  </a:lnTo>
                  <a:lnTo>
                    <a:pt x="350520" y="472440"/>
                  </a:lnTo>
                  <a:close/>
                </a:path>
              </a:pathLst>
            </a:custGeom>
            <a:noFill/>
            <a:ln>
              <a:solidFill>
                <a:schemeClr val="tx1">
                  <a:lumMod val="8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08" name="任意多边形 207"/>
            <p:cNvSpPr/>
            <p:nvPr/>
          </p:nvSpPr>
          <p:spPr>
            <a:xfrm>
              <a:off x="1243418" y="5311920"/>
              <a:ext cx="593583" cy="388755"/>
            </a:xfrm>
            <a:custGeom>
              <a:gdLst>
                <a:gd fmla="*/ 350520 w 721360" name="connsiteX0"/>
                <a:gd fmla="*/ 472440 h 472440" name="connsiteY0"/>
                <a:gd fmla="*/ 721360 w 721360" name="connsiteX1"/>
                <a:gd fmla="*/ 10160 h 472440" name="connsiteY1"/>
                <a:gd fmla="*/ 0 w 721360" name="connsiteX2"/>
                <a:gd fmla="*/ 0 h 472440" name="connsiteY2"/>
                <a:gd fmla="*/ 350520 w 721360" name="connsiteX3"/>
                <a:gd fmla="*/ 472440 h 472440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472440" w="721360">
                  <a:moveTo>
                    <a:pt x="350520" y="472440"/>
                  </a:moveTo>
                  <a:lnTo>
                    <a:pt x="721360" y="10160"/>
                  </a:lnTo>
                  <a:lnTo>
                    <a:pt x="0" y="0"/>
                  </a:lnTo>
                  <a:lnTo>
                    <a:pt x="350520" y="472440"/>
                  </a:lnTo>
                  <a:close/>
                </a:path>
              </a:pathLst>
            </a:custGeom>
            <a:noFill/>
            <a:ln>
              <a:solidFill>
                <a:schemeClr val="tx1">
                  <a:lumMod val="8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09" name="任意多边形 208"/>
            <p:cNvSpPr/>
            <p:nvPr/>
          </p:nvSpPr>
          <p:spPr>
            <a:xfrm>
              <a:off x="328660" y="5705225"/>
              <a:ext cx="593583" cy="388755"/>
            </a:xfrm>
            <a:custGeom>
              <a:gdLst>
                <a:gd fmla="*/ 350520 w 721360" name="connsiteX0"/>
                <a:gd fmla="*/ 472440 h 472440" name="connsiteY0"/>
                <a:gd fmla="*/ 721360 w 721360" name="connsiteX1"/>
                <a:gd fmla="*/ 10160 h 472440" name="connsiteY1"/>
                <a:gd fmla="*/ 0 w 721360" name="connsiteX2"/>
                <a:gd fmla="*/ 0 h 472440" name="connsiteY2"/>
                <a:gd fmla="*/ 350520 w 721360" name="connsiteX3"/>
                <a:gd fmla="*/ 472440 h 472440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472440" w="721360">
                  <a:moveTo>
                    <a:pt x="350520" y="472440"/>
                  </a:moveTo>
                  <a:lnTo>
                    <a:pt x="721360" y="10160"/>
                  </a:lnTo>
                  <a:lnTo>
                    <a:pt x="0" y="0"/>
                  </a:lnTo>
                  <a:lnTo>
                    <a:pt x="350520" y="472440"/>
                  </a:lnTo>
                  <a:close/>
                </a:path>
              </a:pathLst>
            </a:custGeom>
            <a:noFill/>
            <a:ln>
              <a:solidFill>
                <a:schemeClr val="tx1">
                  <a:lumMod val="8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10" name="任意多边形 209"/>
            <p:cNvSpPr/>
            <p:nvPr/>
          </p:nvSpPr>
          <p:spPr>
            <a:xfrm>
              <a:off x="930973" y="5709035"/>
              <a:ext cx="593583" cy="388755"/>
            </a:xfrm>
            <a:custGeom>
              <a:gdLst>
                <a:gd fmla="*/ 350520 w 721360" name="connsiteX0"/>
                <a:gd fmla="*/ 472440 h 472440" name="connsiteY0"/>
                <a:gd fmla="*/ 721360 w 721360" name="connsiteX1"/>
                <a:gd fmla="*/ 10160 h 472440" name="connsiteY1"/>
                <a:gd fmla="*/ 0 w 721360" name="connsiteX2"/>
                <a:gd fmla="*/ 0 h 472440" name="connsiteY2"/>
                <a:gd fmla="*/ 350520 w 721360" name="connsiteX3"/>
                <a:gd fmla="*/ 472440 h 472440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472440" w="721360">
                  <a:moveTo>
                    <a:pt x="350520" y="472440"/>
                  </a:moveTo>
                  <a:lnTo>
                    <a:pt x="721360" y="10160"/>
                  </a:lnTo>
                  <a:lnTo>
                    <a:pt x="0" y="0"/>
                  </a:lnTo>
                  <a:lnTo>
                    <a:pt x="350520" y="472440"/>
                  </a:lnTo>
                  <a:close/>
                </a:path>
              </a:pathLst>
            </a:custGeom>
            <a:noFill/>
            <a:ln>
              <a:solidFill>
                <a:schemeClr val="tx1">
                  <a:lumMod val="8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11" name="任意多边形 210"/>
            <p:cNvSpPr/>
            <p:nvPr/>
          </p:nvSpPr>
          <p:spPr>
            <a:xfrm>
              <a:off x="612631" y="6098530"/>
              <a:ext cx="593583" cy="388755"/>
            </a:xfrm>
            <a:custGeom>
              <a:gdLst>
                <a:gd fmla="*/ 350520 w 721360" name="connsiteX0"/>
                <a:gd fmla="*/ 472440 h 472440" name="connsiteY0"/>
                <a:gd fmla="*/ 721360 w 721360" name="connsiteX1"/>
                <a:gd fmla="*/ 10160 h 472440" name="connsiteY1"/>
                <a:gd fmla="*/ 0 w 721360" name="connsiteX2"/>
                <a:gd fmla="*/ 0 h 472440" name="connsiteY2"/>
                <a:gd fmla="*/ 350520 w 721360" name="connsiteX3"/>
                <a:gd fmla="*/ 472440 h 472440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472440" w="721360">
                  <a:moveTo>
                    <a:pt x="350520" y="472440"/>
                  </a:moveTo>
                  <a:lnTo>
                    <a:pt x="721360" y="10160"/>
                  </a:lnTo>
                  <a:lnTo>
                    <a:pt x="0" y="0"/>
                  </a:lnTo>
                  <a:lnTo>
                    <a:pt x="350520" y="472440"/>
                  </a:lnTo>
                  <a:close/>
                </a:path>
              </a:pathLst>
            </a:custGeom>
            <a:noFill/>
            <a:ln>
              <a:solidFill>
                <a:schemeClr val="tx1">
                  <a:lumMod val="8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12" name="任意多边形 211"/>
            <p:cNvSpPr/>
            <p:nvPr/>
          </p:nvSpPr>
          <p:spPr>
            <a:xfrm>
              <a:off x="892793" y="6503266"/>
              <a:ext cx="593583" cy="388755"/>
            </a:xfrm>
            <a:custGeom>
              <a:gdLst>
                <a:gd fmla="*/ 350520 w 721360" name="connsiteX0"/>
                <a:gd fmla="*/ 472440 h 472440" name="connsiteY0"/>
                <a:gd fmla="*/ 721360 w 721360" name="connsiteX1"/>
                <a:gd fmla="*/ 10160 h 472440" name="connsiteY1"/>
                <a:gd fmla="*/ 0 w 721360" name="connsiteX2"/>
                <a:gd fmla="*/ 0 h 472440" name="connsiteY2"/>
                <a:gd fmla="*/ 350520 w 721360" name="connsiteX3"/>
                <a:gd fmla="*/ 472440 h 472440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472440" w="721360">
                  <a:moveTo>
                    <a:pt x="350520" y="472440"/>
                  </a:moveTo>
                  <a:lnTo>
                    <a:pt x="721360" y="10160"/>
                  </a:lnTo>
                  <a:lnTo>
                    <a:pt x="0" y="0"/>
                  </a:lnTo>
                  <a:lnTo>
                    <a:pt x="350520" y="472440"/>
                  </a:lnTo>
                  <a:close/>
                </a:path>
              </a:pathLst>
            </a:custGeom>
            <a:noFill/>
            <a:ln>
              <a:solidFill>
                <a:schemeClr val="tx1">
                  <a:lumMod val="8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13" name="任意多边形 212"/>
            <p:cNvSpPr/>
            <p:nvPr/>
          </p:nvSpPr>
          <p:spPr>
            <a:xfrm>
              <a:off x="1498916" y="6495646"/>
              <a:ext cx="593583" cy="388755"/>
            </a:xfrm>
            <a:custGeom>
              <a:gdLst>
                <a:gd fmla="*/ 350520 w 721360" name="connsiteX0"/>
                <a:gd fmla="*/ 472440 h 472440" name="connsiteY0"/>
                <a:gd fmla="*/ 721360 w 721360" name="connsiteX1"/>
                <a:gd fmla="*/ 10160 h 472440" name="connsiteY1"/>
                <a:gd fmla="*/ 0 w 721360" name="connsiteX2"/>
                <a:gd fmla="*/ 0 h 472440" name="connsiteY2"/>
                <a:gd fmla="*/ 350520 w 721360" name="connsiteX3"/>
                <a:gd fmla="*/ 472440 h 472440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472440" w="721360">
                  <a:moveTo>
                    <a:pt x="350520" y="472440"/>
                  </a:moveTo>
                  <a:lnTo>
                    <a:pt x="721360" y="10160"/>
                  </a:lnTo>
                  <a:lnTo>
                    <a:pt x="0" y="0"/>
                  </a:lnTo>
                  <a:lnTo>
                    <a:pt x="350520" y="472440"/>
                  </a:lnTo>
                  <a:close/>
                </a:path>
              </a:pathLst>
            </a:custGeom>
            <a:noFill/>
            <a:ln>
              <a:solidFill>
                <a:schemeClr val="tx1">
                  <a:lumMod val="8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14" name="任意多边形 213"/>
            <p:cNvSpPr/>
            <p:nvPr/>
          </p:nvSpPr>
          <p:spPr>
            <a:xfrm>
              <a:off x="1500932" y="6099157"/>
              <a:ext cx="596927" cy="391263"/>
            </a:xfrm>
            <a:custGeom>
              <a:gdLst>
                <a:gd fmla="*/ 377952 w 725424" name="connsiteX0"/>
                <a:gd fmla="*/ 0 h 475488" name="connsiteY0"/>
                <a:gd fmla="*/ 0 w 725424" name="connsiteX1"/>
                <a:gd fmla="*/ 475488 h 475488" name="connsiteY1"/>
                <a:gd fmla="*/ 725424 w 725424" name="connsiteX2"/>
                <a:gd fmla="*/ 469392 h 475488" name="connsiteY2"/>
                <a:gd fmla="*/ 377952 w 725424" name="connsiteX3"/>
                <a:gd fmla="*/ 0 h 475488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475488" w="725424">
                  <a:moveTo>
                    <a:pt x="377952" y="0"/>
                  </a:moveTo>
                  <a:lnTo>
                    <a:pt x="0" y="475488"/>
                  </a:lnTo>
                  <a:lnTo>
                    <a:pt x="725424" y="469392"/>
                  </a:lnTo>
                  <a:lnTo>
                    <a:pt x="377952" y="0"/>
                  </a:lnTo>
                  <a:close/>
                </a:path>
              </a:pathLst>
            </a:custGeom>
            <a:noFill/>
            <a:ln>
              <a:solidFill>
                <a:schemeClr val="tx1">
                  <a:lumMod val="8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15" name="任意多边形 214"/>
            <p:cNvSpPr/>
            <p:nvPr/>
          </p:nvSpPr>
          <p:spPr>
            <a:xfrm>
              <a:off x="4778992" y="6308888"/>
              <a:ext cx="596927" cy="391263"/>
            </a:xfrm>
            <a:custGeom>
              <a:gdLst>
                <a:gd fmla="*/ 377952 w 725424" name="connsiteX0"/>
                <a:gd fmla="*/ 0 h 475488" name="connsiteY0"/>
                <a:gd fmla="*/ 0 w 725424" name="connsiteX1"/>
                <a:gd fmla="*/ 475488 h 475488" name="connsiteY1"/>
                <a:gd fmla="*/ 725424 w 725424" name="connsiteX2"/>
                <a:gd fmla="*/ 469392 h 475488" name="connsiteY2"/>
                <a:gd fmla="*/ 377952 w 725424" name="connsiteX3"/>
                <a:gd fmla="*/ 0 h 475488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475488" w="725424">
                  <a:moveTo>
                    <a:pt x="377952" y="0"/>
                  </a:moveTo>
                  <a:lnTo>
                    <a:pt x="0" y="475488"/>
                  </a:lnTo>
                  <a:lnTo>
                    <a:pt x="725424" y="469392"/>
                  </a:lnTo>
                  <a:lnTo>
                    <a:pt x="377952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</p:spTree>
    <p:extLst>
      <p:ext uri="{BB962C8B-B14F-4D97-AF65-F5344CB8AC3E}">
        <p14:creationId val="3048066944"/>
      </p:ext>
    </p:extLst>
  </p:cSld>
  <p:clrMapOvr>
    <a:masterClrMapping/>
  </p:clrMapOvr>
  <mc:AlternateContent>
    <mc:Choice Requires="p14">
      <p:transition p14:dur="800" spd="slow">
        <p14:flythrough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in">
                                      <p:cBhvr>
                                        <p:cTn dur="1100" id="7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11"/>
    </p:bldLst>
  </p:timing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074" name="任意多边形 17"/>
          <p:cNvSpPr/>
          <p:nvPr/>
        </p:nvSpPr>
        <p:spPr bwMode="auto">
          <a:xfrm>
            <a:off x="-34925" y="0"/>
            <a:ext cx="5437188" cy="6858000"/>
          </a:xfrm>
          <a:custGeom>
            <a:gdLst>
              <a:gd fmla="*/ 0 w 5437991" name="T0"/>
              <a:gd fmla="*/ 0 h 6858000" name="T1"/>
              <a:gd fmla="*/ 5435582 w 5437991" name="T2"/>
              <a:gd fmla="*/ 0 h 6858000" name="T3"/>
              <a:gd fmla="*/ 1632404 w 5437991" name="T4"/>
              <a:gd fmla="*/ 6858000 h 6858000" name="T5"/>
              <a:gd fmla="*/ 0 w 5437991" name="T6"/>
              <a:gd fmla="*/ 6858000 h 6858000" name="T7"/>
              <a:gd fmla="*/ 0 w 5437991" name="T8"/>
              <a:gd fmla="*/ 0 h 6858000" name="T9"/>
              <a:gd fmla="*/ 0 60000 65536" name="T10"/>
              <a:gd fmla="*/ 0 60000 65536" name="T11"/>
              <a:gd fmla="*/ 0 60000 65536" name="T12"/>
              <a:gd fmla="*/ 0 60000 65536" name="T13"/>
              <a:gd fmla="*/ 0 60000 65536" name="T14"/>
            </a:gdLst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b="b" l="0" r="r" t="0"/>
            <a:pathLst>
              <a:path h="6858000" w="5437991">
                <a:moveTo>
                  <a:pt x="0" y="0"/>
                </a:moveTo>
                <a:lnTo>
                  <a:pt x="5437991" y="0"/>
                </a:lnTo>
                <a:lnTo>
                  <a:pt x="1633127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>
            <a:noFill/>
          </a:ln>
        </p:spPr>
        <p:txBody>
          <a:bodyPr anchor="ctr"/>
          <a:lstStyle/>
          <a:p>
            <a:endParaRPr altLang="en-US" lang="zh-CN"/>
          </a:p>
        </p:txBody>
      </p:sp>
      <p:sp>
        <p:nvSpPr>
          <p:cNvPr id="3079" name="椭圆 25"/>
          <p:cNvSpPr>
            <a:spLocks noChangeArrowheads="1"/>
          </p:cNvSpPr>
          <p:nvPr/>
        </p:nvSpPr>
        <p:spPr bwMode="auto">
          <a:xfrm>
            <a:off x="5866663" y="908398"/>
            <a:ext cx="1032768" cy="1030541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750"/>
              </a:spcBef>
              <a:buFont charset="0" pitchFamily="34" typeface="Arial"/>
              <a:buChar char="•"/>
              <a:defRPr sz="21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375"/>
              </a:spcBef>
              <a:buFont charset="0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375"/>
              </a:spcBef>
              <a:buFont charset="0" pitchFamily="34" typeface="Arial"/>
              <a:buChar char="•"/>
              <a:defRPr sz="15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375"/>
              </a:spcBef>
              <a:buFont charset="0" pitchFamily="34" typeface="Arial"/>
              <a:buChar char="•"/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375"/>
              </a:spcBef>
              <a:buFont charset="0" pitchFamily="34" typeface="Arial"/>
              <a:buChar char="•"/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fontAlgn="base" indent="-228600" marL="251460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charset="0" pitchFamily="34" typeface="Arial"/>
              <a:buChar char="•"/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fontAlgn="base" indent="-228600" marL="297180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charset="0" pitchFamily="34" typeface="Arial"/>
              <a:buChar char="•"/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fontAlgn="base" indent="-228600" marL="342900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charset="0" pitchFamily="34" typeface="Arial"/>
              <a:buChar char="•"/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fontAlgn="base" indent="-228600" marL="388620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charset="0" pitchFamily="34" typeface="Arial"/>
              <a:buChar char="•"/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itchFamily="34" typeface="Arial"/>
              <a:buNone/>
            </a:pPr>
            <a:endParaRPr altLang="en-US" lang="zh-CN" sz="3200">
              <a:solidFill>
                <a:srgbClr val="FFFFFF"/>
              </a:solidFill>
              <a:latin charset="0" panose="020b0606020202030204" pitchFamily="34" typeface="Arial Narrow"/>
              <a:ea charset="-122" panose="020b0503020204020204" pitchFamily="34" typeface="微软雅黑"/>
            </a:endParaRPr>
          </a:p>
        </p:txBody>
      </p:sp>
      <p:sp>
        <p:nvSpPr>
          <p:cNvPr id="3080" name="椭圆 28"/>
          <p:cNvSpPr>
            <a:spLocks noChangeArrowheads="1"/>
          </p:cNvSpPr>
          <p:nvPr/>
        </p:nvSpPr>
        <p:spPr bwMode="auto">
          <a:xfrm>
            <a:off x="5190022" y="2110326"/>
            <a:ext cx="1032768" cy="1032768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750"/>
              </a:spcBef>
              <a:buFont charset="0" pitchFamily="34" typeface="Arial"/>
              <a:buChar char="•"/>
              <a:defRPr sz="21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375"/>
              </a:spcBef>
              <a:buFont charset="0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375"/>
              </a:spcBef>
              <a:buFont charset="0" pitchFamily="34" typeface="Arial"/>
              <a:buChar char="•"/>
              <a:defRPr sz="15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375"/>
              </a:spcBef>
              <a:buFont charset="0" pitchFamily="34" typeface="Arial"/>
              <a:buChar char="•"/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375"/>
              </a:spcBef>
              <a:buFont charset="0" pitchFamily="34" typeface="Arial"/>
              <a:buChar char="•"/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fontAlgn="base" indent="-228600" marL="251460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charset="0" pitchFamily="34" typeface="Arial"/>
              <a:buChar char="•"/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fontAlgn="base" indent="-228600" marL="297180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charset="0" pitchFamily="34" typeface="Arial"/>
              <a:buChar char="•"/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fontAlgn="base" indent="-228600" marL="342900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charset="0" pitchFamily="34" typeface="Arial"/>
              <a:buChar char="•"/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fontAlgn="base" indent="-228600" marL="388620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charset="0" pitchFamily="34" typeface="Arial"/>
              <a:buChar char="•"/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itchFamily="34" typeface="Arial"/>
              <a:buNone/>
            </a:pPr>
            <a:endParaRPr altLang="en-US" lang="zh-CN" sz="3200">
              <a:solidFill>
                <a:srgbClr val="FFFFFF"/>
              </a:solidFill>
              <a:latin charset="0" panose="020b0606020202030204" pitchFamily="34" typeface="Arial Narrow"/>
              <a:ea charset="-122" panose="020b0503020204020204" pitchFamily="34" typeface="微软雅黑"/>
            </a:endParaRPr>
          </a:p>
        </p:txBody>
      </p:sp>
      <p:sp>
        <p:nvSpPr>
          <p:cNvPr id="3081" name="椭圆 29"/>
          <p:cNvSpPr>
            <a:spLocks noChangeArrowheads="1"/>
          </p:cNvSpPr>
          <p:nvPr/>
        </p:nvSpPr>
        <p:spPr bwMode="auto">
          <a:xfrm>
            <a:off x="4540090" y="3341189"/>
            <a:ext cx="1030542" cy="1032768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750"/>
              </a:spcBef>
              <a:buFont charset="0" pitchFamily="34" typeface="Arial"/>
              <a:buChar char="•"/>
              <a:defRPr sz="21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375"/>
              </a:spcBef>
              <a:buFont charset="0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375"/>
              </a:spcBef>
              <a:buFont charset="0" pitchFamily="34" typeface="Arial"/>
              <a:buChar char="•"/>
              <a:defRPr sz="15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375"/>
              </a:spcBef>
              <a:buFont charset="0" pitchFamily="34" typeface="Arial"/>
              <a:buChar char="•"/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375"/>
              </a:spcBef>
              <a:buFont charset="0" pitchFamily="34" typeface="Arial"/>
              <a:buChar char="•"/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fontAlgn="base" indent="-228600" marL="251460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charset="0" pitchFamily="34" typeface="Arial"/>
              <a:buChar char="•"/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fontAlgn="base" indent="-228600" marL="297180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charset="0" pitchFamily="34" typeface="Arial"/>
              <a:buChar char="•"/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fontAlgn="base" indent="-228600" marL="342900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charset="0" pitchFamily="34" typeface="Arial"/>
              <a:buChar char="•"/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fontAlgn="base" indent="-228600" marL="388620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charset="0" pitchFamily="34" typeface="Arial"/>
              <a:buChar char="•"/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itchFamily="34" typeface="Arial"/>
              <a:buNone/>
            </a:pPr>
            <a:endParaRPr altLang="en-US" lang="zh-CN" sz="3200">
              <a:solidFill>
                <a:srgbClr val="FFFFFF"/>
              </a:solidFill>
              <a:latin charset="0" panose="020b0606020202030204" pitchFamily="34" typeface="Arial Narrow"/>
              <a:ea charset="-122" panose="020b0503020204020204" pitchFamily="34" typeface="微软雅黑"/>
            </a:endParaRPr>
          </a:p>
        </p:txBody>
      </p:sp>
      <p:sp>
        <p:nvSpPr>
          <p:cNvPr id="3083" name="椭圆 31"/>
          <p:cNvSpPr>
            <a:spLocks noChangeArrowheads="1"/>
          </p:cNvSpPr>
          <p:nvPr/>
        </p:nvSpPr>
        <p:spPr bwMode="auto">
          <a:xfrm>
            <a:off x="5942340" y="981848"/>
            <a:ext cx="881414" cy="883641"/>
          </a:xfrm>
          <a:prstGeom prst="ellipse">
            <a:avLst/>
          </a:prstGeom>
          <a:solidFill>
            <a:srgbClr val="0E5671"/>
          </a:solidFill>
          <a:ln>
            <a:noFill/>
          </a:ln>
        </p:spPr>
        <p:txBody>
          <a:bodyPr anchor="ctr" bIns="0" lIns="0" rIns="0" tIns="0"/>
          <a:lstStyle>
            <a:lvl1pPr>
              <a:lnSpc>
                <a:spcPct val="90000"/>
              </a:lnSpc>
              <a:spcBef>
                <a:spcPts val="750"/>
              </a:spcBef>
              <a:buFont charset="0" pitchFamily="34" typeface="Arial"/>
              <a:buChar char="•"/>
              <a:defRPr sz="21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375"/>
              </a:spcBef>
              <a:buFont charset="0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375"/>
              </a:spcBef>
              <a:buFont charset="0" pitchFamily="34" typeface="Arial"/>
              <a:buChar char="•"/>
              <a:defRPr sz="15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375"/>
              </a:spcBef>
              <a:buFont charset="0" pitchFamily="34" typeface="Arial"/>
              <a:buChar char="•"/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375"/>
              </a:spcBef>
              <a:buFont charset="0" pitchFamily="34" typeface="Arial"/>
              <a:buChar char="•"/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fontAlgn="base" indent="-228600" marL="251460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charset="0" pitchFamily="34" typeface="Arial"/>
              <a:buChar char="•"/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fontAlgn="base" indent="-228600" marL="297180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charset="0" pitchFamily="34" typeface="Arial"/>
              <a:buChar char="•"/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fontAlgn="base" indent="-228600" marL="342900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charset="0" pitchFamily="34" typeface="Arial"/>
              <a:buChar char="•"/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fontAlgn="base" indent="-228600" marL="388620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charset="0" pitchFamily="34" typeface="Arial"/>
              <a:buChar char="•"/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itchFamily="34" typeface="Arial"/>
              <a:buNone/>
            </a:pPr>
            <a:r>
              <a:rPr altLang="zh-CN" lang="en-US" sz="3600">
                <a:solidFill>
                  <a:srgbClr val="FFFFFF"/>
                </a:solidFill>
                <a:latin charset="0" panose="020b0a04020102020204" pitchFamily="34" typeface="Arial Black"/>
                <a:ea charset="-122" panose="020b0503020204020204" pitchFamily="34" typeface="微软雅黑"/>
              </a:rPr>
              <a:t>01</a:t>
            </a:r>
          </a:p>
        </p:txBody>
      </p:sp>
      <p:sp>
        <p:nvSpPr>
          <p:cNvPr id="3084" name="椭圆 32"/>
          <p:cNvSpPr>
            <a:spLocks noChangeArrowheads="1"/>
          </p:cNvSpPr>
          <p:nvPr/>
        </p:nvSpPr>
        <p:spPr bwMode="auto">
          <a:xfrm>
            <a:off x="5263472" y="2186003"/>
            <a:ext cx="883641" cy="881414"/>
          </a:xfrm>
          <a:prstGeom prst="ellipse">
            <a:avLst/>
          </a:prstGeom>
          <a:solidFill>
            <a:srgbClr val="0E5671"/>
          </a:solidFill>
          <a:ln>
            <a:noFill/>
          </a:ln>
        </p:spPr>
        <p:txBody>
          <a:bodyPr anchor="ctr" bIns="0" lIns="0" rIns="0" tIns="0"/>
          <a:lstStyle>
            <a:lvl1pPr>
              <a:lnSpc>
                <a:spcPct val="90000"/>
              </a:lnSpc>
              <a:spcBef>
                <a:spcPts val="750"/>
              </a:spcBef>
              <a:buFont charset="0" pitchFamily="34" typeface="Arial"/>
              <a:buChar char="•"/>
              <a:defRPr sz="21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375"/>
              </a:spcBef>
              <a:buFont charset="0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375"/>
              </a:spcBef>
              <a:buFont charset="0" pitchFamily="34" typeface="Arial"/>
              <a:buChar char="•"/>
              <a:defRPr sz="15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375"/>
              </a:spcBef>
              <a:buFont charset="0" pitchFamily="34" typeface="Arial"/>
              <a:buChar char="•"/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375"/>
              </a:spcBef>
              <a:buFont charset="0" pitchFamily="34" typeface="Arial"/>
              <a:buChar char="•"/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fontAlgn="base" indent="-228600" marL="251460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charset="0" pitchFamily="34" typeface="Arial"/>
              <a:buChar char="•"/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fontAlgn="base" indent="-228600" marL="297180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charset="0" pitchFamily="34" typeface="Arial"/>
              <a:buChar char="•"/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fontAlgn="base" indent="-228600" marL="342900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charset="0" pitchFamily="34" typeface="Arial"/>
              <a:buChar char="•"/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fontAlgn="base" indent="-228600" marL="388620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charset="0" pitchFamily="34" typeface="Arial"/>
              <a:buChar char="•"/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itchFamily="34" typeface="Arial"/>
              <a:buNone/>
            </a:pPr>
            <a:r>
              <a:rPr altLang="zh-CN" lang="en-US" sz="3600">
                <a:solidFill>
                  <a:srgbClr val="FFFFFF"/>
                </a:solidFill>
                <a:latin charset="0" panose="020b0a04020102020204" pitchFamily="34" typeface="Arial Black"/>
                <a:ea charset="-122" panose="020b0503020204020204" pitchFamily="34" typeface="微软雅黑"/>
              </a:rPr>
              <a:t>02</a:t>
            </a:r>
          </a:p>
        </p:txBody>
      </p:sp>
      <p:sp>
        <p:nvSpPr>
          <p:cNvPr id="3085" name="椭圆 33"/>
          <p:cNvSpPr>
            <a:spLocks noChangeArrowheads="1"/>
          </p:cNvSpPr>
          <p:nvPr/>
        </p:nvSpPr>
        <p:spPr bwMode="auto">
          <a:xfrm>
            <a:off x="4613540" y="3414642"/>
            <a:ext cx="883641" cy="883639"/>
          </a:xfrm>
          <a:prstGeom prst="ellipse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txBody>
          <a:bodyPr anchor="ctr" bIns="0" lIns="0" rIns="0" tIns="0"/>
          <a:lstStyle>
            <a:lvl1pPr>
              <a:lnSpc>
                <a:spcPct val="90000"/>
              </a:lnSpc>
              <a:spcBef>
                <a:spcPts val="750"/>
              </a:spcBef>
              <a:buFont charset="0" pitchFamily="34" typeface="Arial"/>
              <a:buChar char="•"/>
              <a:defRPr sz="21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375"/>
              </a:spcBef>
              <a:buFont charset="0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375"/>
              </a:spcBef>
              <a:buFont charset="0" pitchFamily="34" typeface="Arial"/>
              <a:buChar char="•"/>
              <a:defRPr sz="15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375"/>
              </a:spcBef>
              <a:buFont charset="0" pitchFamily="34" typeface="Arial"/>
              <a:buChar char="•"/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375"/>
              </a:spcBef>
              <a:buFont charset="0" pitchFamily="34" typeface="Arial"/>
              <a:buChar char="•"/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fontAlgn="base" indent="-228600" marL="251460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charset="0" pitchFamily="34" typeface="Arial"/>
              <a:buChar char="•"/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fontAlgn="base" indent="-228600" marL="297180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charset="0" pitchFamily="34" typeface="Arial"/>
              <a:buChar char="•"/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fontAlgn="base" indent="-228600" marL="342900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charset="0" pitchFamily="34" typeface="Arial"/>
              <a:buChar char="•"/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fontAlgn="base" indent="-228600" marL="388620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charset="0" pitchFamily="34" typeface="Arial"/>
              <a:buChar char="•"/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itchFamily="34" typeface="Arial"/>
              <a:buNone/>
            </a:pPr>
            <a:r>
              <a:rPr altLang="zh-CN" lang="en-US" sz="3600">
                <a:solidFill>
                  <a:srgbClr val="FFFFFF"/>
                </a:solidFill>
                <a:latin charset="0" panose="020b0a04020102020204" pitchFamily="34" typeface="Arial Black"/>
                <a:ea charset="-122" panose="020b0503020204020204" pitchFamily="34" typeface="微软雅黑"/>
              </a:rPr>
              <a:t>03</a:t>
            </a:r>
          </a:p>
        </p:txBody>
      </p:sp>
      <p:sp>
        <p:nvSpPr>
          <p:cNvPr id="21" name="椭圆 29"/>
          <p:cNvSpPr>
            <a:spLocks noChangeArrowheads="1"/>
          </p:cNvSpPr>
          <p:nvPr/>
        </p:nvSpPr>
        <p:spPr bwMode="auto">
          <a:xfrm>
            <a:off x="3731621" y="4618411"/>
            <a:ext cx="1030542" cy="1032768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750"/>
              </a:spcBef>
              <a:buFont charset="0" pitchFamily="34" typeface="Arial"/>
              <a:buChar char="•"/>
              <a:defRPr sz="21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375"/>
              </a:spcBef>
              <a:buFont charset="0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375"/>
              </a:spcBef>
              <a:buFont charset="0" pitchFamily="34" typeface="Arial"/>
              <a:buChar char="•"/>
              <a:defRPr sz="15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375"/>
              </a:spcBef>
              <a:buFont charset="0" pitchFamily="34" typeface="Arial"/>
              <a:buChar char="•"/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375"/>
              </a:spcBef>
              <a:buFont charset="0" pitchFamily="34" typeface="Arial"/>
              <a:buChar char="•"/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fontAlgn="base" indent="-228600" marL="251460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charset="0" pitchFamily="34" typeface="Arial"/>
              <a:buChar char="•"/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fontAlgn="base" indent="-228600" marL="297180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charset="0" pitchFamily="34" typeface="Arial"/>
              <a:buChar char="•"/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fontAlgn="base" indent="-228600" marL="342900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charset="0" pitchFamily="34" typeface="Arial"/>
              <a:buChar char="•"/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fontAlgn="base" indent="-228600" marL="388620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charset="0" pitchFamily="34" typeface="Arial"/>
              <a:buChar char="•"/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itchFamily="34" typeface="Arial"/>
              <a:buNone/>
            </a:pPr>
            <a:endParaRPr altLang="en-US" lang="zh-CN" sz="3200">
              <a:solidFill>
                <a:srgbClr val="FFFFFF"/>
              </a:solidFill>
              <a:latin charset="0" panose="020b0606020202030204" pitchFamily="34" typeface="Arial Narrow"/>
              <a:ea charset="-122" panose="020b0503020204020204" pitchFamily="34" typeface="微软雅黑"/>
            </a:endParaRPr>
          </a:p>
        </p:txBody>
      </p:sp>
      <p:sp>
        <p:nvSpPr>
          <p:cNvPr id="22" name="椭圆 33"/>
          <p:cNvSpPr>
            <a:spLocks noChangeArrowheads="1"/>
          </p:cNvSpPr>
          <p:nvPr/>
        </p:nvSpPr>
        <p:spPr bwMode="auto">
          <a:xfrm>
            <a:off x="3805071" y="4691864"/>
            <a:ext cx="883641" cy="883639"/>
          </a:xfrm>
          <a:prstGeom prst="ellipse">
            <a:avLst/>
          </a:prstGeom>
          <a:solidFill>
            <a:srgbClr val="0E5671"/>
          </a:solidFill>
          <a:ln>
            <a:noFill/>
          </a:ln>
        </p:spPr>
        <p:txBody>
          <a:bodyPr anchor="ctr" bIns="0" lIns="0" rIns="0" tIns="0"/>
          <a:lstStyle>
            <a:lvl1pPr>
              <a:lnSpc>
                <a:spcPct val="90000"/>
              </a:lnSpc>
              <a:spcBef>
                <a:spcPts val="750"/>
              </a:spcBef>
              <a:buFont charset="0" pitchFamily="34" typeface="Arial"/>
              <a:buChar char="•"/>
              <a:defRPr sz="21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375"/>
              </a:spcBef>
              <a:buFont charset="0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375"/>
              </a:spcBef>
              <a:buFont charset="0" pitchFamily="34" typeface="Arial"/>
              <a:buChar char="•"/>
              <a:defRPr sz="15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375"/>
              </a:spcBef>
              <a:buFont charset="0" pitchFamily="34" typeface="Arial"/>
              <a:buChar char="•"/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375"/>
              </a:spcBef>
              <a:buFont charset="0" pitchFamily="34" typeface="Arial"/>
              <a:buChar char="•"/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fontAlgn="base" indent="-228600" marL="251460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charset="0" pitchFamily="34" typeface="Arial"/>
              <a:buChar char="•"/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fontAlgn="base" indent="-228600" marL="297180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charset="0" pitchFamily="34" typeface="Arial"/>
              <a:buChar char="•"/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fontAlgn="base" indent="-228600" marL="342900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charset="0" pitchFamily="34" typeface="Arial"/>
              <a:buChar char="•"/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fontAlgn="base" indent="-228600" marL="388620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charset="0" pitchFamily="34" typeface="Arial"/>
              <a:buChar char="•"/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itchFamily="34" typeface="Arial"/>
              <a:buNone/>
            </a:pPr>
            <a:r>
              <a:rPr altLang="zh-CN" lang="en-US" smtClean="0" sz="3600">
                <a:solidFill>
                  <a:srgbClr val="FFFFFF"/>
                </a:solidFill>
                <a:latin charset="0" panose="020b0a04020102020204" pitchFamily="34" typeface="Arial Black"/>
                <a:ea charset="-122" panose="020b0503020204020204" pitchFamily="34" typeface="微软雅黑"/>
              </a:rPr>
              <a:t>04</a:t>
            </a:r>
          </a:p>
        </p:txBody>
      </p:sp>
      <p:sp>
        <p:nvSpPr>
          <p:cNvPr id="15" name="矩形 14"/>
          <p:cNvSpPr/>
          <p:nvPr/>
        </p:nvSpPr>
        <p:spPr>
          <a:xfrm>
            <a:off x="7448070" y="1092240"/>
            <a:ext cx="3328449" cy="773250"/>
          </a:xfrm>
          <a:prstGeom prst="rect">
            <a:avLst/>
          </a:prstGeom>
          <a:solidFill>
            <a:srgbClr val="0E56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indent="-457200" marL="457200">
              <a:buFont charset="2" panose="05000000000000000000" pitchFamily="2" typeface="Wingdings"/>
              <a:buChar char="l"/>
            </a:pPr>
            <a:r>
              <a:rPr altLang="en-US" lang="zh-CN" sz="3200">
                <a:latin charset="-122" panose="02010800040101010101" pitchFamily="2" typeface="华文琥珀"/>
                <a:ea charset="-122" panose="02010800040101010101" pitchFamily="2" typeface="华文琥珀"/>
              </a:rPr>
              <a:t>点击添加标题</a:t>
            </a:r>
          </a:p>
        </p:txBody>
      </p:sp>
      <p:sp>
        <p:nvSpPr>
          <p:cNvPr id="16" name="矩形 15"/>
          <p:cNvSpPr/>
          <p:nvPr/>
        </p:nvSpPr>
        <p:spPr>
          <a:xfrm>
            <a:off x="6795768" y="2314571"/>
            <a:ext cx="3328449" cy="773250"/>
          </a:xfrm>
          <a:prstGeom prst="rect">
            <a:avLst/>
          </a:prstGeom>
          <a:solidFill>
            <a:srgbClr val="0E56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indent="-457200" marL="457200">
              <a:buFont charset="2" panose="05000000000000000000" pitchFamily="2" typeface="Wingdings"/>
              <a:buChar char="l"/>
            </a:pPr>
            <a:r>
              <a:rPr altLang="en-US" lang="zh-CN" sz="3200">
                <a:latin charset="-122" panose="02010800040101010101" pitchFamily="2" typeface="华文琥珀"/>
                <a:ea charset="-122" panose="02010800040101010101" pitchFamily="2" typeface="华文琥珀"/>
              </a:rPr>
              <a:t>点击添加标题</a:t>
            </a:r>
          </a:p>
        </p:txBody>
      </p:sp>
      <p:sp>
        <p:nvSpPr>
          <p:cNvPr id="17" name="矩形 16"/>
          <p:cNvSpPr/>
          <p:nvPr/>
        </p:nvSpPr>
        <p:spPr>
          <a:xfrm>
            <a:off x="6101539" y="3596018"/>
            <a:ext cx="3328449" cy="77325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indent="-457200" marL="457200">
              <a:buFont charset="2" panose="05000000000000000000" pitchFamily="2" typeface="Wingdings"/>
              <a:buChar char="l"/>
            </a:pPr>
            <a:r>
              <a:rPr altLang="en-US" lang="zh-CN" sz="3200">
                <a:latin charset="-122" panose="02010800040101010101" pitchFamily="2" typeface="华文琥珀"/>
                <a:ea charset="-122" panose="02010800040101010101" pitchFamily="2" typeface="华文琥珀"/>
              </a:rPr>
              <a:t>点击添加标题</a:t>
            </a:r>
          </a:p>
        </p:txBody>
      </p:sp>
      <p:sp>
        <p:nvSpPr>
          <p:cNvPr id="18" name="矩形 17"/>
          <p:cNvSpPr/>
          <p:nvPr/>
        </p:nvSpPr>
        <p:spPr>
          <a:xfrm>
            <a:off x="5427124" y="4775689"/>
            <a:ext cx="3328449" cy="773250"/>
          </a:xfrm>
          <a:prstGeom prst="rect">
            <a:avLst/>
          </a:prstGeom>
          <a:solidFill>
            <a:srgbClr val="0E56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indent="-457200" marL="457200">
              <a:buFont charset="2" panose="05000000000000000000" pitchFamily="2" typeface="Wingdings"/>
              <a:buChar char="l"/>
            </a:pPr>
            <a:r>
              <a:rPr altLang="en-US" lang="zh-CN" sz="3200">
                <a:latin charset="-122" panose="02010800040101010101" pitchFamily="2" typeface="华文琥珀"/>
                <a:ea charset="-122" panose="02010800040101010101" pitchFamily="2" typeface="华文琥珀"/>
              </a:rPr>
              <a:t>点击添加标题</a:t>
            </a:r>
          </a:p>
        </p:txBody>
      </p:sp>
    </p:spTree>
    <p:extLst>
      <p:ext uri="{BB962C8B-B14F-4D97-AF65-F5344CB8AC3E}">
        <p14:creationId val="4034137656"/>
      </p:ext>
    </p:extLst>
  </p:cSld>
  <p:clrMapOvr>
    <a:masterClrMapping/>
  </p:clrMapOvr>
  <mc:AlternateContent>
    <mc:Choice Requires="p14">
      <p:transition p14:dur="1600" spd="slow">
        <p14:conveyor dir="l"/>
      </p:transition>
    </mc:Choice>
    <mc:Fallback>
      <p:transition spd="slow">
        <p:fade/>
      </p:transition>
    </mc:Fallback>
  </mc:AlternateContent>
  <p:timing/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/>
          <p:cNvGrpSpPr/>
          <p:nvPr/>
        </p:nvGrpSpPr>
        <p:grpSpPr>
          <a:xfrm>
            <a:off x="1839360" y="923382"/>
            <a:ext cx="8513280" cy="5011236"/>
            <a:chOff x="1891176" y="1556792"/>
            <a:chExt cx="8513280" cy="5011236"/>
          </a:xfrm>
        </p:grpSpPr>
        <p:grpSp>
          <p:nvGrpSpPr>
            <p:cNvPr id="679" name="组合 678"/>
            <p:cNvGrpSpPr/>
            <p:nvPr/>
          </p:nvGrpSpPr>
          <p:grpSpPr>
            <a:xfrm>
              <a:off x="3920606" y="1556792"/>
              <a:ext cx="4287316" cy="3685701"/>
              <a:chOff x="3920606" y="1899317"/>
              <a:chExt cx="4287316" cy="3685701"/>
            </a:xfrm>
          </p:grpSpPr>
          <p:sp>
            <p:nvSpPr>
              <p:cNvPr id="52" name="任意多边形 51"/>
              <p:cNvSpPr/>
              <p:nvPr/>
            </p:nvSpPr>
            <p:spPr>
              <a:xfrm rot="18900000">
                <a:off x="3920606" y="1899317"/>
                <a:ext cx="2149205" cy="1802174"/>
              </a:xfrm>
              <a:custGeom>
                <a:gdLst>
                  <a:gd fmla="*/ 1145877 w 2149205" name="connsiteX0"/>
                  <a:gd fmla="*/ 0 h 1802174" name="connsiteY0"/>
                  <a:gd fmla="*/ 899101 w 2149205" name="connsiteX1"/>
                  <a:gd fmla="*/ 928346 h 1802174" name="connsiteY1"/>
                  <a:gd fmla="*/ 985607 w 2149205" name="connsiteX2"/>
                  <a:gd fmla="*/ 895252 h 1802174" name="connsiteY2"/>
                  <a:gd fmla="*/ 2149205 w 2149205" name="connsiteX3"/>
                  <a:gd fmla="*/ 1138048 h 1802174" name="connsiteY3"/>
                  <a:gd fmla="*/ 2026440 w 2149205" name="connsiteX4"/>
                  <a:gd fmla="*/ 1280111 h 1802174" name="connsiteY4"/>
                  <a:gd fmla="*/ 1041315 w 2149205" name="connsiteX5"/>
                  <a:gd fmla="*/ 1074555 h 1802174" name="connsiteY5"/>
                  <a:gd fmla="*/ 346121 w 2149205" name="connsiteX6"/>
                  <a:gd fmla="*/ 1802174 h 1802174" name="connsiteY6"/>
                  <a:gd fmla="*/ 164466 w 2149205" name="connsiteX7"/>
                  <a:gd fmla="*/ 1754692 h 1802174" name="connsiteY7"/>
                  <a:gd fmla="*/ 702001 w 2149205" name="connsiteX8"/>
                  <a:gd fmla="*/ 1024939 h 1802174" name="connsiteY8"/>
                  <a:gd fmla="*/ 713928 w 2149205" name="connsiteX9"/>
                  <a:gd fmla="*/ 1018528 h 1802174" name="connsiteY9"/>
                  <a:gd fmla="*/ 0 w 2149205" name="connsiteX10"/>
                  <a:gd fmla="*/ 304600 h 1802174" name="connsiteY10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b="b" l="l" r="r" t="t"/>
                <a:pathLst>
                  <a:path h="1802174" w="2149205">
                    <a:moveTo>
                      <a:pt x="1145877" y="0"/>
                    </a:moveTo>
                    <a:lnTo>
                      <a:pt x="899101" y="928346"/>
                    </a:lnTo>
                    <a:lnTo>
                      <a:pt x="985607" y="895252"/>
                    </a:lnTo>
                    <a:cubicBezTo>
                      <a:pt x="1389375" y="769804"/>
                      <a:pt x="1829296" y="861598"/>
                      <a:pt x="2149205" y="1138048"/>
                    </a:cubicBezTo>
                    <a:lnTo>
                      <a:pt x="2026440" y="1280111"/>
                    </a:lnTo>
                    <a:cubicBezTo>
                      <a:pt x="1755599" y="1046063"/>
                      <a:pt x="1383153" y="968349"/>
                      <a:pt x="1041315" y="1074555"/>
                    </a:cubicBezTo>
                    <a:cubicBezTo>
                      <a:pt x="699477" y="1180762"/>
                      <a:pt x="436645" y="1455852"/>
                      <a:pt x="346121" y="1802174"/>
                    </a:cubicBezTo>
                    <a:lnTo>
                      <a:pt x="164466" y="1754692"/>
                    </a:lnTo>
                    <a:cubicBezTo>
                      <a:pt x="244659" y="1447894"/>
                      <a:pt x="439335" y="1188423"/>
                      <a:pt x="702001" y="1024939"/>
                    </a:cubicBezTo>
                    <a:lnTo>
                      <a:pt x="713928" y="1018528"/>
                    </a:lnTo>
                    <a:lnTo>
                      <a:pt x="0" y="304600"/>
                    </a:lnTo>
                    <a:close/>
                  </a:path>
                </a:pathLst>
              </a:custGeom>
              <a:solidFill>
                <a:srgbClr val="2593C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tx1"/>
                  </a:solidFill>
                </a:endParaRPr>
              </a:p>
            </p:txBody>
          </p:sp>
          <p:sp>
            <p:nvSpPr>
              <p:cNvPr id="51" name="任意多边形 50"/>
              <p:cNvSpPr/>
              <p:nvPr/>
            </p:nvSpPr>
            <p:spPr>
              <a:xfrm flipV="1" rot="19800000">
                <a:off x="5051891" y="3491087"/>
                <a:ext cx="2265398" cy="2093931"/>
              </a:xfrm>
              <a:custGeom>
                <a:gdLst>
                  <a:gd fmla="*/ 2152631 w 2265398" name="connsiteX0"/>
                  <a:gd fmla="*/ 1262232 h 2093931" name="connsiteY0"/>
                  <a:gd fmla="*/ 2265398 w 2265398" name="connsiteX1"/>
                  <a:gd fmla="*/ 1109789 h 2093931" name="connsiteY1"/>
                  <a:gd fmla="*/ 1144557 w 2265398" name="connsiteX2"/>
                  <a:gd fmla="*/ 934513 h 2093931" name="connsiteY2"/>
                  <a:gd fmla="*/ 1028397 w 2265398" name="connsiteX3"/>
                  <a:gd fmla="*/ 983214 h 2093931" name="connsiteY3"/>
                  <a:gd fmla="*/ 1030349 w 2265398" name="connsiteX4"/>
                  <a:gd fmla="*/ 0 h 2093931" name="connsiteY4"/>
                  <a:gd fmla="*/ 0 w 2265398" name="connsiteX5"/>
                  <a:gd fmla="*/ 594872 h 2093931" name="connsiteY5"/>
                  <a:gd fmla="*/ 848828 w 2265398" name="connsiteX6"/>
                  <a:gd fmla="*/ 1082699 h 2093931" name="connsiteY6"/>
                  <a:gd fmla="*/ 838921 w 2265398" name="connsiteX7"/>
                  <a:gd fmla="*/ 1088596 h 2093931" name="connsiteY7"/>
                  <a:gd fmla="*/ 313270 w 2265398" name="connsiteX8"/>
                  <a:gd fmla="*/ 2093931 h 2093931" name="connsiteY8"/>
                  <a:gd fmla="*/ 502888 w 2265398" name="connsiteX9"/>
                  <a:gd fmla="*/ 2093931 h 2093931" name="connsiteY9"/>
                  <a:gd fmla="*/ 1071699 w 2265398" name="connsiteX10"/>
                  <a:gd fmla="*/ 1170165 h 2093931" name="connsiteY10"/>
                  <a:gd fmla="*/ 2152631 w 2265398" name="connsiteX11"/>
                  <a:gd fmla="*/ 1262232 h 2093931" name="connsiteY11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b="b" l="l" r="r" t="t"/>
                <a:pathLst>
                  <a:path h="2093931" w="2265398">
                    <a:moveTo>
                      <a:pt x="2152631" y="1262232"/>
                    </a:moveTo>
                    <a:lnTo>
                      <a:pt x="2265398" y="1109789"/>
                    </a:lnTo>
                    <a:cubicBezTo>
                      <a:pt x="1940253" y="869272"/>
                      <a:pt x="1520829" y="806945"/>
                      <a:pt x="1144557" y="934513"/>
                    </a:cubicBezTo>
                    <a:lnTo>
                      <a:pt x="1028397" y="983214"/>
                    </a:lnTo>
                    <a:lnTo>
                      <a:pt x="1030349" y="0"/>
                    </a:lnTo>
                    <a:lnTo>
                      <a:pt x="0" y="594872"/>
                    </a:lnTo>
                    <a:lnTo>
                      <a:pt x="848828" y="1082699"/>
                    </a:lnTo>
                    <a:lnTo>
                      <a:pt x="838921" y="1088596"/>
                    </a:lnTo>
                    <a:cubicBezTo>
                      <a:pt x="512593" y="1315234"/>
                      <a:pt x="313270" y="1689496"/>
                      <a:pt x="313270" y="2093931"/>
                    </a:cubicBezTo>
                    <a:lnTo>
                      <a:pt x="502888" y="2093931"/>
                    </a:lnTo>
                    <a:cubicBezTo>
                      <a:pt x="502888" y="1703316"/>
                      <a:pt x="722902" y="1346007"/>
                      <a:pt x="1071699" y="1170165"/>
                    </a:cubicBezTo>
                    <a:cubicBezTo>
                      <a:pt x="1420496" y="994323"/>
                      <a:pt x="1838597" y="1029934"/>
                      <a:pt x="2152631" y="1262232"/>
                    </a:cubicBezTo>
                    <a:close/>
                  </a:path>
                </a:pathLst>
              </a:custGeom>
              <a:solidFill>
                <a:srgbClr val="1F7C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tx1"/>
                  </a:solidFill>
                </a:endParaRPr>
              </a:p>
            </p:txBody>
          </p:sp>
          <p:sp>
            <p:nvSpPr>
              <p:cNvPr id="50" name="任意多边形 49"/>
              <p:cNvSpPr/>
              <p:nvPr/>
            </p:nvSpPr>
            <p:spPr>
              <a:xfrm>
                <a:off x="5911319" y="2112840"/>
                <a:ext cx="2296603" cy="1836722"/>
              </a:xfrm>
              <a:custGeom>
                <a:gdLst>
                  <a:gd fmla="*/ 1701731 w 2296603" name="connsiteX0"/>
                  <a:gd fmla="*/ 0 h 1836722" name="connsiteY0"/>
                  <a:gd fmla="*/ 2296603 w 2296603" name="connsiteX1"/>
                  <a:gd fmla="*/ 1025642 h 1836722" name="connsiteY1"/>
                  <a:gd fmla="*/ 1284356 w 2296603" name="connsiteX2"/>
                  <a:gd fmla="*/ 1025642 h 1836722" name="connsiteY2"/>
                  <a:gd fmla="*/ 1293378 w 2296603" name="connsiteX3"/>
                  <a:gd fmla="*/ 1056910 h 1836722" name="connsiteY3"/>
                  <a:gd fmla="*/ 1204051 w 2296603" name="connsiteX4"/>
                  <a:gd fmla="*/ 1836722 h 1836722" name="connsiteY4"/>
                  <a:gd fmla="*/ 1036227 w 2296603" name="connsiteX5"/>
                  <a:gd fmla="*/ 1758650 h 1836722" name="connsiteY5"/>
                  <a:gd fmla="*/ 947966 w 2296603" name="connsiteX6"/>
                  <a:gd fmla="*/ 722690 h 1836722" name="connsiteY6"/>
                  <a:gd fmla="*/ 12856 w 2296603" name="connsiteX7"/>
                  <a:gd fmla="*/ 279565 h 1836722" name="connsiteY7"/>
                  <a:gd fmla="*/ 0 w 2296603" name="connsiteX8"/>
                  <a:gd fmla="*/ 94923 h 1836722" name="connsiteY8"/>
                  <a:gd fmla="*/ 1100477 w 2296603" name="connsiteX9"/>
                  <a:gd fmla="*/ 617804 h 1836722" name="connsiteY9"/>
                  <a:gd fmla="*/ 1184913 w 2296603" name="connsiteX10"/>
                  <a:gd fmla="*/ 756997 h 1836722" name="connsiteY10"/>
                  <a:gd fmla="*/ 1218355 w 2296603" name="connsiteX11"/>
                  <a:gd fmla="*/ 833408 h 1836722" name="connsiteY11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b="b" l="l" r="r" t="t"/>
                <a:pathLst>
                  <a:path h="1836722" w="2296603">
                    <a:moveTo>
                      <a:pt x="1701731" y="0"/>
                    </a:moveTo>
                    <a:lnTo>
                      <a:pt x="2296603" y="1025642"/>
                    </a:lnTo>
                    <a:lnTo>
                      <a:pt x="1284356" y="1025642"/>
                    </a:lnTo>
                    <a:lnTo>
                      <a:pt x="1293378" y="1056910"/>
                    </a:lnTo>
                    <a:cubicBezTo>
                      <a:pt x="1349917" y="1315386"/>
                      <a:pt x="1321349" y="1589542"/>
                      <a:pt x="1204051" y="1836722"/>
                    </a:cubicBezTo>
                    <a:lnTo>
                      <a:pt x="1036227" y="1758650"/>
                    </a:lnTo>
                    <a:cubicBezTo>
                      <a:pt x="1196279" y="1422562"/>
                      <a:pt x="1162629" y="1027592"/>
                      <a:pt x="947966" y="722690"/>
                    </a:cubicBezTo>
                    <a:cubicBezTo>
                      <a:pt x="736789" y="422738"/>
                      <a:pt x="381712" y="254476"/>
                      <a:pt x="12856" y="279565"/>
                    </a:cubicBezTo>
                    <a:lnTo>
                      <a:pt x="0" y="94923"/>
                    </a:lnTo>
                    <a:cubicBezTo>
                      <a:pt x="434210" y="65285"/>
                      <a:pt x="852177" y="263878"/>
                      <a:pt x="1100477" y="617804"/>
                    </a:cubicBezTo>
                    <a:cubicBezTo>
                      <a:pt x="1131949" y="662664"/>
                      <a:pt x="1160104" y="709176"/>
                      <a:pt x="1184913" y="756997"/>
                    </a:cubicBezTo>
                    <a:lnTo>
                      <a:pt x="1218355" y="833408"/>
                    </a:lnTo>
                    <a:close/>
                  </a:path>
                </a:pathLst>
              </a:custGeom>
              <a:solidFill>
                <a:srgbClr val="40ABD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680" name="流程图: 联系 679"/>
            <p:cNvSpPr/>
            <p:nvPr/>
          </p:nvSpPr>
          <p:spPr>
            <a:xfrm>
              <a:off x="4945723" y="2006355"/>
              <a:ext cx="2117676" cy="2160240"/>
            </a:xfrm>
            <a:prstGeom prst="flowChartConnector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2" name="文本框 61"/>
            <p:cNvSpPr txBox="1"/>
            <p:nvPr/>
          </p:nvSpPr>
          <p:spPr>
            <a:xfrm>
              <a:off x="4607930" y="5229199"/>
              <a:ext cx="3104533" cy="13258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>
                <a:lnSpc>
                  <a:spcPct val="150000"/>
                </a:lnSpc>
                <a:buNone/>
              </a:pPr>
              <a:r>
                <a:rPr altLang="en-US" lang="zh-CN">
                  <a:solidFill>
                    <a:schemeClr val="tx1">
                      <a:lumMod val="50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点击添加文本点击添加文本</a:t>
              </a:r>
            </a:p>
            <a:p>
              <a:pPr>
                <a:lnSpc>
                  <a:spcPct val="150000"/>
                </a:lnSpc>
                <a:buNone/>
              </a:pPr>
              <a:r>
                <a:rPr altLang="en-US" lang="zh-CN">
                  <a:solidFill>
                    <a:schemeClr val="tx1">
                      <a:lumMod val="50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点击添加文本点击添加文本</a:t>
              </a:r>
            </a:p>
            <a:p>
              <a:pPr>
                <a:lnSpc>
                  <a:spcPct val="150000"/>
                </a:lnSpc>
                <a:buNone/>
              </a:pPr>
              <a:r>
                <a:rPr altLang="en-US" lang="zh-CN">
                  <a:solidFill>
                    <a:schemeClr val="tx1">
                      <a:lumMod val="50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点击添加文本点击添加文本</a:t>
              </a:r>
            </a:p>
          </p:txBody>
        </p:sp>
        <p:sp>
          <p:nvSpPr>
            <p:cNvPr id="63" name="文本框 62"/>
            <p:cNvSpPr txBox="1"/>
            <p:nvPr/>
          </p:nvSpPr>
          <p:spPr>
            <a:xfrm>
              <a:off x="1891176" y="2852937"/>
              <a:ext cx="3012312" cy="13258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>
                <a:lnSpc>
                  <a:spcPct val="150000"/>
                </a:lnSpc>
                <a:buNone/>
              </a:pPr>
              <a:r>
                <a:rPr altLang="en-US" lang="zh-CN" smtClean="0">
                  <a:solidFill>
                    <a:schemeClr val="tx1">
                      <a:lumMod val="50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点击添加文本点击添加文本</a:t>
              </a:r>
            </a:p>
            <a:p>
              <a:pPr>
                <a:lnSpc>
                  <a:spcPct val="150000"/>
                </a:lnSpc>
                <a:buNone/>
              </a:pPr>
              <a:r>
                <a:rPr altLang="en-US" lang="zh-CN" smtClean="0">
                  <a:solidFill>
                    <a:schemeClr val="tx1">
                      <a:lumMod val="50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点击添加文本点击添加文本</a:t>
              </a:r>
            </a:p>
            <a:p>
              <a:pPr>
                <a:lnSpc>
                  <a:spcPct val="150000"/>
                </a:lnSpc>
                <a:buNone/>
              </a:pPr>
              <a:r>
                <a:rPr altLang="en-US" lang="zh-CN" smtClean="0">
                  <a:solidFill>
                    <a:schemeClr val="tx1">
                      <a:lumMod val="50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点击添加文本点击添加文本</a:t>
              </a:r>
            </a:p>
          </p:txBody>
        </p:sp>
        <p:sp>
          <p:nvSpPr>
            <p:cNvPr id="64" name="文本框 63"/>
            <p:cNvSpPr txBox="1"/>
            <p:nvPr/>
          </p:nvSpPr>
          <p:spPr>
            <a:xfrm>
              <a:off x="7392145" y="2852937"/>
              <a:ext cx="3012312" cy="13258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>
                <a:lnSpc>
                  <a:spcPct val="150000"/>
                </a:lnSpc>
                <a:buNone/>
              </a:pPr>
              <a:r>
                <a:rPr altLang="en-US" lang="zh-CN">
                  <a:solidFill>
                    <a:schemeClr val="tx1">
                      <a:lumMod val="50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点击添加文本点击添加文本</a:t>
              </a:r>
            </a:p>
            <a:p>
              <a:pPr>
                <a:lnSpc>
                  <a:spcPct val="150000"/>
                </a:lnSpc>
                <a:buNone/>
              </a:pPr>
              <a:r>
                <a:rPr altLang="en-US" lang="zh-CN">
                  <a:solidFill>
                    <a:schemeClr val="tx1">
                      <a:lumMod val="50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点击添加文本点击添加文本</a:t>
              </a:r>
            </a:p>
            <a:p>
              <a:pPr>
                <a:lnSpc>
                  <a:spcPct val="150000"/>
                </a:lnSpc>
                <a:buNone/>
              </a:pPr>
              <a:r>
                <a:rPr altLang="en-US" lang="zh-CN">
                  <a:solidFill>
                    <a:schemeClr val="tx1">
                      <a:lumMod val="50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点击添加文本点击添加文本</a:t>
              </a: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0" y="-8"/>
            <a:ext cx="8040216" cy="980733"/>
            <a:chOff x="0" y="-8"/>
            <a:chExt cx="8040216" cy="980733"/>
          </a:xfrm>
        </p:grpSpPr>
        <p:sp>
          <p:nvSpPr>
            <p:cNvPr id="31" name="直角三角形 30"/>
            <p:cNvSpPr/>
            <p:nvPr/>
          </p:nvSpPr>
          <p:spPr>
            <a:xfrm flipV="1">
              <a:off x="0" y="-8"/>
              <a:ext cx="8040216" cy="980733"/>
            </a:xfrm>
            <a:prstGeom prst="rtTriangle">
              <a:avLst/>
            </a:prstGeom>
            <a:solidFill>
              <a:srgbClr val="40404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84094" y="108391"/>
              <a:ext cx="4333510" cy="5791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b="1" lang="zh-CN" smtClean="0" sz="3200">
                  <a:latin charset="-122" panose="020b0503020204020204" pitchFamily="34" typeface="微软雅黑"/>
                  <a:ea charset="-122" panose="020b0503020204020204" pitchFamily="34" typeface="微软雅黑"/>
                </a:rPr>
                <a:t>点 击 添 加 标 题</a:t>
              </a:r>
            </a:p>
          </p:txBody>
        </p:sp>
      </p:grpSp>
    </p:spTree>
    <p:extLst>
      <p:ext uri="{BB962C8B-B14F-4D97-AF65-F5344CB8AC3E}">
        <p14:creationId val="1384559466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/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698" name="组合 697"/>
          <p:cNvGrpSpPr/>
          <p:nvPr/>
        </p:nvGrpSpPr>
        <p:grpSpPr>
          <a:xfrm>
            <a:off x="13800855" y="1315336"/>
            <a:ext cx="1965110" cy="2206850"/>
            <a:chOff x="1074420" y="1325880"/>
            <a:chExt cx="2428875" cy="3634740"/>
          </a:xfrm>
        </p:grpSpPr>
        <p:sp>
          <p:nvSpPr>
            <p:cNvPr id="699" name="流程图: 决策 698"/>
            <p:cNvSpPr/>
            <p:nvPr/>
          </p:nvSpPr>
          <p:spPr>
            <a:xfrm>
              <a:off x="1074420" y="1325880"/>
              <a:ext cx="2011680" cy="3634740"/>
            </a:xfrm>
            <a:prstGeom prst="flowChartDecision">
              <a:avLst/>
            </a:prstGeom>
            <a:noFill/>
            <a:ln>
              <a:solidFill>
                <a:schemeClr val="accent1">
                  <a:alpha val="31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700" name="任意多边形 699"/>
            <p:cNvSpPr/>
            <p:nvPr/>
          </p:nvSpPr>
          <p:spPr>
            <a:xfrm>
              <a:off x="1531620" y="1577340"/>
              <a:ext cx="1971675" cy="2423160"/>
            </a:xfrm>
            <a:custGeom>
              <a:gdLst>
                <a:gd fmla="*/ 0 w 1971675" name="connsiteX0"/>
                <a:gd fmla="*/ 2423160 h 2423160" name="connsiteY0"/>
                <a:gd fmla="*/ 1508760 w 1971675" name="connsiteX1"/>
                <a:gd fmla="*/ 0 h 2423160" name="connsiteY1"/>
                <a:gd fmla="*/ 1971675 w 1971675" name="connsiteX2"/>
                <a:gd fmla="*/ 722947 h 2423160" name="connsiteY2"/>
                <a:gd fmla="*/ 22860 w 1971675" name="connsiteX3"/>
                <a:gd fmla="*/ 685800 h 2423160" name="connsiteY3"/>
                <a:gd fmla="*/ 1143000 w 1971675" name="connsiteX4"/>
                <a:gd fmla="*/ 2377440 h 2423160" name="connsiteY4"/>
                <a:gd fmla="*/ 0 w 1971675" name="connsiteX5"/>
                <a:gd fmla="*/ 2423160 h 2423160" name="connsiteY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b="b" l="l" r="r" t="t"/>
              <a:pathLst>
                <a:path h="2423160" w="1971675">
                  <a:moveTo>
                    <a:pt x="0" y="2423160"/>
                  </a:moveTo>
                  <a:lnTo>
                    <a:pt x="1508760" y="0"/>
                  </a:lnTo>
                  <a:lnTo>
                    <a:pt x="1971675" y="722947"/>
                  </a:lnTo>
                  <a:lnTo>
                    <a:pt x="22860" y="685800"/>
                  </a:lnTo>
                  <a:lnTo>
                    <a:pt x="1143000" y="2377440"/>
                  </a:lnTo>
                  <a:lnTo>
                    <a:pt x="0" y="2423160"/>
                  </a:lnTo>
                  <a:close/>
                </a:path>
              </a:pathLst>
            </a:custGeom>
            <a:noFill/>
            <a:ln>
              <a:solidFill>
                <a:schemeClr val="accent1">
                  <a:alpha val="31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cxnSp>
          <p:nvCxnSpPr>
            <p:cNvPr id="701" name="直接连接符 700"/>
            <p:cNvCxnSpPr>
              <a:stCxn id="699" idx="3"/>
              <a:endCxn id="699" idx="1"/>
            </p:cNvCxnSpPr>
            <p:nvPr/>
          </p:nvCxnSpPr>
          <p:spPr>
            <a:xfrm flipH="1">
              <a:off x="1074420" y="3143250"/>
              <a:ext cx="2011680" cy="0"/>
            </a:xfrm>
            <a:prstGeom prst="line">
              <a:avLst/>
            </a:prstGeom>
            <a:ln>
              <a:solidFill>
                <a:schemeClr val="accent1">
                  <a:alpha val="31000"/>
                </a:schemeClr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Line 38"/>
          <p:cNvSpPr>
            <a:spLocks noChangeShapeType="1"/>
          </p:cNvSpPr>
          <p:nvPr/>
        </p:nvSpPr>
        <p:spPr bwMode="auto">
          <a:xfrm>
            <a:off x="425450" y="6178550"/>
            <a:ext cx="8216900" cy="0"/>
          </a:xfrm>
          <a:prstGeom prst="line">
            <a:avLst/>
          </a:prstGeom>
          <a:noFill/>
          <a:ln w="12700">
            <a:solidFill>
              <a:srgbClr val="FFFFFF"/>
            </a:solidFill>
            <a:prstDash val="sysDot"/>
            <a:round/>
          </a:ln>
          <a:effectLst/>
          <a:extLst>
            <a:ext uri="{909E8E84-426E-40DD-AFC4-6F175D3DCCD1}">
              <a14:hiddenFill>
                <a:noFill/>
              </a14:hiddenFill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anchor="ctr" wrap="none"/>
          <a:lstStyle/>
          <a:p>
            <a:endParaRPr altLang="en-US" lang="zh-CN"/>
          </a:p>
        </p:txBody>
      </p:sp>
      <p:sp>
        <p:nvSpPr>
          <p:cNvPr id="69" name="Line 63"/>
          <p:cNvSpPr>
            <a:spLocks noChangeShapeType="1"/>
          </p:cNvSpPr>
          <p:nvPr/>
        </p:nvSpPr>
        <p:spPr bwMode="auto">
          <a:xfrm flipV="1">
            <a:off x="425450" y="1863725"/>
            <a:ext cx="2041525" cy="431482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tailEnd len="lg" type="triangle" w="sm"/>
          </a:ln>
          <a:effectLst/>
          <a:extLst>
            <a:ext uri="{909E8E84-426E-40DD-AFC4-6F175D3DCCD1}">
              <a14:hiddenFill>
                <a:noFill/>
              </a14:hiddenFill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anchor="ctr" wrap="none"/>
          <a:lstStyle/>
          <a:p>
            <a:endParaRPr altLang="en-US" lang="zh-CN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44577" y="2647836"/>
            <a:ext cx="2552700" cy="1285875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1451149" y="1623464"/>
            <a:ext cx="8527702" cy="3611072"/>
            <a:chOff x="1475630" y="1603468"/>
            <a:chExt cx="8527702" cy="3611072"/>
          </a:xfrm>
        </p:grpSpPr>
        <p:sp>
          <p:nvSpPr>
            <p:cNvPr id="70" name="任意多边形 69"/>
            <p:cNvSpPr/>
            <p:nvPr/>
          </p:nvSpPr>
          <p:spPr>
            <a:xfrm rot="5400000">
              <a:off x="1196252" y="1917319"/>
              <a:ext cx="1587284" cy="977773"/>
            </a:xfrm>
            <a:custGeom>
              <a:gdLst>
                <a:gd fmla="*/ 0 w 1573724" name="connsiteX0"/>
                <a:gd fmla="*/ 996212 h 996212" name="connsiteY0"/>
                <a:gd fmla="*/ 814009 w 1573724" name="connsiteX1"/>
                <a:gd fmla="*/ 0 h 996212" name="connsiteY1"/>
                <a:gd fmla="*/ 1573724 w 1573724" name="connsiteX2"/>
                <a:gd fmla="*/ 996212 h 996212" name="connsiteY2"/>
                <a:gd fmla="*/ 0 w 1573724" name="connsiteX3"/>
                <a:gd fmla="*/ 996212 h 996212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996212" w="1573724">
                  <a:moveTo>
                    <a:pt x="0" y="996212"/>
                  </a:moveTo>
                  <a:lnTo>
                    <a:pt x="814009" y="0"/>
                  </a:lnTo>
                  <a:lnTo>
                    <a:pt x="1573724" y="996212"/>
                  </a:lnTo>
                  <a:lnTo>
                    <a:pt x="0" y="996212"/>
                  </a:lnTo>
                  <a:close/>
                </a:path>
              </a:pathLst>
            </a:custGeom>
            <a:solidFill>
              <a:srgbClr val="40ABDB"/>
            </a:solidFill>
            <a:ln>
              <a:solidFill>
                <a:srgbClr val="40ABD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>
                <a:lnSpc>
                  <a:spcPct val="150000"/>
                </a:lnSpc>
              </a:pPr>
              <a:endParaRPr altLang="en-US" lang="zh-CN"/>
            </a:p>
          </p:txBody>
        </p:sp>
        <p:sp>
          <p:nvSpPr>
            <p:cNvPr id="68" name="任意多边形 67"/>
            <p:cNvSpPr/>
            <p:nvPr/>
          </p:nvSpPr>
          <p:spPr>
            <a:xfrm rot="5400000">
              <a:off x="700238" y="2403337"/>
              <a:ext cx="1596105" cy="5434"/>
            </a:xfrm>
            <a:custGeom>
              <a:gdLst>
                <a:gd fmla="*/ 0 w 1582470" name="connsiteX0"/>
                <a:gd fmla="*/ 5536 h 5536" name="connsiteY0"/>
                <a:gd fmla="*/ 4524 w 1582470" name="connsiteX1"/>
                <a:gd fmla="*/ 0 h 5536" name="connsiteY1"/>
                <a:gd fmla="*/ 1578248 w 1582470" name="connsiteX2"/>
                <a:gd fmla="*/ 0 h 5536" name="connsiteY2"/>
                <a:gd fmla="*/ 1582470 w 1582470" name="connsiteX3"/>
                <a:gd fmla="*/ 5536 h 5536" name="connsiteY3"/>
                <a:gd fmla="*/ 0 w 1582470" name="connsiteX4"/>
                <a:gd fmla="*/ 5536 h 5536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5536" w="1582470">
                  <a:moveTo>
                    <a:pt x="0" y="5536"/>
                  </a:moveTo>
                  <a:lnTo>
                    <a:pt x="4524" y="0"/>
                  </a:lnTo>
                  <a:lnTo>
                    <a:pt x="1578248" y="0"/>
                  </a:lnTo>
                  <a:lnTo>
                    <a:pt x="1582470" y="5536"/>
                  </a:lnTo>
                  <a:lnTo>
                    <a:pt x="0" y="5536"/>
                  </a:lnTo>
                  <a:close/>
                </a:path>
              </a:pathLst>
            </a:custGeom>
            <a:solidFill>
              <a:srgbClr val="40AB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>
                <a:lnSpc>
                  <a:spcPct val="150000"/>
                </a:lnSpc>
              </a:pPr>
              <a:endParaRPr altLang="en-US" lang="zh-CN"/>
            </a:p>
          </p:txBody>
        </p:sp>
        <p:sp>
          <p:nvSpPr>
            <p:cNvPr id="67" name="任意多边形 66"/>
            <p:cNvSpPr/>
            <p:nvPr/>
          </p:nvSpPr>
          <p:spPr>
            <a:xfrm rot="5400000">
              <a:off x="2798803" y="310205"/>
              <a:ext cx="1596105" cy="4191696"/>
            </a:xfrm>
            <a:custGeom>
              <a:gdLst>
                <a:gd fmla="*/ 0 w 1582470" name="connsiteX0"/>
                <a:gd fmla="*/ 4270742 h 4270742" name="connsiteY0"/>
                <a:gd fmla="*/ 0 w 1582470" name="connsiteX1"/>
                <a:gd fmla="*/ 901992 h 4270742" name="connsiteY1"/>
                <a:gd fmla="*/ 791235 w 1582470" name="connsiteX2"/>
                <a:gd fmla="*/ 0 h 4270742" name="connsiteY2"/>
                <a:gd fmla="*/ 1582470 w 1582470" name="connsiteX3"/>
                <a:gd fmla="*/ 901992 h 4270742" name="connsiteY3"/>
                <a:gd fmla="*/ 1582470 w 1582470" name="connsiteX4"/>
                <a:gd fmla="*/ 4270742 h 4270742" name="connsiteY4"/>
                <a:gd fmla="*/ 1578248 w 1582470" name="connsiteX5"/>
                <a:gd fmla="*/ 4270742 h 4270742" name="connsiteY5"/>
                <a:gd fmla="*/ 818533 w 1582470" name="connsiteX6"/>
                <a:gd fmla="*/ 3274530 h 4270742" name="connsiteY6"/>
                <a:gd fmla="*/ 4524 w 1582470" name="connsiteX7"/>
                <a:gd fmla="*/ 4270742 h 4270742" name="connsiteY7"/>
                <a:gd fmla="*/ 0 w 1582470" name="connsiteX8"/>
                <a:gd fmla="*/ 4270742 h 4270742" name="connsiteY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b="b" l="l" r="r" t="t"/>
              <a:pathLst>
                <a:path h="4270742" w="1582470">
                  <a:moveTo>
                    <a:pt x="0" y="4270742"/>
                  </a:moveTo>
                  <a:lnTo>
                    <a:pt x="0" y="901992"/>
                  </a:lnTo>
                  <a:lnTo>
                    <a:pt x="791235" y="0"/>
                  </a:lnTo>
                  <a:lnTo>
                    <a:pt x="1582470" y="901992"/>
                  </a:lnTo>
                  <a:lnTo>
                    <a:pt x="1582470" y="4270742"/>
                  </a:lnTo>
                  <a:lnTo>
                    <a:pt x="1578248" y="4270742"/>
                  </a:lnTo>
                  <a:lnTo>
                    <a:pt x="818533" y="3274530"/>
                  </a:lnTo>
                  <a:lnTo>
                    <a:pt x="4524" y="4270742"/>
                  </a:lnTo>
                  <a:lnTo>
                    <a:pt x="0" y="4270742"/>
                  </a:lnTo>
                  <a:close/>
                </a:path>
              </a:pathLst>
            </a:custGeom>
            <a:solidFill>
              <a:srgbClr val="1F7C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>
                <a:lnSpc>
                  <a:spcPct val="150000"/>
                </a:lnSpc>
              </a:pPr>
              <a:endParaRPr altLang="en-US" lang="zh-CN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2361614" y="1638158"/>
              <a:ext cx="2581323" cy="13258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altLang="en-US" lang="zh-CN" smtClean="0">
                  <a:latin charset="-122" panose="020b0503020204020204" pitchFamily="34" typeface="微软雅黑"/>
                  <a:ea charset="-122" panose="020b0503020204020204" pitchFamily="34" typeface="微软雅黑"/>
                </a:rPr>
                <a:t>请输入文本请输入文本请输入文本请输入文本</a:t>
              </a:r>
            </a:p>
            <a:p>
              <a:pPr>
                <a:lnSpc>
                  <a:spcPct val="150000"/>
                </a:lnSpc>
              </a:pPr>
              <a:r>
                <a:rPr altLang="en-US" lang="zh-CN" smtClean="0">
                  <a:latin charset="-122" panose="020b0503020204020204" pitchFamily="34" typeface="微软雅黑"/>
                  <a:ea charset="-122" panose="020b0503020204020204" pitchFamily="34" typeface="微软雅黑"/>
                </a:rPr>
                <a:t>请输入文本请输入文本</a:t>
              </a:r>
            </a:p>
          </p:txBody>
        </p:sp>
        <p:sp>
          <p:nvSpPr>
            <p:cNvPr id="71" name="Freeform 22"/>
            <p:cNvSpPr>
              <a:spLocks noEditPoints="1"/>
            </p:cNvSpPr>
            <p:nvPr/>
          </p:nvSpPr>
          <p:spPr bwMode="auto">
            <a:xfrm flipH="1">
              <a:off x="4907924" y="2230354"/>
              <a:ext cx="463355" cy="382142"/>
            </a:xfrm>
            <a:custGeom>
              <a:gdLst>
                <a:gd fmla="*/ 144 w 288" name="T0"/>
                <a:gd fmla="*/ 0 h 232" name="T1"/>
                <a:gd fmla="*/ 0 w 288" name="T2"/>
                <a:gd fmla="*/ 116 h 232" name="T3"/>
                <a:gd fmla="*/ 33 w 288" name="T4"/>
                <a:gd fmla="*/ 160 h 232" name="T5"/>
                <a:gd fmla="*/ 84 w 288" name="T6"/>
                <a:gd fmla="*/ 154 h 232" name="T7"/>
                <a:gd fmla="*/ 112 w 288" name="T8"/>
                <a:gd fmla="*/ 165 h 232" name="T9"/>
                <a:gd fmla="*/ 144 w 288" name="T10"/>
                <a:gd fmla="*/ 232 h 232" name="T11"/>
                <a:gd fmla="*/ 288 w 288" name="T12"/>
                <a:gd fmla="*/ 116 h 232" name="T13"/>
                <a:gd fmla="*/ 144 w 288" name="T14"/>
                <a:gd fmla="*/ 0 h 232" name="T15"/>
                <a:gd fmla="*/ 60 w 288" name="T16"/>
                <a:gd fmla="*/ 104 h 232" name="T17"/>
                <a:gd fmla="*/ 40 w 288" name="T18"/>
                <a:gd fmla="*/ 84 h 232" name="T19"/>
                <a:gd fmla="*/ 60 w 288" name="T20"/>
                <a:gd fmla="*/ 64 h 232" name="T21"/>
                <a:gd fmla="*/ 80 w 288" name="T22"/>
                <a:gd fmla="*/ 84 h 232" name="T23"/>
                <a:gd fmla="*/ 60 w 288" name="T24"/>
                <a:gd fmla="*/ 104 h 232" name="T25"/>
                <a:gd fmla="*/ 116 w 288" name="T26"/>
                <a:gd fmla="*/ 64 h 232" name="T27"/>
                <a:gd fmla="*/ 96 w 288" name="T28"/>
                <a:gd fmla="*/ 44 h 232" name="T29"/>
                <a:gd fmla="*/ 116 w 288" name="T30"/>
                <a:gd fmla="*/ 24 h 232" name="T31"/>
                <a:gd fmla="*/ 136 w 288" name="T32"/>
                <a:gd fmla="*/ 44 h 232" name="T33"/>
                <a:gd fmla="*/ 116 w 288" name="T34"/>
                <a:gd fmla="*/ 64 h 232" name="T35"/>
                <a:gd fmla="*/ 164 w 288" name="T36"/>
                <a:gd fmla="*/ 216 h 232" name="T37"/>
                <a:gd fmla="*/ 136 w 288" name="T38"/>
                <a:gd fmla="*/ 196 h 232" name="T39"/>
                <a:gd fmla="*/ 164 w 288" name="T40"/>
                <a:gd fmla="*/ 176 h 232" name="T41"/>
                <a:gd fmla="*/ 192 w 288" name="T42"/>
                <a:gd fmla="*/ 196 h 232" name="T43"/>
                <a:gd fmla="*/ 164 w 288" name="T44"/>
                <a:gd fmla="*/ 216 h 232" name="T45"/>
                <a:gd fmla="*/ 172 w 288" name="T46"/>
                <a:gd fmla="*/ 64 h 232" name="T47"/>
                <a:gd fmla="*/ 152 w 288" name="T48"/>
                <a:gd fmla="*/ 44 h 232" name="T49"/>
                <a:gd fmla="*/ 172 w 288" name="T50"/>
                <a:gd fmla="*/ 24 h 232" name="T51"/>
                <a:gd fmla="*/ 192 w 288" name="T52"/>
                <a:gd fmla="*/ 44 h 232" name="T53"/>
                <a:gd fmla="*/ 172 w 288" name="T54"/>
                <a:gd fmla="*/ 64 h 232" name="T55"/>
                <a:gd fmla="*/ 208 w 288" name="T56"/>
                <a:gd fmla="*/ 76 h 232" name="T57"/>
                <a:gd fmla="*/ 228 w 288" name="T58"/>
                <a:gd fmla="*/ 56 h 232" name="T59"/>
                <a:gd fmla="*/ 248 w 288" name="T60"/>
                <a:gd fmla="*/ 76 h 232" name="T61"/>
                <a:gd fmla="*/ 228 w 288" name="T62"/>
                <a:gd fmla="*/ 96 h 232" name="T63"/>
                <a:gd fmla="*/ 208 w 288" name="T64"/>
                <a:gd fmla="*/ 76 h 232" name="T65"/>
                <a:gd fmla="*/ 264 w 288" name="T66"/>
                <a:gd fmla="*/ 132 h 232" name="T67"/>
                <a:gd fmla="*/ 244 w 288" name="T68"/>
                <a:gd fmla="*/ 152 h 232" name="T69"/>
                <a:gd fmla="*/ 224 w 288" name="T70"/>
                <a:gd fmla="*/ 132 h 232" name="T71"/>
                <a:gd fmla="*/ 244 w 288" name="T72"/>
                <a:gd fmla="*/ 112 h 232" name="T73"/>
                <a:gd fmla="*/ 264 w 288" name="T74"/>
                <a:gd fmla="*/ 132 h 232" name="T7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b="b" l="0" r="r" t="0"/>
              <a:pathLst>
                <a:path h="231" w="288">
                  <a:moveTo>
                    <a:pt x="144" y="0"/>
                  </a:moveTo>
                  <a:cubicBezTo>
                    <a:pt x="64" y="0"/>
                    <a:pt x="0" y="52"/>
                    <a:pt x="0" y="116"/>
                  </a:cubicBezTo>
                  <a:cubicBezTo>
                    <a:pt x="0" y="152"/>
                    <a:pt x="14" y="160"/>
                    <a:pt x="33" y="160"/>
                  </a:cubicBezTo>
                  <a:cubicBezTo>
                    <a:pt x="49" y="160"/>
                    <a:pt x="67" y="154"/>
                    <a:pt x="84" y="154"/>
                  </a:cubicBezTo>
                  <a:cubicBezTo>
                    <a:pt x="95" y="154"/>
                    <a:pt x="105" y="157"/>
                    <a:pt x="112" y="165"/>
                  </a:cubicBezTo>
                  <a:cubicBezTo>
                    <a:pt x="135" y="189"/>
                    <a:pt x="64" y="232"/>
                    <a:pt x="144" y="232"/>
                  </a:cubicBezTo>
                  <a:cubicBezTo>
                    <a:pt x="224" y="232"/>
                    <a:pt x="288" y="180"/>
                    <a:pt x="288" y="116"/>
                  </a:cubicBezTo>
                  <a:cubicBezTo>
                    <a:pt x="288" y="52"/>
                    <a:pt x="224" y="0"/>
                    <a:pt x="144" y="0"/>
                  </a:cubicBezTo>
                  <a:close/>
                  <a:moveTo>
                    <a:pt x="60" y="104"/>
                  </a:moveTo>
                  <a:cubicBezTo>
                    <a:pt x="49" y="104"/>
                    <a:pt x="40" y="95"/>
                    <a:pt x="40" y="84"/>
                  </a:cubicBezTo>
                  <a:cubicBezTo>
                    <a:pt x="40" y="73"/>
                    <a:pt x="49" y="64"/>
                    <a:pt x="60" y="64"/>
                  </a:cubicBezTo>
                  <a:cubicBezTo>
                    <a:pt x="71" y="64"/>
                    <a:pt x="80" y="73"/>
                    <a:pt x="80" y="84"/>
                  </a:cubicBezTo>
                  <a:cubicBezTo>
                    <a:pt x="80" y="95"/>
                    <a:pt x="71" y="104"/>
                    <a:pt x="60" y="104"/>
                  </a:cubicBezTo>
                  <a:close/>
                  <a:moveTo>
                    <a:pt x="116" y="64"/>
                  </a:moveTo>
                  <a:cubicBezTo>
                    <a:pt x="105" y="64"/>
                    <a:pt x="96" y="55"/>
                    <a:pt x="96" y="44"/>
                  </a:cubicBezTo>
                  <a:cubicBezTo>
                    <a:pt x="96" y="33"/>
                    <a:pt x="105" y="24"/>
                    <a:pt x="116" y="24"/>
                  </a:cubicBezTo>
                  <a:cubicBezTo>
                    <a:pt x="127" y="24"/>
                    <a:pt x="136" y="33"/>
                    <a:pt x="136" y="44"/>
                  </a:cubicBezTo>
                  <a:cubicBezTo>
                    <a:pt x="136" y="55"/>
                    <a:pt x="127" y="64"/>
                    <a:pt x="116" y="64"/>
                  </a:cubicBezTo>
                  <a:close/>
                  <a:moveTo>
                    <a:pt x="164" y="216"/>
                  </a:moveTo>
                  <a:cubicBezTo>
                    <a:pt x="149" y="216"/>
                    <a:pt x="136" y="207"/>
                    <a:pt x="136" y="196"/>
                  </a:cubicBezTo>
                  <a:cubicBezTo>
                    <a:pt x="136" y="185"/>
                    <a:pt x="149" y="176"/>
                    <a:pt x="164" y="176"/>
                  </a:cubicBezTo>
                  <a:cubicBezTo>
                    <a:pt x="179" y="176"/>
                    <a:pt x="192" y="185"/>
                    <a:pt x="192" y="196"/>
                  </a:cubicBezTo>
                  <a:cubicBezTo>
                    <a:pt x="192" y="207"/>
                    <a:pt x="179" y="216"/>
                    <a:pt x="164" y="216"/>
                  </a:cubicBezTo>
                  <a:close/>
                  <a:moveTo>
                    <a:pt x="172" y="64"/>
                  </a:moveTo>
                  <a:cubicBezTo>
                    <a:pt x="161" y="64"/>
                    <a:pt x="152" y="55"/>
                    <a:pt x="152" y="44"/>
                  </a:cubicBezTo>
                  <a:cubicBezTo>
                    <a:pt x="152" y="33"/>
                    <a:pt x="161" y="24"/>
                    <a:pt x="172" y="24"/>
                  </a:cubicBezTo>
                  <a:cubicBezTo>
                    <a:pt x="183" y="24"/>
                    <a:pt x="192" y="33"/>
                    <a:pt x="192" y="44"/>
                  </a:cubicBezTo>
                  <a:cubicBezTo>
                    <a:pt x="192" y="55"/>
                    <a:pt x="183" y="64"/>
                    <a:pt x="172" y="64"/>
                  </a:cubicBezTo>
                  <a:close/>
                  <a:moveTo>
                    <a:pt x="208" y="76"/>
                  </a:moveTo>
                  <a:cubicBezTo>
                    <a:pt x="208" y="65"/>
                    <a:pt x="217" y="56"/>
                    <a:pt x="228" y="56"/>
                  </a:cubicBezTo>
                  <a:cubicBezTo>
                    <a:pt x="239" y="56"/>
                    <a:pt x="248" y="65"/>
                    <a:pt x="248" y="76"/>
                  </a:cubicBezTo>
                  <a:cubicBezTo>
                    <a:pt x="248" y="87"/>
                    <a:pt x="239" y="96"/>
                    <a:pt x="228" y="96"/>
                  </a:cubicBezTo>
                  <a:cubicBezTo>
                    <a:pt x="217" y="96"/>
                    <a:pt x="208" y="87"/>
                    <a:pt x="208" y="76"/>
                  </a:cubicBezTo>
                  <a:close/>
                  <a:moveTo>
                    <a:pt x="264" y="132"/>
                  </a:moveTo>
                  <a:cubicBezTo>
                    <a:pt x="264" y="143"/>
                    <a:pt x="255" y="152"/>
                    <a:pt x="244" y="152"/>
                  </a:cubicBezTo>
                  <a:cubicBezTo>
                    <a:pt x="233" y="152"/>
                    <a:pt x="224" y="143"/>
                    <a:pt x="224" y="132"/>
                  </a:cubicBezTo>
                  <a:cubicBezTo>
                    <a:pt x="224" y="121"/>
                    <a:pt x="233" y="112"/>
                    <a:pt x="244" y="112"/>
                  </a:cubicBezTo>
                  <a:cubicBezTo>
                    <a:pt x="255" y="112"/>
                    <a:pt x="264" y="121"/>
                    <a:pt x="264" y="13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defTabSz="914400" eaLnBrk="1" fontAlgn="auto" hangingPunct="1" indent="0" latinLnBrk="0" lvl="0" marL="0" marR="0" rtl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latin panose="020f0502020204030204" typeface="Calibri"/>
                <a:ea typeface="宋体"/>
              </a:endParaRPr>
            </a:p>
          </p:txBody>
        </p:sp>
        <p:sp>
          <p:nvSpPr>
            <p:cNvPr id="84" name="任意多边形 83"/>
            <p:cNvSpPr/>
            <p:nvPr/>
          </p:nvSpPr>
          <p:spPr>
            <a:xfrm flipH="1" rot="16200000">
              <a:off x="7109432" y="2312953"/>
              <a:ext cx="1596104" cy="4191697"/>
            </a:xfrm>
            <a:custGeom>
              <a:gdLst>
                <a:gd fmla="*/ 0 w 1582470" name="connsiteX0"/>
                <a:gd fmla="*/ 4270742 h 4270742" name="connsiteY0"/>
                <a:gd fmla="*/ 0 w 1582470" name="connsiteX1"/>
                <a:gd fmla="*/ 901992 h 4270742" name="connsiteY1"/>
                <a:gd fmla="*/ 791235 w 1582470" name="connsiteX2"/>
                <a:gd fmla="*/ 0 h 4270742" name="connsiteY2"/>
                <a:gd fmla="*/ 1582470 w 1582470" name="connsiteX3"/>
                <a:gd fmla="*/ 901992 h 4270742" name="connsiteY3"/>
                <a:gd fmla="*/ 1582470 w 1582470" name="connsiteX4"/>
                <a:gd fmla="*/ 4270742 h 4270742" name="connsiteY4"/>
                <a:gd fmla="*/ 1578248 w 1582470" name="connsiteX5"/>
                <a:gd fmla="*/ 4270742 h 4270742" name="connsiteY5"/>
                <a:gd fmla="*/ 818533 w 1582470" name="connsiteX6"/>
                <a:gd fmla="*/ 3274530 h 4270742" name="connsiteY6"/>
                <a:gd fmla="*/ 4524 w 1582470" name="connsiteX7"/>
                <a:gd fmla="*/ 4270742 h 4270742" name="connsiteY7"/>
                <a:gd fmla="*/ 0 w 1582470" name="connsiteX8"/>
                <a:gd fmla="*/ 4270742 h 4270742" name="connsiteY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b="b" l="l" r="r" t="t"/>
              <a:pathLst>
                <a:path h="4270742" w="1582470">
                  <a:moveTo>
                    <a:pt x="0" y="4270742"/>
                  </a:moveTo>
                  <a:lnTo>
                    <a:pt x="0" y="901992"/>
                  </a:lnTo>
                  <a:lnTo>
                    <a:pt x="791235" y="0"/>
                  </a:lnTo>
                  <a:lnTo>
                    <a:pt x="1582470" y="901992"/>
                  </a:lnTo>
                  <a:lnTo>
                    <a:pt x="1582470" y="4270742"/>
                  </a:lnTo>
                  <a:lnTo>
                    <a:pt x="1578248" y="4270742"/>
                  </a:lnTo>
                  <a:lnTo>
                    <a:pt x="818533" y="3274530"/>
                  </a:lnTo>
                  <a:lnTo>
                    <a:pt x="4524" y="4270742"/>
                  </a:lnTo>
                  <a:lnTo>
                    <a:pt x="0" y="4270742"/>
                  </a:lnTo>
                  <a:close/>
                </a:path>
              </a:pathLst>
            </a:custGeom>
            <a:solidFill>
              <a:srgbClr val="1F7C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85" name="文本框 84"/>
            <p:cNvSpPr txBox="1"/>
            <p:nvPr/>
          </p:nvSpPr>
          <p:spPr>
            <a:xfrm flipH="1">
              <a:off x="6672240" y="3640906"/>
              <a:ext cx="2581323" cy="13258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altLang="en-US" lang="zh-CN" smtClean="0">
                  <a:latin charset="-122" panose="020b0503020204020204" pitchFamily="34" typeface="微软雅黑"/>
                  <a:ea charset="-122" panose="020b0503020204020204" pitchFamily="34" typeface="微软雅黑"/>
                </a:rPr>
                <a:t>请输入文本请输入文本请输入文本请输入文本</a:t>
              </a:r>
            </a:p>
            <a:p>
              <a:pPr>
                <a:lnSpc>
                  <a:spcPct val="150000"/>
                </a:lnSpc>
              </a:pPr>
              <a:r>
                <a:rPr altLang="en-US" lang="zh-CN" smtClean="0">
                  <a:latin charset="-122" panose="020b0503020204020204" pitchFamily="34" typeface="微软雅黑"/>
                  <a:ea charset="-122" panose="020b0503020204020204" pitchFamily="34" typeface="微软雅黑"/>
                </a:rPr>
                <a:t>请输入文本请输入文本</a:t>
              </a:r>
            </a:p>
          </p:txBody>
        </p:sp>
        <p:sp>
          <p:nvSpPr>
            <p:cNvPr id="87" name="任意多边形 86"/>
            <p:cNvSpPr/>
            <p:nvPr/>
          </p:nvSpPr>
          <p:spPr>
            <a:xfrm flipH="1" rot="16200000">
              <a:off x="8706263" y="3918762"/>
              <a:ext cx="1587283" cy="977774"/>
            </a:xfrm>
            <a:custGeom>
              <a:gdLst>
                <a:gd fmla="*/ 0 w 1573724" name="connsiteX0"/>
                <a:gd fmla="*/ 996212 h 996212" name="connsiteY0"/>
                <a:gd fmla="*/ 814009 w 1573724" name="connsiteX1"/>
                <a:gd fmla="*/ 0 h 996212" name="connsiteY1"/>
                <a:gd fmla="*/ 1573724 w 1573724" name="connsiteX2"/>
                <a:gd fmla="*/ 996212 h 996212" name="connsiteY2"/>
                <a:gd fmla="*/ 0 w 1573724" name="connsiteX3"/>
                <a:gd fmla="*/ 996212 h 996212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996212" w="1573724">
                  <a:moveTo>
                    <a:pt x="0" y="996212"/>
                  </a:moveTo>
                  <a:lnTo>
                    <a:pt x="814009" y="0"/>
                  </a:lnTo>
                  <a:lnTo>
                    <a:pt x="1573724" y="996212"/>
                  </a:lnTo>
                  <a:lnTo>
                    <a:pt x="0" y="996212"/>
                  </a:lnTo>
                  <a:close/>
                </a:path>
              </a:pathLst>
            </a:custGeom>
            <a:solidFill>
              <a:srgbClr val="40ABDB"/>
            </a:solidFill>
            <a:ln>
              <a:solidFill>
                <a:srgbClr val="40ABD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89" name="任意多边形 88"/>
            <p:cNvSpPr/>
            <p:nvPr/>
          </p:nvSpPr>
          <p:spPr>
            <a:xfrm flipH="1" rot="16200000">
              <a:off x="7089488" y="313988"/>
              <a:ext cx="1596104" cy="4191697"/>
            </a:xfrm>
            <a:custGeom>
              <a:gdLst>
                <a:gd fmla="*/ 0 w 1582470" name="connsiteX0"/>
                <a:gd fmla="*/ 4270742 h 4270742" name="connsiteY0"/>
                <a:gd fmla="*/ 0 w 1582470" name="connsiteX1"/>
                <a:gd fmla="*/ 901992 h 4270742" name="connsiteY1"/>
                <a:gd fmla="*/ 791235 w 1582470" name="connsiteX2"/>
                <a:gd fmla="*/ 0 h 4270742" name="connsiteY2"/>
                <a:gd fmla="*/ 1582470 w 1582470" name="connsiteX3"/>
                <a:gd fmla="*/ 901992 h 4270742" name="connsiteY3"/>
                <a:gd fmla="*/ 1582470 w 1582470" name="connsiteX4"/>
                <a:gd fmla="*/ 4270742 h 4270742" name="connsiteY4"/>
                <a:gd fmla="*/ 1578248 w 1582470" name="connsiteX5"/>
                <a:gd fmla="*/ 4270742 h 4270742" name="connsiteY5"/>
                <a:gd fmla="*/ 818533 w 1582470" name="connsiteX6"/>
                <a:gd fmla="*/ 3274530 h 4270742" name="connsiteY6"/>
                <a:gd fmla="*/ 4524 w 1582470" name="connsiteX7"/>
                <a:gd fmla="*/ 4270742 h 4270742" name="connsiteY7"/>
                <a:gd fmla="*/ 0 w 1582470" name="connsiteX8"/>
                <a:gd fmla="*/ 4270742 h 4270742" name="connsiteY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b="b" l="l" r="r" t="t"/>
              <a:pathLst>
                <a:path h="4270742" w="1582470">
                  <a:moveTo>
                    <a:pt x="0" y="4270742"/>
                  </a:moveTo>
                  <a:lnTo>
                    <a:pt x="0" y="901992"/>
                  </a:lnTo>
                  <a:lnTo>
                    <a:pt x="791235" y="0"/>
                  </a:lnTo>
                  <a:lnTo>
                    <a:pt x="1582470" y="901992"/>
                  </a:lnTo>
                  <a:lnTo>
                    <a:pt x="1582470" y="4270742"/>
                  </a:lnTo>
                  <a:lnTo>
                    <a:pt x="1578248" y="4270742"/>
                  </a:lnTo>
                  <a:lnTo>
                    <a:pt x="818533" y="3274530"/>
                  </a:lnTo>
                  <a:lnTo>
                    <a:pt x="4524" y="4270742"/>
                  </a:lnTo>
                  <a:lnTo>
                    <a:pt x="0" y="4270742"/>
                  </a:lnTo>
                  <a:close/>
                </a:path>
              </a:pathLst>
            </a:custGeom>
            <a:solidFill>
              <a:srgbClr val="1F7C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90" name="文本框 89"/>
            <p:cNvSpPr txBox="1"/>
            <p:nvPr/>
          </p:nvSpPr>
          <p:spPr>
            <a:xfrm flipH="1">
              <a:off x="6652298" y="1641942"/>
              <a:ext cx="2581323" cy="13258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altLang="en-US" lang="zh-CN" smtClean="0">
                  <a:latin charset="-122" panose="020b0503020204020204" pitchFamily="34" typeface="微软雅黑"/>
                  <a:ea charset="-122" panose="020b0503020204020204" pitchFamily="34" typeface="微软雅黑"/>
                </a:rPr>
                <a:t>请输入文本请输入文本请输入文本请输入文本</a:t>
              </a:r>
            </a:p>
            <a:p>
              <a:pPr>
                <a:lnSpc>
                  <a:spcPct val="150000"/>
                </a:lnSpc>
              </a:pPr>
              <a:r>
                <a:rPr altLang="en-US" lang="zh-CN" smtClean="0">
                  <a:latin charset="-122" panose="020b0503020204020204" pitchFamily="34" typeface="微软雅黑"/>
                  <a:ea charset="-122" panose="020b0503020204020204" pitchFamily="34" typeface="微软雅黑"/>
                </a:rPr>
                <a:t>请输入文本请输入文本</a:t>
              </a:r>
            </a:p>
          </p:txBody>
        </p:sp>
        <p:sp>
          <p:nvSpPr>
            <p:cNvPr id="91" name="任意多边形 90"/>
            <p:cNvSpPr/>
            <p:nvPr/>
          </p:nvSpPr>
          <p:spPr>
            <a:xfrm flipH="1" rot="16200000">
              <a:off x="8697894" y="1908223"/>
              <a:ext cx="1587283" cy="977774"/>
            </a:xfrm>
            <a:custGeom>
              <a:gdLst>
                <a:gd fmla="*/ 0 w 1573724" name="connsiteX0"/>
                <a:gd fmla="*/ 996212 h 996212" name="connsiteY0"/>
                <a:gd fmla="*/ 814009 w 1573724" name="connsiteX1"/>
                <a:gd fmla="*/ 0 h 996212" name="connsiteY1"/>
                <a:gd fmla="*/ 1573724 w 1573724" name="connsiteX2"/>
                <a:gd fmla="*/ 996212 h 996212" name="connsiteY2"/>
                <a:gd fmla="*/ 0 w 1573724" name="connsiteX3"/>
                <a:gd fmla="*/ 996212 h 996212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996212" w="1573724">
                  <a:moveTo>
                    <a:pt x="0" y="996212"/>
                  </a:moveTo>
                  <a:lnTo>
                    <a:pt x="814009" y="0"/>
                  </a:lnTo>
                  <a:lnTo>
                    <a:pt x="1573724" y="996212"/>
                  </a:lnTo>
                  <a:lnTo>
                    <a:pt x="0" y="996212"/>
                  </a:lnTo>
                  <a:close/>
                </a:path>
              </a:pathLst>
            </a:custGeom>
            <a:solidFill>
              <a:srgbClr val="40ABDB"/>
            </a:solidFill>
            <a:ln>
              <a:solidFill>
                <a:srgbClr val="40ABD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grpSp>
          <p:nvGrpSpPr>
            <p:cNvPr id="72" name="组合 71"/>
            <p:cNvGrpSpPr>
              <a:grpSpLocks noChangeAspect="1"/>
            </p:cNvGrpSpPr>
            <p:nvPr/>
          </p:nvGrpSpPr>
          <p:grpSpPr>
            <a:xfrm>
              <a:off x="6241318" y="2157432"/>
              <a:ext cx="308903" cy="462008"/>
              <a:chOff x="-3686176" y="2768600"/>
              <a:chExt cx="498475" cy="725488"/>
            </a:xfrm>
          </p:grpSpPr>
          <p:sp>
            <p:nvSpPr>
              <p:cNvPr id="75" name="Freeform 36"/>
              <p:cNvSpPr/>
              <p:nvPr/>
            </p:nvSpPr>
            <p:spPr bwMode="auto">
              <a:xfrm flipH="1">
                <a:off x="-3540126" y="3370263"/>
                <a:ext cx="206375" cy="123825"/>
              </a:xfrm>
              <a:custGeom>
                <a:gdLst>
                  <a:gd fmla="*/ 73 w 80" name="T0"/>
                  <a:gd fmla="*/ 2 h 48" name="T1"/>
                  <a:gd fmla="*/ 44 w 80" name="T2"/>
                  <a:gd fmla="*/ 8 h 48" name="T3"/>
                  <a:gd fmla="*/ 40 w 80" name="T4"/>
                  <a:gd fmla="*/ 8 h 48" name="T5"/>
                  <a:gd fmla="*/ 36 w 80" name="T6"/>
                  <a:gd fmla="*/ 8 h 48" name="T7"/>
                  <a:gd fmla="*/ 7 w 80" name="T8"/>
                  <a:gd fmla="*/ 2 h 48" name="T9"/>
                  <a:gd fmla="*/ 0 w 80" name="T10"/>
                  <a:gd fmla="*/ 0 h 48" name="T11"/>
                  <a:gd fmla="*/ 0 w 80" name="T12"/>
                  <a:gd fmla="*/ 0 h 48" name="T13"/>
                  <a:gd fmla="*/ 40 w 80" name="T14"/>
                  <a:gd fmla="*/ 48 h 48" name="T15"/>
                  <a:gd fmla="*/ 80 w 80" name="T16"/>
                  <a:gd fmla="*/ 0 h 48" name="T17"/>
                  <a:gd fmla="*/ 80 w 80" name="T18"/>
                  <a:gd fmla="*/ 0 h 48" name="T19"/>
                  <a:gd fmla="*/ 73 w 80" name="T20"/>
                  <a:gd fmla="*/ 2 h 48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48" w="80">
                    <a:moveTo>
                      <a:pt x="73" y="2"/>
                    </a:moveTo>
                    <a:cubicBezTo>
                      <a:pt x="65" y="5"/>
                      <a:pt x="55" y="7"/>
                      <a:pt x="44" y="8"/>
                    </a:cubicBezTo>
                    <a:cubicBezTo>
                      <a:pt x="42" y="8"/>
                      <a:pt x="41" y="8"/>
                      <a:pt x="40" y="8"/>
                    </a:cubicBezTo>
                    <a:cubicBezTo>
                      <a:pt x="39" y="8"/>
                      <a:pt x="38" y="8"/>
                      <a:pt x="36" y="8"/>
                    </a:cubicBezTo>
                    <a:cubicBezTo>
                      <a:pt x="25" y="7"/>
                      <a:pt x="15" y="5"/>
                      <a:pt x="7" y="2"/>
                    </a:cubicBezTo>
                    <a:cubicBezTo>
                      <a:pt x="3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7"/>
                      <a:pt x="13" y="48"/>
                      <a:pt x="40" y="48"/>
                    </a:cubicBezTo>
                    <a:cubicBezTo>
                      <a:pt x="67" y="48"/>
                      <a:pt x="80" y="27"/>
                      <a:pt x="80" y="0"/>
                    </a:cubicBezTo>
                    <a:cubicBezTo>
                      <a:pt x="80" y="0"/>
                      <a:pt x="80" y="0"/>
                      <a:pt x="80" y="0"/>
                    </a:cubicBezTo>
                    <a:cubicBezTo>
                      <a:pt x="80" y="0"/>
                      <a:pt x="77" y="1"/>
                      <a:pt x="73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1200" kumimoji="0" lang="zh-CN" noProof="0" normalizeH="0" spc="0" strike="noStrike" sz="1800" u="none">
                  <a:ln>
                    <a:noFill/>
                  </a:ln>
                  <a:solidFill>
                    <a:sysClr lastClr="000000" val="windowText"/>
                  </a:solidFill>
                  <a:effectLst/>
                  <a:uLnTx/>
                  <a:uFillTx/>
                  <a:latin panose="020f0502020204030204" typeface="Calibri"/>
                  <a:ea typeface="宋体"/>
                </a:endParaRPr>
              </a:p>
            </p:txBody>
          </p:sp>
          <p:sp>
            <p:nvSpPr>
              <p:cNvPr id="76" name="Freeform 37"/>
              <p:cNvSpPr>
                <a:spLocks noEditPoints="1"/>
              </p:cNvSpPr>
              <p:nvPr/>
            </p:nvSpPr>
            <p:spPr bwMode="auto">
              <a:xfrm flipH="1">
                <a:off x="-3686176" y="2768600"/>
                <a:ext cx="498475" cy="581025"/>
              </a:xfrm>
              <a:custGeom>
                <a:gdLst>
                  <a:gd fmla="*/ 96 w 192" name="T0"/>
                  <a:gd fmla="*/ 0 h 224" name="T1"/>
                  <a:gd fmla="*/ 0 w 192" name="T2"/>
                  <a:gd fmla="*/ 96 h 224" name="T3"/>
                  <a:gd fmla="*/ 48 w 192" name="T4"/>
                  <a:gd fmla="*/ 200 h 224" name="T5"/>
                  <a:gd fmla="*/ 67 w 192" name="T6"/>
                  <a:gd fmla="*/ 219 h 224" name="T7"/>
                  <a:gd fmla="*/ 90 w 192" name="T8"/>
                  <a:gd fmla="*/ 224 h 224" name="T9"/>
                  <a:gd fmla="*/ 96 w 192" name="T10"/>
                  <a:gd fmla="*/ 224 h 224" name="T11"/>
                  <a:gd fmla="*/ 125 w 192" name="T12"/>
                  <a:gd fmla="*/ 218 h 224" name="T13"/>
                  <a:gd fmla="*/ 144 w 192" name="T14"/>
                  <a:gd fmla="*/ 200 h 224" name="T15"/>
                  <a:gd fmla="*/ 192 w 192" name="T16"/>
                  <a:gd fmla="*/ 96 h 224" name="T17"/>
                  <a:gd fmla="*/ 96 w 192" name="T18"/>
                  <a:gd fmla="*/ 0 h 224" name="T19"/>
                  <a:gd fmla="*/ 113 w 192" name="T20"/>
                  <a:gd fmla="*/ 40 h 224" name="T21"/>
                  <a:gd fmla="*/ 31 w 192" name="T22"/>
                  <a:gd fmla="*/ 121 h 224" name="T23"/>
                  <a:gd fmla="*/ 31 w 192" name="T24"/>
                  <a:gd fmla="*/ 128 h 224" name="T25"/>
                  <a:gd fmla="*/ 24 w 192" name="T26"/>
                  <a:gd fmla="*/ 98 h 224" name="T27"/>
                  <a:gd fmla="*/ 99 w 192" name="T28"/>
                  <a:gd fmla="*/ 24 h 224" name="T29"/>
                  <a:gd fmla="*/ 160 w 192" name="T30"/>
                  <a:gd fmla="*/ 54 h 224" name="T31"/>
                  <a:gd fmla="*/ 113 w 192" name="T32"/>
                  <a:gd fmla="*/ 40 h 224" name="T3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b="b" l="0" r="r" t="0"/>
                <a:pathLst>
                  <a:path h="224" w="192">
                    <a:moveTo>
                      <a:pt x="96" y="0"/>
                    </a:moveTo>
                    <a:cubicBezTo>
                      <a:pt x="43" y="0"/>
                      <a:pt x="0" y="43"/>
                      <a:pt x="0" y="96"/>
                    </a:cubicBezTo>
                    <a:cubicBezTo>
                      <a:pt x="0" y="144"/>
                      <a:pt x="48" y="184"/>
                      <a:pt x="48" y="200"/>
                    </a:cubicBezTo>
                    <a:cubicBezTo>
                      <a:pt x="48" y="205"/>
                      <a:pt x="54" y="213"/>
                      <a:pt x="67" y="219"/>
                    </a:cubicBezTo>
                    <a:cubicBezTo>
                      <a:pt x="73" y="220"/>
                      <a:pt x="82" y="223"/>
                      <a:pt x="90" y="224"/>
                    </a:cubicBezTo>
                    <a:cubicBezTo>
                      <a:pt x="92" y="224"/>
                      <a:pt x="94" y="224"/>
                      <a:pt x="96" y="224"/>
                    </a:cubicBezTo>
                    <a:cubicBezTo>
                      <a:pt x="103" y="224"/>
                      <a:pt x="113" y="222"/>
                      <a:pt x="125" y="218"/>
                    </a:cubicBezTo>
                    <a:cubicBezTo>
                      <a:pt x="138" y="213"/>
                      <a:pt x="144" y="205"/>
                      <a:pt x="144" y="200"/>
                    </a:cubicBezTo>
                    <a:cubicBezTo>
                      <a:pt x="144" y="184"/>
                      <a:pt x="192" y="144"/>
                      <a:pt x="192" y="96"/>
                    </a:cubicBezTo>
                    <a:cubicBezTo>
                      <a:pt x="192" y="43"/>
                      <a:pt x="149" y="0"/>
                      <a:pt x="96" y="0"/>
                    </a:cubicBezTo>
                    <a:close/>
                    <a:moveTo>
                      <a:pt x="113" y="40"/>
                    </a:moveTo>
                    <a:cubicBezTo>
                      <a:pt x="68" y="40"/>
                      <a:pt x="31" y="76"/>
                      <a:pt x="31" y="121"/>
                    </a:cubicBezTo>
                    <a:cubicBezTo>
                      <a:pt x="31" y="123"/>
                      <a:pt x="31" y="126"/>
                      <a:pt x="31" y="128"/>
                    </a:cubicBezTo>
                    <a:cubicBezTo>
                      <a:pt x="27" y="119"/>
                      <a:pt x="24" y="109"/>
                      <a:pt x="24" y="98"/>
                    </a:cubicBezTo>
                    <a:cubicBezTo>
                      <a:pt x="24" y="57"/>
                      <a:pt x="58" y="24"/>
                      <a:pt x="99" y="24"/>
                    </a:cubicBezTo>
                    <a:cubicBezTo>
                      <a:pt x="124" y="24"/>
                      <a:pt x="146" y="36"/>
                      <a:pt x="160" y="54"/>
                    </a:cubicBezTo>
                    <a:cubicBezTo>
                      <a:pt x="147" y="45"/>
                      <a:pt x="131" y="40"/>
                      <a:pt x="113" y="4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1200" kumimoji="0" lang="zh-CN" noProof="0" normalizeH="0" spc="0" strike="noStrike" sz="1800" u="none">
                  <a:ln>
                    <a:noFill/>
                  </a:ln>
                  <a:solidFill>
                    <a:sysClr lastClr="000000" val="windowText"/>
                  </a:solidFill>
                  <a:effectLst/>
                  <a:uLnTx/>
                  <a:uFillTx/>
                  <a:latin panose="020f0502020204030204" typeface="Calibri"/>
                  <a:ea typeface="宋体"/>
                </a:endParaRPr>
              </a:p>
            </p:txBody>
          </p:sp>
        </p:grpSp>
        <p:sp>
          <p:nvSpPr>
            <p:cNvPr id="77" name="任意多边形 76"/>
            <p:cNvSpPr/>
            <p:nvPr/>
          </p:nvSpPr>
          <p:spPr>
            <a:xfrm rot="5400000">
              <a:off x="1176308" y="3927753"/>
              <a:ext cx="1587284" cy="977773"/>
            </a:xfrm>
            <a:custGeom>
              <a:gdLst>
                <a:gd fmla="*/ 0 w 1573724" name="connsiteX0"/>
                <a:gd fmla="*/ 996212 h 996212" name="connsiteY0"/>
                <a:gd fmla="*/ 814009 w 1573724" name="connsiteX1"/>
                <a:gd fmla="*/ 0 h 996212" name="connsiteY1"/>
                <a:gd fmla="*/ 1573724 w 1573724" name="connsiteX2"/>
                <a:gd fmla="*/ 996212 h 996212" name="connsiteY2"/>
                <a:gd fmla="*/ 0 w 1573724" name="connsiteX3"/>
                <a:gd fmla="*/ 996212 h 996212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996212" w="1573724">
                  <a:moveTo>
                    <a:pt x="0" y="996212"/>
                  </a:moveTo>
                  <a:lnTo>
                    <a:pt x="814009" y="0"/>
                  </a:lnTo>
                  <a:lnTo>
                    <a:pt x="1573724" y="996212"/>
                  </a:lnTo>
                  <a:lnTo>
                    <a:pt x="0" y="996212"/>
                  </a:lnTo>
                  <a:close/>
                </a:path>
              </a:pathLst>
            </a:custGeom>
            <a:solidFill>
              <a:srgbClr val="40ABDB"/>
            </a:solidFill>
            <a:ln>
              <a:solidFill>
                <a:srgbClr val="40ABD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>
                <a:lnSpc>
                  <a:spcPct val="150000"/>
                </a:lnSpc>
              </a:pPr>
              <a:endParaRPr altLang="en-US" lang="zh-CN"/>
            </a:p>
          </p:txBody>
        </p:sp>
        <p:sp>
          <p:nvSpPr>
            <p:cNvPr id="78" name="任意多边形 77"/>
            <p:cNvSpPr/>
            <p:nvPr/>
          </p:nvSpPr>
          <p:spPr>
            <a:xfrm rot="5400000">
              <a:off x="680294" y="4413771"/>
              <a:ext cx="1596105" cy="5434"/>
            </a:xfrm>
            <a:custGeom>
              <a:gdLst>
                <a:gd fmla="*/ 0 w 1582470" name="connsiteX0"/>
                <a:gd fmla="*/ 5536 h 5536" name="connsiteY0"/>
                <a:gd fmla="*/ 4524 w 1582470" name="connsiteX1"/>
                <a:gd fmla="*/ 0 h 5536" name="connsiteY1"/>
                <a:gd fmla="*/ 1578248 w 1582470" name="connsiteX2"/>
                <a:gd fmla="*/ 0 h 5536" name="connsiteY2"/>
                <a:gd fmla="*/ 1582470 w 1582470" name="connsiteX3"/>
                <a:gd fmla="*/ 5536 h 5536" name="connsiteY3"/>
                <a:gd fmla="*/ 0 w 1582470" name="connsiteX4"/>
                <a:gd fmla="*/ 5536 h 5536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5536" w="1582470">
                  <a:moveTo>
                    <a:pt x="0" y="5536"/>
                  </a:moveTo>
                  <a:lnTo>
                    <a:pt x="4524" y="0"/>
                  </a:lnTo>
                  <a:lnTo>
                    <a:pt x="1578248" y="0"/>
                  </a:lnTo>
                  <a:lnTo>
                    <a:pt x="1582470" y="5536"/>
                  </a:lnTo>
                  <a:lnTo>
                    <a:pt x="0" y="5536"/>
                  </a:lnTo>
                  <a:close/>
                </a:path>
              </a:pathLst>
            </a:custGeom>
            <a:solidFill>
              <a:srgbClr val="40AB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>
                <a:lnSpc>
                  <a:spcPct val="150000"/>
                </a:lnSpc>
              </a:pPr>
              <a:endParaRPr altLang="en-US" lang="zh-CN"/>
            </a:p>
          </p:txBody>
        </p:sp>
        <p:sp>
          <p:nvSpPr>
            <p:cNvPr id="79" name="任意多边形 78"/>
            <p:cNvSpPr/>
            <p:nvPr/>
          </p:nvSpPr>
          <p:spPr>
            <a:xfrm rot="5400000">
              <a:off x="2778859" y="2320639"/>
              <a:ext cx="1596105" cy="4191696"/>
            </a:xfrm>
            <a:custGeom>
              <a:gdLst>
                <a:gd fmla="*/ 0 w 1582470" name="connsiteX0"/>
                <a:gd fmla="*/ 4270742 h 4270742" name="connsiteY0"/>
                <a:gd fmla="*/ 0 w 1582470" name="connsiteX1"/>
                <a:gd fmla="*/ 901992 h 4270742" name="connsiteY1"/>
                <a:gd fmla="*/ 791235 w 1582470" name="connsiteX2"/>
                <a:gd fmla="*/ 0 h 4270742" name="connsiteY2"/>
                <a:gd fmla="*/ 1582470 w 1582470" name="connsiteX3"/>
                <a:gd fmla="*/ 901992 h 4270742" name="connsiteY3"/>
                <a:gd fmla="*/ 1582470 w 1582470" name="connsiteX4"/>
                <a:gd fmla="*/ 4270742 h 4270742" name="connsiteY4"/>
                <a:gd fmla="*/ 1578248 w 1582470" name="connsiteX5"/>
                <a:gd fmla="*/ 4270742 h 4270742" name="connsiteY5"/>
                <a:gd fmla="*/ 818533 w 1582470" name="connsiteX6"/>
                <a:gd fmla="*/ 3274530 h 4270742" name="connsiteY6"/>
                <a:gd fmla="*/ 4524 w 1582470" name="connsiteX7"/>
                <a:gd fmla="*/ 4270742 h 4270742" name="connsiteY7"/>
                <a:gd fmla="*/ 0 w 1582470" name="connsiteX8"/>
                <a:gd fmla="*/ 4270742 h 4270742" name="connsiteY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b="b" l="l" r="r" t="t"/>
              <a:pathLst>
                <a:path h="4270742" w="1582470">
                  <a:moveTo>
                    <a:pt x="0" y="4270742"/>
                  </a:moveTo>
                  <a:lnTo>
                    <a:pt x="0" y="901992"/>
                  </a:lnTo>
                  <a:lnTo>
                    <a:pt x="791235" y="0"/>
                  </a:lnTo>
                  <a:lnTo>
                    <a:pt x="1582470" y="901992"/>
                  </a:lnTo>
                  <a:lnTo>
                    <a:pt x="1582470" y="4270742"/>
                  </a:lnTo>
                  <a:lnTo>
                    <a:pt x="1578248" y="4270742"/>
                  </a:lnTo>
                  <a:lnTo>
                    <a:pt x="818533" y="3274530"/>
                  </a:lnTo>
                  <a:lnTo>
                    <a:pt x="4524" y="4270742"/>
                  </a:lnTo>
                  <a:lnTo>
                    <a:pt x="0" y="4270742"/>
                  </a:lnTo>
                  <a:close/>
                </a:path>
              </a:pathLst>
            </a:custGeom>
            <a:solidFill>
              <a:srgbClr val="1F7C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>
                <a:lnSpc>
                  <a:spcPct val="150000"/>
                </a:lnSpc>
              </a:pPr>
              <a:endParaRPr altLang="en-US" lang="zh-CN"/>
            </a:p>
          </p:txBody>
        </p:sp>
        <p:sp>
          <p:nvSpPr>
            <p:cNvPr id="80" name="文本框 79"/>
            <p:cNvSpPr txBox="1"/>
            <p:nvPr/>
          </p:nvSpPr>
          <p:spPr>
            <a:xfrm>
              <a:off x="2341671" y="3648592"/>
              <a:ext cx="2581323" cy="13258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altLang="en-US" lang="zh-CN" smtClean="0">
                  <a:latin charset="-122" panose="020b0503020204020204" pitchFamily="34" typeface="微软雅黑"/>
                  <a:ea charset="-122" panose="020b0503020204020204" pitchFamily="34" typeface="微软雅黑"/>
                </a:rPr>
                <a:t>请输入文本请输入文本请输入文本请输入文本</a:t>
              </a:r>
            </a:p>
            <a:p>
              <a:pPr>
                <a:lnSpc>
                  <a:spcPct val="150000"/>
                </a:lnSpc>
              </a:pPr>
              <a:r>
                <a:rPr altLang="en-US" lang="zh-CN" smtClean="0">
                  <a:latin charset="-122" panose="020b0503020204020204" pitchFamily="34" typeface="微软雅黑"/>
                  <a:ea charset="-122" panose="020b0503020204020204" pitchFamily="34" typeface="微软雅黑"/>
                </a:rPr>
                <a:t>请输入文本请输入文本</a:t>
              </a:r>
            </a:p>
          </p:txBody>
        </p:sp>
        <p:sp>
          <p:nvSpPr>
            <p:cNvPr id="92" name="Freeform 119"/>
            <p:cNvSpPr/>
            <p:nvPr/>
          </p:nvSpPr>
          <p:spPr bwMode="auto">
            <a:xfrm flipH="1">
              <a:off x="4887968" y="4169498"/>
              <a:ext cx="432158" cy="407093"/>
            </a:xfrm>
            <a:custGeom>
              <a:gdLst>
                <a:gd fmla="*/ 195 w 269" name="T0"/>
                <a:gd fmla="*/ 0 h 247" name="T1"/>
                <a:gd fmla="*/ 192 w 269" name="T2"/>
                <a:gd fmla="*/ 0 h 247" name="T3"/>
                <a:gd fmla="*/ 144 w 269" name="T4"/>
                <a:gd fmla="*/ 24 h 247" name="T5"/>
                <a:gd fmla="*/ 21 w 269" name="T6"/>
                <a:gd fmla="*/ 150 h 247" name="T7"/>
                <a:gd fmla="*/ 21 w 269" name="T8"/>
                <a:gd fmla="*/ 230 h 247" name="T9"/>
                <a:gd fmla="*/ 60 w 269" name="T10"/>
                <a:gd fmla="*/ 247 h 247" name="T11"/>
                <a:gd fmla="*/ 99 w 269" name="T12"/>
                <a:gd fmla="*/ 230 h 247" name="T13"/>
                <a:gd fmla="*/ 217 w 269" name="T14"/>
                <a:gd fmla="*/ 111 h 247" name="T15"/>
                <a:gd fmla="*/ 223 w 269" name="T16"/>
                <a:gd fmla="*/ 47 h 247" name="T17"/>
                <a:gd fmla="*/ 197 w 269" name="T18"/>
                <a:gd fmla="*/ 37 h 247" name="T19"/>
                <a:gd fmla="*/ 161 w 269" name="T20"/>
                <a:gd fmla="*/ 53 h 247" name="T21"/>
                <a:gd fmla="*/ 46 w 269" name="T22"/>
                <a:gd fmla="*/ 170 h 247" name="T23"/>
                <a:gd fmla="*/ 46 w 269" name="T24"/>
                <a:gd fmla="*/ 182 h 247" name="T25"/>
                <a:gd fmla="*/ 52 w 269" name="T26"/>
                <a:gd fmla="*/ 184 h 247" name="T27"/>
                <a:gd fmla="*/ 57 w 269" name="T28"/>
                <a:gd fmla="*/ 182 h 247" name="T29"/>
                <a:gd fmla="*/ 172 w 269" name="T30"/>
                <a:gd fmla="*/ 65 h 247" name="T31"/>
                <a:gd fmla="*/ 197 w 269" name="T32"/>
                <a:gd fmla="*/ 53 h 247" name="T33"/>
                <a:gd fmla="*/ 211 w 269" name="T34"/>
                <a:gd fmla="*/ 59 h 247" name="T35"/>
                <a:gd fmla="*/ 205 w 269" name="T36"/>
                <a:gd fmla="*/ 99 h 247" name="T37"/>
                <a:gd fmla="*/ 88 w 269" name="T38"/>
                <a:gd fmla="*/ 219 h 247" name="T39"/>
                <a:gd fmla="*/ 60 w 269" name="T40"/>
                <a:gd fmla="*/ 231 h 247" name="T41"/>
                <a:gd fmla="*/ 32 w 269" name="T42"/>
                <a:gd fmla="*/ 219 h 247" name="T43"/>
                <a:gd fmla="*/ 32 w 269" name="T44"/>
                <a:gd fmla="*/ 162 h 247" name="T45"/>
                <a:gd fmla="*/ 156 w 269" name="T46"/>
                <a:gd fmla="*/ 35 h 247" name="T47"/>
                <a:gd fmla="*/ 193 w 269" name="T48"/>
                <a:gd fmla="*/ 16 h 247" name="T49"/>
                <a:gd fmla="*/ 195 w 269" name="T50"/>
                <a:gd fmla="*/ 16 h 247" name="T51"/>
                <a:gd fmla="*/ 234 w 269" name="T52"/>
                <a:gd fmla="*/ 36 h 247" name="T53"/>
                <a:gd fmla="*/ 253 w 269" name="T54"/>
                <a:gd fmla="*/ 77 h 247" name="T55"/>
                <a:gd fmla="*/ 234 w 269" name="T56"/>
                <a:gd fmla="*/ 116 h 247" name="T57"/>
                <a:gd fmla="*/ 165 w 269" name="T58"/>
                <a:gd fmla="*/ 186 h 247" name="T59"/>
                <a:gd fmla="*/ 165 w 269" name="T60"/>
                <a:gd fmla="*/ 198 h 247" name="T61"/>
                <a:gd fmla="*/ 171 w 269" name="T62"/>
                <a:gd fmla="*/ 200 h 247" name="T63"/>
                <a:gd fmla="*/ 176 w 269" name="T64"/>
                <a:gd fmla="*/ 198 h 247" name="T65"/>
                <a:gd fmla="*/ 244 w 269" name="T66"/>
                <a:gd fmla="*/ 128 h 247" name="T67"/>
                <a:gd fmla="*/ 269 w 269" name="T68"/>
                <a:gd fmla="*/ 78 h 247" name="T69"/>
                <a:gd fmla="*/ 245 w 269" name="T70"/>
                <a:gd fmla="*/ 24 h 247" name="T71"/>
                <a:gd fmla="*/ 195 w 269" name="T72"/>
                <a:gd fmla="*/ 0 h 247" name="T7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b="b" l="0" r="r" t="0"/>
              <a:pathLst>
                <a:path h="246" w="269">
                  <a:moveTo>
                    <a:pt x="195" y="0"/>
                  </a:moveTo>
                  <a:cubicBezTo>
                    <a:pt x="194" y="0"/>
                    <a:pt x="193" y="0"/>
                    <a:pt x="192" y="0"/>
                  </a:cubicBezTo>
                  <a:cubicBezTo>
                    <a:pt x="164" y="1"/>
                    <a:pt x="145" y="24"/>
                    <a:pt x="144" y="24"/>
                  </a:cubicBezTo>
                  <a:cubicBezTo>
                    <a:pt x="21" y="150"/>
                    <a:pt x="21" y="150"/>
                    <a:pt x="21" y="150"/>
                  </a:cubicBezTo>
                  <a:cubicBezTo>
                    <a:pt x="0" y="172"/>
                    <a:pt x="0" y="208"/>
                    <a:pt x="21" y="230"/>
                  </a:cubicBezTo>
                  <a:cubicBezTo>
                    <a:pt x="32" y="241"/>
                    <a:pt x="46" y="247"/>
                    <a:pt x="60" y="247"/>
                  </a:cubicBezTo>
                  <a:cubicBezTo>
                    <a:pt x="75" y="247"/>
                    <a:pt x="89" y="241"/>
                    <a:pt x="99" y="230"/>
                  </a:cubicBezTo>
                  <a:cubicBezTo>
                    <a:pt x="217" y="111"/>
                    <a:pt x="217" y="111"/>
                    <a:pt x="217" y="111"/>
                  </a:cubicBezTo>
                  <a:cubicBezTo>
                    <a:pt x="235" y="91"/>
                    <a:pt x="238" y="63"/>
                    <a:pt x="223" y="47"/>
                  </a:cubicBezTo>
                  <a:cubicBezTo>
                    <a:pt x="216" y="40"/>
                    <a:pt x="207" y="37"/>
                    <a:pt x="197" y="37"/>
                  </a:cubicBezTo>
                  <a:cubicBezTo>
                    <a:pt x="185" y="37"/>
                    <a:pt x="171" y="42"/>
                    <a:pt x="161" y="53"/>
                  </a:cubicBezTo>
                  <a:cubicBezTo>
                    <a:pt x="46" y="170"/>
                    <a:pt x="46" y="170"/>
                    <a:pt x="46" y="170"/>
                  </a:cubicBezTo>
                  <a:cubicBezTo>
                    <a:pt x="43" y="174"/>
                    <a:pt x="43" y="179"/>
                    <a:pt x="46" y="182"/>
                  </a:cubicBezTo>
                  <a:cubicBezTo>
                    <a:pt x="48" y="183"/>
                    <a:pt x="50" y="184"/>
                    <a:pt x="52" y="184"/>
                  </a:cubicBezTo>
                  <a:cubicBezTo>
                    <a:pt x="54" y="184"/>
                    <a:pt x="56" y="183"/>
                    <a:pt x="57" y="182"/>
                  </a:cubicBezTo>
                  <a:cubicBezTo>
                    <a:pt x="172" y="65"/>
                    <a:pt x="172" y="65"/>
                    <a:pt x="172" y="65"/>
                  </a:cubicBezTo>
                  <a:cubicBezTo>
                    <a:pt x="179" y="57"/>
                    <a:pt x="189" y="53"/>
                    <a:pt x="197" y="53"/>
                  </a:cubicBezTo>
                  <a:cubicBezTo>
                    <a:pt x="203" y="53"/>
                    <a:pt x="208" y="55"/>
                    <a:pt x="211" y="59"/>
                  </a:cubicBezTo>
                  <a:cubicBezTo>
                    <a:pt x="221" y="68"/>
                    <a:pt x="218" y="86"/>
                    <a:pt x="205" y="99"/>
                  </a:cubicBezTo>
                  <a:cubicBezTo>
                    <a:pt x="88" y="219"/>
                    <a:pt x="88" y="219"/>
                    <a:pt x="88" y="219"/>
                  </a:cubicBezTo>
                  <a:cubicBezTo>
                    <a:pt x="81" y="227"/>
                    <a:pt x="70" y="231"/>
                    <a:pt x="60" y="231"/>
                  </a:cubicBezTo>
                  <a:cubicBezTo>
                    <a:pt x="50" y="231"/>
                    <a:pt x="40" y="227"/>
                    <a:pt x="32" y="219"/>
                  </a:cubicBezTo>
                  <a:cubicBezTo>
                    <a:pt x="17" y="203"/>
                    <a:pt x="17" y="177"/>
                    <a:pt x="32" y="162"/>
                  </a:cubicBezTo>
                  <a:cubicBezTo>
                    <a:pt x="156" y="35"/>
                    <a:pt x="156" y="35"/>
                    <a:pt x="156" y="35"/>
                  </a:cubicBezTo>
                  <a:cubicBezTo>
                    <a:pt x="156" y="35"/>
                    <a:pt x="171" y="17"/>
                    <a:pt x="193" y="16"/>
                  </a:cubicBezTo>
                  <a:cubicBezTo>
                    <a:pt x="194" y="16"/>
                    <a:pt x="194" y="16"/>
                    <a:pt x="195" y="16"/>
                  </a:cubicBezTo>
                  <a:cubicBezTo>
                    <a:pt x="208" y="16"/>
                    <a:pt x="221" y="23"/>
                    <a:pt x="234" y="36"/>
                  </a:cubicBezTo>
                  <a:cubicBezTo>
                    <a:pt x="247" y="49"/>
                    <a:pt x="253" y="63"/>
                    <a:pt x="253" y="77"/>
                  </a:cubicBezTo>
                  <a:cubicBezTo>
                    <a:pt x="252" y="99"/>
                    <a:pt x="234" y="115"/>
                    <a:pt x="234" y="116"/>
                  </a:cubicBezTo>
                  <a:cubicBezTo>
                    <a:pt x="165" y="186"/>
                    <a:pt x="165" y="186"/>
                    <a:pt x="165" y="186"/>
                  </a:cubicBezTo>
                  <a:cubicBezTo>
                    <a:pt x="162" y="189"/>
                    <a:pt x="162" y="194"/>
                    <a:pt x="165" y="198"/>
                  </a:cubicBezTo>
                  <a:cubicBezTo>
                    <a:pt x="167" y="199"/>
                    <a:pt x="169" y="200"/>
                    <a:pt x="171" y="200"/>
                  </a:cubicBezTo>
                  <a:cubicBezTo>
                    <a:pt x="173" y="200"/>
                    <a:pt x="175" y="199"/>
                    <a:pt x="176" y="198"/>
                  </a:cubicBezTo>
                  <a:cubicBezTo>
                    <a:pt x="244" y="128"/>
                    <a:pt x="244" y="128"/>
                    <a:pt x="244" y="128"/>
                  </a:cubicBezTo>
                  <a:cubicBezTo>
                    <a:pt x="245" y="127"/>
                    <a:pt x="267" y="107"/>
                    <a:pt x="269" y="78"/>
                  </a:cubicBezTo>
                  <a:cubicBezTo>
                    <a:pt x="269" y="59"/>
                    <a:pt x="261" y="41"/>
                    <a:pt x="245" y="24"/>
                  </a:cubicBezTo>
                  <a:cubicBezTo>
                    <a:pt x="229" y="8"/>
                    <a:pt x="212" y="0"/>
                    <a:pt x="19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defTabSz="914400" eaLnBrk="1" fontAlgn="auto" hangingPunct="1" indent="0" latinLnBrk="0" lvl="0" marL="0" marR="0" rtl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latin panose="020f0502020204030204" typeface="Calibri"/>
                <a:ea typeface="宋体"/>
              </a:endParaRPr>
            </a:p>
          </p:txBody>
        </p:sp>
        <p:sp>
          <p:nvSpPr>
            <p:cNvPr id="94" name="Freeform 89"/>
            <p:cNvSpPr>
              <a:spLocks noEditPoints="1"/>
            </p:cNvSpPr>
            <p:nvPr/>
          </p:nvSpPr>
          <p:spPr bwMode="auto">
            <a:xfrm flipH="1">
              <a:off x="6160788" y="4264341"/>
              <a:ext cx="462427" cy="264158"/>
            </a:xfrm>
            <a:custGeom>
              <a:gdLst>
                <a:gd fmla="*/ 272 w 288" name="T0"/>
                <a:gd fmla="*/ 40 h 160" name="T1"/>
                <a:gd fmla="*/ 256 w 288" name="T2"/>
                <a:gd fmla="*/ 40 h 160" name="T3"/>
                <a:gd fmla="*/ 256 w 288" name="T4"/>
                <a:gd fmla="*/ 16 h 160" name="T5"/>
                <a:gd fmla="*/ 240 w 288" name="T6"/>
                <a:gd fmla="*/ 0 h 160" name="T7"/>
                <a:gd fmla="*/ 16 w 288" name="T8"/>
                <a:gd fmla="*/ 0 h 160" name="T9"/>
                <a:gd fmla="*/ 0 w 288" name="T10"/>
                <a:gd fmla="*/ 16 h 160" name="T11"/>
                <a:gd fmla="*/ 0 w 288" name="T12"/>
                <a:gd fmla="*/ 144 h 160" name="T13"/>
                <a:gd fmla="*/ 16 w 288" name="T14"/>
                <a:gd fmla="*/ 160 h 160" name="T15"/>
                <a:gd fmla="*/ 240 w 288" name="T16"/>
                <a:gd fmla="*/ 160 h 160" name="T17"/>
                <a:gd fmla="*/ 256 w 288" name="T18"/>
                <a:gd fmla="*/ 144 h 160" name="T19"/>
                <a:gd fmla="*/ 256 w 288" name="T20"/>
                <a:gd fmla="*/ 120 h 160" name="T21"/>
                <a:gd fmla="*/ 272 w 288" name="T22"/>
                <a:gd fmla="*/ 120 h 160" name="T23"/>
                <a:gd fmla="*/ 288 w 288" name="T24"/>
                <a:gd fmla="*/ 104 h 160" name="T25"/>
                <a:gd fmla="*/ 288 w 288" name="T26"/>
                <a:gd fmla="*/ 56 h 160" name="T27"/>
                <a:gd fmla="*/ 272 w 288" name="T28"/>
                <a:gd fmla="*/ 40 h 160" name="T29"/>
                <a:gd fmla="*/ 240 w 288" name="T30"/>
                <a:gd fmla="*/ 144 h 160" name="T31"/>
                <a:gd fmla="*/ 16 w 288" name="T32"/>
                <a:gd fmla="*/ 144 h 160" name="T33"/>
                <a:gd fmla="*/ 16 w 288" name="T34"/>
                <a:gd fmla="*/ 16 h 160" name="T35"/>
                <a:gd fmla="*/ 240 w 288" name="T36"/>
                <a:gd fmla="*/ 16 h 160" name="T37"/>
                <a:gd fmla="*/ 240 w 288" name="T38"/>
                <a:gd fmla="*/ 144 h 160" name="T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b="b" l="0" r="r" t="0"/>
              <a:pathLst>
                <a:path h="160" w="288">
                  <a:moveTo>
                    <a:pt x="272" y="40"/>
                  </a:moveTo>
                  <a:cubicBezTo>
                    <a:pt x="256" y="40"/>
                    <a:pt x="256" y="40"/>
                    <a:pt x="256" y="40"/>
                  </a:cubicBezTo>
                  <a:cubicBezTo>
                    <a:pt x="256" y="16"/>
                    <a:pt x="256" y="16"/>
                    <a:pt x="256" y="16"/>
                  </a:cubicBezTo>
                  <a:cubicBezTo>
                    <a:pt x="256" y="7"/>
                    <a:pt x="249" y="0"/>
                    <a:pt x="240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144"/>
                    <a:pt x="0" y="144"/>
                    <a:pt x="0" y="144"/>
                  </a:cubicBezTo>
                  <a:cubicBezTo>
                    <a:pt x="0" y="153"/>
                    <a:pt x="7" y="160"/>
                    <a:pt x="16" y="160"/>
                  </a:cubicBezTo>
                  <a:cubicBezTo>
                    <a:pt x="240" y="160"/>
                    <a:pt x="240" y="160"/>
                    <a:pt x="240" y="160"/>
                  </a:cubicBezTo>
                  <a:cubicBezTo>
                    <a:pt x="249" y="160"/>
                    <a:pt x="256" y="153"/>
                    <a:pt x="256" y="144"/>
                  </a:cubicBezTo>
                  <a:cubicBezTo>
                    <a:pt x="256" y="120"/>
                    <a:pt x="256" y="120"/>
                    <a:pt x="256" y="120"/>
                  </a:cubicBezTo>
                  <a:cubicBezTo>
                    <a:pt x="272" y="120"/>
                    <a:pt x="272" y="120"/>
                    <a:pt x="272" y="120"/>
                  </a:cubicBezTo>
                  <a:cubicBezTo>
                    <a:pt x="281" y="120"/>
                    <a:pt x="288" y="113"/>
                    <a:pt x="288" y="104"/>
                  </a:cubicBezTo>
                  <a:cubicBezTo>
                    <a:pt x="288" y="56"/>
                    <a:pt x="288" y="56"/>
                    <a:pt x="288" y="56"/>
                  </a:cubicBezTo>
                  <a:cubicBezTo>
                    <a:pt x="288" y="47"/>
                    <a:pt x="281" y="40"/>
                    <a:pt x="272" y="40"/>
                  </a:cubicBezTo>
                  <a:close/>
                  <a:moveTo>
                    <a:pt x="240" y="144"/>
                  </a:moveTo>
                  <a:cubicBezTo>
                    <a:pt x="16" y="144"/>
                    <a:pt x="16" y="144"/>
                    <a:pt x="16" y="144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240" y="16"/>
                    <a:pt x="240" y="16"/>
                    <a:pt x="240" y="16"/>
                  </a:cubicBezTo>
                  <a:lnTo>
                    <a:pt x="240" y="1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latin panose="020f0502020204030204" typeface="Calibri"/>
                <a:ea typeface="宋体"/>
              </a:endParaRPr>
            </a:p>
          </p:txBody>
        </p:sp>
        <p:sp>
          <p:nvSpPr>
            <p:cNvPr id="12" name="菱形 11"/>
            <p:cNvSpPr/>
            <p:nvPr/>
          </p:nvSpPr>
          <p:spPr>
            <a:xfrm>
              <a:off x="4709366" y="2520760"/>
              <a:ext cx="2019008" cy="1761392"/>
            </a:xfrm>
            <a:prstGeom prst="diamond">
              <a:avLst/>
            </a:prstGeom>
            <a:blipFill>
              <a:blip r:embed="rId3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0" y="-8"/>
            <a:ext cx="8040216" cy="980733"/>
            <a:chOff x="0" y="-8"/>
            <a:chExt cx="8040216" cy="980733"/>
          </a:xfrm>
        </p:grpSpPr>
        <p:sp>
          <p:nvSpPr>
            <p:cNvPr id="50" name="直角三角形 49"/>
            <p:cNvSpPr/>
            <p:nvPr/>
          </p:nvSpPr>
          <p:spPr>
            <a:xfrm flipV="1">
              <a:off x="0" y="-8"/>
              <a:ext cx="8040216" cy="980733"/>
            </a:xfrm>
            <a:prstGeom prst="rtTriangle">
              <a:avLst/>
            </a:prstGeom>
            <a:solidFill>
              <a:srgbClr val="40404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1" name="文本框 50"/>
            <p:cNvSpPr txBox="1"/>
            <p:nvPr/>
          </p:nvSpPr>
          <p:spPr>
            <a:xfrm>
              <a:off x="84094" y="108391"/>
              <a:ext cx="4333510" cy="5791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b="1" lang="zh-CN" smtClean="0" sz="3200">
                  <a:latin charset="-122" panose="020b0503020204020204" pitchFamily="34" typeface="微软雅黑"/>
                  <a:ea charset="-122" panose="020b0503020204020204" pitchFamily="34" typeface="微软雅黑"/>
                </a:rPr>
                <a:t>点 击 添 加 标 题</a:t>
              </a:r>
            </a:p>
          </p:txBody>
        </p:sp>
      </p:grpSp>
    </p:spTree>
    <p:extLst>
      <p:ext uri="{BB962C8B-B14F-4D97-AF65-F5344CB8AC3E}">
        <p14:creationId val="2132312909"/>
      </p:ext>
    </p:extLst>
  </p:cSld>
  <p:clrMapOvr>
    <a:masterClrMapping/>
  </p:clrMapOvr>
  <p:transition spd="slow">
    <p:push dir="u"/>
  </p:transition>
  <p:timing/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698" name="组合 697"/>
          <p:cNvGrpSpPr/>
          <p:nvPr/>
        </p:nvGrpSpPr>
        <p:grpSpPr>
          <a:xfrm>
            <a:off x="13800855" y="1315336"/>
            <a:ext cx="1965110" cy="2206850"/>
            <a:chOff x="1074420" y="1325880"/>
            <a:chExt cx="2428875" cy="3634740"/>
          </a:xfrm>
        </p:grpSpPr>
        <p:sp>
          <p:nvSpPr>
            <p:cNvPr id="699" name="流程图: 决策 698"/>
            <p:cNvSpPr/>
            <p:nvPr/>
          </p:nvSpPr>
          <p:spPr>
            <a:xfrm>
              <a:off x="1074420" y="1325880"/>
              <a:ext cx="2011680" cy="3634740"/>
            </a:xfrm>
            <a:prstGeom prst="flowChartDecision">
              <a:avLst/>
            </a:prstGeom>
            <a:noFill/>
            <a:ln>
              <a:solidFill>
                <a:schemeClr val="accent1">
                  <a:alpha val="31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700" name="任意多边形 699"/>
            <p:cNvSpPr/>
            <p:nvPr/>
          </p:nvSpPr>
          <p:spPr>
            <a:xfrm>
              <a:off x="1531620" y="1577340"/>
              <a:ext cx="1971675" cy="2423160"/>
            </a:xfrm>
            <a:custGeom>
              <a:gdLst>
                <a:gd fmla="*/ 0 w 1971675" name="connsiteX0"/>
                <a:gd fmla="*/ 2423160 h 2423160" name="connsiteY0"/>
                <a:gd fmla="*/ 1508760 w 1971675" name="connsiteX1"/>
                <a:gd fmla="*/ 0 h 2423160" name="connsiteY1"/>
                <a:gd fmla="*/ 1971675 w 1971675" name="connsiteX2"/>
                <a:gd fmla="*/ 722947 h 2423160" name="connsiteY2"/>
                <a:gd fmla="*/ 22860 w 1971675" name="connsiteX3"/>
                <a:gd fmla="*/ 685800 h 2423160" name="connsiteY3"/>
                <a:gd fmla="*/ 1143000 w 1971675" name="connsiteX4"/>
                <a:gd fmla="*/ 2377440 h 2423160" name="connsiteY4"/>
                <a:gd fmla="*/ 0 w 1971675" name="connsiteX5"/>
                <a:gd fmla="*/ 2423160 h 2423160" name="connsiteY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b="b" l="l" r="r" t="t"/>
              <a:pathLst>
                <a:path h="2423160" w="1971675">
                  <a:moveTo>
                    <a:pt x="0" y="2423160"/>
                  </a:moveTo>
                  <a:lnTo>
                    <a:pt x="1508760" y="0"/>
                  </a:lnTo>
                  <a:lnTo>
                    <a:pt x="1971675" y="722947"/>
                  </a:lnTo>
                  <a:lnTo>
                    <a:pt x="22860" y="685800"/>
                  </a:lnTo>
                  <a:lnTo>
                    <a:pt x="1143000" y="2377440"/>
                  </a:lnTo>
                  <a:lnTo>
                    <a:pt x="0" y="2423160"/>
                  </a:lnTo>
                  <a:close/>
                </a:path>
              </a:pathLst>
            </a:custGeom>
            <a:noFill/>
            <a:ln>
              <a:solidFill>
                <a:schemeClr val="accent1">
                  <a:alpha val="31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cxnSp>
          <p:nvCxnSpPr>
            <p:cNvPr id="701" name="直接连接符 700"/>
            <p:cNvCxnSpPr>
              <a:stCxn id="699" idx="3"/>
              <a:endCxn id="699" idx="1"/>
            </p:cNvCxnSpPr>
            <p:nvPr/>
          </p:nvCxnSpPr>
          <p:spPr>
            <a:xfrm flipH="1">
              <a:off x="1074420" y="3143250"/>
              <a:ext cx="2011680" cy="0"/>
            </a:xfrm>
            <a:prstGeom prst="line">
              <a:avLst/>
            </a:prstGeom>
            <a:ln>
              <a:solidFill>
                <a:schemeClr val="accent1">
                  <a:alpha val="31000"/>
                </a:schemeClr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组合 3"/>
          <p:cNvGrpSpPr/>
          <p:nvPr/>
        </p:nvGrpSpPr>
        <p:grpSpPr>
          <a:xfrm>
            <a:off x="2209027" y="1838586"/>
            <a:ext cx="7773947" cy="3180829"/>
            <a:chOff x="1556066" y="2329488"/>
            <a:chExt cx="7773947" cy="3180829"/>
          </a:xfrm>
        </p:grpSpPr>
        <p:grpSp>
          <p:nvGrpSpPr>
            <p:cNvPr id="2" name="组合 1"/>
            <p:cNvGrpSpPr/>
            <p:nvPr/>
          </p:nvGrpSpPr>
          <p:grpSpPr>
            <a:xfrm>
              <a:off x="4354766" y="2329488"/>
              <a:ext cx="2144722" cy="3180829"/>
              <a:chOff x="4580926" y="2329488"/>
              <a:chExt cx="2144722" cy="3180829"/>
            </a:xfrm>
          </p:grpSpPr>
          <p:sp>
            <p:nvSpPr>
              <p:cNvPr id="30" name="AutoShape 7"/>
              <p:cNvSpPr>
                <a:spLocks noChangeArrowheads="1"/>
              </p:cNvSpPr>
              <p:nvPr/>
            </p:nvSpPr>
            <p:spPr bwMode="gray">
              <a:xfrm rot="5400000">
                <a:off x="4567563" y="3405292"/>
                <a:ext cx="2181225" cy="2028825"/>
              </a:xfrm>
              <a:prstGeom prst="roundRect">
                <a:avLst>
                  <a:gd fmla="val 19894" name="adj"/>
                </a:avLst>
              </a:prstGeom>
              <a:solidFill>
                <a:srgbClr val="40ABDB"/>
              </a:solidFill>
              <a:ln algn="ctr" w="38100">
                <a:solidFill>
                  <a:srgbClr val="DDDDDD"/>
                </a:solidFill>
                <a:round/>
              </a:ln>
              <a:effectLst/>
              <a:extLst/>
            </p:spPr>
            <p:txBody>
              <a:bodyPr anchor="ctr" wrap="none"/>
              <a:lstStyle/>
              <a:p>
                <a:pPr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>
                  <a:latin typeface="+mn-lt"/>
                  <a:ea typeface="+mn-ea"/>
                </a:endParaRPr>
              </a:p>
            </p:txBody>
          </p:sp>
          <p:sp>
            <p:nvSpPr>
              <p:cNvPr id="33" name="Text Box 10"/>
              <p:cNvSpPr txBox="1">
                <a:spLocks noChangeArrowheads="1"/>
              </p:cNvSpPr>
              <p:nvPr/>
            </p:nvSpPr>
            <p:spPr bwMode="gray">
              <a:xfrm>
                <a:off x="4580926" y="3626991"/>
                <a:ext cx="2144722" cy="173736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algn="ctr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algn="ctr" dir="2700000" dist="35921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1pPr>
                <a:lvl2pPr eaLnBrk="0" hangingPunct="0" indent="-285750" marL="74295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2pPr>
                <a:lvl3pPr eaLnBrk="0" hangingPunct="0" indent="-228600" marL="11430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3pPr>
                <a:lvl4pPr eaLnBrk="0" hangingPunct="0" indent="-228600" marL="16002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4pPr>
                <a:lvl5pPr eaLnBrk="0" hangingPunct="0" indent="-228600" marL="20574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9pPr>
              </a:lstStyle>
              <a:p>
                <a:pPr algn="ctr" indent="-285750" marL="285750">
                  <a:lnSpc>
                    <a:spcPct val="150000"/>
                  </a:lnSpc>
                  <a:buFont charset="2" panose="05000000000000000000" pitchFamily="2" typeface="Wingdings"/>
                  <a:buChar char="u"/>
                </a:pPr>
                <a:r>
                  <a:rPr altLang="en-US" lang="zh-CN"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请在此输入文本</a:t>
                </a:r>
              </a:p>
              <a:p>
                <a:pPr algn="ctr" indent="-285750" marL="285750">
                  <a:lnSpc>
                    <a:spcPct val="150000"/>
                  </a:lnSpc>
                  <a:buFont charset="2" panose="05000000000000000000" pitchFamily="2" typeface="Wingdings"/>
                  <a:buChar char="u"/>
                </a:pPr>
                <a:r>
                  <a:rPr altLang="en-US" lang="zh-CN"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请在此输入文本</a:t>
                </a:r>
              </a:p>
              <a:p>
                <a:pPr algn="ctr" indent="-285750" marL="285750">
                  <a:lnSpc>
                    <a:spcPct val="150000"/>
                  </a:lnSpc>
                  <a:buFont charset="2" panose="05000000000000000000" pitchFamily="2" typeface="Wingdings"/>
                  <a:buChar char="u"/>
                </a:pPr>
                <a:r>
                  <a:rPr altLang="en-US" lang="zh-CN"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请在此输入文本</a:t>
                </a:r>
              </a:p>
              <a:p>
                <a:pPr algn="ctr" indent="-285750" marL="285750">
                  <a:lnSpc>
                    <a:spcPct val="150000"/>
                  </a:lnSpc>
                  <a:buFont charset="2" panose="05000000000000000000" pitchFamily="2" typeface="Wingdings"/>
                  <a:buChar char="u"/>
                </a:pPr>
                <a:r>
                  <a:rPr altLang="en-US" lang="zh-CN"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请在此输入文本</a:t>
                </a:r>
              </a:p>
            </p:txBody>
          </p:sp>
          <p:sp>
            <p:nvSpPr>
              <p:cNvPr id="40" name="AutoShape 17"/>
              <p:cNvSpPr>
                <a:spLocks noChangeArrowheads="1"/>
              </p:cNvSpPr>
              <p:nvPr/>
            </p:nvSpPr>
            <p:spPr bwMode="gray">
              <a:xfrm>
                <a:off x="4825207" y="2343236"/>
                <a:ext cx="1645820" cy="340398"/>
              </a:xfrm>
              <a:prstGeom prst="roundRect">
                <a:avLst>
                  <a:gd fmla="val 50000" name="adj"/>
                </a:avLst>
              </a:prstGeom>
              <a:solidFill>
                <a:srgbClr val="40ABDB">
                  <a:alpha val="15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algn="ctr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algn="ctr" dir="2700000" dist="35921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anchor="ctr" wrap="none"/>
              <a:lstStyle/>
              <a:p>
                <a:pPr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>
                  <a:latin typeface="+mn-lt"/>
                  <a:ea typeface="+mn-ea"/>
                </a:endParaRPr>
              </a:p>
            </p:txBody>
          </p:sp>
          <p:sp>
            <p:nvSpPr>
              <p:cNvPr id="41" name="Rectangle 18"/>
              <p:cNvSpPr>
                <a:spLocks noChangeArrowheads="1"/>
              </p:cNvSpPr>
              <p:nvPr/>
            </p:nvSpPr>
            <p:spPr bwMode="gray">
              <a:xfrm>
                <a:off x="4882356" y="2329488"/>
                <a:ext cx="1554480" cy="36576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algn="ctr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algn="ctr" dir="2700000" dist="35921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1pPr>
                <a:lvl2pPr eaLnBrk="0" hangingPunct="0" indent="-285750" marL="74295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2pPr>
                <a:lvl3pPr eaLnBrk="0" hangingPunct="0" indent="-228600" marL="11430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3pPr>
                <a:lvl4pPr eaLnBrk="0" hangingPunct="0" indent="-228600" marL="16002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4pPr>
                <a:lvl5pPr eaLnBrk="0" hangingPunct="0" indent="-228600" marL="20574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9pPr>
              </a:lstStyle>
              <a:p>
                <a:pPr algn="ctr" eaLnBrk="1" hangingPunct="1"/>
                <a:r>
                  <a:rPr altLang="en-US" b="1" lang="zh-CN">
                    <a:solidFill>
                      <a:schemeClr val="bg1">
                        <a:lumMod val="65000"/>
                        <a:lumOff val="35000"/>
                      </a:schemeClr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点击添加标题</a:t>
                </a:r>
              </a:p>
            </p:txBody>
          </p:sp>
          <p:sp>
            <p:nvSpPr>
              <p:cNvPr id="51" name="AutoShape 28"/>
              <p:cNvSpPr>
                <a:spLocks noChangeArrowheads="1"/>
              </p:cNvSpPr>
              <p:nvPr/>
            </p:nvSpPr>
            <p:spPr bwMode="gray">
              <a:xfrm flipV="1">
                <a:off x="5196274" y="2682149"/>
                <a:ext cx="882450" cy="610926"/>
              </a:xfrm>
              <a:prstGeom prst="triangle">
                <a:avLst>
                  <a:gd fmla="val 50000" name="adj"/>
                </a:avLst>
              </a:prstGeom>
              <a:solidFill>
                <a:srgbClr val="40ABDB">
                  <a:alpha val="15000"/>
                </a:srgbClr>
              </a:solidFill>
              <a:ln>
                <a:noFill/>
              </a:ln>
              <a:effectLst/>
              <a:extLst/>
            </p:spPr>
            <p:txBody>
              <a:bodyPr anchor="ctr" wrap="none"/>
              <a:lstStyle/>
              <a:p>
                <a:pPr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>
                  <a:latin typeface="+mn-lt"/>
                  <a:ea typeface="+mn-ea"/>
                </a:endParaRPr>
              </a:p>
            </p:txBody>
          </p:sp>
        </p:grpSp>
        <p:grpSp>
          <p:nvGrpSpPr>
            <p:cNvPr id="88" name="组合 87"/>
            <p:cNvGrpSpPr/>
            <p:nvPr/>
          </p:nvGrpSpPr>
          <p:grpSpPr>
            <a:xfrm>
              <a:off x="7185291" y="2329488"/>
              <a:ext cx="2144722" cy="3180829"/>
              <a:chOff x="4580926" y="2329488"/>
              <a:chExt cx="2144722" cy="3180829"/>
            </a:xfrm>
          </p:grpSpPr>
          <p:sp>
            <p:nvSpPr>
              <p:cNvPr id="89" name="AutoShape 7"/>
              <p:cNvSpPr>
                <a:spLocks noChangeArrowheads="1"/>
              </p:cNvSpPr>
              <p:nvPr/>
            </p:nvSpPr>
            <p:spPr bwMode="gray">
              <a:xfrm rot="5400000">
                <a:off x="4567563" y="3405292"/>
                <a:ext cx="2181225" cy="2028825"/>
              </a:xfrm>
              <a:prstGeom prst="roundRect">
                <a:avLst>
                  <a:gd fmla="val 19894" name="adj"/>
                </a:avLst>
              </a:prstGeom>
              <a:solidFill>
                <a:srgbClr val="3D87A3"/>
              </a:solidFill>
              <a:ln algn="ctr" w="38100">
                <a:solidFill>
                  <a:srgbClr val="DDDDDD"/>
                </a:solidFill>
                <a:round/>
              </a:ln>
              <a:effectLst/>
              <a:extLst/>
            </p:spPr>
            <p:txBody>
              <a:bodyPr anchor="ctr" wrap="none"/>
              <a:lstStyle/>
              <a:p>
                <a:pPr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>
                  <a:latin typeface="+mn-lt"/>
                  <a:ea typeface="+mn-ea"/>
                </a:endParaRPr>
              </a:p>
            </p:txBody>
          </p:sp>
          <p:sp>
            <p:nvSpPr>
              <p:cNvPr id="90" name="Text Box 10"/>
              <p:cNvSpPr txBox="1">
                <a:spLocks noChangeArrowheads="1"/>
              </p:cNvSpPr>
              <p:nvPr/>
            </p:nvSpPr>
            <p:spPr bwMode="gray">
              <a:xfrm>
                <a:off x="4580926" y="3626991"/>
                <a:ext cx="2144722" cy="173736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algn="ctr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algn="ctr" dir="2700000" dist="35921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1pPr>
                <a:lvl2pPr eaLnBrk="0" hangingPunct="0" indent="-285750" marL="74295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2pPr>
                <a:lvl3pPr eaLnBrk="0" hangingPunct="0" indent="-228600" marL="11430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3pPr>
                <a:lvl4pPr eaLnBrk="0" hangingPunct="0" indent="-228600" marL="16002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4pPr>
                <a:lvl5pPr eaLnBrk="0" hangingPunct="0" indent="-228600" marL="20574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9pPr>
              </a:lstStyle>
              <a:p>
                <a:pPr algn="ctr" indent="-285750" marL="285750">
                  <a:lnSpc>
                    <a:spcPct val="150000"/>
                  </a:lnSpc>
                  <a:buFont charset="2" panose="05000000000000000000" pitchFamily="2" typeface="Wingdings"/>
                  <a:buChar char="u"/>
                </a:pPr>
                <a:r>
                  <a:rPr altLang="en-US" lang="zh-CN"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请在此输入文本</a:t>
                </a:r>
              </a:p>
              <a:p>
                <a:pPr algn="ctr" indent="-285750" marL="285750">
                  <a:lnSpc>
                    <a:spcPct val="150000"/>
                  </a:lnSpc>
                  <a:buFont charset="2" panose="05000000000000000000" pitchFamily="2" typeface="Wingdings"/>
                  <a:buChar char="u"/>
                </a:pPr>
                <a:r>
                  <a:rPr altLang="en-US" lang="zh-CN"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请在此输入文本</a:t>
                </a:r>
              </a:p>
              <a:p>
                <a:pPr algn="ctr" indent="-285750" marL="285750">
                  <a:lnSpc>
                    <a:spcPct val="150000"/>
                  </a:lnSpc>
                  <a:buFont charset="2" panose="05000000000000000000" pitchFamily="2" typeface="Wingdings"/>
                  <a:buChar char="u"/>
                </a:pPr>
                <a:r>
                  <a:rPr altLang="en-US" lang="zh-CN"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请在此输入文本</a:t>
                </a:r>
              </a:p>
              <a:p>
                <a:pPr algn="ctr" indent="-285750" marL="285750">
                  <a:lnSpc>
                    <a:spcPct val="150000"/>
                  </a:lnSpc>
                  <a:buFont charset="2" panose="05000000000000000000" pitchFamily="2" typeface="Wingdings"/>
                  <a:buChar char="u"/>
                </a:pPr>
                <a:r>
                  <a:rPr altLang="en-US" lang="zh-CN"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请在此输入文本</a:t>
                </a:r>
              </a:p>
            </p:txBody>
          </p:sp>
          <p:sp>
            <p:nvSpPr>
              <p:cNvPr id="91" name="AutoShape 17"/>
              <p:cNvSpPr>
                <a:spLocks noChangeArrowheads="1"/>
              </p:cNvSpPr>
              <p:nvPr/>
            </p:nvSpPr>
            <p:spPr bwMode="gray">
              <a:xfrm>
                <a:off x="4825207" y="2343236"/>
                <a:ext cx="1645820" cy="340398"/>
              </a:xfrm>
              <a:prstGeom prst="roundRect">
                <a:avLst>
                  <a:gd fmla="val 50000" name="adj"/>
                </a:avLst>
              </a:prstGeom>
              <a:solidFill>
                <a:srgbClr val="40ABDB">
                  <a:alpha val="15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algn="ctr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algn="ctr" dir="2700000" dist="35921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anchor="ctr" wrap="none"/>
              <a:lstStyle/>
              <a:p>
                <a:pPr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>
                  <a:latin typeface="+mn-lt"/>
                  <a:ea typeface="+mn-ea"/>
                </a:endParaRPr>
              </a:p>
            </p:txBody>
          </p:sp>
          <p:sp>
            <p:nvSpPr>
              <p:cNvPr id="92" name="Rectangle 18"/>
              <p:cNvSpPr>
                <a:spLocks noChangeArrowheads="1"/>
              </p:cNvSpPr>
              <p:nvPr/>
            </p:nvSpPr>
            <p:spPr bwMode="gray">
              <a:xfrm>
                <a:off x="4882357" y="2329488"/>
                <a:ext cx="1554480" cy="36576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algn="ctr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algn="ctr" dir="2700000" dist="35921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1pPr>
                <a:lvl2pPr eaLnBrk="0" hangingPunct="0" indent="-285750" marL="74295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2pPr>
                <a:lvl3pPr eaLnBrk="0" hangingPunct="0" indent="-228600" marL="11430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3pPr>
                <a:lvl4pPr eaLnBrk="0" hangingPunct="0" indent="-228600" marL="16002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4pPr>
                <a:lvl5pPr eaLnBrk="0" hangingPunct="0" indent="-228600" marL="20574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9pPr>
              </a:lstStyle>
              <a:p>
                <a:pPr algn="ctr" eaLnBrk="1" hangingPunct="1"/>
                <a:r>
                  <a:rPr altLang="en-US" b="1" lang="zh-CN">
                    <a:solidFill>
                      <a:schemeClr val="bg1">
                        <a:lumMod val="65000"/>
                        <a:lumOff val="35000"/>
                      </a:schemeClr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点击添加标题</a:t>
                </a:r>
              </a:p>
            </p:txBody>
          </p:sp>
          <p:sp>
            <p:nvSpPr>
              <p:cNvPr id="93" name="AutoShape 28"/>
              <p:cNvSpPr>
                <a:spLocks noChangeArrowheads="1"/>
              </p:cNvSpPr>
              <p:nvPr/>
            </p:nvSpPr>
            <p:spPr bwMode="gray">
              <a:xfrm flipV="1">
                <a:off x="5196274" y="2682149"/>
                <a:ext cx="882450" cy="610926"/>
              </a:xfrm>
              <a:prstGeom prst="triangle">
                <a:avLst>
                  <a:gd fmla="val 50000" name="adj"/>
                </a:avLst>
              </a:prstGeom>
              <a:solidFill>
                <a:srgbClr val="40ABDB">
                  <a:alpha val="15000"/>
                </a:srgbClr>
              </a:solidFill>
              <a:ln>
                <a:noFill/>
              </a:ln>
              <a:effectLst/>
              <a:extLst/>
            </p:spPr>
            <p:txBody>
              <a:bodyPr anchor="ctr" wrap="none"/>
              <a:lstStyle/>
              <a:p>
                <a:pPr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>
                  <a:latin typeface="+mn-lt"/>
                  <a:ea typeface="+mn-ea"/>
                </a:endParaRPr>
              </a:p>
            </p:txBody>
          </p:sp>
        </p:grpSp>
        <p:grpSp>
          <p:nvGrpSpPr>
            <p:cNvPr id="94" name="组合 93"/>
            <p:cNvGrpSpPr/>
            <p:nvPr/>
          </p:nvGrpSpPr>
          <p:grpSpPr>
            <a:xfrm>
              <a:off x="1556066" y="2329488"/>
              <a:ext cx="2144722" cy="3180829"/>
              <a:chOff x="4580926" y="2329488"/>
              <a:chExt cx="2144722" cy="3180829"/>
            </a:xfrm>
          </p:grpSpPr>
          <p:sp>
            <p:nvSpPr>
              <p:cNvPr id="95" name="AutoShape 7"/>
              <p:cNvSpPr>
                <a:spLocks noChangeArrowheads="1"/>
              </p:cNvSpPr>
              <p:nvPr/>
            </p:nvSpPr>
            <p:spPr bwMode="gray">
              <a:xfrm rot="5400000">
                <a:off x="4567563" y="3405292"/>
                <a:ext cx="2181225" cy="2028825"/>
              </a:xfrm>
              <a:prstGeom prst="roundRect">
                <a:avLst>
                  <a:gd fmla="val 19894" name="adj"/>
                </a:avLst>
              </a:prstGeom>
              <a:solidFill>
                <a:srgbClr val="2289BF"/>
              </a:solidFill>
              <a:ln algn="ctr" w="38100">
                <a:solidFill>
                  <a:srgbClr val="DDDDDD"/>
                </a:solidFill>
                <a:round/>
              </a:ln>
              <a:effectLst/>
              <a:extLst/>
            </p:spPr>
            <p:txBody>
              <a:bodyPr anchor="ctr" wrap="none"/>
              <a:lstStyle/>
              <a:p>
                <a:pPr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96" name="Text Box 10"/>
              <p:cNvSpPr txBox="1">
                <a:spLocks noChangeArrowheads="1"/>
              </p:cNvSpPr>
              <p:nvPr/>
            </p:nvSpPr>
            <p:spPr bwMode="gray">
              <a:xfrm>
                <a:off x="4580926" y="3626991"/>
                <a:ext cx="2144722" cy="173736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algn="ctr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algn="ctr" dir="2700000" dist="35921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1pPr>
                <a:lvl2pPr eaLnBrk="0" hangingPunct="0" indent="-285750" marL="74295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2pPr>
                <a:lvl3pPr eaLnBrk="0" hangingPunct="0" indent="-228600" marL="11430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3pPr>
                <a:lvl4pPr eaLnBrk="0" hangingPunct="0" indent="-228600" marL="16002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4pPr>
                <a:lvl5pPr eaLnBrk="0" hangingPunct="0" indent="-228600" marL="20574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9pPr>
              </a:lstStyle>
              <a:p>
                <a:pPr algn="ctr" indent="-285750" marL="285750">
                  <a:lnSpc>
                    <a:spcPct val="150000"/>
                  </a:lnSpc>
                  <a:buFont charset="2" panose="05000000000000000000" pitchFamily="2" typeface="Wingdings"/>
                  <a:buChar char="u"/>
                </a:pPr>
                <a:r>
                  <a:rPr altLang="en-US" lang="zh-CN"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请在此输入文本</a:t>
                </a:r>
              </a:p>
              <a:p>
                <a:pPr algn="ctr" indent="-285750" marL="285750">
                  <a:lnSpc>
                    <a:spcPct val="150000"/>
                  </a:lnSpc>
                  <a:buFont charset="2" panose="05000000000000000000" pitchFamily="2" typeface="Wingdings"/>
                  <a:buChar char="u"/>
                </a:pPr>
                <a:r>
                  <a:rPr altLang="en-US" lang="zh-CN"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请在此输入文本</a:t>
                </a:r>
              </a:p>
              <a:p>
                <a:pPr algn="ctr" indent="-285750" marL="285750">
                  <a:lnSpc>
                    <a:spcPct val="150000"/>
                  </a:lnSpc>
                  <a:buFont charset="2" panose="05000000000000000000" pitchFamily="2" typeface="Wingdings"/>
                  <a:buChar char="u"/>
                </a:pPr>
                <a:r>
                  <a:rPr altLang="en-US" lang="zh-CN"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请在此输入文本</a:t>
                </a:r>
              </a:p>
              <a:p>
                <a:pPr algn="ctr" indent="-285750" marL="285750">
                  <a:lnSpc>
                    <a:spcPct val="150000"/>
                  </a:lnSpc>
                  <a:buFont charset="2" panose="05000000000000000000" pitchFamily="2" typeface="Wingdings"/>
                  <a:buChar char="u"/>
                </a:pPr>
                <a:r>
                  <a:rPr altLang="en-US" lang="zh-CN"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请在此输入文本</a:t>
                </a:r>
              </a:p>
            </p:txBody>
          </p:sp>
          <p:sp>
            <p:nvSpPr>
              <p:cNvPr id="97" name="AutoShape 17"/>
              <p:cNvSpPr>
                <a:spLocks noChangeArrowheads="1"/>
              </p:cNvSpPr>
              <p:nvPr/>
            </p:nvSpPr>
            <p:spPr bwMode="gray">
              <a:xfrm>
                <a:off x="4825207" y="2343236"/>
                <a:ext cx="1645820" cy="340398"/>
              </a:xfrm>
              <a:prstGeom prst="roundRect">
                <a:avLst>
                  <a:gd fmla="val 50000" name="adj"/>
                </a:avLst>
              </a:prstGeom>
              <a:solidFill>
                <a:srgbClr val="40ABDB">
                  <a:alpha val="15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algn="ctr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algn="ctr" dir="2700000" dist="35921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anchor="ctr" wrap="none"/>
              <a:lstStyle/>
              <a:p>
                <a:pPr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>
                  <a:latin typeface="+mn-lt"/>
                  <a:ea typeface="+mn-ea"/>
                </a:endParaRPr>
              </a:p>
            </p:txBody>
          </p:sp>
          <p:sp>
            <p:nvSpPr>
              <p:cNvPr id="98" name="Rectangle 18"/>
              <p:cNvSpPr>
                <a:spLocks noChangeArrowheads="1"/>
              </p:cNvSpPr>
              <p:nvPr/>
            </p:nvSpPr>
            <p:spPr bwMode="gray">
              <a:xfrm>
                <a:off x="4882356" y="2329488"/>
                <a:ext cx="1554480" cy="36576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algn="ctr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algn="ctr" dir="2700000" dist="35921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1pPr>
                <a:lvl2pPr eaLnBrk="0" hangingPunct="0" indent="-285750" marL="74295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2pPr>
                <a:lvl3pPr eaLnBrk="0" hangingPunct="0" indent="-228600" marL="11430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3pPr>
                <a:lvl4pPr eaLnBrk="0" hangingPunct="0" indent="-228600" marL="16002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4pPr>
                <a:lvl5pPr eaLnBrk="0" hangingPunct="0" indent="-228600" marL="20574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9pPr>
              </a:lstStyle>
              <a:p>
                <a:pPr algn="ctr" eaLnBrk="1" hangingPunct="1"/>
                <a:r>
                  <a:rPr altLang="en-US" b="1" lang="zh-CN">
                    <a:solidFill>
                      <a:schemeClr val="bg1">
                        <a:lumMod val="65000"/>
                        <a:lumOff val="35000"/>
                      </a:schemeClr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点击添加标题</a:t>
                </a:r>
              </a:p>
            </p:txBody>
          </p:sp>
          <p:sp>
            <p:nvSpPr>
              <p:cNvPr id="99" name="AutoShape 28"/>
              <p:cNvSpPr>
                <a:spLocks noChangeArrowheads="1"/>
              </p:cNvSpPr>
              <p:nvPr/>
            </p:nvSpPr>
            <p:spPr bwMode="gray">
              <a:xfrm flipV="1">
                <a:off x="5196274" y="2682149"/>
                <a:ext cx="882450" cy="610926"/>
              </a:xfrm>
              <a:prstGeom prst="triangle">
                <a:avLst>
                  <a:gd fmla="val 50000" name="adj"/>
                </a:avLst>
              </a:prstGeom>
              <a:solidFill>
                <a:srgbClr val="40ABDB">
                  <a:alpha val="15000"/>
                </a:srgbClr>
              </a:solidFill>
              <a:ln>
                <a:noFill/>
              </a:ln>
              <a:effectLst/>
              <a:extLst/>
            </p:spPr>
            <p:txBody>
              <a:bodyPr anchor="ctr" wrap="none"/>
              <a:lstStyle/>
              <a:p>
                <a:pPr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>
                  <a:latin typeface="+mn-lt"/>
                  <a:ea typeface="+mn-ea"/>
                </a:endParaRPr>
              </a:p>
            </p:txBody>
          </p:sp>
        </p:grpSp>
      </p:grpSp>
      <p:grpSp>
        <p:nvGrpSpPr>
          <p:cNvPr id="6" name="组合 5"/>
          <p:cNvGrpSpPr/>
          <p:nvPr/>
        </p:nvGrpSpPr>
        <p:grpSpPr>
          <a:xfrm>
            <a:off x="0" y="-8"/>
            <a:ext cx="8040216" cy="980733"/>
            <a:chOff x="0" y="-8"/>
            <a:chExt cx="8040216" cy="980733"/>
          </a:xfrm>
        </p:grpSpPr>
        <p:sp>
          <p:nvSpPr>
            <p:cNvPr id="3" name="直角三角形 2"/>
            <p:cNvSpPr/>
            <p:nvPr/>
          </p:nvSpPr>
          <p:spPr>
            <a:xfrm flipV="1">
              <a:off x="0" y="-8"/>
              <a:ext cx="8040216" cy="980733"/>
            </a:xfrm>
            <a:prstGeom prst="rtTriangle">
              <a:avLst/>
            </a:prstGeom>
            <a:solidFill>
              <a:srgbClr val="40404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84094" y="108391"/>
              <a:ext cx="4333510" cy="5791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b="1" lang="zh-CN" smtClean="0" sz="3200">
                  <a:latin charset="-122" panose="020b0503020204020204" pitchFamily="34" typeface="微软雅黑"/>
                  <a:ea charset="-122" panose="020b0503020204020204" pitchFamily="34" typeface="微软雅黑"/>
                </a:rPr>
                <a:t>点 击 添 加 标 题</a:t>
              </a:r>
            </a:p>
          </p:txBody>
        </p:sp>
      </p:grpSp>
    </p:spTree>
    <p:extLst>
      <p:ext uri="{BB962C8B-B14F-4D97-AF65-F5344CB8AC3E}">
        <p14:creationId val="3636297474"/>
      </p:ext>
    </p:extLst>
  </p:cSld>
  <p:clrMapOvr>
    <a:masterClrMapping/>
  </p:clrMapOvr>
  <mc:AlternateContent>
    <mc:Choice Requires="p14">
      <p:transition p14:dur="100">
        <p:cut/>
      </p:transition>
    </mc:Choice>
    <mc:Fallback>
      <p:transition>
        <p:cut/>
      </p:transition>
    </mc:Fallback>
  </mc:AlternateContent>
  <p:timing/>
</p:sld>
</file>

<file path=ppt/slides/slide1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074" name="任意多边形 17"/>
          <p:cNvSpPr/>
          <p:nvPr/>
        </p:nvSpPr>
        <p:spPr bwMode="auto">
          <a:xfrm>
            <a:off x="-34925" y="0"/>
            <a:ext cx="5437188" cy="6858000"/>
          </a:xfrm>
          <a:custGeom>
            <a:gdLst>
              <a:gd fmla="*/ 0 w 5437991" name="T0"/>
              <a:gd fmla="*/ 0 h 6858000" name="T1"/>
              <a:gd fmla="*/ 5435582 w 5437991" name="T2"/>
              <a:gd fmla="*/ 0 h 6858000" name="T3"/>
              <a:gd fmla="*/ 1632404 w 5437991" name="T4"/>
              <a:gd fmla="*/ 6858000 h 6858000" name="T5"/>
              <a:gd fmla="*/ 0 w 5437991" name="T6"/>
              <a:gd fmla="*/ 6858000 h 6858000" name="T7"/>
              <a:gd fmla="*/ 0 w 5437991" name="T8"/>
              <a:gd fmla="*/ 0 h 6858000" name="T9"/>
              <a:gd fmla="*/ 0 60000 65536" name="T10"/>
              <a:gd fmla="*/ 0 60000 65536" name="T11"/>
              <a:gd fmla="*/ 0 60000 65536" name="T12"/>
              <a:gd fmla="*/ 0 60000 65536" name="T13"/>
              <a:gd fmla="*/ 0 60000 65536" name="T14"/>
            </a:gdLst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b="b" l="0" r="r" t="0"/>
            <a:pathLst>
              <a:path h="6858000" w="5437991">
                <a:moveTo>
                  <a:pt x="0" y="0"/>
                </a:moveTo>
                <a:lnTo>
                  <a:pt x="5437991" y="0"/>
                </a:lnTo>
                <a:lnTo>
                  <a:pt x="1633127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>
            <a:noFill/>
          </a:ln>
        </p:spPr>
        <p:txBody>
          <a:bodyPr anchor="ctr"/>
          <a:lstStyle/>
          <a:p>
            <a:endParaRPr altLang="en-US" lang="zh-CN"/>
          </a:p>
        </p:txBody>
      </p:sp>
      <p:sp>
        <p:nvSpPr>
          <p:cNvPr id="3079" name="椭圆 25"/>
          <p:cNvSpPr>
            <a:spLocks noChangeArrowheads="1"/>
          </p:cNvSpPr>
          <p:nvPr/>
        </p:nvSpPr>
        <p:spPr bwMode="auto">
          <a:xfrm>
            <a:off x="5866663" y="908398"/>
            <a:ext cx="1032768" cy="1030541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750"/>
              </a:spcBef>
              <a:buFont charset="0" pitchFamily="34" typeface="Arial"/>
              <a:buChar char="•"/>
              <a:defRPr sz="21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375"/>
              </a:spcBef>
              <a:buFont charset="0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375"/>
              </a:spcBef>
              <a:buFont charset="0" pitchFamily="34" typeface="Arial"/>
              <a:buChar char="•"/>
              <a:defRPr sz="15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375"/>
              </a:spcBef>
              <a:buFont charset="0" pitchFamily="34" typeface="Arial"/>
              <a:buChar char="•"/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375"/>
              </a:spcBef>
              <a:buFont charset="0" pitchFamily="34" typeface="Arial"/>
              <a:buChar char="•"/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fontAlgn="base" indent="-228600" marL="251460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charset="0" pitchFamily="34" typeface="Arial"/>
              <a:buChar char="•"/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fontAlgn="base" indent="-228600" marL="297180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charset="0" pitchFamily="34" typeface="Arial"/>
              <a:buChar char="•"/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fontAlgn="base" indent="-228600" marL="342900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charset="0" pitchFamily="34" typeface="Arial"/>
              <a:buChar char="•"/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fontAlgn="base" indent="-228600" marL="388620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charset="0" pitchFamily="34" typeface="Arial"/>
              <a:buChar char="•"/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itchFamily="34" typeface="Arial"/>
              <a:buNone/>
            </a:pPr>
            <a:endParaRPr altLang="en-US" lang="zh-CN" sz="3200">
              <a:solidFill>
                <a:srgbClr val="FFFFFF"/>
              </a:solidFill>
              <a:latin charset="0" panose="020b0606020202030204" pitchFamily="34" typeface="Arial Narrow"/>
              <a:ea charset="-122" panose="020b0503020204020204" pitchFamily="34" typeface="微软雅黑"/>
            </a:endParaRPr>
          </a:p>
        </p:txBody>
      </p:sp>
      <p:sp>
        <p:nvSpPr>
          <p:cNvPr id="3080" name="椭圆 28"/>
          <p:cNvSpPr>
            <a:spLocks noChangeArrowheads="1"/>
          </p:cNvSpPr>
          <p:nvPr/>
        </p:nvSpPr>
        <p:spPr bwMode="auto">
          <a:xfrm>
            <a:off x="5190022" y="2110326"/>
            <a:ext cx="1032768" cy="1032768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750"/>
              </a:spcBef>
              <a:buFont charset="0" pitchFamily="34" typeface="Arial"/>
              <a:buChar char="•"/>
              <a:defRPr sz="21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375"/>
              </a:spcBef>
              <a:buFont charset="0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375"/>
              </a:spcBef>
              <a:buFont charset="0" pitchFamily="34" typeface="Arial"/>
              <a:buChar char="•"/>
              <a:defRPr sz="15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375"/>
              </a:spcBef>
              <a:buFont charset="0" pitchFamily="34" typeface="Arial"/>
              <a:buChar char="•"/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375"/>
              </a:spcBef>
              <a:buFont charset="0" pitchFamily="34" typeface="Arial"/>
              <a:buChar char="•"/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fontAlgn="base" indent="-228600" marL="251460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charset="0" pitchFamily="34" typeface="Arial"/>
              <a:buChar char="•"/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fontAlgn="base" indent="-228600" marL="297180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charset="0" pitchFamily="34" typeface="Arial"/>
              <a:buChar char="•"/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fontAlgn="base" indent="-228600" marL="342900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charset="0" pitchFamily="34" typeface="Arial"/>
              <a:buChar char="•"/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fontAlgn="base" indent="-228600" marL="388620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charset="0" pitchFamily="34" typeface="Arial"/>
              <a:buChar char="•"/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itchFamily="34" typeface="Arial"/>
              <a:buNone/>
            </a:pPr>
            <a:endParaRPr altLang="en-US" lang="zh-CN" sz="3200">
              <a:solidFill>
                <a:srgbClr val="FFFFFF"/>
              </a:solidFill>
              <a:latin charset="0" panose="020b0606020202030204" pitchFamily="34" typeface="Arial Narrow"/>
              <a:ea charset="-122" panose="020b0503020204020204" pitchFamily="34" typeface="微软雅黑"/>
            </a:endParaRPr>
          </a:p>
        </p:txBody>
      </p:sp>
      <p:sp>
        <p:nvSpPr>
          <p:cNvPr id="3081" name="椭圆 29"/>
          <p:cNvSpPr>
            <a:spLocks noChangeArrowheads="1"/>
          </p:cNvSpPr>
          <p:nvPr/>
        </p:nvSpPr>
        <p:spPr bwMode="auto">
          <a:xfrm>
            <a:off x="4540090" y="3341189"/>
            <a:ext cx="1030542" cy="1032768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750"/>
              </a:spcBef>
              <a:buFont charset="0" pitchFamily="34" typeface="Arial"/>
              <a:buChar char="•"/>
              <a:defRPr sz="21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375"/>
              </a:spcBef>
              <a:buFont charset="0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375"/>
              </a:spcBef>
              <a:buFont charset="0" pitchFamily="34" typeface="Arial"/>
              <a:buChar char="•"/>
              <a:defRPr sz="15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375"/>
              </a:spcBef>
              <a:buFont charset="0" pitchFamily="34" typeface="Arial"/>
              <a:buChar char="•"/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375"/>
              </a:spcBef>
              <a:buFont charset="0" pitchFamily="34" typeface="Arial"/>
              <a:buChar char="•"/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fontAlgn="base" indent="-228600" marL="251460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charset="0" pitchFamily="34" typeface="Arial"/>
              <a:buChar char="•"/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fontAlgn="base" indent="-228600" marL="297180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charset="0" pitchFamily="34" typeface="Arial"/>
              <a:buChar char="•"/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fontAlgn="base" indent="-228600" marL="342900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charset="0" pitchFamily="34" typeface="Arial"/>
              <a:buChar char="•"/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fontAlgn="base" indent="-228600" marL="388620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charset="0" pitchFamily="34" typeface="Arial"/>
              <a:buChar char="•"/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itchFamily="34" typeface="Arial"/>
              <a:buNone/>
            </a:pPr>
            <a:endParaRPr altLang="en-US" lang="zh-CN" sz="3200">
              <a:solidFill>
                <a:srgbClr val="FFFFFF"/>
              </a:solidFill>
              <a:latin charset="0" panose="020b0606020202030204" pitchFamily="34" typeface="Arial Narrow"/>
              <a:ea charset="-122" panose="020b0503020204020204" pitchFamily="34" typeface="微软雅黑"/>
            </a:endParaRPr>
          </a:p>
        </p:txBody>
      </p:sp>
      <p:sp>
        <p:nvSpPr>
          <p:cNvPr id="3083" name="椭圆 31"/>
          <p:cNvSpPr>
            <a:spLocks noChangeArrowheads="1"/>
          </p:cNvSpPr>
          <p:nvPr/>
        </p:nvSpPr>
        <p:spPr bwMode="auto">
          <a:xfrm>
            <a:off x="5942340" y="981848"/>
            <a:ext cx="881414" cy="883641"/>
          </a:xfrm>
          <a:prstGeom prst="ellipse">
            <a:avLst/>
          </a:prstGeom>
          <a:solidFill>
            <a:srgbClr val="0E5671"/>
          </a:solidFill>
          <a:ln>
            <a:noFill/>
          </a:ln>
        </p:spPr>
        <p:txBody>
          <a:bodyPr anchor="ctr" bIns="0" lIns="0" rIns="0" tIns="0"/>
          <a:lstStyle>
            <a:lvl1pPr>
              <a:lnSpc>
                <a:spcPct val="90000"/>
              </a:lnSpc>
              <a:spcBef>
                <a:spcPts val="750"/>
              </a:spcBef>
              <a:buFont charset="0" pitchFamily="34" typeface="Arial"/>
              <a:buChar char="•"/>
              <a:defRPr sz="21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375"/>
              </a:spcBef>
              <a:buFont charset="0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375"/>
              </a:spcBef>
              <a:buFont charset="0" pitchFamily="34" typeface="Arial"/>
              <a:buChar char="•"/>
              <a:defRPr sz="15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375"/>
              </a:spcBef>
              <a:buFont charset="0" pitchFamily="34" typeface="Arial"/>
              <a:buChar char="•"/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375"/>
              </a:spcBef>
              <a:buFont charset="0" pitchFamily="34" typeface="Arial"/>
              <a:buChar char="•"/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fontAlgn="base" indent="-228600" marL="251460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charset="0" pitchFamily="34" typeface="Arial"/>
              <a:buChar char="•"/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fontAlgn="base" indent="-228600" marL="297180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charset="0" pitchFamily="34" typeface="Arial"/>
              <a:buChar char="•"/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fontAlgn="base" indent="-228600" marL="342900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charset="0" pitchFamily="34" typeface="Arial"/>
              <a:buChar char="•"/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fontAlgn="base" indent="-228600" marL="388620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charset="0" pitchFamily="34" typeface="Arial"/>
              <a:buChar char="•"/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itchFamily="34" typeface="Arial"/>
              <a:buNone/>
            </a:pPr>
            <a:r>
              <a:rPr altLang="zh-CN" lang="en-US" sz="3600">
                <a:solidFill>
                  <a:srgbClr val="FFFFFF"/>
                </a:solidFill>
                <a:latin charset="0" panose="020b0a04020102020204" pitchFamily="34" typeface="Arial Black"/>
                <a:ea charset="-122" panose="020b0503020204020204" pitchFamily="34" typeface="微软雅黑"/>
              </a:rPr>
              <a:t>01</a:t>
            </a:r>
          </a:p>
        </p:txBody>
      </p:sp>
      <p:sp>
        <p:nvSpPr>
          <p:cNvPr id="3084" name="椭圆 32"/>
          <p:cNvSpPr>
            <a:spLocks noChangeArrowheads="1"/>
          </p:cNvSpPr>
          <p:nvPr/>
        </p:nvSpPr>
        <p:spPr bwMode="auto">
          <a:xfrm>
            <a:off x="5263472" y="2186003"/>
            <a:ext cx="883641" cy="881414"/>
          </a:xfrm>
          <a:prstGeom prst="ellipse">
            <a:avLst/>
          </a:prstGeom>
          <a:solidFill>
            <a:srgbClr val="0E5671"/>
          </a:solidFill>
          <a:ln>
            <a:noFill/>
          </a:ln>
        </p:spPr>
        <p:txBody>
          <a:bodyPr anchor="ctr" bIns="0" lIns="0" rIns="0" tIns="0"/>
          <a:lstStyle>
            <a:lvl1pPr>
              <a:lnSpc>
                <a:spcPct val="90000"/>
              </a:lnSpc>
              <a:spcBef>
                <a:spcPts val="750"/>
              </a:spcBef>
              <a:buFont charset="0" pitchFamily="34" typeface="Arial"/>
              <a:buChar char="•"/>
              <a:defRPr sz="21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375"/>
              </a:spcBef>
              <a:buFont charset="0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375"/>
              </a:spcBef>
              <a:buFont charset="0" pitchFamily="34" typeface="Arial"/>
              <a:buChar char="•"/>
              <a:defRPr sz="15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375"/>
              </a:spcBef>
              <a:buFont charset="0" pitchFamily="34" typeface="Arial"/>
              <a:buChar char="•"/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375"/>
              </a:spcBef>
              <a:buFont charset="0" pitchFamily="34" typeface="Arial"/>
              <a:buChar char="•"/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fontAlgn="base" indent="-228600" marL="251460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charset="0" pitchFamily="34" typeface="Arial"/>
              <a:buChar char="•"/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fontAlgn="base" indent="-228600" marL="297180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charset="0" pitchFamily="34" typeface="Arial"/>
              <a:buChar char="•"/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fontAlgn="base" indent="-228600" marL="342900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charset="0" pitchFamily="34" typeface="Arial"/>
              <a:buChar char="•"/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fontAlgn="base" indent="-228600" marL="388620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charset="0" pitchFamily="34" typeface="Arial"/>
              <a:buChar char="•"/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itchFamily="34" typeface="Arial"/>
              <a:buNone/>
            </a:pPr>
            <a:r>
              <a:rPr altLang="zh-CN" lang="en-US" sz="3600">
                <a:solidFill>
                  <a:srgbClr val="FFFFFF"/>
                </a:solidFill>
                <a:latin charset="0" panose="020b0a04020102020204" pitchFamily="34" typeface="Arial Black"/>
                <a:ea charset="-122" panose="020b0503020204020204" pitchFamily="34" typeface="微软雅黑"/>
              </a:rPr>
              <a:t>02</a:t>
            </a:r>
          </a:p>
        </p:txBody>
      </p:sp>
      <p:sp>
        <p:nvSpPr>
          <p:cNvPr id="3085" name="椭圆 33"/>
          <p:cNvSpPr>
            <a:spLocks noChangeArrowheads="1"/>
          </p:cNvSpPr>
          <p:nvPr/>
        </p:nvSpPr>
        <p:spPr bwMode="auto">
          <a:xfrm>
            <a:off x="4613540" y="3414642"/>
            <a:ext cx="883641" cy="883639"/>
          </a:xfrm>
          <a:prstGeom prst="ellipse">
            <a:avLst/>
          </a:prstGeom>
          <a:solidFill>
            <a:srgbClr val="0E5671"/>
          </a:solidFill>
          <a:ln>
            <a:noFill/>
          </a:ln>
        </p:spPr>
        <p:txBody>
          <a:bodyPr anchor="ctr" bIns="0" lIns="0" rIns="0" tIns="0"/>
          <a:lstStyle>
            <a:lvl1pPr>
              <a:lnSpc>
                <a:spcPct val="90000"/>
              </a:lnSpc>
              <a:spcBef>
                <a:spcPts val="750"/>
              </a:spcBef>
              <a:buFont charset="0" pitchFamily="34" typeface="Arial"/>
              <a:buChar char="•"/>
              <a:defRPr sz="21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375"/>
              </a:spcBef>
              <a:buFont charset="0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375"/>
              </a:spcBef>
              <a:buFont charset="0" pitchFamily="34" typeface="Arial"/>
              <a:buChar char="•"/>
              <a:defRPr sz="15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375"/>
              </a:spcBef>
              <a:buFont charset="0" pitchFamily="34" typeface="Arial"/>
              <a:buChar char="•"/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375"/>
              </a:spcBef>
              <a:buFont charset="0" pitchFamily="34" typeface="Arial"/>
              <a:buChar char="•"/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fontAlgn="base" indent="-228600" marL="251460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charset="0" pitchFamily="34" typeface="Arial"/>
              <a:buChar char="•"/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fontAlgn="base" indent="-228600" marL="297180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charset="0" pitchFamily="34" typeface="Arial"/>
              <a:buChar char="•"/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fontAlgn="base" indent="-228600" marL="342900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charset="0" pitchFamily="34" typeface="Arial"/>
              <a:buChar char="•"/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fontAlgn="base" indent="-228600" marL="388620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charset="0" pitchFamily="34" typeface="Arial"/>
              <a:buChar char="•"/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itchFamily="34" typeface="Arial"/>
              <a:buNone/>
            </a:pPr>
            <a:r>
              <a:rPr altLang="zh-CN" lang="en-US" sz="3600">
                <a:solidFill>
                  <a:srgbClr val="FFFFFF"/>
                </a:solidFill>
                <a:latin charset="0" panose="020b0a04020102020204" pitchFamily="34" typeface="Arial Black"/>
                <a:ea charset="-122" panose="020b0503020204020204" pitchFamily="34" typeface="微软雅黑"/>
              </a:rPr>
              <a:t>03</a:t>
            </a:r>
          </a:p>
        </p:txBody>
      </p:sp>
      <p:sp>
        <p:nvSpPr>
          <p:cNvPr id="21" name="椭圆 29"/>
          <p:cNvSpPr>
            <a:spLocks noChangeArrowheads="1"/>
          </p:cNvSpPr>
          <p:nvPr/>
        </p:nvSpPr>
        <p:spPr bwMode="auto">
          <a:xfrm>
            <a:off x="3731621" y="4618411"/>
            <a:ext cx="1030542" cy="1032768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750"/>
              </a:spcBef>
              <a:buFont charset="0" pitchFamily="34" typeface="Arial"/>
              <a:buChar char="•"/>
              <a:defRPr sz="21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375"/>
              </a:spcBef>
              <a:buFont charset="0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375"/>
              </a:spcBef>
              <a:buFont charset="0" pitchFamily="34" typeface="Arial"/>
              <a:buChar char="•"/>
              <a:defRPr sz="15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375"/>
              </a:spcBef>
              <a:buFont charset="0" pitchFamily="34" typeface="Arial"/>
              <a:buChar char="•"/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375"/>
              </a:spcBef>
              <a:buFont charset="0" pitchFamily="34" typeface="Arial"/>
              <a:buChar char="•"/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fontAlgn="base" indent="-228600" marL="251460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charset="0" pitchFamily="34" typeface="Arial"/>
              <a:buChar char="•"/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fontAlgn="base" indent="-228600" marL="297180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charset="0" pitchFamily="34" typeface="Arial"/>
              <a:buChar char="•"/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fontAlgn="base" indent="-228600" marL="342900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charset="0" pitchFamily="34" typeface="Arial"/>
              <a:buChar char="•"/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fontAlgn="base" indent="-228600" marL="388620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charset="0" pitchFamily="34" typeface="Arial"/>
              <a:buChar char="•"/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itchFamily="34" typeface="Arial"/>
              <a:buNone/>
            </a:pPr>
            <a:endParaRPr altLang="en-US" lang="zh-CN" sz="3200">
              <a:solidFill>
                <a:srgbClr val="FFFFFF"/>
              </a:solidFill>
              <a:latin charset="0" panose="020b0606020202030204" pitchFamily="34" typeface="Arial Narrow"/>
              <a:ea charset="-122" panose="020b0503020204020204" pitchFamily="34" typeface="微软雅黑"/>
            </a:endParaRPr>
          </a:p>
        </p:txBody>
      </p:sp>
      <p:sp>
        <p:nvSpPr>
          <p:cNvPr id="22" name="椭圆 33"/>
          <p:cNvSpPr>
            <a:spLocks noChangeArrowheads="1"/>
          </p:cNvSpPr>
          <p:nvPr/>
        </p:nvSpPr>
        <p:spPr bwMode="auto">
          <a:xfrm>
            <a:off x="3805071" y="4691864"/>
            <a:ext cx="883641" cy="883639"/>
          </a:xfrm>
          <a:prstGeom prst="ellipse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txBody>
          <a:bodyPr anchor="ctr" bIns="0" lIns="0" rIns="0" tIns="0"/>
          <a:lstStyle>
            <a:lvl1pPr>
              <a:lnSpc>
                <a:spcPct val="90000"/>
              </a:lnSpc>
              <a:spcBef>
                <a:spcPts val="750"/>
              </a:spcBef>
              <a:buFont charset="0" pitchFamily="34" typeface="Arial"/>
              <a:buChar char="•"/>
              <a:defRPr sz="21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375"/>
              </a:spcBef>
              <a:buFont charset="0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375"/>
              </a:spcBef>
              <a:buFont charset="0" pitchFamily="34" typeface="Arial"/>
              <a:buChar char="•"/>
              <a:defRPr sz="15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375"/>
              </a:spcBef>
              <a:buFont charset="0" pitchFamily="34" typeface="Arial"/>
              <a:buChar char="•"/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375"/>
              </a:spcBef>
              <a:buFont charset="0" pitchFamily="34" typeface="Arial"/>
              <a:buChar char="•"/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fontAlgn="base" indent="-228600" marL="251460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charset="0" pitchFamily="34" typeface="Arial"/>
              <a:buChar char="•"/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fontAlgn="base" indent="-228600" marL="297180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charset="0" pitchFamily="34" typeface="Arial"/>
              <a:buChar char="•"/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fontAlgn="base" indent="-228600" marL="342900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charset="0" pitchFamily="34" typeface="Arial"/>
              <a:buChar char="•"/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fontAlgn="base" indent="-228600" marL="388620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charset="0" pitchFamily="34" typeface="Arial"/>
              <a:buChar char="•"/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itchFamily="34" typeface="Arial"/>
              <a:buNone/>
            </a:pPr>
            <a:r>
              <a:rPr altLang="zh-CN" lang="en-US" smtClean="0" sz="3600">
                <a:solidFill>
                  <a:srgbClr val="FFFFFF"/>
                </a:solidFill>
                <a:latin charset="0" panose="020b0a04020102020204" pitchFamily="34" typeface="Arial Black"/>
                <a:ea charset="-122" panose="020b0503020204020204" pitchFamily="34" typeface="微软雅黑"/>
              </a:rPr>
              <a:t>04</a:t>
            </a:r>
          </a:p>
        </p:txBody>
      </p:sp>
      <p:sp>
        <p:nvSpPr>
          <p:cNvPr id="15" name="矩形 14"/>
          <p:cNvSpPr/>
          <p:nvPr/>
        </p:nvSpPr>
        <p:spPr>
          <a:xfrm>
            <a:off x="7448070" y="1092240"/>
            <a:ext cx="3328449" cy="773250"/>
          </a:xfrm>
          <a:prstGeom prst="rect">
            <a:avLst/>
          </a:prstGeom>
          <a:solidFill>
            <a:srgbClr val="0E56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indent="-457200" marL="457200">
              <a:buFont charset="2" panose="05000000000000000000" pitchFamily="2" typeface="Wingdings"/>
              <a:buChar char="l"/>
            </a:pPr>
            <a:r>
              <a:rPr altLang="en-US" lang="zh-CN" sz="3200">
                <a:latin charset="-122" panose="02010800040101010101" pitchFamily="2" typeface="华文琥珀"/>
                <a:ea charset="-122" panose="02010800040101010101" pitchFamily="2" typeface="华文琥珀"/>
              </a:rPr>
              <a:t>点击添加标题</a:t>
            </a:r>
          </a:p>
        </p:txBody>
      </p:sp>
      <p:sp>
        <p:nvSpPr>
          <p:cNvPr id="16" name="矩形 15"/>
          <p:cNvSpPr/>
          <p:nvPr/>
        </p:nvSpPr>
        <p:spPr>
          <a:xfrm>
            <a:off x="6795768" y="2314571"/>
            <a:ext cx="3328449" cy="773250"/>
          </a:xfrm>
          <a:prstGeom prst="rect">
            <a:avLst/>
          </a:prstGeom>
          <a:solidFill>
            <a:srgbClr val="0E56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indent="-457200" marL="457200">
              <a:buFont charset="2" panose="05000000000000000000" pitchFamily="2" typeface="Wingdings"/>
              <a:buChar char="l"/>
            </a:pPr>
            <a:r>
              <a:rPr altLang="en-US" lang="zh-CN" sz="3200">
                <a:latin charset="-122" panose="02010800040101010101" pitchFamily="2" typeface="华文琥珀"/>
                <a:ea charset="-122" panose="02010800040101010101" pitchFamily="2" typeface="华文琥珀"/>
              </a:rPr>
              <a:t>点击添加标题</a:t>
            </a:r>
          </a:p>
        </p:txBody>
      </p:sp>
      <p:sp>
        <p:nvSpPr>
          <p:cNvPr id="17" name="矩形 16"/>
          <p:cNvSpPr/>
          <p:nvPr/>
        </p:nvSpPr>
        <p:spPr>
          <a:xfrm>
            <a:off x="6101539" y="3596018"/>
            <a:ext cx="3328449" cy="773250"/>
          </a:xfrm>
          <a:prstGeom prst="rect">
            <a:avLst/>
          </a:prstGeom>
          <a:solidFill>
            <a:srgbClr val="0E56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indent="-457200" marL="457200">
              <a:buFont charset="2" panose="05000000000000000000" pitchFamily="2" typeface="Wingdings"/>
              <a:buChar char="l"/>
            </a:pPr>
            <a:r>
              <a:rPr altLang="en-US" lang="zh-CN" sz="3200">
                <a:latin charset="-122" panose="02010800040101010101" pitchFamily="2" typeface="华文琥珀"/>
                <a:ea charset="-122" panose="02010800040101010101" pitchFamily="2" typeface="华文琥珀"/>
              </a:rPr>
              <a:t>点击添加标题</a:t>
            </a:r>
          </a:p>
        </p:txBody>
      </p:sp>
      <p:sp>
        <p:nvSpPr>
          <p:cNvPr id="18" name="矩形 17"/>
          <p:cNvSpPr/>
          <p:nvPr/>
        </p:nvSpPr>
        <p:spPr>
          <a:xfrm>
            <a:off x="5427124" y="4775689"/>
            <a:ext cx="3328449" cy="77325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indent="-457200" marL="457200">
              <a:buFont charset="2" panose="05000000000000000000" pitchFamily="2" typeface="Wingdings"/>
              <a:buChar char="l"/>
            </a:pPr>
            <a:r>
              <a:rPr altLang="en-US" lang="zh-CN" sz="3200">
                <a:latin charset="-122" panose="02010800040101010101" pitchFamily="2" typeface="华文琥珀"/>
                <a:ea charset="-122" panose="02010800040101010101" pitchFamily="2" typeface="华文琥珀"/>
              </a:rPr>
              <a:t>点击添加标题</a:t>
            </a:r>
          </a:p>
        </p:txBody>
      </p:sp>
    </p:spTree>
    <p:extLst>
      <p:ext uri="{BB962C8B-B14F-4D97-AF65-F5344CB8AC3E}">
        <p14:creationId val="1161383139"/>
      </p:ext>
    </p:extLst>
  </p:cSld>
  <p:clrMapOvr>
    <a:masterClrMapping/>
  </p:clrMapOvr>
  <mc:AlternateContent>
    <mc:Choice Requires="p14">
      <p:transition p14:dur="1600" spd="slow">
        <p14:conveyor dir="l"/>
      </p:transition>
    </mc:Choice>
    <mc:Fallback>
      <p:transition spd="slow">
        <p:fade/>
      </p:transition>
    </mc:Fallback>
  </mc:AlternateContent>
  <p:timing/>
</p:sld>
</file>

<file path=ppt/slides/slide1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/>
          <p:cNvGrpSpPr/>
          <p:nvPr/>
        </p:nvGrpSpPr>
        <p:grpSpPr>
          <a:xfrm>
            <a:off x="0" y="-8"/>
            <a:ext cx="8040216" cy="980733"/>
            <a:chOff x="0" y="-8"/>
            <a:chExt cx="8040216" cy="980733"/>
          </a:xfrm>
        </p:grpSpPr>
        <p:sp>
          <p:nvSpPr>
            <p:cNvPr id="3" name="直角三角形 2"/>
            <p:cNvSpPr/>
            <p:nvPr/>
          </p:nvSpPr>
          <p:spPr>
            <a:xfrm flipV="1">
              <a:off x="0" y="-8"/>
              <a:ext cx="8040216" cy="980733"/>
            </a:xfrm>
            <a:prstGeom prst="rtTriangle">
              <a:avLst/>
            </a:prstGeom>
            <a:solidFill>
              <a:srgbClr val="40404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84094" y="108391"/>
              <a:ext cx="4333510" cy="5791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b="1" lang="zh-CN" smtClean="0" sz="3200">
                  <a:latin charset="-122" panose="020b0503020204020204" pitchFamily="34" typeface="微软雅黑"/>
                  <a:ea charset="-122" panose="020b0503020204020204" pitchFamily="34" typeface="微软雅黑"/>
                </a:rPr>
                <a:t>点 击 添 加 标 题</a:t>
              </a:r>
            </a:p>
          </p:txBody>
        </p:sp>
      </p:grpSp>
      <p:sp>
        <p:nvSpPr>
          <p:cNvPr id="37" name="任意多边形 36"/>
          <p:cNvSpPr/>
          <p:nvPr/>
        </p:nvSpPr>
        <p:spPr>
          <a:xfrm>
            <a:off x="2796026" y="3034235"/>
            <a:ext cx="1898248" cy="1006998"/>
          </a:xfrm>
          <a:custGeom>
            <a:gdLst>
              <a:gd fmla="*/ 0 w 1898248" name="connsiteX0"/>
              <a:gd fmla="*/ 0 h 1006998" name="connsiteY0"/>
              <a:gd fmla="*/ 1898248 w 1898248" name="connsiteX1"/>
              <a:gd fmla="*/ 740780 h 1006998" name="connsiteY1"/>
              <a:gd fmla="*/ 1805651 w 1898248" name="connsiteX2"/>
              <a:gd fmla="*/ 1006998 h 1006998" name="connsiteY2"/>
              <a:gd fmla="*/ 0 w 1898248" name="connsiteX3"/>
              <a:gd fmla="*/ 0 h 1006998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1006998" w="1898248">
                <a:moveTo>
                  <a:pt x="0" y="0"/>
                </a:moveTo>
                <a:cubicBezTo>
                  <a:pt x="652040" y="216061"/>
                  <a:pt x="1315656" y="513144"/>
                  <a:pt x="1898248" y="740780"/>
                </a:cubicBezTo>
                <a:lnTo>
                  <a:pt x="1805651" y="1006998"/>
                </a:lnTo>
                <a:cubicBezTo>
                  <a:pt x="1253924" y="682907"/>
                  <a:pt x="528578" y="335665"/>
                  <a:pt x="0" y="0"/>
                </a:cubicBezTo>
                <a:close/>
              </a:path>
            </a:pathLst>
          </a:cu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8" name="任意多边形 37"/>
          <p:cNvSpPr/>
          <p:nvPr/>
        </p:nvSpPr>
        <p:spPr>
          <a:xfrm rot="10800000">
            <a:off x="7289798" y="2923345"/>
            <a:ext cx="1909823" cy="1134320"/>
          </a:xfrm>
          <a:custGeom>
            <a:gdLst>
              <a:gd fmla="*/ 0 w 1909823" name="connsiteX0"/>
              <a:gd fmla="*/ 0 h 1134320" name="connsiteY0"/>
              <a:gd fmla="*/ 1909823 w 1909823" name="connsiteX1"/>
              <a:gd fmla="*/ 1030148 h 1134320" name="connsiteY1"/>
              <a:gd fmla="*/ 1805651 w 1909823" name="connsiteX2"/>
              <a:gd fmla="*/ 1134320 h 1134320" name="connsiteY2"/>
              <a:gd fmla="*/ 0 w 1909823" name="connsiteX3"/>
              <a:gd fmla="*/ 0 h 1134320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1134320" w="1909823">
                <a:moveTo>
                  <a:pt x="0" y="0"/>
                </a:moveTo>
                <a:cubicBezTo>
                  <a:pt x="219919" y="30866"/>
                  <a:pt x="-11575" y="-54015"/>
                  <a:pt x="1909823" y="1030148"/>
                </a:cubicBezTo>
                <a:lnTo>
                  <a:pt x="1805651" y="1134320"/>
                </a:lnTo>
                <a:cubicBezTo>
                  <a:pt x="1203767" y="756213"/>
                  <a:pt x="127322" y="135039"/>
                  <a:pt x="0" y="0"/>
                </a:cubicBezTo>
                <a:close/>
              </a:path>
            </a:pathLst>
          </a:cu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0" name="任意多边形 39"/>
          <p:cNvSpPr/>
          <p:nvPr/>
        </p:nvSpPr>
        <p:spPr>
          <a:xfrm>
            <a:off x="5111602" y="2905246"/>
            <a:ext cx="1759353" cy="1076445"/>
          </a:xfrm>
          <a:custGeom>
            <a:gdLst>
              <a:gd fmla="*/ 0 w 1759353" name="connsiteX0"/>
              <a:gd fmla="*/ 879676 h 1076445" name="connsiteY0"/>
              <a:gd fmla="*/ 1736203 w 1759353" name="connsiteX1"/>
              <a:gd fmla="*/ 0 h 1076445" name="connsiteY1"/>
              <a:gd fmla="*/ 1759353 w 1759353" name="connsiteX2"/>
              <a:gd fmla="*/ 127320 h 1076445" name="connsiteY2"/>
              <a:gd fmla="*/ 104172 w 1759353" name="connsiteX3"/>
              <a:gd fmla="*/ 1076445 h 1076445" name="connsiteY3"/>
              <a:gd fmla="*/ 0 w 1759353" name="connsiteX4"/>
              <a:gd fmla="*/ 879676 h 1076445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1076445" w="1759353">
                <a:moveTo>
                  <a:pt x="0" y="879676"/>
                </a:moveTo>
                <a:lnTo>
                  <a:pt x="1736203" y="0"/>
                </a:lnTo>
                <a:lnTo>
                  <a:pt x="1759353" y="127320"/>
                </a:lnTo>
                <a:lnTo>
                  <a:pt x="104172" y="1076445"/>
                </a:lnTo>
                <a:lnTo>
                  <a:pt x="0" y="879676"/>
                </a:lnTo>
                <a:close/>
              </a:path>
            </a:pathLst>
          </a:cu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" name="椭圆 5"/>
          <p:cNvSpPr/>
          <p:nvPr/>
        </p:nvSpPr>
        <p:spPr>
          <a:xfrm>
            <a:off x="2430869" y="2605554"/>
            <a:ext cx="721222" cy="721222"/>
          </a:xfrm>
          <a:prstGeom prst="ellipse">
            <a:avLst/>
          </a:prstGeom>
          <a:solidFill>
            <a:srgbClr val="2593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5" name="文本框 24"/>
          <p:cNvSpPr txBox="1"/>
          <p:nvPr/>
        </p:nvSpPr>
        <p:spPr>
          <a:xfrm>
            <a:off x="2614508" y="2735333"/>
            <a:ext cx="353945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2400">
                <a:latin charset="-122" panose="02000000000000000000" pitchFamily="2" typeface="方正正中黑简体"/>
                <a:ea charset="-122" panose="02000000000000000000" pitchFamily="2" typeface="方正正中黑简体"/>
              </a:rPr>
              <a:t>1</a:t>
            </a:r>
          </a:p>
        </p:txBody>
      </p:sp>
      <p:sp>
        <p:nvSpPr>
          <p:cNvPr id="28" name="椭圆 27"/>
          <p:cNvSpPr/>
          <p:nvPr/>
        </p:nvSpPr>
        <p:spPr>
          <a:xfrm>
            <a:off x="4591109" y="3660349"/>
            <a:ext cx="721222" cy="721222"/>
          </a:xfrm>
          <a:prstGeom prst="ellipse">
            <a:avLst/>
          </a:prstGeom>
          <a:solidFill>
            <a:srgbClr val="40AB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9" name="文本框 28"/>
          <p:cNvSpPr txBox="1"/>
          <p:nvPr/>
        </p:nvSpPr>
        <p:spPr>
          <a:xfrm>
            <a:off x="4774748" y="3790128"/>
            <a:ext cx="353945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2400">
                <a:latin charset="-122" panose="02000000000000000000" pitchFamily="2" typeface="方正正中黑简体"/>
                <a:ea charset="-122" panose="02000000000000000000" pitchFamily="2" typeface="方正正中黑简体"/>
              </a:rPr>
              <a:t>2</a:t>
            </a:r>
          </a:p>
        </p:txBody>
      </p:sp>
      <p:sp>
        <p:nvSpPr>
          <p:cNvPr id="31" name="椭圆 30"/>
          <p:cNvSpPr/>
          <p:nvPr/>
        </p:nvSpPr>
        <p:spPr>
          <a:xfrm>
            <a:off x="6751349" y="2420888"/>
            <a:ext cx="721222" cy="721222"/>
          </a:xfrm>
          <a:prstGeom prst="ellipse">
            <a:avLst/>
          </a:prstGeom>
          <a:solidFill>
            <a:srgbClr val="40AB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2" name="文本框 31"/>
          <p:cNvSpPr txBox="1"/>
          <p:nvPr/>
        </p:nvSpPr>
        <p:spPr>
          <a:xfrm>
            <a:off x="6934989" y="2550667"/>
            <a:ext cx="353945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2400">
                <a:latin charset="-122" panose="02000000000000000000" pitchFamily="2" typeface="方正正中黑简体"/>
                <a:ea charset="-122" panose="02000000000000000000" pitchFamily="2" typeface="方正正中黑简体"/>
              </a:rPr>
              <a:t>3</a:t>
            </a:r>
          </a:p>
        </p:txBody>
      </p:sp>
      <p:sp>
        <p:nvSpPr>
          <p:cNvPr id="34" name="椭圆 33"/>
          <p:cNvSpPr/>
          <p:nvPr/>
        </p:nvSpPr>
        <p:spPr>
          <a:xfrm>
            <a:off x="8911589" y="3838586"/>
            <a:ext cx="721222" cy="721222"/>
          </a:xfrm>
          <a:prstGeom prst="ellipse">
            <a:avLst/>
          </a:prstGeom>
          <a:solidFill>
            <a:srgbClr val="40AB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5" name="文本框 34"/>
          <p:cNvSpPr txBox="1"/>
          <p:nvPr/>
        </p:nvSpPr>
        <p:spPr>
          <a:xfrm>
            <a:off x="9092179" y="3968366"/>
            <a:ext cx="360040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2400">
                <a:latin charset="-122" panose="02000000000000000000" pitchFamily="2" typeface="方正正中黑简体"/>
                <a:ea charset="-122" panose="02000000000000000000" pitchFamily="2" typeface="方正正中黑简体"/>
              </a:rPr>
              <a:t>4</a:t>
            </a:r>
          </a:p>
        </p:txBody>
      </p:sp>
      <p:grpSp>
        <p:nvGrpSpPr>
          <p:cNvPr id="53" name="组合 52"/>
          <p:cNvGrpSpPr/>
          <p:nvPr/>
        </p:nvGrpSpPr>
        <p:grpSpPr>
          <a:xfrm>
            <a:off x="1494765" y="3812190"/>
            <a:ext cx="2296979" cy="1675591"/>
            <a:chOff x="846693" y="4057665"/>
            <a:chExt cx="2296979" cy="1675591"/>
          </a:xfrm>
        </p:grpSpPr>
        <p:sp>
          <p:nvSpPr>
            <p:cNvPr id="41" name="文本框 40"/>
            <p:cNvSpPr txBox="1"/>
            <p:nvPr/>
          </p:nvSpPr>
          <p:spPr>
            <a:xfrm>
              <a:off x="846693" y="4532927"/>
              <a:ext cx="2296979" cy="11887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>
                <a:lnSpc>
                  <a:spcPct val="150000"/>
                </a:lnSpc>
                <a:buNone/>
              </a:pPr>
              <a:r>
                <a:rPr altLang="en-US" lang="zh-CN" smtClean="0" sz="1600">
                  <a:solidFill>
                    <a:schemeClr val="tx1">
                      <a:lumMod val="50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点击点击此处添加文本</a:t>
              </a:r>
            </a:p>
            <a:p>
              <a:pPr>
                <a:lnSpc>
                  <a:spcPct val="150000"/>
                </a:lnSpc>
                <a:buNone/>
              </a:pPr>
              <a:r>
                <a:rPr altLang="en-US" lang="zh-CN" smtClean="0" sz="1600">
                  <a:solidFill>
                    <a:schemeClr val="tx1">
                      <a:lumMod val="50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点击点击此处添加文本</a:t>
              </a:r>
            </a:p>
            <a:p>
              <a:pPr>
                <a:lnSpc>
                  <a:spcPct val="150000"/>
                </a:lnSpc>
                <a:buNone/>
              </a:pPr>
              <a:r>
                <a:rPr altLang="en-US" lang="zh-CN" smtClean="0" sz="1600">
                  <a:solidFill>
                    <a:schemeClr val="tx1">
                      <a:lumMod val="50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点击点击此处添加文本</a:t>
              </a:r>
            </a:p>
          </p:txBody>
        </p:sp>
        <p:cxnSp>
          <p:nvCxnSpPr>
            <p:cNvPr id="48" name="直接连接符 47"/>
            <p:cNvCxnSpPr/>
            <p:nvPr/>
          </p:nvCxnSpPr>
          <p:spPr>
            <a:xfrm>
              <a:off x="983432" y="4532927"/>
              <a:ext cx="2016224" cy="0"/>
            </a:xfrm>
            <a:prstGeom prst="line">
              <a:avLst/>
            </a:prstGeom>
            <a:ln w="28575">
              <a:solidFill>
                <a:schemeClr val="bg1">
                  <a:lumMod val="75000"/>
                  <a:lumOff val="25000"/>
                  <a:alpha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文本框 51"/>
            <p:cNvSpPr txBox="1"/>
            <p:nvPr/>
          </p:nvSpPr>
          <p:spPr>
            <a:xfrm>
              <a:off x="911424" y="4057666"/>
              <a:ext cx="2232248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b="1" lang="zh-CN" smtClean="0">
                  <a:solidFill>
                    <a:schemeClr val="tx1">
                      <a:lumMod val="50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点击此处添加标题</a:t>
              </a:r>
            </a:p>
          </p:txBody>
        </p:sp>
      </p:grpSp>
      <p:grpSp>
        <p:nvGrpSpPr>
          <p:cNvPr id="59" name="组合 58"/>
          <p:cNvGrpSpPr/>
          <p:nvPr/>
        </p:nvGrpSpPr>
        <p:grpSpPr>
          <a:xfrm>
            <a:off x="3706322" y="1465377"/>
            <a:ext cx="2296979" cy="1675591"/>
            <a:chOff x="846693" y="4057665"/>
            <a:chExt cx="2296979" cy="1675591"/>
          </a:xfrm>
        </p:grpSpPr>
        <p:sp>
          <p:nvSpPr>
            <p:cNvPr id="60" name="文本框 59"/>
            <p:cNvSpPr txBox="1"/>
            <p:nvPr/>
          </p:nvSpPr>
          <p:spPr>
            <a:xfrm>
              <a:off x="846693" y="4532927"/>
              <a:ext cx="2296979" cy="11887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>
                <a:lnSpc>
                  <a:spcPct val="150000"/>
                </a:lnSpc>
                <a:buNone/>
              </a:pPr>
              <a:r>
                <a:rPr altLang="en-US" lang="zh-CN" smtClean="0" sz="1600">
                  <a:solidFill>
                    <a:schemeClr val="tx1">
                      <a:lumMod val="50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点击点击此处添加文本</a:t>
              </a:r>
            </a:p>
            <a:p>
              <a:pPr>
                <a:lnSpc>
                  <a:spcPct val="150000"/>
                </a:lnSpc>
                <a:buNone/>
              </a:pPr>
              <a:r>
                <a:rPr altLang="en-US" lang="zh-CN" smtClean="0" sz="1600">
                  <a:solidFill>
                    <a:schemeClr val="tx1">
                      <a:lumMod val="50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点击点击此处添加文本</a:t>
              </a:r>
            </a:p>
            <a:p>
              <a:pPr>
                <a:lnSpc>
                  <a:spcPct val="150000"/>
                </a:lnSpc>
                <a:buNone/>
              </a:pPr>
              <a:r>
                <a:rPr altLang="en-US" lang="zh-CN" smtClean="0" sz="1600">
                  <a:solidFill>
                    <a:schemeClr val="tx1">
                      <a:lumMod val="50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点击点击此处添加文本</a:t>
              </a:r>
            </a:p>
          </p:txBody>
        </p:sp>
        <p:cxnSp>
          <p:nvCxnSpPr>
            <p:cNvPr id="61" name="直接连接符 60"/>
            <p:cNvCxnSpPr/>
            <p:nvPr/>
          </p:nvCxnSpPr>
          <p:spPr>
            <a:xfrm>
              <a:off x="983432" y="4532927"/>
              <a:ext cx="2016224" cy="0"/>
            </a:xfrm>
            <a:prstGeom prst="line">
              <a:avLst/>
            </a:prstGeom>
            <a:ln w="28575">
              <a:solidFill>
                <a:schemeClr val="bg1">
                  <a:lumMod val="75000"/>
                  <a:lumOff val="25000"/>
                  <a:alpha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文本框 61"/>
            <p:cNvSpPr txBox="1"/>
            <p:nvPr/>
          </p:nvSpPr>
          <p:spPr>
            <a:xfrm>
              <a:off x="911424" y="4057665"/>
              <a:ext cx="2232248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b="1" lang="zh-CN" smtClean="0">
                  <a:solidFill>
                    <a:schemeClr val="tx1">
                      <a:lumMod val="50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点击此处添加标题</a:t>
              </a:r>
            </a:p>
          </p:txBody>
        </p:sp>
      </p:grpSp>
      <p:grpSp>
        <p:nvGrpSpPr>
          <p:cNvPr id="63" name="组合 62"/>
          <p:cNvGrpSpPr/>
          <p:nvPr/>
        </p:nvGrpSpPr>
        <p:grpSpPr>
          <a:xfrm>
            <a:off x="5996553" y="3644567"/>
            <a:ext cx="2296979" cy="1675591"/>
            <a:chOff x="846693" y="4057665"/>
            <a:chExt cx="2296979" cy="1675591"/>
          </a:xfrm>
        </p:grpSpPr>
        <p:sp>
          <p:nvSpPr>
            <p:cNvPr id="64" name="文本框 63"/>
            <p:cNvSpPr txBox="1"/>
            <p:nvPr/>
          </p:nvSpPr>
          <p:spPr>
            <a:xfrm>
              <a:off x="846693" y="4532927"/>
              <a:ext cx="2296979" cy="11887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>
                <a:lnSpc>
                  <a:spcPct val="150000"/>
                </a:lnSpc>
                <a:buNone/>
              </a:pPr>
              <a:r>
                <a:rPr altLang="en-US" lang="zh-CN" smtClean="0" sz="1600">
                  <a:solidFill>
                    <a:schemeClr val="tx1">
                      <a:lumMod val="50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点击点击此处添加文本</a:t>
              </a:r>
            </a:p>
            <a:p>
              <a:pPr>
                <a:lnSpc>
                  <a:spcPct val="150000"/>
                </a:lnSpc>
                <a:buNone/>
              </a:pPr>
              <a:r>
                <a:rPr altLang="en-US" lang="zh-CN" smtClean="0" sz="1600">
                  <a:solidFill>
                    <a:schemeClr val="tx1">
                      <a:lumMod val="50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点击点击此处添加文本</a:t>
              </a:r>
            </a:p>
            <a:p>
              <a:pPr>
                <a:lnSpc>
                  <a:spcPct val="150000"/>
                </a:lnSpc>
                <a:buNone/>
              </a:pPr>
              <a:r>
                <a:rPr altLang="en-US" lang="zh-CN" smtClean="0" sz="1600">
                  <a:solidFill>
                    <a:schemeClr val="tx1">
                      <a:lumMod val="50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点击点击此处添加文本</a:t>
              </a:r>
            </a:p>
          </p:txBody>
        </p:sp>
        <p:cxnSp>
          <p:nvCxnSpPr>
            <p:cNvPr id="65" name="直接连接符 64"/>
            <p:cNvCxnSpPr/>
            <p:nvPr/>
          </p:nvCxnSpPr>
          <p:spPr>
            <a:xfrm>
              <a:off x="983432" y="4532927"/>
              <a:ext cx="2016224" cy="0"/>
            </a:xfrm>
            <a:prstGeom prst="line">
              <a:avLst/>
            </a:prstGeom>
            <a:ln w="28575">
              <a:solidFill>
                <a:schemeClr val="bg1">
                  <a:lumMod val="75000"/>
                  <a:lumOff val="25000"/>
                  <a:alpha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文本框 65"/>
            <p:cNvSpPr txBox="1"/>
            <p:nvPr/>
          </p:nvSpPr>
          <p:spPr>
            <a:xfrm>
              <a:off x="911424" y="4057666"/>
              <a:ext cx="2232248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b="1" lang="zh-CN" smtClean="0">
                  <a:solidFill>
                    <a:schemeClr val="tx1">
                      <a:lumMod val="50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点击此处添加标题</a:t>
              </a:r>
            </a:p>
          </p:txBody>
        </p:sp>
      </p:grpSp>
      <p:grpSp>
        <p:nvGrpSpPr>
          <p:cNvPr id="67" name="组合 66"/>
          <p:cNvGrpSpPr/>
          <p:nvPr/>
        </p:nvGrpSpPr>
        <p:grpSpPr>
          <a:xfrm>
            <a:off x="8191509" y="1681401"/>
            <a:ext cx="2296979" cy="1675591"/>
            <a:chOff x="846693" y="4057665"/>
            <a:chExt cx="2296979" cy="1675591"/>
          </a:xfrm>
        </p:grpSpPr>
        <p:sp>
          <p:nvSpPr>
            <p:cNvPr id="68" name="文本框 67"/>
            <p:cNvSpPr txBox="1"/>
            <p:nvPr/>
          </p:nvSpPr>
          <p:spPr>
            <a:xfrm>
              <a:off x="846693" y="4532927"/>
              <a:ext cx="2296979" cy="11887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>
                <a:lnSpc>
                  <a:spcPct val="150000"/>
                </a:lnSpc>
                <a:buNone/>
              </a:pPr>
              <a:r>
                <a:rPr altLang="en-US" lang="zh-CN" smtClean="0" sz="1600">
                  <a:solidFill>
                    <a:schemeClr val="tx1">
                      <a:lumMod val="50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点击点击此处添加文本</a:t>
              </a:r>
            </a:p>
            <a:p>
              <a:pPr>
                <a:lnSpc>
                  <a:spcPct val="150000"/>
                </a:lnSpc>
                <a:buNone/>
              </a:pPr>
              <a:r>
                <a:rPr altLang="en-US" lang="zh-CN" smtClean="0" sz="1600">
                  <a:solidFill>
                    <a:schemeClr val="tx1">
                      <a:lumMod val="50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点击点击此处添加文本</a:t>
              </a:r>
            </a:p>
            <a:p>
              <a:pPr>
                <a:lnSpc>
                  <a:spcPct val="150000"/>
                </a:lnSpc>
                <a:buNone/>
              </a:pPr>
              <a:r>
                <a:rPr altLang="en-US" lang="zh-CN" smtClean="0" sz="1600">
                  <a:solidFill>
                    <a:schemeClr val="tx1">
                      <a:lumMod val="50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点击点击此处添加文本</a:t>
              </a:r>
            </a:p>
          </p:txBody>
        </p:sp>
        <p:cxnSp>
          <p:nvCxnSpPr>
            <p:cNvPr id="69" name="直接连接符 68"/>
            <p:cNvCxnSpPr/>
            <p:nvPr/>
          </p:nvCxnSpPr>
          <p:spPr>
            <a:xfrm>
              <a:off x="983432" y="4532927"/>
              <a:ext cx="2016224" cy="0"/>
            </a:xfrm>
            <a:prstGeom prst="line">
              <a:avLst/>
            </a:prstGeom>
            <a:ln w="28575">
              <a:solidFill>
                <a:schemeClr val="bg1">
                  <a:lumMod val="75000"/>
                  <a:lumOff val="25000"/>
                  <a:alpha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文本框 69"/>
            <p:cNvSpPr txBox="1"/>
            <p:nvPr/>
          </p:nvSpPr>
          <p:spPr>
            <a:xfrm>
              <a:off x="911424" y="4057665"/>
              <a:ext cx="2232248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b="1" lang="zh-CN" smtClean="0">
                  <a:solidFill>
                    <a:schemeClr val="tx1">
                      <a:lumMod val="50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点击此处添加标题</a:t>
              </a:r>
            </a:p>
          </p:txBody>
        </p:sp>
      </p:grpSp>
    </p:spTree>
    <p:extLst>
      <p:ext uri="{BB962C8B-B14F-4D97-AF65-F5344CB8AC3E}">
        <p14:creationId val="857540000"/>
      </p:ext>
    </p:extLst>
  </p:cSld>
  <p:clrMapOvr>
    <a:masterClrMapping/>
  </p:clrMapOvr>
  <mc:AlternateContent>
    <mc:Choice Requires="p14">
      <p:transition p14:dur="1500" spd="slow">
        <p:split orient="vert"/>
      </p:transition>
    </mc:Choice>
    <mc:Fallback>
      <p:transition spd="slow">
        <p:split orient="vert"/>
      </p:transition>
    </mc:Fallback>
  </mc:AlternateContent>
  <p:timing/>
</p:sld>
</file>

<file path=ppt/slides/slide1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7" name="组合 26"/>
          <p:cNvGrpSpPr/>
          <p:nvPr/>
        </p:nvGrpSpPr>
        <p:grpSpPr>
          <a:xfrm>
            <a:off x="2882256" y="1449164"/>
            <a:ext cx="5899962" cy="3959672"/>
            <a:chOff x="2842173" y="1072140"/>
            <a:chExt cx="6273595" cy="4210432"/>
          </a:xfrm>
        </p:grpSpPr>
        <p:pic>
          <p:nvPicPr>
            <p:cNvPr id="76" name="图片 75"/>
            <p:cNvPicPr>
              <a:picLocks noChangeAspect="1"/>
            </p:cNvPicPr>
            <p:nvPr/>
          </p:nvPicPr>
          <p:blipFill>
            <a:blip r:embed="rId3"/>
            <a:srcRect b="56378" l="34393" r="36712" t="3887"/>
            <a:stretch>
              <a:fillRect/>
            </a:stretch>
          </p:blipFill>
          <p:spPr>
            <a:xfrm>
              <a:off x="4912707" y="1072140"/>
              <a:ext cx="1872208" cy="2016224"/>
            </a:xfrm>
            <a:custGeom>
              <a:gdLst>
                <a:gd fmla="*/ 0 w 1872208" name="connsiteX0"/>
                <a:gd fmla="*/ 0 h 2016224" name="connsiteY0"/>
                <a:gd fmla="*/ 1872208 w 1872208" name="connsiteX1"/>
                <a:gd fmla="*/ 0 h 2016224" name="connsiteY1"/>
                <a:gd fmla="*/ 0 w 1872208" name="connsiteX2"/>
                <a:gd fmla="*/ 2016224 h 2016224" name="connsiteY2"/>
                <a:gd fmla="*/ 0 w 1872208" name="connsiteX3"/>
                <a:gd fmla="*/ 0 h 2016224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2016224" w="1872208">
                  <a:moveTo>
                    <a:pt x="0" y="0"/>
                  </a:moveTo>
                  <a:lnTo>
                    <a:pt x="1872208" y="0"/>
                  </a:lnTo>
                  <a:lnTo>
                    <a:pt x="0" y="2016224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75" name="图片 74"/>
            <p:cNvPicPr>
              <a:picLocks noChangeAspect="1"/>
            </p:cNvPicPr>
            <p:nvPr/>
          </p:nvPicPr>
          <p:blipFill>
            <a:blip r:embed="rId3"/>
            <a:srcRect b="56378" l="69923" r="1182" t="3887"/>
            <a:stretch>
              <a:fillRect/>
            </a:stretch>
          </p:blipFill>
          <p:spPr>
            <a:xfrm>
              <a:off x="7214848" y="1072140"/>
              <a:ext cx="1872208" cy="2016224"/>
            </a:xfrm>
            <a:custGeom>
              <a:gdLst>
                <a:gd fmla="*/ 0 w 1872208" name="connsiteX0"/>
                <a:gd fmla="*/ 0 h 2016224" name="connsiteY0"/>
                <a:gd fmla="*/ 1872208 w 1872208" name="connsiteX1"/>
                <a:gd fmla="*/ 0 h 2016224" name="connsiteY1"/>
                <a:gd fmla="*/ 0 w 1872208" name="connsiteX2"/>
                <a:gd fmla="*/ 2016224 h 2016224" name="connsiteY2"/>
                <a:gd fmla="*/ 0 w 1872208" name="connsiteX3"/>
                <a:gd fmla="*/ 0 h 2016224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2016224" w="1872208">
                  <a:moveTo>
                    <a:pt x="0" y="0"/>
                  </a:moveTo>
                  <a:lnTo>
                    <a:pt x="1872208" y="0"/>
                  </a:lnTo>
                  <a:lnTo>
                    <a:pt x="0" y="2016224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74" name="图片 73"/>
            <p:cNvPicPr>
              <a:picLocks noChangeAspect="1"/>
            </p:cNvPicPr>
            <p:nvPr/>
          </p:nvPicPr>
          <p:blipFill>
            <a:blip r:embed="rId3"/>
            <a:srcRect b="56044" l="2438" r="68668" t="4222"/>
            <a:stretch>
              <a:fillRect/>
            </a:stretch>
          </p:blipFill>
          <p:spPr>
            <a:xfrm>
              <a:off x="2842173" y="1089124"/>
              <a:ext cx="1872208" cy="2016224"/>
            </a:xfrm>
            <a:custGeom>
              <a:gdLst>
                <a:gd fmla="*/ 1872208 w 1872208" name="connsiteX0"/>
                <a:gd fmla="*/ 0 h 2016224" name="connsiteY0"/>
                <a:gd fmla="*/ 1872208 w 1872208" name="connsiteX1"/>
                <a:gd fmla="*/ 2016224 h 2016224" name="connsiteY1"/>
                <a:gd fmla="*/ 0 w 1872208" name="connsiteX2"/>
                <a:gd fmla="*/ 2016224 h 2016224" name="connsiteY2"/>
                <a:gd fmla="*/ 1872208 w 1872208" name="connsiteX3"/>
                <a:gd fmla="*/ 0 h 2016224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2016224" w="1872208">
                  <a:moveTo>
                    <a:pt x="1872208" y="0"/>
                  </a:moveTo>
                  <a:lnTo>
                    <a:pt x="1872208" y="2016224"/>
                  </a:lnTo>
                  <a:lnTo>
                    <a:pt x="0" y="2016224"/>
                  </a:lnTo>
                  <a:lnTo>
                    <a:pt x="1872208" y="0"/>
                  </a:lnTo>
                  <a:close/>
                </a:path>
              </a:pathLst>
            </a:custGeom>
          </p:spPr>
        </p:pic>
        <p:pic>
          <p:nvPicPr>
            <p:cNvPr id="73" name="图片 72"/>
            <p:cNvPicPr>
              <a:picLocks noChangeAspect="1"/>
            </p:cNvPicPr>
            <p:nvPr/>
          </p:nvPicPr>
          <p:blipFill>
            <a:blip r:embed="rId3"/>
            <a:srcRect b="56044" l="38208" r="32897" t="4222"/>
            <a:stretch>
              <a:fillRect/>
            </a:stretch>
          </p:blipFill>
          <p:spPr>
            <a:xfrm>
              <a:off x="5159896" y="1089124"/>
              <a:ext cx="1872208" cy="2016224"/>
            </a:xfrm>
            <a:custGeom>
              <a:gdLst>
                <a:gd fmla="*/ 1872208 w 1872208" name="connsiteX0"/>
                <a:gd fmla="*/ 0 h 2016224" name="connsiteY0"/>
                <a:gd fmla="*/ 1872208 w 1872208" name="connsiteX1"/>
                <a:gd fmla="*/ 2016224 h 2016224" name="connsiteY1"/>
                <a:gd fmla="*/ 0 w 1872208" name="connsiteX2"/>
                <a:gd fmla="*/ 2016224 h 2016224" name="connsiteY2"/>
                <a:gd fmla="*/ 1872208 w 1872208" name="connsiteX3"/>
                <a:gd fmla="*/ 0 h 2016224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2016224" w="1872208">
                  <a:moveTo>
                    <a:pt x="1872208" y="0"/>
                  </a:moveTo>
                  <a:lnTo>
                    <a:pt x="1872208" y="2016224"/>
                  </a:lnTo>
                  <a:lnTo>
                    <a:pt x="0" y="2016224"/>
                  </a:lnTo>
                  <a:lnTo>
                    <a:pt x="1872208" y="0"/>
                  </a:lnTo>
                  <a:close/>
                </a:path>
              </a:pathLst>
            </a:custGeom>
          </p:spPr>
        </p:pic>
        <p:pic>
          <p:nvPicPr>
            <p:cNvPr id="72" name="图片 71"/>
            <p:cNvPicPr>
              <a:picLocks noChangeAspect="1"/>
            </p:cNvPicPr>
            <p:nvPr/>
          </p:nvPicPr>
          <p:blipFill>
            <a:blip r:embed="rId3"/>
            <a:srcRect b="13471" l="34836" r="36269" t="46795"/>
            <a:stretch>
              <a:fillRect/>
            </a:stretch>
          </p:blipFill>
          <p:spPr>
            <a:xfrm>
              <a:off x="4941419" y="3249364"/>
              <a:ext cx="1872208" cy="2016224"/>
            </a:xfrm>
            <a:custGeom>
              <a:gdLst>
                <a:gd fmla="*/ 0 w 1872208" name="connsiteX0"/>
                <a:gd fmla="*/ 0 h 2016224" name="connsiteY0"/>
                <a:gd fmla="*/ 1872208 w 1872208" name="connsiteX1"/>
                <a:gd fmla="*/ 2016224 h 2016224" name="connsiteY1"/>
                <a:gd fmla="*/ 0 w 1872208" name="connsiteX2"/>
                <a:gd fmla="*/ 2016224 h 2016224" name="connsiteY2"/>
                <a:gd fmla="*/ 0 w 1872208" name="connsiteX3"/>
                <a:gd fmla="*/ 0 h 2016224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2016224" w="1872208">
                  <a:moveTo>
                    <a:pt x="0" y="0"/>
                  </a:moveTo>
                  <a:lnTo>
                    <a:pt x="1872208" y="2016224"/>
                  </a:lnTo>
                  <a:lnTo>
                    <a:pt x="0" y="2016224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71" name="图片 70"/>
            <p:cNvPicPr>
              <a:picLocks noChangeAspect="1"/>
            </p:cNvPicPr>
            <p:nvPr/>
          </p:nvPicPr>
          <p:blipFill>
            <a:blip r:embed="rId3"/>
            <a:srcRect b="13471" l="70367" r="739" t="46795"/>
            <a:stretch>
              <a:fillRect/>
            </a:stretch>
          </p:blipFill>
          <p:spPr>
            <a:xfrm>
              <a:off x="7243560" y="3249364"/>
              <a:ext cx="1872208" cy="2016224"/>
            </a:xfrm>
            <a:custGeom>
              <a:gdLst>
                <a:gd fmla="*/ 0 w 1872208" name="connsiteX0"/>
                <a:gd fmla="*/ 0 h 2016224" name="connsiteY0"/>
                <a:gd fmla="*/ 1872208 w 1872208" name="connsiteX1"/>
                <a:gd fmla="*/ 2016224 h 2016224" name="connsiteY1"/>
                <a:gd fmla="*/ 0 w 1872208" name="connsiteX2"/>
                <a:gd fmla="*/ 2016224 h 2016224" name="connsiteY2"/>
                <a:gd fmla="*/ 0 w 1872208" name="connsiteX3"/>
                <a:gd fmla="*/ 0 h 2016224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2016224" w="1872208">
                  <a:moveTo>
                    <a:pt x="0" y="0"/>
                  </a:moveTo>
                  <a:lnTo>
                    <a:pt x="1872208" y="2016224"/>
                  </a:lnTo>
                  <a:lnTo>
                    <a:pt x="0" y="2016224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70" name="图片 69"/>
            <p:cNvPicPr>
              <a:picLocks noChangeAspect="1"/>
            </p:cNvPicPr>
            <p:nvPr/>
          </p:nvPicPr>
          <p:blipFill>
            <a:blip r:embed="rId3"/>
            <a:srcRect b="13136" l="2881" r="68225" t="47129"/>
            <a:stretch>
              <a:fillRect/>
            </a:stretch>
          </p:blipFill>
          <p:spPr>
            <a:xfrm>
              <a:off x="2870885" y="3266348"/>
              <a:ext cx="1872208" cy="2016224"/>
            </a:xfrm>
            <a:custGeom>
              <a:gdLst>
                <a:gd fmla="*/ 0 w 1872208" name="connsiteX0"/>
                <a:gd fmla="*/ 0 h 2016224" name="connsiteY0"/>
                <a:gd fmla="*/ 1872208 w 1872208" name="connsiteX1"/>
                <a:gd fmla="*/ 0 h 2016224" name="connsiteY1"/>
                <a:gd fmla="*/ 1872208 w 1872208" name="connsiteX2"/>
                <a:gd fmla="*/ 2016224 h 2016224" name="connsiteY2"/>
                <a:gd fmla="*/ 0 w 1872208" name="connsiteX3"/>
                <a:gd fmla="*/ 0 h 2016224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2016224" w="1872208">
                  <a:moveTo>
                    <a:pt x="0" y="0"/>
                  </a:moveTo>
                  <a:lnTo>
                    <a:pt x="1872208" y="0"/>
                  </a:lnTo>
                  <a:lnTo>
                    <a:pt x="1872208" y="2016224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69" name="图片 68"/>
            <p:cNvPicPr>
              <a:picLocks noChangeAspect="1"/>
            </p:cNvPicPr>
            <p:nvPr/>
          </p:nvPicPr>
          <p:blipFill>
            <a:blip r:embed="rId3"/>
            <a:srcRect b="13136" l="38651" r="32454" t="47129"/>
            <a:stretch>
              <a:fillRect/>
            </a:stretch>
          </p:blipFill>
          <p:spPr>
            <a:xfrm>
              <a:off x="5188608" y="3266348"/>
              <a:ext cx="1872208" cy="2016224"/>
            </a:xfrm>
            <a:custGeom>
              <a:gdLst>
                <a:gd fmla="*/ 0 w 1872208" name="connsiteX0"/>
                <a:gd fmla="*/ 0 h 2016224" name="connsiteY0"/>
                <a:gd fmla="*/ 1872208 w 1872208" name="connsiteX1"/>
                <a:gd fmla="*/ 0 h 2016224" name="connsiteY1"/>
                <a:gd fmla="*/ 1872208 w 1872208" name="connsiteX2"/>
                <a:gd fmla="*/ 2016224 h 2016224" name="connsiteY2"/>
                <a:gd fmla="*/ 0 w 1872208" name="connsiteX3"/>
                <a:gd fmla="*/ 0 h 2016224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2016224" w="1872208">
                  <a:moveTo>
                    <a:pt x="0" y="0"/>
                  </a:moveTo>
                  <a:lnTo>
                    <a:pt x="1872208" y="0"/>
                  </a:lnTo>
                  <a:lnTo>
                    <a:pt x="1872208" y="2016224"/>
                  </a:lnTo>
                  <a:lnTo>
                    <a:pt x="0" y="0"/>
                  </a:lnTo>
                  <a:close/>
                </a:path>
              </a:pathLst>
            </a:custGeom>
          </p:spPr>
        </p:pic>
      </p:grpSp>
      <p:sp>
        <p:nvSpPr>
          <p:cNvPr id="12" name="直角三角形 11"/>
          <p:cNvSpPr/>
          <p:nvPr/>
        </p:nvSpPr>
        <p:spPr>
          <a:xfrm flipV="1">
            <a:off x="0" y="-8"/>
            <a:ext cx="8040216" cy="980733"/>
          </a:xfrm>
          <a:prstGeom prst="rtTriangle">
            <a:avLst/>
          </a:prstGeom>
          <a:solidFill>
            <a:srgbClr val="40404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3" name="文本框 12"/>
          <p:cNvSpPr txBox="1"/>
          <p:nvPr/>
        </p:nvSpPr>
        <p:spPr>
          <a:xfrm>
            <a:off x="84094" y="108391"/>
            <a:ext cx="4333510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mtClean="0" sz="3200">
                <a:latin charset="-122" panose="020b0503020204020204" pitchFamily="34" typeface="微软雅黑"/>
                <a:ea charset="-122" panose="020b0503020204020204" pitchFamily="34" typeface="微软雅黑"/>
              </a:rPr>
              <a:t>点 击 添 加 标 题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839416" y="2950200"/>
            <a:ext cx="2253694" cy="8229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mtClean="0" sz="2400">
                <a:solidFill>
                  <a:schemeClr val="tx1">
                    <a:lumMod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点     击 </a:t>
            </a:r>
          </a:p>
          <a:p>
            <a:pPr algn="ctr"/>
            <a:r>
              <a:rPr altLang="en-US" b="1" lang="zh-CN" smtClean="0" sz="2400">
                <a:solidFill>
                  <a:schemeClr val="tx1">
                    <a:lumMod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 加 标 题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8302734" y="2060848"/>
            <a:ext cx="2931348" cy="13258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altLang="en-US" lang="zh-CN">
                <a:solidFill>
                  <a:schemeClr val="tx1">
                    <a:lumMod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请在此输入您的文本</a:t>
            </a:r>
          </a:p>
          <a:p>
            <a:pPr algn="just">
              <a:lnSpc>
                <a:spcPct val="150000"/>
              </a:lnSpc>
            </a:pPr>
            <a:r>
              <a:rPr altLang="en-US" lang="zh-CN">
                <a:solidFill>
                  <a:schemeClr val="tx1">
                    <a:lumMod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请在此输入您的文本</a:t>
            </a:r>
          </a:p>
          <a:p>
            <a:pPr algn="just">
              <a:lnSpc>
                <a:spcPct val="150000"/>
              </a:lnSpc>
            </a:pPr>
            <a:r>
              <a:rPr altLang="en-US" lang="zh-CN">
                <a:solidFill>
                  <a:schemeClr val="tx1">
                    <a:lumMod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请在此输入您的文本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8349228" y="3573016"/>
            <a:ext cx="2931348" cy="13258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altLang="en-US" lang="zh-CN">
                <a:solidFill>
                  <a:schemeClr val="tx1">
                    <a:lumMod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请在此输入您的文本</a:t>
            </a:r>
          </a:p>
          <a:p>
            <a:pPr algn="just">
              <a:lnSpc>
                <a:spcPct val="150000"/>
              </a:lnSpc>
            </a:pPr>
            <a:r>
              <a:rPr altLang="en-US" lang="zh-CN">
                <a:solidFill>
                  <a:schemeClr val="tx1">
                    <a:lumMod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请在此输入您的文本</a:t>
            </a:r>
          </a:p>
          <a:p>
            <a:pPr algn="just">
              <a:lnSpc>
                <a:spcPct val="150000"/>
              </a:lnSpc>
            </a:pPr>
            <a:r>
              <a:rPr altLang="en-US" lang="zh-CN">
                <a:solidFill>
                  <a:schemeClr val="tx1">
                    <a:lumMod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请在此输入您的文本</a:t>
            </a:r>
          </a:p>
        </p:txBody>
      </p:sp>
    </p:spTree>
    <p:extLst>
      <p:ext uri="{BB962C8B-B14F-4D97-AF65-F5344CB8AC3E}">
        <p14:creationId val="188711958"/>
      </p:ext>
    </p:extLst>
  </p:cSld>
  <p:clrMapOvr>
    <a:masterClrMapping/>
  </p:clrMapOvr>
  <p:transition spd="slow">
    <p:cover/>
  </p:transition>
  <p:timing/>
</p:sld>
</file>

<file path=ppt/slides/slide1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/>
          <p:cNvGrpSpPr/>
          <p:nvPr/>
        </p:nvGrpSpPr>
        <p:grpSpPr>
          <a:xfrm>
            <a:off x="0" y="-8"/>
            <a:ext cx="8040216" cy="980733"/>
            <a:chOff x="0" y="-8"/>
            <a:chExt cx="8040216" cy="980733"/>
          </a:xfrm>
        </p:grpSpPr>
        <p:sp>
          <p:nvSpPr>
            <p:cNvPr id="3" name="直角三角形 2"/>
            <p:cNvSpPr/>
            <p:nvPr/>
          </p:nvSpPr>
          <p:spPr>
            <a:xfrm flipV="1">
              <a:off x="0" y="-8"/>
              <a:ext cx="8040216" cy="980733"/>
            </a:xfrm>
            <a:prstGeom prst="rtTriangle">
              <a:avLst/>
            </a:prstGeom>
            <a:solidFill>
              <a:srgbClr val="40404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84094" y="108391"/>
              <a:ext cx="4333510" cy="5791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b="1" lang="zh-CN" smtClean="0" sz="3200">
                  <a:latin charset="-122" panose="020b0503020204020204" pitchFamily="34" typeface="微软雅黑"/>
                  <a:ea charset="-122" panose="020b0503020204020204" pitchFamily="34" typeface="微软雅黑"/>
                </a:rPr>
                <a:t>点 击 添 加 标 题</a:t>
              </a:r>
            </a:p>
          </p:txBody>
        </p:sp>
      </p:grpSp>
      <p:sp>
        <p:nvSpPr>
          <p:cNvPr id="19" name="任意多边形 18"/>
          <p:cNvSpPr/>
          <p:nvPr/>
        </p:nvSpPr>
        <p:spPr>
          <a:xfrm rot="16200000">
            <a:off x="3270261" y="331694"/>
            <a:ext cx="2241629" cy="1205177"/>
          </a:xfrm>
          <a:custGeom>
            <a:gdLst>
              <a:gd fmla="*/ 0 w 2241629" name="connsiteX0"/>
              <a:gd fmla="*/ 0 h 1205177" name="connsiteY0"/>
              <a:gd fmla="*/ 2241629 w 2241629" name="connsiteX1"/>
              <a:gd fmla="*/ 0 h 1205177" name="connsiteY1"/>
              <a:gd fmla="*/ 2241629 w 2241629" name="connsiteX2"/>
              <a:gd fmla="*/ 1205177 h 1205177" name="connsiteY2"/>
              <a:gd fmla="*/ 0 w 2241629" name="connsiteX3"/>
              <a:gd fmla="*/ 1205177 h 1205177" name="connsiteY3"/>
              <a:gd fmla="*/ 0 w 2241629" name="connsiteX4"/>
              <a:gd fmla="*/ 0 h 1205177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1205177" w="2241629">
                <a:moveTo>
                  <a:pt x="0" y="0"/>
                </a:moveTo>
                <a:lnTo>
                  <a:pt x="2241629" y="0"/>
                </a:lnTo>
                <a:lnTo>
                  <a:pt x="2241629" y="1205177"/>
                </a:lnTo>
                <a:lnTo>
                  <a:pt x="0" y="120517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anchor="ctr" anchorCtr="0" bIns="137160" lIns="137160" numCol="1" rIns="137160" spcCol="1270" spcFirstLastPara="0" tIns="137160" vert="horz" wrap="square">
            <a:noAutofit/>
          </a:bodyPr>
          <a:lstStyle/>
          <a:p>
            <a:pPr algn="l" defTabSz="1600200" lv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altLang="en-US" kern="1200" lang="zh-CN" sz="3600"/>
          </a:p>
        </p:txBody>
      </p:sp>
      <p:sp>
        <p:nvSpPr>
          <p:cNvPr id="22" name="任意多边形 21"/>
          <p:cNvSpPr/>
          <p:nvPr/>
        </p:nvSpPr>
        <p:spPr>
          <a:xfrm rot="16200000">
            <a:off x="5011340" y="5357282"/>
            <a:ext cx="2169318" cy="1205177"/>
          </a:xfrm>
          <a:custGeom>
            <a:gdLst>
              <a:gd fmla="*/ 0 w 2169318" name="connsiteX0"/>
              <a:gd fmla="*/ 0 h 1205177" name="connsiteY0"/>
              <a:gd fmla="*/ 2169318 w 2169318" name="connsiteX1"/>
              <a:gd fmla="*/ 0 h 1205177" name="connsiteY1"/>
              <a:gd fmla="*/ 2169318 w 2169318" name="connsiteX2"/>
              <a:gd fmla="*/ 1205177 h 1205177" name="connsiteY2"/>
              <a:gd fmla="*/ 0 w 2169318" name="connsiteX3"/>
              <a:gd fmla="*/ 1205177 h 1205177" name="connsiteY3"/>
              <a:gd fmla="*/ 0 w 2169318" name="connsiteX4"/>
              <a:gd fmla="*/ 0 h 1205177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1205177" w="2169318">
                <a:moveTo>
                  <a:pt x="0" y="0"/>
                </a:moveTo>
                <a:lnTo>
                  <a:pt x="2169318" y="0"/>
                </a:lnTo>
                <a:lnTo>
                  <a:pt x="2169318" y="1205177"/>
                </a:lnTo>
                <a:lnTo>
                  <a:pt x="0" y="120517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anchor="ctr" anchorCtr="0" bIns="137160" lIns="137160" numCol="1" rIns="137160" spcCol="1270" spcFirstLastPara="0" tIns="137160" vert="horz" wrap="square">
            <a:noAutofit/>
          </a:bodyPr>
          <a:lstStyle/>
          <a:p>
            <a:pPr algn="r" defTabSz="1600200" lv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altLang="en-US" kern="1200" lang="zh-CN" sz="3600"/>
          </a:p>
        </p:txBody>
      </p:sp>
      <p:sp>
        <p:nvSpPr>
          <p:cNvPr id="25" name="任意多边形 24"/>
          <p:cNvSpPr/>
          <p:nvPr/>
        </p:nvSpPr>
        <p:spPr>
          <a:xfrm rot="16200000">
            <a:off x="6680108" y="331693"/>
            <a:ext cx="2241629" cy="1205177"/>
          </a:xfrm>
          <a:custGeom>
            <a:gdLst>
              <a:gd fmla="*/ 0 w 2241629" name="connsiteX0"/>
              <a:gd fmla="*/ 0 h 1205177" name="connsiteY0"/>
              <a:gd fmla="*/ 2241629 w 2241629" name="connsiteX1"/>
              <a:gd fmla="*/ 0 h 1205177" name="connsiteY1"/>
              <a:gd fmla="*/ 2241629 w 2241629" name="connsiteX2"/>
              <a:gd fmla="*/ 1205177 h 1205177" name="connsiteY2"/>
              <a:gd fmla="*/ 0 w 2241629" name="connsiteX3"/>
              <a:gd fmla="*/ 1205177 h 1205177" name="connsiteY3"/>
              <a:gd fmla="*/ 0 w 2241629" name="connsiteX4"/>
              <a:gd fmla="*/ 0 h 1205177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1205177" w="2241629">
                <a:moveTo>
                  <a:pt x="0" y="0"/>
                </a:moveTo>
                <a:lnTo>
                  <a:pt x="2241629" y="0"/>
                </a:lnTo>
                <a:lnTo>
                  <a:pt x="2241629" y="1205177"/>
                </a:lnTo>
                <a:lnTo>
                  <a:pt x="0" y="120517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anchor="ctr" anchorCtr="0" bIns="137160" lIns="137160" numCol="1" rIns="137160" spcCol="1270" spcFirstLastPara="0" tIns="137160" vert="horz" wrap="square">
            <a:noAutofit/>
          </a:bodyPr>
          <a:lstStyle/>
          <a:p>
            <a:pPr algn="l" defTabSz="1600200" lv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altLang="en-US" kern="1200" lang="zh-CN" sz="3600"/>
          </a:p>
        </p:txBody>
      </p:sp>
      <p:grpSp>
        <p:nvGrpSpPr>
          <p:cNvPr id="27" name="组合 26"/>
          <p:cNvGrpSpPr/>
          <p:nvPr/>
        </p:nvGrpSpPr>
        <p:grpSpPr>
          <a:xfrm rot="5400000">
            <a:off x="3684339" y="1593705"/>
            <a:ext cx="4823321" cy="3888432"/>
            <a:chOff x="3386762" y="1168086"/>
            <a:chExt cx="5418475" cy="4574852"/>
          </a:xfrm>
        </p:grpSpPr>
        <p:sp>
          <p:nvSpPr>
            <p:cNvPr id="18" name="任意多边形 17"/>
            <p:cNvSpPr/>
            <p:nvPr/>
          </p:nvSpPr>
          <p:spPr>
            <a:xfrm rot="16200000">
              <a:off x="3517323" y="1977564"/>
              <a:ext cx="1747506" cy="2008628"/>
            </a:xfrm>
            <a:custGeom>
              <a:gdLst>
                <a:gd fmla="*/ 0 w 2008628" name="connsiteX0"/>
                <a:gd fmla="*/ 873753 h 1747506" name="connsiteY0"/>
                <a:gd fmla="*/ 436877 w 2008628" name="connsiteX1"/>
                <a:gd fmla="*/ 0 h 1747506" name="connsiteY1"/>
                <a:gd fmla="*/ 1571752 w 2008628" name="connsiteX2"/>
                <a:gd fmla="*/ 0 h 1747506" name="connsiteY2"/>
                <a:gd fmla="*/ 2008628 w 2008628" name="connsiteX3"/>
                <a:gd fmla="*/ 873753 h 1747506" name="connsiteY3"/>
                <a:gd fmla="*/ 1571752 w 2008628" name="connsiteX4"/>
                <a:gd fmla="*/ 1747506 h 1747506" name="connsiteY4"/>
                <a:gd fmla="*/ 436877 w 2008628" name="connsiteX5"/>
                <a:gd fmla="*/ 1747506 h 1747506" name="connsiteY5"/>
                <a:gd fmla="*/ 0 w 2008628" name="connsiteX6"/>
                <a:gd fmla="*/ 873753 h 1747506" name="connsiteY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b="b" l="l" r="r" t="t"/>
              <a:pathLst>
                <a:path h="1747506" w="2008628">
                  <a:moveTo>
                    <a:pt x="1004314" y="0"/>
                  </a:moveTo>
                  <a:lnTo>
                    <a:pt x="2008627" y="380083"/>
                  </a:lnTo>
                  <a:lnTo>
                    <a:pt x="2008627" y="1367424"/>
                  </a:lnTo>
                  <a:lnTo>
                    <a:pt x="1004314" y="1747506"/>
                  </a:lnTo>
                  <a:lnTo>
                    <a:pt x="1" y="1367424"/>
                  </a:lnTo>
                  <a:lnTo>
                    <a:pt x="1" y="380083"/>
                  </a:lnTo>
                  <a:lnTo>
                    <a:pt x="1004314" y="0"/>
                  </a:lnTo>
                  <a:close/>
                </a:path>
              </a:pathLst>
            </a:custGeom>
            <a:blipFill dpi="0" rotWithShape="0">
              <a:blip r:embed="rId2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 anchorCtr="0" bIns="434931" lIns="394240" numCol="1" rIns="394240" spcCol="1270" spcFirstLastPara="0" tIns="434931" vert="horz" wrap="square">
              <a:noAutofit/>
            </a:bodyPr>
            <a:lstStyle/>
            <a:p>
              <a:pPr algn="ctr" defTabSz="1422400" lv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altLang="en-US" kern="1200" lang="zh-CN" sz="3200"/>
            </a:p>
          </p:txBody>
        </p:sp>
        <p:sp>
          <p:nvSpPr>
            <p:cNvPr id="20" name="任意多边形 19"/>
            <p:cNvSpPr/>
            <p:nvPr/>
          </p:nvSpPr>
          <p:spPr>
            <a:xfrm rot="16200000">
              <a:off x="3517323" y="3864871"/>
              <a:ext cx="1747506" cy="2008628"/>
            </a:xfrm>
            <a:custGeom>
              <a:gdLst>
                <a:gd fmla="*/ 0 w 2008628" name="connsiteX0"/>
                <a:gd fmla="*/ 873753 h 1747506" name="connsiteY0"/>
                <a:gd fmla="*/ 436877 w 2008628" name="connsiteX1"/>
                <a:gd fmla="*/ 0 h 1747506" name="connsiteY1"/>
                <a:gd fmla="*/ 1571752 w 2008628" name="connsiteX2"/>
                <a:gd fmla="*/ 0 h 1747506" name="connsiteY2"/>
                <a:gd fmla="*/ 2008628 w 2008628" name="connsiteX3"/>
                <a:gd fmla="*/ 873753 h 1747506" name="connsiteY3"/>
                <a:gd fmla="*/ 1571752 w 2008628" name="connsiteX4"/>
                <a:gd fmla="*/ 1747506 h 1747506" name="connsiteY4"/>
                <a:gd fmla="*/ 436877 w 2008628" name="connsiteX5"/>
                <a:gd fmla="*/ 1747506 h 1747506" name="connsiteY5"/>
                <a:gd fmla="*/ 0 w 2008628" name="connsiteX6"/>
                <a:gd fmla="*/ 873753 h 1747506" name="connsiteY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b="b" l="l" r="r" t="t"/>
              <a:pathLst>
                <a:path h="1747506" w="2008628">
                  <a:moveTo>
                    <a:pt x="1004314" y="0"/>
                  </a:moveTo>
                  <a:lnTo>
                    <a:pt x="2008627" y="380083"/>
                  </a:lnTo>
                  <a:lnTo>
                    <a:pt x="2008627" y="1367424"/>
                  </a:lnTo>
                  <a:lnTo>
                    <a:pt x="1004314" y="1747506"/>
                  </a:lnTo>
                  <a:lnTo>
                    <a:pt x="1" y="1367424"/>
                  </a:lnTo>
                  <a:lnTo>
                    <a:pt x="1" y="380083"/>
                  </a:lnTo>
                  <a:lnTo>
                    <a:pt x="1004314" y="0"/>
                  </a:lnTo>
                  <a:close/>
                </a:path>
              </a:pathLst>
            </a:custGeom>
            <a:blipFill dpi="0" rotWithShape="0">
              <a:blip r:embed="rId3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 anchorCtr="0" bIns="313011" lIns="272320" numCol="1" rIns="272320" spcCol="1270" spcFirstLastPara="0" tIns="313011" vert="horz" wrap="square">
              <a:noAutofit/>
            </a:bodyPr>
            <a:lstStyle/>
            <a:p>
              <a:pPr algn="ctr" defTabSz="1600200" lv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altLang="en-US" kern="1200" lang="zh-CN" sz="3600"/>
            </a:p>
          </p:txBody>
        </p:sp>
        <p:sp>
          <p:nvSpPr>
            <p:cNvPr id="21" name="任意多边形 20"/>
            <p:cNvSpPr/>
            <p:nvPr/>
          </p:nvSpPr>
          <p:spPr>
            <a:xfrm rot="16200000">
              <a:off x="5222247" y="2924832"/>
              <a:ext cx="1747506" cy="2008628"/>
            </a:xfrm>
            <a:custGeom>
              <a:gdLst>
                <a:gd fmla="*/ 0 w 2008628" name="connsiteX0"/>
                <a:gd fmla="*/ 873753 h 1747506" name="connsiteY0"/>
                <a:gd fmla="*/ 436877 w 2008628" name="connsiteX1"/>
                <a:gd fmla="*/ 0 h 1747506" name="connsiteY1"/>
                <a:gd fmla="*/ 1571752 w 2008628" name="connsiteX2"/>
                <a:gd fmla="*/ 0 h 1747506" name="connsiteY2"/>
                <a:gd fmla="*/ 2008628 w 2008628" name="connsiteX3"/>
                <a:gd fmla="*/ 873753 h 1747506" name="connsiteY3"/>
                <a:gd fmla="*/ 1571752 w 2008628" name="connsiteX4"/>
                <a:gd fmla="*/ 1747506 h 1747506" name="connsiteY4"/>
                <a:gd fmla="*/ 436877 w 2008628" name="connsiteX5"/>
                <a:gd fmla="*/ 1747506 h 1747506" name="connsiteY5"/>
                <a:gd fmla="*/ 0 w 2008628" name="connsiteX6"/>
                <a:gd fmla="*/ 873753 h 1747506" name="connsiteY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b="b" l="l" r="r" t="t"/>
              <a:pathLst>
                <a:path h="1747506" w="2008628">
                  <a:moveTo>
                    <a:pt x="1004314" y="0"/>
                  </a:moveTo>
                  <a:lnTo>
                    <a:pt x="2008627" y="380083"/>
                  </a:lnTo>
                  <a:lnTo>
                    <a:pt x="2008627" y="1367424"/>
                  </a:lnTo>
                  <a:lnTo>
                    <a:pt x="1004314" y="1747506"/>
                  </a:lnTo>
                  <a:lnTo>
                    <a:pt x="1" y="1367424"/>
                  </a:lnTo>
                  <a:lnTo>
                    <a:pt x="1" y="380083"/>
                  </a:lnTo>
                  <a:lnTo>
                    <a:pt x="1004314" y="0"/>
                  </a:lnTo>
                  <a:close/>
                </a:path>
              </a:pathLst>
            </a:custGeom>
            <a:blipFill dpi="0" rotWithShape="0">
              <a:blip r:embed="rId4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 anchorCtr="0" bIns="434931" lIns="394240" numCol="1" rIns="394240" spcCol="1270" spcFirstLastPara="0" tIns="434931" vert="horz" wrap="square">
              <a:noAutofit/>
            </a:bodyPr>
            <a:lstStyle/>
            <a:p>
              <a:pPr algn="ctr" defTabSz="1422400" lv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altLang="en-US" kern="1200" lang="zh-CN" sz="3200"/>
            </a:p>
          </p:txBody>
        </p:sp>
        <p:sp>
          <p:nvSpPr>
            <p:cNvPr id="23" name="任意多边形 22"/>
            <p:cNvSpPr/>
            <p:nvPr/>
          </p:nvSpPr>
          <p:spPr>
            <a:xfrm rot="16200000">
              <a:off x="5222247" y="1037525"/>
              <a:ext cx="1747506" cy="2008628"/>
            </a:xfrm>
            <a:custGeom>
              <a:gdLst>
                <a:gd fmla="*/ 0 w 2008628" name="connsiteX0"/>
                <a:gd fmla="*/ 873753 h 1747506" name="connsiteY0"/>
                <a:gd fmla="*/ 436877 w 2008628" name="connsiteX1"/>
                <a:gd fmla="*/ 0 h 1747506" name="connsiteY1"/>
                <a:gd fmla="*/ 1571752 w 2008628" name="connsiteX2"/>
                <a:gd fmla="*/ 0 h 1747506" name="connsiteY2"/>
                <a:gd fmla="*/ 2008628 w 2008628" name="connsiteX3"/>
                <a:gd fmla="*/ 873753 h 1747506" name="connsiteY3"/>
                <a:gd fmla="*/ 1571752 w 2008628" name="connsiteX4"/>
                <a:gd fmla="*/ 1747506 h 1747506" name="connsiteY4"/>
                <a:gd fmla="*/ 436877 w 2008628" name="connsiteX5"/>
                <a:gd fmla="*/ 1747506 h 1747506" name="connsiteY5"/>
                <a:gd fmla="*/ 0 w 2008628" name="connsiteX6"/>
                <a:gd fmla="*/ 873753 h 1747506" name="connsiteY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b="b" l="l" r="r" t="t"/>
              <a:pathLst>
                <a:path h="1747506" w="2008628">
                  <a:moveTo>
                    <a:pt x="1004314" y="0"/>
                  </a:moveTo>
                  <a:lnTo>
                    <a:pt x="2008627" y="380083"/>
                  </a:lnTo>
                  <a:lnTo>
                    <a:pt x="2008627" y="1367424"/>
                  </a:lnTo>
                  <a:lnTo>
                    <a:pt x="1004314" y="1747506"/>
                  </a:lnTo>
                  <a:lnTo>
                    <a:pt x="1" y="1367424"/>
                  </a:lnTo>
                  <a:lnTo>
                    <a:pt x="1" y="380083"/>
                  </a:lnTo>
                  <a:lnTo>
                    <a:pt x="1004314" y="0"/>
                  </a:lnTo>
                  <a:close/>
                </a:path>
              </a:pathLst>
            </a:custGeom>
            <a:blipFill dpi="0" rotWithShape="0">
              <a:blip r:embed="rId5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 anchorCtr="0" bIns="313011" lIns="272320" numCol="1" rIns="272320" spcCol="1270" spcFirstLastPara="0" tIns="313011" vert="horz" wrap="square">
              <a:noAutofit/>
            </a:bodyPr>
            <a:lstStyle/>
            <a:p>
              <a:pPr algn="ctr" defTabSz="1600200" lv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altLang="en-US" kern="1200" lang="zh-CN" sz="3600"/>
            </a:p>
          </p:txBody>
        </p:sp>
        <p:sp>
          <p:nvSpPr>
            <p:cNvPr id="24" name="任意多边形 23"/>
            <p:cNvSpPr/>
            <p:nvPr/>
          </p:nvSpPr>
          <p:spPr>
            <a:xfrm rot="16200000">
              <a:off x="6927170" y="1977563"/>
              <a:ext cx="1747506" cy="2008628"/>
            </a:xfrm>
            <a:custGeom>
              <a:gdLst>
                <a:gd fmla="*/ 0 w 2008628" name="connsiteX0"/>
                <a:gd fmla="*/ 873753 h 1747506" name="connsiteY0"/>
                <a:gd fmla="*/ 436877 w 2008628" name="connsiteX1"/>
                <a:gd fmla="*/ 0 h 1747506" name="connsiteY1"/>
                <a:gd fmla="*/ 1571752 w 2008628" name="connsiteX2"/>
                <a:gd fmla="*/ 0 h 1747506" name="connsiteY2"/>
                <a:gd fmla="*/ 2008628 w 2008628" name="connsiteX3"/>
                <a:gd fmla="*/ 873753 h 1747506" name="connsiteY3"/>
                <a:gd fmla="*/ 1571752 w 2008628" name="connsiteX4"/>
                <a:gd fmla="*/ 1747506 h 1747506" name="connsiteY4"/>
                <a:gd fmla="*/ 436877 w 2008628" name="connsiteX5"/>
                <a:gd fmla="*/ 1747506 h 1747506" name="connsiteY5"/>
                <a:gd fmla="*/ 0 w 2008628" name="connsiteX6"/>
                <a:gd fmla="*/ 873753 h 1747506" name="connsiteY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b="b" l="l" r="r" t="t"/>
              <a:pathLst>
                <a:path h="1747506" w="2008628">
                  <a:moveTo>
                    <a:pt x="1004314" y="0"/>
                  </a:moveTo>
                  <a:lnTo>
                    <a:pt x="2008627" y="380083"/>
                  </a:lnTo>
                  <a:lnTo>
                    <a:pt x="2008627" y="1367424"/>
                  </a:lnTo>
                  <a:lnTo>
                    <a:pt x="1004314" y="1747506"/>
                  </a:lnTo>
                  <a:lnTo>
                    <a:pt x="1" y="1367424"/>
                  </a:lnTo>
                  <a:lnTo>
                    <a:pt x="1" y="380083"/>
                  </a:lnTo>
                  <a:lnTo>
                    <a:pt x="1004314" y="0"/>
                  </a:lnTo>
                  <a:close/>
                </a:path>
              </a:pathLst>
            </a:custGeom>
            <a:blipFill dpi="0" rotWithShape="0">
              <a:blip r:embed="rId6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 anchorCtr="0" bIns="434931" lIns="394240" numCol="1" rIns="394240" spcCol="1270" spcFirstLastPara="0" tIns="434931" vert="horz" wrap="square">
              <a:noAutofit/>
            </a:bodyPr>
            <a:lstStyle/>
            <a:p>
              <a:pPr algn="ctr" defTabSz="1422400" lv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altLang="en-US" kern="1200" lang="zh-CN" sz="3200"/>
            </a:p>
          </p:txBody>
        </p:sp>
        <p:sp>
          <p:nvSpPr>
            <p:cNvPr id="26" name="任意多边形 25"/>
            <p:cNvSpPr/>
            <p:nvPr/>
          </p:nvSpPr>
          <p:spPr>
            <a:xfrm rot="16200000">
              <a:off x="6927170" y="3864870"/>
              <a:ext cx="1747506" cy="2008628"/>
            </a:xfrm>
            <a:custGeom>
              <a:gdLst>
                <a:gd fmla="*/ 0 w 2008628" name="connsiteX0"/>
                <a:gd fmla="*/ 873753 h 1747506" name="connsiteY0"/>
                <a:gd fmla="*/ 436877 w 2008628" name="connsiteX1"/>
                <a:gd fmla="*/ 0 h 1747506" name="connsiteY1"/>
                <a:gd fmla="*/ 1571752 w 2008628" name="connsiteX2"/>
                <a:gd fmla="*/ 0 h 1747506" name="connsiteY2"/>
                <a:gd fmla="*/ 2008628 w 2008628" name="connsiteX3"/>
                <a:gd fmla="*/ 873753 h 1747506" name="connsiteY3"/>
                <a:gd fmla="*/ 1571752 w 2008628" name="connsiteX4"/>
                <a:gd fmla="*/ 1747506 h 1747506" name="connsiteY4"/>
                <a:gd fmla="*/ 436877 w 2008628" name="connsiteX5"/>
                <a:gd fmla="*/ 1747506 h 1747506" name="connsiteY5"/>
                <a:gd fmla="*/ 0 w 2008628" name="connsiteX6"/>
                <a:gd fmla="*/ 873753 h 1747506" name="connsiteY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b="b" l="l" r="r" t="t"/>
              <a:pathLst>
                <a:path h="1747506" w="2008628">
                  <a:moveTo>
                    <a:pt x="1004314" y="0"/>
                  </a:moveTo>
                  <a:lnTo>
                    <a:pt x="2008627" y="380083"/>
                  </a:lnTo>
                  <a:lnTo>
                    <a:pt x="2008627" y="1367424"/>
                  </a:lnTo>
                  <a:lnTo>
                    <a:pt x="1004314" y="1747506"/>
                  </a:lnTo>
                  <a:lnTo>
                    <a:pt x="1" y="1367424"/>
                  </a:lnTo>
                  <a:lnTo>
                    <a:pt x="1" y="380083"/>
                  </a:lnTo>
                  <a:lnTo>
                    <a:pt x="1004314" y="0"/>
                  </a:lnTo>
                  <a:close/>
                </a:path>
              </a:pathLst>
            </a:custGeom>
            <a:blipFill dpi="0" rotWithShape="0">
              <a:blip r:embed="rId7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 anchorCtr="0" bIns="313011" lIns="272320" numCol="1" rIns="272320" spcCol="1270" spcFirstLastPara="0" tIns="313011" vert="horz" wrap="square">
              <a:noAutofit/>
            </a:bodyPr>
            <a:lstStyle/>
            <a:p>
              <a:pPr algn="ctr" defTabSz="1600200" lv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altLang="en-US" kern="1200" lang="zh-CN" sz="3600"/>
            </a:p>
          </p:txBody>
        </p:sp>
      </p:grpSp>
      <p:sp>
        <p:nvSpPr>
          <p:cNvPr id="28" name="文本框 27"/>
          <p:cNvSpPr txBox="1"/>
          <p:nvPr/>
        </p:nvSpPr>
        <p:spPr>
          <a:xfrm>
            <a:off x="3255273" y="2859027"/>
            <a:ext cx="1576679" cy="11887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en-US" b="1" lang="zh-CN" smtClean="0" sz="2400">
                <a:solidFill>
                  <a:schemeClr val="tx1">
                    <a:lumMod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点    击</a:t>
            </a:r>
          </a:p>
          <a:p>
            <a:pPr algn="ctr">
              <a:lnSpc>
                <a:spcPct val="150000"/>
              </a:lnSpc>
            </a:pPr>
            <a:r>
              <a:rPr altLang="en-US" b="1" lang="zh-CN" smtClean="0" sz="2400">
                <a:solidFill>
                  <a:schemeClr val="tx1">
                    <a:lumMod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添加标题</a:t>
            </a:r>
          </a:p>
        </p:txBody>
      </p:sp>
    </p:spTree>
    <p:extLst>
      <p:ext uri="{BB962C8B-B14F-4D97-AF65-F5344CB8AC3E}">
        <p14:creationId val="4123380059"/>
      </p:ext>
    </p:extLst>
  </p:cSld>
  <p:clrMapOvr>
    <a:masterClrMapping/>
  </p:clrMapOvr>
  <p:transition spd="slow">
    <p:cover/>
  </p:transition>
  <p:timing/>
</p:sld>
</file>

<file path=ppt/slides/slide1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29" name="组合 228"/>
          <p:cNvGrpSpPr/>
          <p:nvPr/>
        </p:nvGrpSpPr>
        <p:grpSpPr>
          <a:xfrm>
            <a:off x="402360" y="1089124"/>
            <a:ext cx="2422532" cy="2644700"/>
            <a:chOff x="279130" y="1340768"/>
            <a:chExt cx="5096789" cy="5564211"/>
          </a:xfrm>
        </p:grpSpPr>
        <p:sp>
          <p:nvSpPr>
            <p:cNvPr id="230" name="任意多边形 229"/>
            <p:cNvSpPr/>
            <p:nvPr/>
          </p:nvSpPr>
          <p:spPr>
            <a:xfrm>
              <a:off x="1571704" y="1394524"/>
              <a:ext cx="596927" cy="391263"/>
            </a:xfrm>
            <a:custGeom>
              <a:gdLst>
                <a:gd fmla="*/ 377952 w 725424" name="connsiteX0"/>
                <a:gd fmla="*/ 0 h 475488" name="connsiteY0"/>
                <a:gd fmla="*/ 0 w 725424" name="connsiteX1"/>
                <a:gd fmla="*/ 475488 h 475488" name="connsiteY1"/>
                <a:gd fmla="*/ 725424 w 725424" name="connsiteX2"/>
                <a:gd fmla="*/ 469392 h 475488" name="connsiteY2"/>
                <a:gd fmla="*/ 377952 w 725424" name="connsiteX3"/>
                <a:gd fmla="*/ 0 h 475488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475488" w="725424">
                  <a:moveTo>
                    <a:pt x="377952" y="0"/>
                  </a:moveTo>
                  <a:lnTo>
                    <a:pt x="0" y="475488"/>
                  </a:lnTo>
                  <a:lnTo>
                    <a:pt x="725424" y="469392"/>
                  </a:lnTo>
                  <a:lnTo>
                    <a:pt x="377952" y="0"/>
                  </a:lnTo>
                  <a:close/>
                </a:path>
              </a:pathLst>
            </a:custGeom>
            <a:noFill/>
            <a:ln>
              <a:solidFill>
                <a:srgbClr val="4F7C87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31" name="任意多边形 230"/>
            <p:cNvSpPr/>
            <p:nvPr/>
          </p:nvSpPr>
          <p:spPr>
            <a:xfrm>
              <a:off x="2738021" y="1393020"/>
              <a:ext cx="596927" cy="391263"/>
            </a:xfrm>
            <a:custGeom>
              <a:gdLst>
                <a:gd fmla="*/ 377952 w 725424" name="connsiteX0"/>
                <a:gd fmla="*/ 0 h 475488" name="connsiteY0"/>
                <a:gd fmla="*/ 0 w 725424" name="connsiteX1"/>
                <a:gd fmla="*/ 475488 h 475488" name="connsiteY1"/>
                <a:gd fmla="*/ 725424 w 725424" name="connsiteX2"/>
                <a:gd fmla="*/ 469392 h 475488" name="connsiteY2"/>
                <a:gd fmla="*/ 377952 w 725424" name="connsiteX3"/>
                <a:gd fmla="*/ 0 h 475488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475488" w="725424">
                  <a:moveTo>
                    <a:pt x="377952" y="0"/>
                  </a:moveTo>
                  <a:lnTo>
                    <a:pt x="0" y="475488"/>
                  </a:lnTo>
                  <a:lnTo>
                    <a:pt x="725424" y="469392"/>
                  </a:lnTo>
                  <a:lnTo>
                    <a:pt x="377952" y="0"/>
                  </a:lnTo>
                  <a:close/>
                </a:path>
              </a:pathLst>
            </a:custGeom>
            <a:solidFill>
              <a:srgbClr val="2D79B6"/>
            </a:solidFill>
            <a:ln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32" name="任意多边形 231"/>
            <p:cNvSpPr/>
            <p:nvPr/>
          </p:nvSpPr>
          <p:spPr>
            <a:xfrm>
              <a:off x="3323243" y="1393020"/>
              <a:ext cx="596927" cy="391263"/>
            </a:xfrm>
            <a:custGeom>
              <a:gdLst>
                <a:gd fmla="*/ 377952 w 725424" name="connsiteX0"/>
                <a:gd fmla="*/ 0 h 475488" name="connsiteY0"/>
                <a:gd fmla="*/ 0 w 725424" name="connsiteX1"/>
                <a:gd fmla="*/ 475488 h 475488" name="connsiteY1"/>
                <a:gd fmla="*/ 725424 w 725424" name="connsiteX2"/>
                <a:gd fmla="*/ 469392 h 475488" name="connsiteY2"/>
                <a:gd fmla="*/ 377952 w 725424" name="connsiteX3"/>
                <a:gd fmla="*/ 0 h 475488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475488" w="725424">
                  <a:moveTo>
                    <a:pt x="377952" y="0"/>
                  </a:moveTo>
                  <a:lnTo>
                    <a:pt x="0" y="475488"/>
                  </a:lnTo>
                  <a:lnTo>
                    <a:pt x="725424" y="469392"/>
                  </a:lnTo>
                  <a:lnTo>
                    <a:pt x="377952" y="0"/>
                  </a:lnTo>
                  <a:close/>
                </a:path>
              </a:pathLst>
            </a:custGeom>
            <a:solidFill>
              <a:srgbClr val="0E5671"/>
            </a:solidFill>
            <a:ln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33" name="任意多边形 232"/>
            <p:cNvSpPr/>
            <p:nvPr/>
          </p:nvSpPr>
          <p:spPr>
            <a:xfrm>
              <a:off x="1836852" y="1769234"/>
              <a:ext cx="596927" cy="391263"/>
            </a:xfrm>
            <a:custGeom>
              <a:gdLst>
                <a:gd fmla="*/ 377952 w 725424" name="connsiteX0"/>
                <a:gd fmla="*/ 0 h 475488" name="connsiteY0"/>
                <a:gd fmla="*/ 0 w 725424" name="connsiteX1"/>
                <a:gd fmla="*/ 475488 h 475488" name="connsiteY1"/>
                <a:gd fmla="*/ 725424 w 725424" name="connsiteX2"/>
                <a:gd fmla="*/ 469392 h 475488" name="connsiteY2"/>
                <a:gd fmla="*/ 377952 w 725424" name="connsiteX3"/>
                <a:gd fmla="*/ 0 h 475488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475488" w="725424">
                  <a:moveTo>
                    <a:pt x="377952" y="0"/>
                  </a:moveTo>
                  <a:lnTo>
                    <a:pt x="0" y="475488"/>
                  </a:lnTo>
                  <a:lnTo>
                    <a:pt x="725424" y="469392"/>
                  </a:lnTo>
                  <a:lnTo>
                    <a:pt x="377952" y="0"/>
                  </a:lnTo>
                  <a:close/>
                </a:path>
              </a:pathLst>
            </a:custGeom>
            <a:solidFill>
              <a:srgbClr val="1F6BA5"/>
            </a:solidFill>
            <a:ln>
              <a:solidFill>
                <a:srgbClr val="4F7C87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34" name="任意多边形 233"/>
            <p:cNvSpPr/>
            <p:nvPr/>
          </p:nvSpPr>
          <p:spPr>
            <a:xfrm>
              <a:off x="3001026" y="1769234"/>
              <a:ext cx="596927" cy="391263"/>
            </a:xfrm>
            <a:custGeom>
              <a:gdLst>
                <a:gd fmla="*/ 377952 w 725424" name="connsiteX0"/>
                <a:gd fmla="*/ 0 h 475488" name="connsiteY0"/>
                <a:gd fmla="*/ 0 w 725424" name="connsiteX1"/>
                <a:gd fmla="*/ 475488 h 475488" name="connsiteY1"/>
                <a:gd fmla="*/ 725424 w 725424" name="connsiteX2"/>
                <a:gd fmla="*/ 469392 h 475488" name="connsiteY2"/>
                <a:gd fmla="*/ 377952 w 725424" name="connsiteX3"/>
                <a:gd fmla="*/ 0 h 475488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475488" w="725424">
                  <a:moveTo>
                    <a:pt x="377952" y="0"/>
                  </a:moveTo>
                  <a:lnTo>
                    <a:pt x="0" y="475488"/>
                  </a:lnTo>
                  <a:lnTo>
                    <a:pt x="725424" y="469392"/>
                  </a:lnTo>
                  <a:lnTo>
                    <a:pt x="377952" y="0"/>
                  </a:lnTo>
                  <a:close/>
                </a:path>
              </a:pathLst>
            </a:custGeom>
            <a:noFill/>
            <a:ln>
              <a:solidFill>
                <a:srgbClr val="4F7C87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35" name="任意多边形 234"/>
            <p:cNvSpPr/>
            <p:nvPr/>
          </p:nvSpPr>
          <p:spPr>
            <a:xfrm>
              <a:off x="1541276" y="2145449"/>
              <a:ext cx="596927" cy="391263"/>
            </a:xfrm>
            <a:custGeom>
              <a:gdLst>
                <a:gd fmla="*/ 377952 w 725424" name="connsiteX0"/>
                <a:gd fmla="*/ 0 h 475488" name="connsiteY0"/>
                <a:gd fmla="*/ 0 w 725424" name="connsiteX1"/>
                <a:gd fmla="*/ 475488 h 475488" name="connsiteY1"/>
                <a:gd fmla="*/ 725424 w 725424" name="connsiteX2"/>
                <a:gd fmla="*/ 469392 h 475488" name="connsiteY2"/>
                <a:gd fmla="*/ 377952 w 725424" name="connsiteX3"/>
                <a:gd fmla="*/ 0 h 475488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475488" w="725424">
                  <a:moveTo>
                    <a:pt x="377952" y="0"/>
                  </a:moveTo>
                  <a:lnTo>
                    <a:pt x="0" y="475488"/>
                  </a:lnTo>
                  <a:lnTo>
                    <a:pt x="725424" y="469392"/>
                  </a:lnTo>
                  <a:lnTo>
                    <a:pt x="377952" y="0"/>
                  </a:lnTo>
                  <a:close/>
                </a:path>
              </a:pathLst>
            </a:custGeom>
            <a:solidFill>
              <a:srgbClr val="1F629C"/>
            </a:solidFill>
            <a:ln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36" name="任意多边形 235"/>
            <p:cNvSpPr/>
            <p:nvPr/>
          </p:nvSpPr>
          <p:spPr>
            <a:xfrm>
              <a:off x="2122319" y="2145449"/>
              <a:ext cx="596927" cy="391263"/>
            </a:xfrm>
            <a:custGeom>
              <a:gdLst>
                <a:gd fmla="*/ 377952 w 725424" name="connsiteX0"/>
                <a:gd fmla="*/ 0 h 475488" name="connsiteY0"/>
                <a:gd fmla="*/ 0 w 725424" name="connsiteX1"/>
                <a:gd fmla="*/ 475488 h 475488" name="connsiteY1"/>
                <a:gd fmla="*/ 725424 w 725424" name="connsiteX2"/>
                <a:gd fmla="*/ 469392 h 475488" name="connsiteY2"/>
                <a:gd fmla="*/ 377952 w 725424" name="connsiteX3"/>
                <a:gd fmla="*/ 0 h 475488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475488" w="725424">
                  <a:moveTo>
                    <a:pt x="377952" y="0"/>
                  </a:moveTo>
                  <a:lnTo>
                    <a:pt x="0" y="475488"/>
                  </a:lnTo>
                  <a:lnTo>
                    <a:pt x="725424" y="469392"/>
                  </a:lnTo>
                  <a:lnTo>
                    <a:pt x="377952" y="0"/>
                  </a:lnTo>
                  <a:close/>
                </a:path>
              </a:pathLst>
            </a:custGeom>
            <a:solidFill>
              <a:srgbClr val="1F6BA5"/>
            </a:solidFill>
            <a:ln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37" name="任意多边形 236"/>
            <p:cNvSpPr/>
            <p:nvPr/>
          </p:nvSpPr>
          <p:spPr>
            <a:xfrm>
              <a:off x="2711721" y="2145449"/>
              <a:ext cx="596927" cy="391263"/>
            </a:xfrm>
            <a:custGeom>
              <a:gdLst>
                <a:gd fmla="*/ 377952 w 725424" name="connsiteX0"/>
                <a:gd fmla="*/ 0 h 475488" name="connsiteY0"/>
                <a:gd fmla="*/ 0 w 725424" name="connsiteX1"/>
                <a:gd fmla="*/ 475488 h 475488" name="connsiteY1"/>
                <a:gd fmla="*/ 725424 w 725424" name="connsiteX2"/>
                <a:gd fmla="*/ 469392 h 475488" name="connsiteY2"/>
                <a:gd fmla="*/ 377952 w 725424" name="connsiteX3"/>
                <a:gd fmla="*/ 0 h 475488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475488" w="725424">
                  <a:moveTo>
                    <a:pt x="377952" y="0"/>
                  </a:moveTo>
                  <a:lnTo>
                    <a:pt x="0" y="475488"/>
                  </a:lnTo>
                  <a:lnTo>
                    <a:pt x="725424" y="469392"/>
                  </a:lnTo>
                  <a:lnTo>
                    <a:pt x="377952" y="0"/>
                  </a:lnTo>
                  <a:close/>
                </a:path>
              </a:pathLst>
            </a:custGeom>
            <a:solidFill>
              <a:srgbClr val="1F6BA5"/>
            </a:solidFill>
            <a:ln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38" name="任意多边形 237"/>
            <p:cNvSpPr/>
            <p:nvPr/>
          </p:nvSpPr>
          <p:spPr>
            <a:xfrm>
              <a:off x="3288583" y="2137088"/>
              <a:ext cx="596927" cy="391263"/>
            </a:xfrm>
            <a:custGeom>
              <a:gdLst>
                <a:gd fmla="*/ 377952 w 725424" name="connsiteX0"/>
                <a:gd fmla="*/ 0 h 475488" name="connsiteY0"/>
                <a:gd fmla="*/ 0 w 725424" name="connsiteX1"/>
                <a:gd fmla="*/ 475488 h 475488" name="connsiteY1"/>
                <a:gd fmla="*/ 725424 w 725424" name="connsiteX2"/>
                <a:gd fmla="*/ 469392 h 475488" name="connsiteY2"/>
                <a:gd fmla="*/ 377952 w 725424" name="connsiteX3"/>
                <a:gd fmla="*/ 0 h 475488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475488" w="725424">
                  <a:moveTo>
                    <a:pt x="377952" y="0"/>
                  </a:moveTo>
                  <a:lnTo>
                    <a:pt x="0" y="475488"/>
                  </a:lnTo>
                  <a:lnTo>
                    <a:pt x="725424" y="469392"/>
                  </a:lnTo>
                  <a:lnTo>
                    <a:pt x="377952" y="0"/>
                  </a:lnTo>
                  <a:close/>
                </a:path>
              </a:pathLst>
            </a:custGeom>
            <a:solidFill>
              <a:srgbClr val="0E5671"/>
            </a:solidFill>
            <a:ln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39" name="任意多边形 238"/>
            <p:cNvSpPr/>
            <p:nvPr/>
          </p:nvSpPr>
          <p:spPr>
            <a:xfrm>
              <a:off x="2387142" y="2521663"/>
              <a:ext cx="596927" cy="391263"/>
            </a:xfrm>
            <a:custGeom>
              <a:gdLst>
                <a:gd fmla="*/ 377952 w 725424" name="connsiteX0"/>
                <a:gd fmla="*/ 0 h 475488" name="connsiteY0"/>
                <a:gd fmla="*/ 0 w 725424" name="connsiteX1"/>
                <a:gd fmla="*/ 475488 h 475488" name="connsiteY1"/>
                <a:gd fmla="*/ 725424 w 725424" name="connsiteX2"/>
                <a:gd fmla="*/ 469392 h 475488" name="connsiteY2"/>
                <a:gd fmla="*/ 377952 w 725424" name="connsiteX3"/>
                <a:gd fmla="*/ 0 h 475488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475488" w="725424">
                  <a:moveTo>
                    <a:pt x="377952" y="0"/>
                  </a:moveTo>
                  <a:lnTo>
                    <a:pt x="0" y="475488"/>
                  </a:lnTo>
                  <a:lnTo>
                    <a:pt x="725424" y="469392"/>
                  </a:lnTo>
                  <a:lnTo>
                    <a:pt x="377952" y="0"/>
                  </a:lnTo>
                  <a:close/>
                </a:path>
              </a:pathLst>
            </a:custGeom>
            <a:solidFill>
              <a:srgbClr val="0E5671"/>
            </a:solidFill>
            <a:ln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40" name="任意多边形 239"/>
            <p:cNvSpPr/>
            <p:nvPr/>
          </p:nvSpPr>
          <p:spPr>
            <a:xfrm>
              <a:off x="2986472" y="2521663"/>
              <a:ext cx="596927" cy="391263"/>
            </a:xfrm>
            <a:custGeom>
              <a:gdLst>
                <a:gd fmla="*/ 377952 w 725424" name="connsiteX0"/>
                <a:gd fmla="*/ 0 h 475488" name="connsiteY0"/>
                <a:gd fmla="*/ 0 w 725424" name="connsiteX1"/>
                <a:gd fmla="*/ 475488 h 475488" name="connsiteY1"/>
                <a:gd fmla="*/ 725424 w 725424" name="connsiteX2"/>
                <a:gd fmla="*/ 469392 h 475488" name="connsiteY2"/>
                <a:gd fmla="*/ 377952 w 725424" name="connsiteX3"/>
                <a:gd fmla="*/ 0 h 475488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475488" w="725424">
                  <a:moveTo>
                    <a:pt x="377952" y="0"/>
                  </a:moveTo>
                  <a:lnTo>
                    <a:pt x="0" y="475488"/>
                  </a:lnTo>
                  <a:lnTo>
                    <a:pt x="725424" y="469392"/>
                  </a:lnTo>
                  <a:lnTo>
                    <a:pt x="377952" y="0"/>
                  </a:lnTo>
                  <a:close/>
                </a:path>
              </a:pathLst>
            </a:custGeom>
            <a:solidFill>
              <a:srgbClr val="1F6BA5"/>
            </a:solidFill>
            <a:ln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41" name="任意多边形 240"/>
            <p:cNvSpPr/>
            <p:nvPr/>
          </p:nvSpPr>
          <p:spPr>
            <a:xfrm>
              <a:off x="3557586" y="2521663"/>
              <a:ext cx="596927" cy="391263"/>
            </a:xfrm>
            <a:custGeom>
              <a:gdLst>
                <a:gd fmla="*/ 377952 w 725424" name="connsiteX0"/>
                <a:gd fmla="*/ 0 h 475488" name="connsiteY0"/>
                <a:gd fmla="*/ 0 w 725424" name="connsiteX1"/>
                <a:gd fmla="*/ 475488 h 475488" name="connsiteY1"/>
                <a:gd fmla="*/ 725424 w 725424" name="connsiteX2"/>
                <a:gd fmla="*/ 469392 h 475488" name="connsiteY2"/>
                <a:gd fmla="*/ 377952 w 725424" name="connsiteX3"/>
                <a:gd fmla="*/ 0 h 475488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475488" w="725424">
                  <a:moveTo>
                    <a:pt x="377952" y="0"/>
                  </a:moveTo>
                  <a:lnTo>
                    <a:pt x="0" y="475488"/>
                  </a:lnTo>
                  <a:lnTo>
                    <a:pt x="725424" y="469392"/>
                  </a:lnTo>
                  <a:lnTo>
                    <a:pt x="377952" y="0"/>
                  </a:lnTo>
                  <a:close/>
                </a:path>
              </a:pathLst>
            </a:custGeom>
            <a:solidFill>
              <a:srgbClr val="1F6BA5"/>
            </a:solidFill>
            <a:ln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42" name="任意多边形 241"/>
            <p:cNvSpPr/>
            <p:nvPr/>
          </p:nvSpPr>
          <p:spPr>
            <a:xfrm>
              <a:off x="2678599" y="2897878"/>
              <a:ext cx="596927" cy="391263"/>
            </a:xfrm>
            <a:custGeom>
              <a:gdLst>
                <a:gd fmla="*/ 377952 w 725424" name="connsiteX0"/>
                <a:gd fmla="*/ 0 h 475488" name="connsiteY0"/>
                <a:gd fmla="*/ 0 w 725424" name="connsiteX1"/>
                <a:gd fmla="*/ 475488 h 475488" name="connsiteY1"/>
                <a:gd fmla="*/ 725424 w 725424" name="connsiteX2"/>
                <a:gd fmla="*/ 469392 h 475488" name="connsiteY2"/>
                <a:gd fmla="*/ 377952 w 725424" name="connsiteX3"/>
                <a:gd fmla="*/ 0 h 475488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475488" w="725424">
                  <a:moveTo>
                    <a:pt x="377952" y="0"/>
                  </a:moveTo>
                  <a:lnTo>
                    <a:pt x="0" y="475488"/>
                  </a:lnTo>
                  <a:lnTo>
                    <a:pt x="725424" y="469392"/>
                  </a:lnTo>
                  <a:lnTo>
                    <a:pt x="377952" y="0"/>
                  </a:lnTo>
                  <a:close/>
                </a:path>
              </a:pathLst>
            </a:custGeom>
            <a:solidFill>
              <a:srgbClr val="0E5671"/>
            </a:solidFill>
            <a:ln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43" name="任意多边形 242"/>
            <p:cNvSpPr/>
            <p:nvPr/>
          </p:nvSpPr>
          <p:spPr>
            <a:xfrm>
              <a:off x="3254297" y="2897878"/>
              <a:ext cx="596927" cy="391263"/>
            </a:xfrm>
            <a:custGeom>
              <a:gdLst>
                <a:gd fmla="*/ 377952 w 725424" name="connsiteX0"/>
                <a:gd fmla="*/ 0 h 475488" name="connsiteY0"/>
                <a:gd fmla="*/ 0 w 725424" name="connsiteX1"/>
                <a:gd fmla="*/ 475488 h 475488" name="connsiteY1"/>
                <a:gd fmla="*/ 725424 w 725424" name="connsiteX2"/>
                <a:gd fmla="*/ 469392 h 475488" name="connsiteY2"/>
                <a:gd fmla="*/ 377952 w 725424" name="connsiteX3"/>
                <a:gd fmla="*/ 0 h 475488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475488" w="725424">
                  <a:moveTo>
                    <a:pt x="377952" y="0"/>
                  </a:moveTo>
                  <a:lnTo>
                    <a:pt x="0" y="475488"/>
                  </a:lnTo>
                  <a:lnTo>
                    <a:pt x="725424" y="469392"/>
                  </a:lnTo>
                  <a:lnTo>
                    <a:pt x="377952" y="0"/>
                  </a:lnTo>
                  <a:close/>
                </a:path>
              </a:pathLst>
            </a:custGeom>
            <a:solidFill>
              <a:srgbClr val="40AB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44" name="任意多边形 243"/>
            <p:cNvSpPr/>
            <p:nvPr/>
          </p:nvSpPr>
          <p:spPr>
            <a:xfrm>
              <a:off x="2654680" y="3650306"/>
              <a:ext cx="596927" cy="391263"/>
            </a:xfrm>
            <a:custGeom>
              <a:gdLst>
                <a:gd fmla="*/ 377952 w 725424" name="connsiteX0"/>
                <a:gd fmla="*/ 0 h 475488" name="connsiteY0"/>
                <a:gd fmla="*/ 0 w 725424" name="connsiteX1"/>
                <a:gd fmla="*/ 475488 h 475488" name="connsiteY1"/>
                <a:gd fmla="*/ 725424 w 725424" name="connsiteX2"/>
                <a:gd fmla="*/ 469392 h 475488" name="connsiteY2"/>
                <a:gd fmla="*/ 377952 w 725424" name="connsiteX3"/>
                <a:gd fmla="*/ 0 h 475488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475488" w="725424">
                  <a:moveTo>
                    <a:pt x="377952" y="0"/>
                  </a:moveTo>
                  <a:lnTo>
                    <a:pt x="0" y="475488"/>
                  </a:lnTo>
                  <a:lnTo>
                    <a:pt x="725424" y="469392"/>
                  </a:lnTo>
                  <a:lnTo>
                    <a:pt x="377952" y="0"/>
                  </a:lnTo>
                  <a:close/>
                </a:path>
              </a:pathLst>
            </a:custGeom>
            <a:solidFill>
              <a:srgbClr val="0E5671"/>
            </a:solidFill>
            <a:ln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45" name="任意多边形 244"/>
            <p:cNvSpPr/>
            <p:nvPr/>
          </p:nvSpPr>
          <p:spPr>
            <a:xfrm>
              <a:off x="2949910" y="4030331"/>
              <a:ext cx="596927" cy="391263"/>
            </a:xfrm>
            <a:custGeom>
              <a:gdLst>
                <a:gd fmla="*/ 377952 w 725424" name="connsiteX0"/>
                <a:gd fmla="*/ 0 h 475488" name="connsiteY0"/>
                <a:gd fmla="*/ 0 w 725424" name="connsiteX1"/>
                <a:gd fmla="*/ 475488 h 475488" name="connsiteY1"/>
                <a:gd fmla="*/ 725424 w 725424" name="connsiteX2"/>
                <a:gd fmla="*/ 469392 h 475488" name="connsiteY2"/>
                <a:gd fmla="*/ 377952 w 725424" name="connsiteX3"/>
                <a:gd fmla="*/ 0 h 475488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475488" w="725424">
                  <a:moveTo>
                    <a:pt x="377952" y="0"/>
                  </a:moveTo>
                  <a:lnTo>
                    <a:pt x="0" y="475488"/>
                  </a:lnTo>
                  <a:lnTo>
                    <a:pt x="725424" y="469392"/>
                  </a:lnTo>
                  <a:lnTo>
                    <a:pt x="377952" y="0"/>
                  </a:lnTo>
                  <a:close/>
                </a:path>
              </a:pathLst>
            </a:custGeom>
            <a:solidFill>
              <a:srgbClr val="0E5671"/>
            </a:solidFill>
            <a:ln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46" name="任意多边形 245"/>
            <p:cNvSpPr/>
            <p:nvPr/>
          </p:nvSpPr>
          <p:spPr>
            <a:xfrm>
              <a:off x="2342597" y="4775140"/>
              <a:ext cx="596927" cy="391263"/>
            </a:xfrm>
            <a:custGeom>
              <a:gdLst>
                <a:gd fmla="*/ 377952 w 725424" name="connsiteX0"/>
                <a:gd fmla="*/ 0 h 475488" name="connsiteY0"/>
                <a:gd fmla="*/ 0 w 725424" name="connsiteX1"/>
                <a:gd fmla="*/ 475488 h 475488" name="connsiteY1"/>
                <a:gd fmla="*/ 725424 w 725424" name="connsiteX2"/>
                <a:gd fmla="*/ 469392 h 475488" name="connsiteY2"/>
                <a:gd fmla="*/ 377952 w 725424" name="connsiteX3"/>
                <a:gd fmla="*/ 0 h 475488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475488" w="725424">
                  <a:moveTo>
                    <a:pt x="377952" y="0"/>
                  </a:moveTo>
                  <a:lnTo>
                    <a:pt x="0" y="475488"/>
                  </a:lnTo>
                  <a:lnTo>
                    <a:pt x="725424" y="469392"/>
                  </a:lnTo>
                  <a:lnTo>
                    <a:pt x="377952" y="0"/>
                  </a:lnTo>
                  <a:close/>
                </a:path>
              </a:pathLst>
            </a:custGeom>
            <a:solidFill>
              <a:srgbClr val="1F6BA5"/>
            </a:solidFill>
            <a:ln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47" name="任意多边形 246"/>
            <p:cNvSpPr/>
            <p:nvPr/>
          </p:nvSpPr>
          <p:spPr>
            <a:xfrm>
              <a:off x="2925279" y="4786570"/>
              <a:ext cx="596927" cy="391263"/>
            </a:xfrm>
            <a:custGeom>
              <a:gdLst>
                <a:gd fmla="*/ 377952 w 725424" name="connsiteX0"/>
                <a:gd fmla="*/ 0 h 475488" name="connsiteY0"/>
                <a:gd fmla="*/ 0 w 725424" name="connsiteX1"/>
                <a:gd fmla="*/ 475488 h 475488" name="connsiteY1"/>
                <a:gd fmla="*/ 725424 w 725424" name="connsiteX2"/>
                <a:gd fmla="*/ 469392 h 475488" name="connsiteY2"/>
                <a:gd fmla="*/ 377952 w 725424" name="connsiteX3"/>
                <a:gd fmla="*/ 0 h 475488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475488" w="725424">
                  <a:moveTo>
                    <a:pt x="377952" y="0"/>
                  </a:moveTo>
                  <a:lnTo>
                    <a:pt x="0" y="475488"/>
                  </a:lnTo>
                  <a:lnTo>
                    <a:pt x="725424" y="469392"/>
                  </a:lnTo>
                  <a:lnTo>
                    <a:pt x="377952" y="0"/>
                  </a:lnTo>
                  <a:close/>
                </a:path>
              </a:pathLst>
            </a:custGeom>
            <a:noFill/>
            <a:ln>
              <a:solidFill>
                <a:srgbClr val="4F7C87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48" name="任意多边形 247"/>
            <p:cNvSpPr/>
            <p:nvPr/>
          </p:nvSpPr>
          <p:spPr>
            <a:xfrm>
              <a:off x="2023265" y="5165324"/>
              <a:ext cx="596927" cy="391263"/>
            </a:xfrm>
            <a:custGeom>
              <a:gdLst>
                <a:gd fmla="*/ 377952 w 725424" name="connsiteX0"/>
                <a:gd fmla="*/ 0 h 475488" name="connsiteY0"/>
                <a:gd fmla="*/ 0 w 725424" name="connsiteX1"/>
                <a:gd fmla="*/ 475488 h 475488" name="connsiteY1"/>
                <a:gd fmla="*/ 725424 w 725424" name="connsiteX2"/>
                <a:gd fmla="*/ 469392 h 475488" name="connsiteY2"/>
                <a:gd fmla="*/ 377952 w 725424" name="connsiteX3"/>
                <a:gd fmla="*/ 0 h 475488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475488" w="725424">
                  <a:moveTo>
                    <a:pt x="377952" y="0"/>
                  </a:moveTo>
                  <a:lnTo>
                    <a:pt x="0" y="475488"/>
                  </a:lnTo>
                  <a:lnTo>
                    <a:pt x="725424" y="469392"/>
                  </a:lnTo>
                  <a:lnTo>
                    <a:pt x="377952" y="0"/>
                  </a:lnTo>
                  <a:close/>
                </a:path>
              </a:pathLst>
            </a:custGeom>
            <a:solidFill>
              <a:srgbClr val="0E5671"/>
            </a:solidFill>
            <a:ln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49" name="任意多边形 248"/>
            <p:cNvSpPr/>
            <p:nvPr/>
          </p:nvSpPr>
          <p:spPr>
            <a:xfrm>
              <a:off x="2612297" y="5170404"/>
              <a:ext cx="596927" cy="391263"/>
            </a:xfrm>
            <a:custGeom>
              <a:gdLst>
                <a:gd fmla="*/ 377952 w 725424" name="connsiteX0"/>
                <a:gd fmla="*/ 0 h 475488" name="connsiteY0"/>
                <a:gd fmla="*/ 0 w 725424" name="connsiteX1"/>
                <a:gd fmla="*/ 475488 h 475488" name="connsiteY1"/>
                <a:gd fmla="*/ 725424 w 725424" name="connsiteX2"/>
                <a:gd fmla="*/ 469392 h 475488" name="connsiteY2"/>
                <a:gd fmla="*/ 377952 w 725424" name="connsiteX3"/>
                <a:gd fmla="*/ 0 h 475488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475488" w="725424">
                  <a:moveTo>
                    <a:pt x="377952" y="0"/>
                  </a:moveTo>
                  <a:lnTo>
                    <a:pt x="0" y="475488"/>
                  </a:lnTo>
                  <a:lnTo>
                    <a:pt x="725424" y="469392"/>
                  </a:lnTo>
                  <a:lnTo>
                    <a:pt x="377952" y="0"/>
                  </a:lnTo>
                  <a:close/>
                </a:path>
              </a:pathLst>
            </a:custGeom>
            <a:solidFill>
              <a:srgbClr val="1F6BA5"/>
            </a:solidFill>
            <a:ln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50" name="任意多边形 249"/>
            <p:cNvSpPr/>
            <p:nvPr/>
          </p:nvSpPr>
          <p:spPr>
            <a:xfrm>
              <a:off x="3222919" y="5155164"/>
              <a:ext cx="596927" cy="391263"/>
            </a:xfrm>
            <a:custGeom>
              <a:gdLst>
                <a:gd fmla="*/ 377952 w 725424" name="connsiteX0"/>
                <a:gd fmla="*/ 0 h 475488" name="connsiteY0"/>
                <a:gd fmla="*/ 0 w 725424" name="connsiteX1"/>
                <a:gd fmla="*/ 475488 h 475488" name="connsiteY1"/>
                <a:gd fmla="*/ 725424 w 725424" name="connsiteX2"/>
                <a:gd fmla="*/ 469392 h 475488" name="connsiteY2"/>
                <a:gd fmla="*/ 377952 w 725424" name="connsiteX3"/>
                <a:gd fmla="*/ 0 h 475488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475488" w="725424">
                  <a:moveTo>
                    <a:pt x="377952" y="0"/>
                  </a:moveTo>
                  <a:lnTo>
                    <a:pt x="0" y="475488"/>
                  </a:lnTo>
                  <a:lnTo>
                    <a:pt x="725424" y="469392"/>
                  </a:lnTo>
                  <a:lnTo>
                    <a:pt x="377952" y="0"/>
                  </a:lnTo>
                  <a:close/>
                </a:path>
              </a:pathLst>
            </a:custGeom>
            <a:noFill/>
            <a:ln>
              <a:solidFill>
                <a:srgbClr val="4F7C87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51" name="任意多边形 250"/>
            <p:cNvSpPr/>
            <p:nvPr/>
          </p:nvSpPr>
          <p:spPr>
            <a:xfrm>
              <a:off x="1111192" y="5531378"/>
              <a:ext cx="596927" cy="391263"/>
            </a:xfrm>
            <a:custGeom>
              <a:gdLst>
                <a:gd fmla="*/ 377952 w 725424" name="connsiteX0"/>
                <a:gd fmla="*/ 0 h 475488" name="connsiteY0"/>
                <a:gd fmla="*/ 0 w 725424" name="connsiteX1"/>
                <a:gd fmla="*/ 475488 h 475488" name="connsiteY1"/>
                <a:gd fmla="*/ 725424 w 725424" name="connsiteX2"/>
                <a:gd fmla="*/ 469392 h 475488" name="connsiteY2"/>
                <a:gd fmla="*/ 377952 w 725424" name="connsiteX3"/>
                <a:gd fmla="*/ 0 h 475488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475488" w="725424">
                  <a:moveTo>
                    <a:pt x="377952" y="0"/>
                  </a:moveTo>
                  <a:lnTo>
                    <a:pt x="0" y="475488"/>
                  </a:lnTo>
                  <a:lnTo>
                    <a:pt x="725424" y="469392"/>
                  </a:lnTo>
                  <a:lnTo>
                    <a:pt x="377952" y="0"/>
                  </a:lnTo>
                  <a:close/>
                </a:path>
              </a:pathLst>
            </a:custGeom>
            <a:solidFill>
              <a:srgbClr val="1F6BA5"/>
            </a:solidFill>
            <a:ln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52" name="任意多边形 251"/>
            <p:cNvSpPr/>
            <p:nvPr/>
          </p:nvSpPr>
          <p:spPr>
            <a:xfrm>
              <a:off x="1710385" y="5529600"/>
              <a:ext cx="596927" cy="391263"/>
            </a:xfrm>
            <a:custGeom>
              <a:gdLst>
                <a:gd fmla="*/ 377952 w 725424" name="connsiteX0"/>
                <a:gd fmla="*/ 0 h 475488" name="connsiteY0"/>
                <a:gd fmla="*/ 0 w 725424" name="connsiteX1"/>
                <a:gd fmla="*/ 475488 h 475488" name="connsiteY1"/>
                <a:gd fmla="*/ 725424 w 725424" name="connsiteX2"/>
                <a:gd fmla="*/ 469392 h 475488" name="connsiteY2"/>
                <a:gd fmla="*/ 377952 w 725424" name="connsiteX3"/>
                <a:gd fmla="*/ 0 h 475488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475488" w="725424">
                  <a:moveTo>
                    <a:pt x="377952" y="0"/>
                  </a:moveTo>
                  <a:lnTo>
                    <a:pt x="0" y="475488"/>
                  </a:lnTo>
                  <a:lnTo>
                    <a:pt x="725424" y="469392"/>
                  </a:lnTo>
                  <a:lnTo>
                    <a:pt x="377952" y="0"/>
                  </a:lnTo>
                  <a:close/>
                </a:path>
              </a:pathLst>
            </a:custGeom>
            <a:solidFill>
              <a:srgbClr val="1F6BA5"/>
            </a:solidFill>
            <a:ln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53" name="任意多边形 252"/>
            <p:cNvSpPr/>
            <p:nvPr/>
          </p:nvSpPr>
          <p:spPr>
            <a:xfrm>
              <a:off x="2309577" y="5536458"/>
              <a:ext cx="596927" cy="391263"/>
            </a:xfrm>
            <a:custGeom>
              <a:gdLst>
                <a:gd fmla="*/ 377952 w 725424" name="connsiteX0"/>
                <a:gd fmla="*/ 0 h 475488" name="connsiteY0"/>
                <a:gd fmla="*/ 0 w 725424" name="connsiteX1"/>
                <a:gd fmla="*/ 475488 h 475488" name="connsiteY1"/>
                <a:gd fmla="*/ 725424 w 725424" name="connsiteX2"/>
                <a:gd fmla="*/ 469392 h 475488" name="connsiteY2"/>
                <a:gd fmla="*/ 377952 w 725424" name="connsiteX3"/>
                <a:gd fmla="*/ 0 h 475488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475488" w="725424">
                  <a:moveTo>
                    <a:pt x="377952" y="0"/>
                  </a:moveTo>
                  <a:lnTo>
                    <a:pt x="0" y="475488"/>
                  </a:lnTo>
                  <a:lnTo>
                    <a:pt x="725424" y="469392"/>
                  </a:lnTo>
                  <a:lnTo>
                    <a:pt x="377952" y="0"/>
                  </a:lnTo>
                  <a:close/>
                </a:path>
              </a:pathLst>
            </a:custGeom>
            <a:solidFill>
              <a:srgbClr val="0E5671"/>
            </a:solidFill>
            <a:ln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54" name="任意多边形 253"/>
            <p:cNvSpPr/>
            <p:nvPr/>
          </p:nvSpPr>
          <p:spPr>
            <a:xfrm>
              <a:off x="2931629" y="5541538"/>
              <a:ext cx="596927" cy="391263"/>
            </a:xfrm>
            <a:custGeom>
              <a:gdLst>
                <a:gd fmla="*/ 377952 w 725424" name="connsiteX0"/>
                <a:gd fmla="*/ 0 h 475488" name="connsiteY0"/>
                <a:gd fmla="*/ 0 w 725424" name="connsiteX1"/>
                <a:gd fmla="*/ 475488 h 475488" name="connsiteY1"/>
                <a:gd fmla="*/ 725424 w 725424" name="connsiteX2"/>
                <a:gd fmla="*/ 469392 h 475488" name="connsiteY2"/>
                <a:gd fmla="*/ 377952 w 725424" name="connsiteX3"/>
                <a:gd fmla="*/ 0 h 475488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475488" w="725424">
                  <a:moveTo>
                    <a:pt x="377952" y="0"/>
                  </a:moveTo>
                  <a:lnTo>
                    <a:pt x="0" y="475488"/>
                  </a:lnTo>
                  <a:lnTo>
                    <a:pt x="725424" y="469392"/>
                  </a:lnTo>
                  <a:lnTo>
                    <a:pt x="377952" y="0"/>
                  </a:lnTo>
                  <a:close/>
                </a:path>
              </a:pathLst>
            </a:custGeom>
            <a:noFill/>
            <a:ln>
              <a:solidFill>
                <a:srgbClr val="4F7C87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55" name="任意多边形 254"/>
            <p:cNvSpPr/>
            <p:nvPr/>
          </p:nvSpPr>
          <p:spPr>
            <a:xfrm>
              <a:off x="1876908" y="1388840"/>
              <a:ext cx="593583" cy="388755"/>
            </a:xfrm>
            <a:custGeom>
              <a:gdLst>
                <a:gd fmla="*/ 350520 w 721360" name="connsiteX0"/>
                <a:gd fmla="*/ 472440 h 472440" name="connsiteY0"/>
                <a:gd fmla="*/ 721360 w 721360" name="connsiteX1"/>
                <a:gd fmla="*/ 10160 h 472440" name="connsiteY1"/>
                <a:gd fmla="*/ 0 w 721360" name="connsiteX2"/>
                <a:gd fmla="*/ 0 h 472440" name="connsiteY2"/>
                <a:gd fmla="*/ 350520 w 721360" name="connsiteX3"/>
                <a:gd fmla="*/ 472440 h 472440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472440" w="721360">
                  <a:moveTo>
                    <a:pt x="350520" y="472440"/>
                  </a:moveTo>
                  <a:lnTo>
                    <a:pt x="721360" y="10160"/>
                  </a:lnTo>
                  <a:lnTo>
                    <a:pt x="0" y="0"/>
                  </a:lnTo>
                  <a:lnTo>
                    <a:pt x="350520" y="472440"/>
                  </a:lnTo>
                  <a:close/>
                </a:path>
              </a:pathLst>
            </a:custGeom>
            <a:noFill/>
            <a:ln>
              <a:solidFill>
                <a:srgbClr val="4F7C87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56" name="任意多边形 255"/>
            <p:cNvSpPr/>
            <p:nvPr/>
          </p:nvSpPr>
          <p:spPr>
            <a:xfrm>
              <a:off x="2455860" y="1393020"/>
              <a:ext cx="593583" cy="388755"/>
            </a:xfrm>
            <a:custGeom>
              <a:gdLst>
                <a:gd fmla="*/ 350520 w 721360" name="connsiteX0"/>
                <a:gd fmla="*/ 472440 h 472440" name="connsiteY0"/>
                <a:gd fmla="*/ 721360 w 721360" name="connsiteX1"/>
                <a:gd fmla="*/ 10160 h 472440" name="connsiteY1"/>
                <a:gd fmla="*/ 0 w 721360" name="connsiteX2"/>
                <a:gd fmla="*/ 0 h 472440" name="connsiteY2"/>
                <a:gd fmla="*/ 350520 w 721360" name="connsiteX3"/>
                <a:gd fmla="*/ 472440 h 472440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472440" w="721360">
                  <a:moveTo>
                    <a:pt x="350520" y="472440"/>
                  </a:moveTo>
                  <a:lnTo>
                    <a:pt x="721360" y="10160"/>
                  </a:lnTo>
                  <a:lnTo>
                    <a:pt x="0" y="0"/>
                  </a:lnTo>
                  <a:lnTo>
                    <a:pt x="350520" y="472440"/>
                  </a:lnTo>
                  <a:close/>
                </a:path>
              </a:pathLst>
            </a:custGeom>
            <a:solidFill>
              <a:srgbClr val="40AB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57" name="任意多边形 256"/>
            <p:cNvSpPr/>
            <p:nvPr/>
          </p:nvSpPr>
          <p:spPr>
            <a:xfrm>
              <a:off x="2144093" y="1769234"/>
              <a:ext cx="593583" cy="388755"/>
            </a:xfrm>
            <a:custGeom>
              <a:gdLst>
                <a:gd fmla="*/ 350520 w 721360" name="connsiteX0"/>
                <a:gd fmla="*/ 472440 h 472440" name="connsiteY0"/>
                <a:gd fmla="*/ 721360 w 721360" name="connsiteX1"/>
                <a:gd fmla="*/ 10160 h 472440" name="connsiteY1"/>
                <a:gd fmla="*/ 0 w 721360" name="connsiteX2"/>
                <a:gd fmla="*/ 0 h 472440" name="connsiteY2"/>
                <a:gd fmla="*/ 350520 w 721360" name="connsiteX3"/>
                <a:gd fmla="*/ 472440 h 472440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472440" w="721360">
                  <a:moveTo>
                    <a:pt x="350520" y="472440"/>
                  </a:moveTo>
                  <a:lnTo>
                    <a:pt x="721360" y="10160"/>
                  </a:lnTo>
                  <a:lnTo>
                    <a:pt x="0" y="0"/>
                  </a:lnTo>
                  <a:lnTo>
                    <a:pt x="350520" y="472440"/>
                  </a:lnTo>
                  <a:close/>
                </a:path>
              </a:pathLst>
            </a:custGeom>
            <a:solidFill>
              <a:srgbClr val="327C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58" name="任意多边形 257"/>
            <p:cNvSpPr/>
            <p:nvPr/>
          </p:nvSpPr>
          <p:spPr>
            <a:xfrm>
              <a:off x="2718865" y="1769234"/>
              <a:ext cx="593583" cy="388755"/>
            </a:xfrm>
            <a:custGeom>
              <a:gdLst>
                <a:gd fmla="*/ 350520 w 721360" name="connsiteX0"/>
                <a:gd fmla="*/ 472440 h 472440" name="connsiteY0"/>
                <a:gd fmla="*/ 721360 w 721360" name="connsiteX1"/>
                <a:gd fmla="*/ 10160 h 472440" name="connsiteY1"/>
                <a:gd fmla="*/ 0 w 721360" name="connsiteX2"/>
                <a:gd fmla="*/ 0 h 472440" name="connsiteY2"/>
                <a:gd fmla="*/ 350520 w 721360" name="connsiteX3"/>
                <a:gd fmla="*/ 472440 h 472440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472440" w="721360">
                  <a:moveTo>
                    <a:pt x="350520" y="472440"/>
                  </a:moveTo>
                  <a:lnTo>
                    <a:pt x="721360" y="10160"/>
                  </a:lnTo>
                  <a:lnTo>
                    <a:pt x="0" y="0"/>
                  </a:lnTo>
                  <a:lnTo>
                    <a:pt x="350520" y="472440"/>
                  </a:lnTo>
                  <a:close/>
                </a:path>
              </a:pathLst>
            </a:custGeom>
            <a:noFill/>
            <a:ln>
              <a:solidFill>
                <a:srgbClr val="4F7C87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59" name="任意多边形 258"/>
            <p:cNvSpPr/>
            <p:nvPr/>
          </p:nvSpPr>
          <p:spPr>
            <a:xfrm>
              <a:off x="1850608" y="2149629"/>
              <a:ext cx="593583" cy="388755"/>
            </a:xfrm>
            <a:custGeom>
              <a:gdLst>
                <a:gd fmla="*/ 350520 w 721360" name="connsiteX0"/>
                <a:gd fmla="*/ 472440 h 472440" name="connsiteY0"/>
                <a:gd fmla="*/ 721360 w 721360" name="connsiteX1"/>
                <a:gd fmla="*/ 10160 h 472440" name="connsiteY1"/>
                <a:gd fmla="*/ 0 w 721360" name="connsiteX2"/>
                <a:gd fmla="*/ 0 h 472440" name="connsiteY2"/>
                <a:gd fmla="*/ 350520 w 721360" name="connsiteX3"/>
                <a:gd fmla="*/ 472440 h 472440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472440" w="721360">
                  <a:moveTo>
                    <a:pt x="350520" y="472440"/>
                  </a:moveTo>
                  <a:lnTo>
                    <a:pt x="721360" y="10160"/>
                  </a:lnTo>
                  <a:lnTo>
                    <a:pt x="0" y="0"/>
                  </a:lnTo>
                  <a:lnTo>
                    <a:pt x="350520" y="472440"/>
                  </a:lnTo>
                  <a:close/>
                </a:path>
              </a:pathLst>
            </a:custGeom>
            <a:solidFill>
              <a:srgbClr val="0E5671"/>
            </a:solidFill>
            <a:ln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60" name="任意多边形 259"/>
            <p:cNvSpPr/>
            <p:nvPr/>
          </p:nvSpPr>
          <p:spPr>
            <a:xfrm>
              <a:off x="2429560" y="2157641"/>
              <a:ext cx="593583" cy="388755"/>
            </a:xfrm>
            <a:custGeom>
              <a:gdLst>
                <a:gd fmla="*/ 350520 w 721360" name="connsiteX0"/>
                <a:gd fmla="*/ 472440 h 472440" name="connsiteY0"/>
                <a:gd fmla="*/ 721360 w 721360" name="connsiteX1"/>
                <a:gd fmla="*/ 10160 h 472440" name="connsiteY1"/>
                <a:gd fmla="*/ 0 w 721360" name="connsiteX2"/>
                <a:gd fmla="*/ 0 h 472440" name="connsiteY2"/>
                <a:gd fmla="*/ 350520 w 721360" name="connsiteX3"/>
                <a:gd fmla="*/ 472440 h 472440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472440" w="721360">
                  <a:moveTo>
                    <a:pt x="350520" y="472440"/>
                  </a:moveTo>
                  <a:lnTo>
                    <a:pt x="721360" y="10160"/>
                  </a:lnTo>
                  <a:lnTo>
                    <a:pt x="0" y="0"/>
                  </a:lnTo>
                  <a:lnTo>
                    <a:pt x="350520" y="472440"/>
                  </a:lnTo>
                  <a:close/>
                </a:path>
              </a:pathLst>
            </a:custGeom>
            <a:solidFill>
              <a:srgbClr val="40AB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61" name="任意多边形 260"/>
            <p:cNvSpPr/>
            <p:nvPr/>
          </p:nvSpPr>
          <p:spPr>
            <a:xfrm>
              <a:off x="3587465" y="2145449"/>
              <a:ext cx="593583" cy="388755"/>
            </a:xfrm>
            <a:custGeom>
              <a:gdLst>
                <a:gd fmla="*/ 350520 w 721360" name="connsiteX0"/>
                <a:gd fmla="*/ 472440 h 472440" name="connsiteY0"/>
                <a:gd fmla="*/ 721360 w 721360" name="connsiteX1"/>
                <a:gd fmla="*/ 10160 h 472440" name="connsiteY1"/>
                <a:gd fmla="*/ 0 w 721360" name="connsiteX2"/>
                <a:gd fmla="*/ 0 h 472440" name="connsiteY2"/>
                <a:gd fmla="*/ 350520 w 721360" name="connsiteX3"/>
                <a:gd fmla="*/ 472440 h 472440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472440" w="721360">
                  <a:moveTo>
                    <a:pt x="350520" y="472440"/>
                  </a:moveTo>
                  <a:lnTo>
                    <a:pt x="721360" y="10160"/>
                  </a:lnTo>
                  <a:lnTo>
                    <a:pt x="0" y="0"/>
                  </a:lnTo>
                  <a:lnTo>
                    <a:pt x="350520" y="472440"/>
                  </a:lnTo>
                  <a:close/>
                </a:path>
              </a:pathLst>
            </a:custGeom>
            <a:solidFill>
              <a:srgbClr val="2C78BA"/>
            </a:solidFill>
            <a:ln>
              <a:solidFill>
                <a:srgbClr val="1F6BA5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62" name="任意多边形 261"/>
            <p:cNvSpPr/>
            <p:nvPr/>
          </p:nvSpPr>
          <p:spPr>
            <a:xfrm>
              <a:off x="2690203" y="2521663"/>
              <a:ext cx="593583" cy="388755"/>
            </a:xfrm>
            <a:custGeom>
              <a:gdLst>
                <a:gd fmla="*/ 350520 w 721360" name="connsiteX0"/>
                <a:gd fmla="*/ 472440 h 472440" name="connsiteY0"/>
                <a:gd fmla="*/ 721360 w 721360" name="connsiteX1"/>
                <a:gd fmla="*/ 10160 h 472440" name="connsiteY1"/>
                <a:gd fmla="*/ 0 w 721360" name="connsiteX2"/>
                <a:gd fmla="*/ 0 h 472440" name="connsiteY2"/>
                <a:gd fmla="*/ 350520 w 721360" name="connsiteX3"/>
                <a:gd fmla="*/ 472440 h 472440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472440" w="721360">
                  <a:moveTo>
                    <a:pt x="350520" y="472440"/>
                  </a:moveTo>
                  <a:lnTo>
                    <a:pt x="721360" y="10160"/>
                  </a:lnTo>
                  <a:lnTo>
                    <a:pt x="0" y="0"/>
                  </a:lnTo>
                  <a:lnTo>
                    <a:pt x="350520" y="472440"/>
                  </a:lnTo>
                  <a:close/>
                </a:path>
              </a:pathLst>
            </a:custGeom>
            <a:solidFill>
              <a:srgbClr val="349FCD"/>
            </a:solidFill>
            <a:ln>
              <a:solidFill>
                <a:srgbClr val="1F6BA5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63" name="任意多边形 262"/>
            <p:cNvSpPr/>
            <p:nvPr/>
          </p:nvSpPr>
          <p:spPr>
            <a:xfrm>
              <a:off x="1821666" y="2897878"/>
              <a:ext cx="593583" cy="388755"/>
            </a:xfrm>
            <a:custGeom>
              <a:gdLst>
                <a:gd fmla="*/ 350520 w 721360" name="connsiteX0"/>
                <a:gd fmla="*/ 472440 h 472440" name="connsiteY0"/>
                <a:gd fmla="*/ 721360 w 721360" name="connsiteX1"/>
                <a:gd fmla="*/ 10160 h 472440" name="connsiteY1"/>
                <a:gd fmla="*/ 0 w 721360" name="connsiteX2"/>
                <a:gd fmla="*/ 0 h 472440" name="connsiteY2"/>
                <a:gd fmla="*/ 350520 w 721360" name="connsiteX3"/>
                <a:gd fmla="*/ 472440 h 472440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472440" w="721360">
                  <a:moveTo>
                    <a:pt x="350520" y="472440"/>
                  </a:moveTo>
                  <a:lnTo>
                    <a:pt x="721360" y="10160"/>
                  </a:lnTo>
                  <a:lnTo>
                    <a:pt x="0" y="0"/>
                  </a:lnTo>
                  <a:lnTo>
                    <a:pt x="350520" y="472440"/>
                  </a:lnTo>
                  <a:close/>
                </a:path>
              </a:pathLst>
            </a:custGeom>
            <a:solidFill>
              <a:srgbClr val="349F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64" name="任意多边形 263"/>
            <p:cNvSpPr/>
            <p:nvPr/>
          </p:nvSpPr>
          <p:spPr>
            <a:xfrm>
              <a:off x="2971210" y="2897878"/>
              <a:ext cx="593583" cy="388755"/>
            </a:xfrm>
            <a:custGeom>
              <a:gdLst>
                <a:gd fmla="*/ 350520 w 721360" name="connsiteX0"/>
                <a:gd fmla="*/ 472440 h 472440" name="connsiteY0"/>
                <a:gd fmla="*/ 721360 w 721360" name="connsiteX1"/>
                <a:gd fmla="*/ 10160 h 472440" name="connsiteY1"/>
                <a:gd fmla="*/ 0 w 721360" name="connsiteX2"/>
                <a:gd fmla="*/ 0 h 472440" name="connsiteY2"/>
                <a:gd fmla="*/ 350520 w 721360" name="connsiteX3"/>
                <a:gd fmla="*/ 472440 h 472440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472440" w="721360">
                  <a:moveTo>
                    <a:pt x="350520" y="472440"/>
                  </a:moveTo>
                  <a:lnTo>
                    <a:pt x="721360" y="10160"/>
                  </a:lnTo>
                  <a:lnTo>
                    <a:pt x="0" y="0"/>
                  </a:lnTo>
                  <a:lnTo>
                    <a:pt x="350520" y="472440"/>
                  </a:lnTo>
                  <a:close/>
                </a:path>
              </a:pathLst>
            </a:custGeom>
            <a:solidFill>
              <a:srgbClr val="349F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65" name="任意多边形 264"/>
            <p:cNvSpPr/>
            <p:nvPr/>
          </p:nvSpPr>
          <p:spPr>
            <a:xfrm>
              <a:off x="2678835" y="3276727"/>
              <a:ext cx="593583" cy="388755"/>
            </a:xfrm>
            <a:custGeom>
              <a:gdLst>
                <a:gd fmla="*/ 350520 w 721360" name="connsiteX0"/>
                <a:gd fmla="*/ 472440 h 472440" name="connsiteY0"/>
                <a:gd fmla="*/ 721360 w 721360" name="connsiteX1"/>
                <a:gd fmla="*/ 10160 h 472440" name="connsiteY1"/>
                <a:gd fmla="*/ 0 w 721360" name="connsiteX2"/>
                <a:gd fmla="*/ 0 h 472440" name="connsiteY2"/>
                <a:gd fmla="*/ 350520 w 721360" name="connsiteX3"/>
                <a:gd fmla="*/ 472440 h 472440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472440" w="721360">
                  <a:moveTo>
                    <a:pt x="350520" y="472440"/>
                  </a:moveTo>
                  <a:lnTo>
                    <a:pt x="721360" y="10160"/>
                  </a:lnTo>
                  <a:lnTo>
                    <a:pt x="0" y="0"/>
                  </a:lnTo>
                  <a:lnTo>
                    <a:pt x="350520" y="472440"/>
                  </a:lnTo>
                  <a:close/>
                </a:path>
              </a:pathLst>
            </a:custGeom>
            <a:solidFill>
              <a:srgbClr val="40AB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66" name="任意多边形 265"/>
            <p:cNvSpPr/>
            <p:nvPr/>
          </p:nvSpPr>
          <p:spPr>
            <a:xfrm>
              <a:off x="3266856" y="3275282"/>
              <a:ext cx="593583" cy="388755"/>
            </a:xfrm>
            <a:custGeom>
              <a:gdLst>
                <a:gd fmla="*/ 350520 w 721360" name="connsiteX0"/>
                <a:gd fmla="*/ 472440 h 472440" name="connsiteY0"/>
                <a:gd fmla="*/ 721360 w 721360" name="connsiteX1"/>
                <a:gd fmla="*/ 10160 h 472440" name="connsiteY1"/>
                <a:gd fmla="*/ 0 w 721360" name="connsiteX2"/>
                <a:gd fmla="*/ 0 h 472440" name="connsiteY2"/>
                <a:gd fmla="*/ 350520 w 721360" name="connsiteX3"/>
                <a:gd fmla="*/ 472440 h 472440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472440" w="721360">
                  <a:moveTo>
                    <a:pt x="350520" y="472440"/>
                  </a:moveTo>
                  <a:lnTo>
                    <a:pt x="721360" y="10160"/>
                  </a:lnTo>
                  <a:lnTo>
                    <a:pt x="0" y="0"/>
                  </a:lnTo>
                  <a:lnTo>
                    <a:pt x="350520" y="472440"/>
                  </a:lnTo>
                  <a:close/>
                </a:path>
              </a:pathLst>
            </a:custGeom>
            <a:solidFill>
              <a:srgbClr val="0E5671"/>
            </a:solidFill>
            <a:ln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67" name="任意多边形 266"/>
            <p:cNvSpPr/>
            <p:nvPr/>
          </p:nvSpPr>
          <p:spPr>
            <a:xfrm>
              <a:off x="1795744" y="3661482"/>
              <a:ext cx="593583" cy="388755"/>
            </a:xfrm>
            <a:custGeom>
              <a:gdLst>
                <a:gd fmla="*/ 350520 w 721360" name="connsiteX0"/>
                <a:gd fmla="*/ 472440 h 472440" name="connsiteY0"/>
                <a:gd fmla="*/ 721360 w 721360" name="connsiteX1"/>
                <a:gd fmla="*/ 10160 h 472440" name="connsiteY1"/>
                <a:gd fmla="*/ 0 w 721360" name="connsiteX2"/>
                <a:gd fmla="*/ 0 h 472440" name="connsiteY2"/>
                <a:gd fmla="*/ 350520 w 721360" name="connsiteX3"/>
                <a:gd fmla="*/ 472440 h 472440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472440" w="721360">
                  <a:moveTo>
                    <a:pt x="350520" y="472440"/>
                  </a:moveTo>
                  <a:lnTo>
                    <a:pt x="721360" y="10160"/>
                  </a:lnTo>
                  <a:lnTo>
                    <a:pt x="0" y="0"/>
                  </a:lnTo>
                  <a:lnTo>
                    <a:pt x="350520" y="472440"/>
                  </a:lnTo>
                  <a:close/>
                </a:path>
              </a:pathLst>
            </a:custGeom>
            <a:solidFill>
              <a:srgbClr val="349F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68" name="任意多边形 267"/>
            <p:cNvSpPr/>
            <p:nvPr/>
          </p:nvSpPr>
          <p:spPr>
            <a:xfrm>
              <a:off x="2965847" y="3656896"/>
              <a:ext cx="593583" cy="388755"/>
            </a:xfrm>
            <a:custGeom>
              <a:gdLst>
                <a:gd fmla="*/ 350520 w 721360" name="connsiteX0"/>
                <a:gd fmla="*/ 472440 h 472440" name="connsiteY0"/>
                <a:gd fmla="*/ 721360 w 721360" name="connsiteX1"/>
                <a:gd fmla="*/ 10160 h 472440" name="connsiteY1"/>
                <a:gd fmla="*/ 0 w 721360" name="connsiteX2"/>
                <a:gd fmla="*/ 0 h 472440" name="connsiteY2"/>
                <a:gd fmla="*/ 350520 w 721360" name="connsiteX3"/>
                <a:gd fmla="*/ 472440 h 472440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472440" w="721360">
                  <a:moveTo>
                    <a:pt x="350520" y="472440"/>
                  </a:moveTo>
                  <a:lnTo>
                    <a:pt x="721360" y="10160"/>
                  </a:lnTo>
                  <a:lnTo>
                    <a:pt x="0" y="0"/>
                  </a:lnTo>
                  <a:lnTo>
                    <a:pt x="350520" y="472440"/>
                  </a:lnTo>
                  <a:close/>
                </a:path>
              </a:pathLst>
            </a:custGeom>
            <a:solidFill>
              <a:srgbClr val="349F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69" name="任意多边形 268"/>
            <p:cNvSpPr/>
            <p:nvPr/>
          </p:nvSpPr>
          <p:spPr>
            <a:xfrm>
              <a:off x="2657299" y="4035411"/>
              <a:ext cx="593583" cy="388755"/>
            </a:xfrm>
            <a:custGeom>
              <a:gdLst>
                <a:gd fmla="*/ 350520 w 721360" name="connsiteX0"/>
                <a:gd fmla="*/ 472440 h 472440" name="connsiteY0"/>
                <a:gd fmla="*/ 721360 w 721360" name="connsiteX1"/>
                <a:gd fmla="*/ 10160 h 472440" name="connsiteY1"/>
                <a:gd fmla="*/ 0 w 721360" name="connsiteX2"/>
                <a:gd fmla="*/ 0 h 472440" name="connsiteY2"/>
                <a:gd fmla="*/ 350520 w 721360" name="connsiteX3"/>
                <a:gd fmla="*/ 472440 h 472440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472440" w="721360">
                  <a:moveTo>
                    <a:pt x="350520" y="472440"/>
                  </a:moveTo>
                  <a:lnTo>
                    <a:pt x="721360" y="10160"/>
                  </a:lnTo>
                  <a:lnTo>
                    <a:pt x="0" y="0"/>
                  </a:lnTo>
                  <a:lnTo>
                    <a:pt x="350520" y="472440"/>
                  </a:lnTo>
                  <a:close/>
                </a:path>
              </a:pathLst>
            </a:custGeom>
            <a:solidFill>
              <a:srgbClr val="1F6BA5"/>
            </a:solidFill>
            <a:ln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70" name="任意多边形 269"/>
            <p:cNvSpPr/>
            <p:nvPr/>
          </p:nvSpPr>
          <p:spPr>
            <a:xfrm>
              <a:off x="3253661" y="4026521"/>
              <a:ext cx="593583" cy="388755"/>
            </a:xfrm>
            <a:custGeom>
              <a:gdLst>
                <a:gd fmla="*/ 350520 w 721360" name="connsiteX0"/>
                <a:gd fmla="*/ 472440 h 472440" name="connsiteY0"/>
                <a:gd fmla="*/ 721360 w 721360" name="connsiteX1"/>
                <a:gd fmla="*/ 10160 h 472440" name="connsiteY1"/>
                <a:gd fmla="*/ 0 w 721360" name="connsiteX2"/>
                <a:gd fmla="*/ 0 h 472440" name="connsiteY2"/>
                <a:gd fmla="*/ 350520 w 721360" name="connsiteX3"/>
                <a:gd fmla="*/ 472440 h 472440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472440" w="721360">
                  <a:moveTo>
                    <a:pt x="350520" y="472440"/>
                  </a:moveTo>
                  <a:lnTo>
                    <a:pt x="721360" y="10160"/>
                  </a:lnTo>
                  <a:lnTo>
                    <a:pt x="0" y="0"/>
                  </a:lnTo>
                  <a:lnTo>
                    <a:pt x="350520" y="472440"/>
                  </a:lnTo>
                  <a:close/>
                </a:path>
              </a:pathLst>
            </a:custGeom>
            <a:noFill/>
            <a:ln>
              <a:solidFill>
                <a:srgbClr val="4F7C87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71" name="任意多边形 270"/>
            <p:cNvSpPr/>
            <p:nvPr/>
          </p:nvSpPr>
          <p:spPr>
            <a:xfrm>
              <a:off x="2949990" y="4405116"/>
              <a:ext cx="593583" cy="388755"/>
            </a:xfrm>
            <a:custGeom>
              <a:gdLst>
                <a:gd fmla="*/ 350520 w 721360" name="connsiteX0"/>
                <a:gd fmla="*/ 472440 h 472440" name="connsiteY0"/>
                <a:gd fmla="*/ 721360 w 721360" name="connsiteX1"/>
                <a:gd fmla="*/ 10160 h 472440" name="connsiteY1"/>
                <a:gd fmla="*/ 0 w 721360" name="connsiteX2"/>
                <a:gd fmla="*/ 0 h 472440" name="connsiteY2"/>
                <a:gd fmla="*/ 350520 w 721360" name="connsiteX3"/>
                <a:gd fmla="*/ 472440 h 472440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472440" w="721360">
                  <a:moveTo>
                    <a:pt x="350520" y="472440"/>
                  </a:moveTo>
                  <a:lnTo>
                    <a:pt x="721360" y="10160"/>
                  </a:lnTo>
                  <a:lnTo>
                    <a:pt x="0" y="0"/>
                  </a:lnTo>
                  <a:lnTo>
                    <a:pt x="350520" y="472440"/>
                  </a:lnTo>
                  <a:close/>
                </a:path>
              </a:pathLst>
            </a:custGeom>
            <a:solidFill>
              <a:srgbClr val="40AB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72" name="任意多边形 271"/>
            <p:cNvSpPr/>
            <p:nvPr/>
          </p:nvSpPr>
          <p:spPr>
            <a:xfrm>
              <a:off x="1461534" y="4772854"/>
              <a:ext cx="593583" cy="388755"/>
            </a:xfrm>
            <a:custGeom>
              <a:gdLst>
                <a:gd fmla="*/ 350520 w 721360" name="connsiteX0"/>
                <a:gd fmla="*/ 472440 h 472440" name="connsiteY0"/>
                <a:gd fmla="*/ 721360 w 721360" name="connsiteX1"/>
                <a:gd fmla="*/ 10160 h 472440" name="connsiteY1"/>
                <a:gd fmla="*/ 0 w 721360" name="connsiteX2"/>
                <a:gd fmla="*/ 0 h 472440" name="connsiteY2"/>
                <a:gd fmla="*/ 350520 w 721360" name="connsiteX3"/>
                <a:gd fmla="*/ 472440 h 472440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472440" w="721360">
                  <a:moveTo>
                    <a:pt x="350520" y="472440"/>
                  </a:moveTo>
                  <a:lnTo>
                    <a:pt x="721360" y="10160"/>
                  </a:lnTo>
                  <a:lnTo>
                    <a:pt x="0" y="0"/>
                  </a:lnTo>
                  <a:lnTo>
                    <a:pt x="350520" y="472440"/>
                  </a:lnTo>
                  <a:close/>
                </a:path>
              </a:pathLst>
            </a:custGeom>
            <a:solidFill>
              <a:srgbClr val="0E5671"/>
            </a:solidFill>
            <a:ln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73" name="任意多边形 272"/>
            <p:cNvSpPr/>
            <p:nvPr/>
          </p:nvSpPr>
          <p:spPr>
            <a:xfrm>
              <a:off x="2654258" y="4778950"/>
              <a:ext cx="593583" cy="388755"/>
            </a:xfrm>
            <a:custGeom>
              <a:gdLst>
                <a:gd fmla="*/ 350520 w 721360" name="connsiteX0"/>
                <a:gd fmla="*/ 472440 h 472440" name="connsiteY0"/>
                <a:gd fmla="*/ 721360 w 721360" name="connsiteX1"/>
                <a:gd fmla="*/ 10160 h 472440" name="connsiteY1"/>
                <a:gd fmla="*/ 0 w 721360" name="connsiteX2"/>
                <a:gd fmla="*/ 0 h 472440" name="connsiteY2"/>
                <a:gd fmla="*/ 350520 w 721360" name="connsiteX3"/>
                <a:gd fmla="*/ 472440 h 472440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472440" w="721360">
                  <a:moveTo>
                    <a:pt x="350520" y="472440"/>
                  </a:moveTo>
                  <a:lnTo>
                    <a:pt x="721360" y="10160"/>
                  </a:lnTo>
                  <a:lnTo>
                    <a:pt x="0" y="0"/>
                  </a:lnTo>
                  <a:lnTo>
                    <a:pt x="350520" y="472440"/>
                  </a:lnTo>
                  <a:close/>
                </a:path>
              </a:pathLst>
            </a:custGeom>
            <a:solidFill>
              <a:srgbClr val="40AB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74" name="任意多边形 273"/>
            <p:cNvSpPr/>
            <p:nvPr/>
          </p:nvSpPr>
          <p:spPr>
            <a:xfrm>
              <a:off x="1739870" y="5162530"/>
              <a:ext cx="593583" cy="388755"/>
            </a:xfrm>
            <a:custGeom>
              <a:gdLst>
                <a:gd fmla="*/ 350520 w 721360" name="connsiteX0"/>
                <a:gd fmla="*/ 472440 h 472440" name="connsiteY0"/>
                <a:gd fmla="*/ 721360 w 721360" name="connsiteX1"/>
                <a:gd fmla="*/ 10160 h 472440" name="connsiteY1"/>
                <a:gd fmla="*/ 0 w 721360" name="connsiteX2"/>
                <a:gd fmla="*/ 0 h 472440" name="connsiteY2"/>
                <a:gd fmla="*/ 350520 w 721360" name="connsiteX3"/>
                <a:gd fmla="*/ 472440 h 472440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472440" w="721360">
                  <a:moveTo>
                    <a:pt x="350520" y="472440"/>
                  </a:moveTo>
                  <a:lnTo>
                    <a:pt x="721360" y="10160"/>
                  </a:lnTo>
                  <a:lnTo>
                    <a:pt x="0" y="0"/>
                  </a:lnTo>
                  <a:lnTo>
                    <a:pt x="350520" y="472440"/>
                  </a:lnTo>
                  <a:close/>
                </a:path>
              </a:pathLst>
            </a:custGeom>
            <a:solidFill>
              <a:srgbClr val="349F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75" name="任意多边形 274"/>
            <p:cNvSpPr/>
            <p:nvPr/>
          </p:nvSpPr>
          <p:spPr>
            <a:xfrm>
              <a:off x="2332763" y="5164766"/>
              <a:ext cx="593583" cy="388755"/>
            </a:xfrm>
            <a:custGeom>
              <a:gdLst>
                <a:gd fmla="*/ 350520 w 721360" name="connsiteX0"/>
                <a:gd fmla="*/ 472440 h 472440" name="connsiteY0"/>
                <a:gd fmla="*/ 721360 w 721360" name="connsiteX1"/>
                <a:gd fmla="*/ 10160 h 472440" name="connsiteY1"/>
                <a:gd fmla="*/ 0 w 721360" name="connsiteX2"/>
                <a:gd fmla="*/ 0 h 472440" name="connsiteY2"/>
                <a:gd fmla="*/ 350520 w 721360" name="connsiteX3"/>
                <a:gd fmla="*/ 472440 h 472440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472440" w="721360">
                  <a:moveTo>
                    <a:pt x="350520" y="472440"/>
                  </a:moveTo>
                  <a:lnTo>
                    <a:pt x="721360" y="10160"/>
                  </a:lnTo>
                  <a:lnTo>
                    <a:pt x="0" y="0"/>
                  </a:lnTo>
                  <a:lnTo>
                    <a:pt x="350520" y="472440"/>
                  </a:lnTo>
                  <a:close/>
                </a:path>
              </a:pathLst>
            </a:custGeom>
            <a:solidFill>
              <a:srgbClr val="349F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76" name="任意多边形 275"/>
            <p:cNvSpPr/>
            <p:nvPr/>
          </p:nvSpPr>
          <p:spPr>
            <a:xfrm>
              <a:off x="2925228" y="5175484"/>
              <a:ext cx="593583" cy="388755"/>
            </a:xfrm>
            <a:custGeom>
              <a:gdLst>
                <a:gd fmla="*/ 350520 w 721360" name="connsiteX0"/>
                <a:gd fmla="*/ 472440 h 472440" name="connsiteY0"/>
                <a:gd fmla="*/ 721360 w 721360" name="connsiteX1"/>
                <a:gd fmla="*/ 10160 h 472440" name="connsiteY1"/>
                <a:gd fmla="*/ 0 w 721360" name="connsiteX2"/>
                <a:gd fmla="*/ 0 h 472440" name="connsiteY2"/>
                <a:gd fmla="*/ 350520 w 721360" name="connsiteX3"/>
                <a:gd fmla="*/ 472440 h 472440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472440" w="721360">
                  <a:moveTo>
                    <a:pt x="350520" y="472440"/>
                  </a:moveTo>
                  <a:lnTo>
                    <a:pt x="721360" y="10160"/>
                  </a:lnTo>
                  <a:lnTo>
                    <a:pt x="0" y="0"/>
                  </a:lnTo>
                  <a:lnTo>
                    <a:pt x="350520" y="472440"/>
                  </a:lnTo>
                  <a:close/>
                </a:path>
              </a:pathLst>
            </a:custGeom>
            <a:solidFill>
              <a:srgbClr val="0E5671"/>
            </a:solidFill>
            <a:ln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77" name="任意多边形 276"/>
            <p:cNvSpPr/>
            <p:nvPr/>
          </p:nvSpPr>
          <p:spPr>
            <a:xfrm>
              <a:off x="1424704" y="5536458"/>
              <a:ext cx="593583" cy="388755"/>
            </a:xfrm>
            <a:custGeom>
              <a:gdLst>
                <a:gd fmla="*/ 350520 w 721360" name="connsiteX0"/>
                <a:gd fmla="*/ 472440 h 472440" name="connsiteY0"/>
                <a:gd fmla="*/ 721360 w 721360" name="connsiteX1"/>
                <a:gd fmla="*/ 10160 h 472440" name="connsiteY1"/>
                <a:gd fmla="*/ 0 w 721360" name="connsiteX2"/>
                <a:gd fmla="*/ 0 h 472440" name="connsiteY2"/>
                <a:gd fmla="*/ 350520 w 721360" name="connsiteX3"/>
                <a:gd fmla="*/ 472440 h 472440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472440" w="721360">
                  <a:moveTo>
                    <a:pt x="350520" y="472440"/>
                  </a:moveTo>
                  <a:lnTo>
                    <a:pt x="721360" y="10160"/>
                  </a:lnTo>
                  <a:lnTo>
                    <a:pt x="0" y="0"/>
                  </a:lnTo>
                  <a:lnTo>
                    <a:pt x="350520" y="472440"/>
                  </a:lnTo>
                  <a:close/>
                </a:path>
              </a:pathLst>
            </a:custGeom>
            <a:solidFill>
              <a:srgbClr val="349F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78" name="任意多边形 277"/>
            <p:cNvSpPr/>
            <p:nvPr/>
          </p:nvSpPr>
          <p:spPr>
            <a:xfrm>
              <a:off x="2024876" y="5536458"/>
              <a:ext cx="593583" cy="388755"/>
            </a:xfrm>
            <a:custGeom>
              <a:gdLst>
                <a:gd fmla="*/ 350520 w 721360" name="connsiteX0"/>
                <a:gd fmla="*/ 472440 h 472440" name="connsiteY0"/>
                <a:gd fmla="*/ 721360 w 721360" name="connsiteX1"/>
                <a:gd fmla="*/ 10160 h 472440" name="connsiteY1"/>
                <a:gd fmla="*/ 0 w 721360" name="connsiteX2"/>
                <a:gd fmla="*/ 0 h 472440" name="connsiteY2"/>
                <a:gd fmla="*/ 350520 w 721360" name="connsiteX3"/>
                <a:gd fmla="*/ 472440 h 472440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472440" w="721360">
                  <a:moveTo>
                    <a:pt x="350520" y="472440"/>
                  </a:moveTo>
                  <a:lnTo>
                    <a:pt x="721360" y="10160"/>
                  </a:lnTo>
                  <a:lnTo>
                    <a:pt x="0" y="0"/>
                  </a:lnTo>
                  <a:lnTo>
                    <a:pt x="350520" y="472440"/>
                  </a:lnTo>
                  <a:close/>
                </a:path>
              </a:pathLst>
            </a:custGeom>
            <a:solidFill>
              <a:srgbClr val="349F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79" name="任意多边形 278"/>
            <p:cNvSpPr/>
            <p:nvPr/>
          </p:nvSpPr>
          <p:spPr>
            <a:xfrm>
              <a:off x="2631398" y="5545348"/>
              <a:ext cx="593583" cy="388755"/>
            </a:xfrm>
            <a:custGeom>
              <a:gdLst>
                <a:gd fmla="*/ 350520 w 721360" name="connsiteX0"/>
                <a:gd fmla="*/ 472440 h 472440" name="connsiteY0"/>
                <a:gd fmla="*/ 721360 w 721360" name="connsiteX1"/>
                <a:gd fmla="*/ 10160 h 472440" name="connsiteY1"/>
                <a:gd fmla="*/ 0 w 721360" name="connsiteX2"/>
                <a:gd fmla="*/ 0 h 472440" name="connsiteY2"/>
                <a:gd fmla="*/ 350520 w 721360" name="connsiteX3"/>
                <a:gd fmla="*/ 472440 h 472440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472440" w="721360">
                  <a:moveTo>
                    <a:pt x="350520" y="472440"/>
                  </a:moveTo>
                  <a:lnTo>
                    <a:pt x="721360" y="10160"/>
                  </a:lnTo>
                  <a:lnTo>
                    <a:pt x="0" y="0"/>
                  </a:lnTo>
                  <a:lnTo>
                    <a:pt x="350520" y="472440"/>
                  </a:lnTo>
                  <a:close/>
                </a:path>
              </a:pathLst>
            </a:custGeom>
            <a:solidFill>
              <a:srgbClr val="40AB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80" name="任意多边形 279"/>
            <p:cNvSpPr/>
            <p:nvPr/>
          </p:nvSpPr>
          <p:spPr>
            <a:xfrm>
              <a:off x="1111480" y="5910053"/>
              <a:ext cx="593583" cy="388755"/>
            </a:xfrm>
            <a:custGeom>
              <a:gdLst>
                <a:gd fmla="*/ 350520 w 721360" name="connsiteX0"/>
                <a:gd fmla="*/ 472440 h 472440" name="connsiteY0"/>
                <a:gd fmla="*/ 721360 w 721360" name="connsiteX1"/>
                <a:gd fmla="*/ 10160 h 472440" name="connsiteY1"/>
                <a:gd fmla="*/ 0 w 721360" name="connsiteX2"/>
                <a:gd fmla="*/ 0 h 472440" name="connsiteY2"/>
                <a:gd fmla="*/ 350520 w 721360" name="connsiteX3"/>
                <a:gd fmla="*/ 472440 h 472440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472440" w="721360">
                  <a:moveTo>
                    <a:pt x="350520" y="472440"/>
                  </a:moveTo>
                  <a:lnTo>
                    <a:pt x="721360" y="10160"/>
                  </a:lnTo>
                  <a:lnTo>
                    <a:pt x="0" y="0"/>
                  </a:lnTo>
                  <a:lnTo>
                    <a:pt x="350520" y="4724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81" name="任意多边形 280"/>
            <p:cNvSpPr/>
            <p:nvPr/>
          </p:nvSpPr>
          <p:spPr>
            <a:xfrm>
              <a:off x="1714192" y="5917673"/>
              <a:ext cx="593583" cy="388755"/>
            </a:xfrm>
            <a:custGeom>
              <a:gdLst>
                <a:gd fmla="*/ 350520 w 721360" name="connsiteX0"/>
                <a:gd fmla="*/ 472440 h 472440" name="connsiteY0"/>
                <a:gd fmla="*/ 721360 w 721360" name="connsiteX1"/>
                <a:gd fmla="*/ 10160 h 472440" name="connsiteY1"/>
                <a:gd fmla="*/ 0 w 721360" name="connsiteX2"/>
                <a:gd fmla="*/ 0 h 472440" name="connsiteY2"/>
                <a:gd fmla="*/ 350520 w 721360" name="connsiteX3"/>
                <a:gd fmla="*/ 472440 h 472440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472440" w="721360">
                  <a:moveTo>
                    <a:pt x="350520" y="472440"/>
                  </a:moveTo>
                  <a:lnTo>
                    <a:pt x="721360" y="10160"/>
                  </a:lnTo>
                  <a:lnTo>
                    <a:pt x="0" y="0"/>
                  </a:lnTo>
                  <a:lnTo>
                    <a:pt x="350520" y="4724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82" name="任意多边形 281"/>
            <p:cNvSpPr/>
            <p:nvPr/>
          </p:nvSpPr>
          <p:spPr>
            <a:xfrm>
              <a:off x="2336227" y="6308888"/>
              <a:ext cx="596927" cy="391263"/>
            </a:xfrm>
            <a:custGeom>
              <a:gdLst>
                <a:gd fmla="*/ 377952 w 725424" name="connsiteX0"/>
                <a:gd fmla="*/ 0 h 475488" name="connsiteY0"/>
                <a:gd fmla="*/ 0 w 725424" name="connsiteX1"/>
                <a:gd fmla="*/ 475488 h 475488" name="connsiteY1"/>
                <a:gd fmla="*/ 725424 w 725424" name="connsiteX2"/>
                <a:gd fmla="*/ 469392 h 475488" name="connsiteY2"/>
                <a:gd fmla="*/ 377952 w 725424" name="connsiteX3"/>
                <a:gd fmla="*/ 0 h 475488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475488" w="725424">
                  <a:moveTo>
                    <a:pt x="377952" y="0"/>
                  </a:moveTo>
                  <a:lnTo>
                    <a:pt x="0" y="475488"/>
                  </a:lnTo>
                  <a:lnTo>
                    <a:pt x="725424" y="469392"/>
                  </a:lnTo>
                  <a:lnTo>
                    <a:pt x="377952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83" name="任意多边形 282"/>
            <p:cNvSpPr/>
            <p:nvPr/>
          </p:nvSpPr>
          <p:spPr>
            <a:xfrm>
              <a:off x="1401570" y="6291108"/>
              <a:ext cx="593583" cy="388755"/>
            </a:xfrm>
            <a:custGeom>
              <a:gdLst>
                <a:gd fmla="*/ 350520 w 721360" name="connsiteX0"/>
                <a:gd fmla="*/ 472440 h 472440" name="connsiteY0"/>
                <a:gd fmla="*/ 721360 w 721360" name="connsiteX1"/>
                <a:gd fmla="*/ 10160 h 472440" name="connsiteY1"/>
                <a:gd fmla="*/ 0 w 721360" name="connsiteX2"/>
                <a:gd fmla="*/ 0 h 472440" name="connsiteY2"/>
                <a:gd fmla="*/ 350520 w 721360" name="connsiteX3"/>
                <a:gd fmla="*/ 472440 h 472440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472440" w="721360">
                  <a:moveTo>
                    <a:pt x="350520" y="472440"/>
                  </a:moveTo>
                  <a:lnTo>
                    <a:pt x="721360" y="10160"/>
                  </a:lnTo>
                  <a:lnTo>
                    <a:pt x="0" y="0"/>
                  </a:lnTo>
                  <a:lnTo>
                    <a:pt x="350520" y="4724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84" name="任意多边形 283"/>
            <p:cNvSpPr/>
            <p:nvPr/>
          </p:nvSpPr>
          <p:spPr>
            <a:xfrm>
              <a:off x="2656005" y="6313968"/>
              <a:ext cx="593583" cy="388755"/>
            </a:xfrm>
            <a:custGeom>
              <a:gdLst>
                <a:gd fmla="*/ 350520 w 721360" name="connsiteX0"/>
                <a:gd fmla="*/ 472440 h 472440" name="connsiteY0"/>
                <a:gd fmla="*/ 721360 w 721360" name="connsiteX1"/>
                <a:gd fmla="*/ 10160 h 472440" name="connsiteY1"/>
                <a:gd fmla="*/ 0 w 721360" name="connsiteX2"/>
                <a:gd fmla="*/ 0 h 472440" name="connsiteY2"/>
                <a:gd fmla="*/ 350520 w 721360" name="connsiteX3"/>
                <a:gd fmla="*/ 472440 h 472440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472440" w="721360">
                  <a:moveTo>
                    <a:pt x="350520" y="472440"/>
                  </a:moveTo>
                  <a:lnTo>
                    <a:pt x="721360" y="10160"/>
                  </a:lnTo>
                  <a:lnTo>
                    <a:pt x="0" y="0"/>
                  </a:lnTo>
                  <a:lnTo>
                    <a:pt x="350520" y="472440"/>
                  </a:lnTo>
                  <a:close/>
                </a:path>
              </a:pathLst>
            </a:custGeom>
            <a:solidFill>
              <a:srgbClr val="40AB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85" name="任意多边形 284"/>
            <p:cNvSpPr/>
            <p:nvPr/>
          </p:nvSpPr>
          <p:spPr>
            <a:xfrm>
              <a:off x="1226381" y="2526172"/>
              <a:ext cx="596927" cy="391263"/>
            </a:xfrm>
            <a:custGeom>
              <a:gdLst>
                <a:gd fmla="*/ 377952 w 725424" name="connsiteX0"/>
                <a:gd fmla="*/ 0 h 475488" name="connsiteY0"/>
                <a:gd fmla="*/ 0 w 725424" name="connsiteX1"/>
                <a:gd fmla="*/ 475488 h 475488" name="connsiteY1"/>
                <a:gd fmla="*/ 725424 w 725424" name="connsiteX2"/>
                <a:gd fmla="*/ 469392 h 475488" name="connsiteY2"/>
                <a:gd fmla="*/ 377952 w 725424" name="connsiteX3"/>
                <a:gd fmla="*/ 0 h 475488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475488" w="725424">
                  <a:moveTo>
                    <a:pt x="377952" y="0"/>
                  </a:moveTo>
                  <a:lnTo>
                    <a:pt x="0" y="475488"/>
                  </a:lnTo>
                  <a:lnTo>
                    <a:pt x="725424" y="469392"/>
                  </a:lnTo>
                  <a:lnTo>
                    <a:pt x="377952" y="0"/>
                  </a:lnTo>
                  <a:close/>
                </a:path>
              </a:pathLst>
            </a:custGeom>
            <a:solidFill>
              <a:srgbClr val="1F6BA5"/>
            </a:solidFill>
            <a:ln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86" name="任意多边形 285"/>
            <p:cNvSpPr/>
            <p:nvPr/>
          </p:nvSpPr>
          <p:spPr>
            <a:xfrm>
              <a:off x="1527701" y="2524256"/>
              <a:ext cx="593583" cy="388755"/>
            </a:xfrm>
            <a:custGeom>
              <a:gdLst>
                <a:gd fmla="*/ 350520 w 721360" name="connsiteX0"/>
                <a:gd fmla="*/ 472440 h 472440" name="connsiteY0"/>
                <a:gd fmla="*/ 721360 w 721360" name="connsiteX1"/>
                <a:gd fmla="*/ 10160 h 472440" name="connsiteY1"/>
                <a:gd fmla="*/ 0 w 721360" name="connsiteX2"/>
                <a:gd fmla="*/ 0 h 472440" name="connsiteY2"/>
                <a:gd fmla="*/ 350520 w 721360" name="connsiteX3"/>
                <a:gd fmla="*/ 472440 h 472440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472440" w="721360">
                  <a:moveTo>
                    <a:pt x="350520" y="472440"/>
                  </a:moveTo>
                  <a:lnTo>
                    <a:pt x="721360" y="10160"/>
                  </a:lnTo>
                  <a:lnTo>
                    <a:pt x="0" y="0"/>
                  </a:lnTo>
                  <a:lnTo>
                    <a:pt x="350520" y="472440"/>
                  </a:lnTo>
                  <a:close/>
                </a:path>
              </a:pathLst>
            </a:custGeom>
            <a:solidFill>
              <a:srgbClr val="0E5671"/>
            </a:solidFill>
            <a:ln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87" name="任意多边形 286"/>
            <p:cNvSpPr/>
            <p:nvPr/>
          </p:nvSpPr>
          <p:spPr>
            <a:xfrm>
              <a:off x="632162" y="2526172"/>
              <a:ext cx="596927" cy="391263"/>
            </a:xfrm>
            <a:custGeom>
              <a:gdLst>
                <a:gd fmla="*/ 377952 w 725424" name="connsiteX0"/>
                <a:gd fmla="*/ 0 h 475488" name="connsiteY0"/>
                <a:gd fmla="*/ 0 w 725424" name="connsiteX1"/>
                <a:gd fmla="*/ 475488 h 475488" name="connsiteY1"/>
                <a:gd fmla="*/ 725424 w 725424" name="connsiteX2"/>
                <a:gd fmla="*/ 469392 h 475488" name="connsiteY2"/>
                <a:gd fmla="*/ 377952 w 725424" name="connsiteX3"/>
                <a:gd fmla="*/ 0 h 475488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475488" w="725424">
                  <a:moveTo>
                    <a:pt x="377952" y="0"/>
                  </a:moveTo>
                  <a:lnTo>
                    <a:pt x="0" y="475488"/>
                  </a:lnTo>
                  <a:lnTo>
                    <a:pt x="725424" y="469392"/>
                  </a:lnTo>
                  <a:lnTo>
                    <a:pt x="377952" y="0"/>
                  </a:lnTo>
                  <a:close/>
                </a:path>
              </a:pathLst>
            </a:custGeom>
            <a:solidFill>
              <a:srgbClr val="0E5671"/>
            </a:solidFill>
            <a:ln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88" name="任意多边形 287"/>
            <p:cNvSpPr/>
            <p:nvPr/>
          </p:nvSpPr>
          <p:spPr>
            <a:xfrm>
              <a:off x="1231937" y="2897878"/>
              <a:ext cx="593583" cy="388755"/>
            </a:xfrm>
            <a:custGeom>
              <a:gdLst>
                <a:gd fmla="*/ 350520 w 721360" name="connsiteX0"/>
                <a:gd fmla="*/ 472440 h 472440" name="connsiteY0"/>
                <a:gd fmla="*/ 721360 w 721360" name="connsiteX1"/>
                <a:gd fmla="*/ 10160 h 472440" name="connsiteY1"/>
                <a:gd fmla="*/ 0 w 721360" name="connsiteX2"/>
                <a:gd fmla="*/ 0 h 472440" name="connsiteY2"/>
                <a:gd fmla="*/ 350520 w 721360" name="connsiteX3"/>
                <a:gd fmla="*/ 472440 h 472440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472440" w="721360">
                  <a:moveTo>
                    <a:pt x="350520" y="472440"/>
                  </a:moveTo>
                  <a:lnTo>
                    <a:pt x="721360" y="10160"/>
                  </a:lnTo>
                  <a:lnTo>
                    <a:pt x="0" y="0"/>
                  </a:lnTo>
                  <a:lnTo>
                    <a:pt x="350520" y="472440"/>
                  </a:lnTo>
                  <a:close/>
                </a:path>
              </a:pathLst>
            </a:custGeom>
            <a:solidFill>
              <a:srgbClr val="0E5671"/>
            </a:solidFill>
            <a:ln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89" name="任意多边形 288"/>
            <p:cNvSpPr/>
            <p:nvPr/>
          </p:nvSpPr>
          <p:spPr>
            <a:xfrm>
              <a:off x="1797377" y="3279048"/>
              <a:ext cx="596927" cy="391263"/>
            </a:xfrm>
            <a:custGeom>
              <a:gdLst>
                <a:gd fmla="*/ 377952 w 725424" name="connsiteX0"/>
                <a:gd fmla="*/ 0 h 475488" name="connsiteY0"/>
                <a:gd fmla="*/ 0 w 725424" name="connsiteX1"/>
                <a:gd fmla="*/ 475488 h 475488" name="connsiteY1"/>
                <a:gd fmla="*/ 725424 w 725424" name="connsiteX2"/>
                <a:gd fmla="*/ 469392 h 475488" name="connsiteY2"/>
                <a:gd fmla="*/ 377952 w 725424" name="connsiteX3"/>
                <a:gd fmla="*/ 0 h 475488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475488" w="725424">
                  <a:moveTo>
                    <a:pt x="377952" y="0"/>
                  </a:moveTo>
                  <a:lnTo>
                    <a:pt x="0" y="475488"/>
                  </a:lnTo>
                  <a:lnTo>
                    <a:pt x="725424" y="469392"/>
                  </a:lnTo>
                  <a:lnTo>
                    <a:pt x="377952" y="0"/>
                  </a:lnTo>
                  <a:close/>
                </a:path>
              </a:pathLst>
            </a:custGeom>
            <a:solidFill>
              <a:srgbClr val="1F6BA5"/>
            </a:solidFill>
            <a:ln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90" name="任意多边形 289"/>
            <p:cNvSpPr/>
            <p:nvPr/>
          </p:nvSpPr>
          <p:spPr>
            <a:xfrm>
              <a:off x="1513614" y="3276440"/>
              <a:ext cx="593583" cy="388755"/>
            </a:xfrm>
            <a:custGeom>
              <a:gdLst>
                <a:gd fmla="*/ 350520 w 721360" name="connsiteX0"/>
                <a:gd fmla="*/ 472440 h 472440" name="connsiteY0"/>
                <a:gd fmla="*/ 721360 w 721360" name="connsiteX1"/>
                <a:gd fmla="*/ 10160 h 472440" name="connsiteY1"/>
                <a:gd fmla="*/ 0 w 721360" name="connsiteX2"/>
                <a:gd fmla="*/ 0 h 472440" name="connsiteY2"/>
                <a:gd fmla="*/ 350520 w 721360" name="connsiteX3"/>
                <a:gd fmla="*/ 472440 h 472440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472440" w="721360">
                  <a:moveTo>
                    <a:pt x="350520" y="472440"/>
                  </a:moveTo>
                  <a:lnTo>
                    <a:pt x="721360" y="10160"/>
                  </a:lnTo>
                  <a:lnTo>
                    <a:pt x="0" y="0"/>
                  </a:lnTo>
                  <a:lnTo>
                    <a:pt x="350520" y="472440"/>
                  </a:lnTo>
                  <a:close/>
                </a:path>
              </a:pathLst>
            </a:custGeom>
            <a:solidFill>
              <a:srgbClr val="349F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91" name="任意多边形 290"/>
            <p:cNvSpPr/>
            <p:nvPr/>
          </p:nvSpPr>
          <p:spPr>
            <a:xfrm>
              <a:off x="3231998" y="5934183"/>
              <a:ext cx="596927" cy="391263"/>
            </a:xfrm>
            <a:custGeom>
              <a:gdLst>
                <a:gd fmla="*/ 377952 w 725424" name="connsiteX0"/>
                <a:gd fmla="*/ 0 h 475488" name="connsiteY0"/>
                <a:gd fmla="*/ 0 w 725424" name="connsiteX1"/>
                <a:gd fmla="*/ 475488 h 475488" name="connsiteY1"/>
                <a:gd fmla="*/ 725424 w 725424" name="connsiteX2"/>
                <a:gd fmla="*/ 469392 h 475488" name="connsiteY2"/>
                <a:gd fmla="*/ 377952 w 725424" name="connsiteX3"/>
                <a:gd fmla="*/ 0 h 475488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475488" w="725424">
                  <a:moveTo>
                    <a:pt x="377952" y="0"/>
                  </a:moveTo>
                  <a:lnTo>
                    <a:pt x="0" y="475488"/>
                  </a:lnTo>
                  <a:lnTo>
                    <a:pt x="725424" y="469392"/>
                  </a:lnTo>
                  <a:lnTo>
                    <a:pt x="377952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92" name="任意多边形 291"/>
            <p:cNvSpPr/>
            <p:nvPr/>
          </p:nvSpPr>
          <p:spPr>
            <a:xfrm>
              <a:off x="3516412" y="6320750"/>
              <a:ext cx="596927" cy="391263"/>
            </a:xfrm>
            <a:custGeom>
              <a:gdLst>
                <a:gd fmla="*/ 377952 w 725424" name="connsiteX0"/>
                <a:gd fmla="*/ 0 h 475488" name="connsiteY0"/>
                <a:gd fmla="*/ 0 w 725424" name="connsiteX1"/>
                <a:gd fmla="*/ 475488 h 475488" name="connsiteY1"/>
                <a:gd fmla="*/ 725424 w 725424" name="connsiteX2"/>
                <a:gd fmla="*/ 469392 h 475488" name="connsiteY2"/>
                <a:gd fmla="*/ 377952 w 725424" name="connsiteX3"/>
                <a:gd fmla="*/ 0 h 475488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475488" w="725424">
                  <a:moveTo>
                    <a:pt x="377952" y="0"/>
                  </a:moveTo>
                  <a:lnTo>
                    <a:pt x="0" y="475488"/>
                  </a:lnTo>
                  <a:lnTo>
                    <a:pt x="725424" y="469392"/>
                  </a:lnTo>
                  <a:lnTo>
                    <a:pt x="377952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93" name="任意多边形 292"/>
            <p:cNvSpPr/>
            <p:nvPr/>
          </p:nvSpPr>
          <p:spPr>
            <a:xfrm>
              <a:off x="1819642" y="2526505"/>
              <a:ext cx="596927" cy="391263"/>
            </a:xfrm>
            <a:custGeom>
              <a:gdLst>
                <a:gd fmla="*/ 377952 w 725424" name="connsiteX0"/>
                <a:gd fmla="*/ 0 h 475488" name="connsiteY0"/>
                <a:gd fmla="*/ 0 w 725424" name="connsiteX1"/>
                <a:gd fmla="*/ 475488 h 475488" name="connsiteY1"/>
                <a:gd fmla="*/ 725424 w 725424" name="connsiteX2"/>
                <a:gd fmla="*/ 469392 h 475488" name="connsiteY2"/>
                <a:gd fmla="*/ 377952 w 725424" name="connsiteX3"/>
                <a:gd fmla="*/ 0 h 475488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475488" w="725424">
                  <a:moveTo>
                    <a:pt x="377952" y="0"/>
                  </a:moveTo>
                  <a:lnTo>
                    <a:pt x="0" y="475488"/>
                  </a:lnTo>
                  <a:lnTo>
                    <a:pt x="725424" y="469392"/>
                  </a:lnTo>
                  <a:lnTo>
                    <a:pt x="377952" y="0"/>
                  </a:lnTo>
                  <a:close/>
                </a:path>
              </a:pathLst>
            </a:custGeom>
            <a:solidFill>
              <a:srgbClr val="40AB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94" name="任意多边形 293"/>
            <p:cNvSpPr/>
            <p:nvPr/>
          </p:nvSpPr>
          <p:spPr>
            <a:xfrm>
              <a:off x="2390610" y="2896006"/>
              <a:ext cx="593583" cy="388755"/>
            </a:xfrm>
            <a:custGeom>
              <a:gdLst>
                <a:gd fmla="*/ 350520 w 721360" name="connsiteX0"/>
                <a:gd fmla="*/ 472440 h 472440" name="connsiteY0"/>
                <a:gd fmla="*/ 721360 w 721360" name="connsiteX1"/>
                <a:gd fmla="*/ 10160 h 472440" name="connsiteY1"/>
                <a:gd fmla="*/ 0 w 721360" name="connsiteX2"/>
                <a:gd fmla="*/ 0 h 472440" name="connsiteY2"/>
                <a:gd fmla="*/ 350520 w 721360" name="connsiteX3"/>
                <a:gd fmla="*/ 472440 h 472440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472440" w="721360">
                  <a:moveTo>
                    <a:pt x="350520" y="472440"/>
                  </a:moveTo>
                  <a:lnTo>
                    <a:pt x="721360" y="10160"/>
                  </a:lnTo>
                  <a:lnTo>
                    <a:pt x="0" y="0"/>
                  </a:lnTo>
                  <a:lnTo>
                    <a:pt x="350520" y="472440"/>
                  </a:lnTo>
                  <a:close/>
                </a:path>
              </a:pathLst>
            </a:custGeom>
            <a:noFill/>
            <a:ln>
              <a:solidFill>
                <a:srgbClr val="4F7C87"/>
              </a:solidFill>
              <a:prstDash val="sysDash"/>
            </a:ln>
            <a:effectLst>
              <a:reflection algn="bl" blurRad="6350" dir="5400000" dist="50800" endA="300" endPos="55500" rotWithShape="0" stA="50000" sy="-10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95" name="任意多边形 294"/>
            <p:cNvSpPr/>
            <p:nvPr/>
          </p:nvSpPr>
          <p:spPr>
            <a:xfrm>
              <a:off x="647941" y="1351218"/>
              <a:ext cx="596927" cy="391263"/>
            </a:xfrm>
            <a:custGeom>
              <a:gdLst>
                <a:gd fmla="*/ 377952 w 725424" name="connsiteX0"/>
                <a:gd fmla="*/ 0 h 475488" name="connsiteY0"/>
                <a:gd fmla="*/ 0 w 725424" name="connsiteX1"/>
                <a:gd fmla="*/ 475488 h 475488" name="connsiteY1"/>
                <a:gd fmla="*/ 725424 w 725424" name="connsiteX2"/>
                <a:gd fmla="*/ 469392 h 475488" name="connsiteY2"/>
                <a:gd fmla="*/ 377952 w 725424" name="connsiteX3"/>
                <a:gd fmla="*/ 0 h 475488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475488" w="725424">
                  <a:moveTo>
                    <a:pt x="377952" y="0"/>
                  </a:moveTo>
                  <a:lnTo>
                    <a:pt x="0" y="475488"/>
                  </a:lnTo>
                  <a:lnTo>
                    <a:pt x="725424" y="469392"/>
                  </a:lnTo>
                  <a:lnTo>
                    <a:pt x="377952" y="0"/>
                  </a:lnTo>
                  <a:close/>
                </a:path>
              </a:pathLst>
            </a:custGeom>
            <a:noFill/>
            <a:ln>
              <a:solidFill>
                <a:schemeClr val="tx1">
                  <a:lumMod val="8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96" name="任意多边形 295"/>
            <p:cNvSpPr/>
            <p:nvPr/>
          </p:nvSpPr>
          <p:spPr>
            <a:xfrm>
              <a:off x="331368" y="1748334"/>
              <a:ext cx="596927" cy="391263"/>
            </a:xfrm>
            <a:custGeom>
              <a:gdLst>
                <a:gd fmla="*/ 377952 w 725424" name="connsiteX0"/>
                <a:gd fmla="*/ 0 h 475488" name="connsiteY0"/>
                <a:gd fmla="*/ 0 w 725424" name="connsiteX1"/>
                <a:gd fmla="*/ 475488 h 475488" name="connsiteY1"/>
                <a:gd fmla="*/ 725424 w 725424" name="connsiteX2"/>
                <a:gd fmla="*/ 469392 h 475488" name="connsiteY2"/>
                <a:gd fmla="*/ 377952 w 725424" name="connsiteX3"/>
                <a:gd fmla="*/ 0 h 475488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475488" w="725424">
                  <a:moveTo>
                    <a:pt x="377952" y="0"/>
                  </a:moveTo>
                  <a:lnTo>
                    <a:pt x="0" y="475488"/>
                  </a:lnTo>
                  <a:lnTo>
                    <a:pt x="725424" y="469392"/>
                  </a:lnTo>
                  <a:lnTo>
                    <a:pt x="377952" y="0"/>
                  </a:lnTo>
                  <a:close/>
                </a:path>
              </a:pathLst>
            </a:custGeom>
            <a:noFill/>
            <a:ln>
              <a:solidFill>
                <a:schemeClr val="tx1">
                  <a:lumMod val="8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97" name="任意多边形 296"/>
            <p:cNvSpPr/>
            <p:nvPr/>
          </p:nvSpPr>
          <p:spPr>
            <a:xfrm>
              <a:off x="623745" y="2145449"/>
              <a:ext cx="596927" cy="391263"/>
            </a:xfrm>
            <a:custGeom>
              <a:gdLst>
                <a:gd fmla="*/ 377952 w 725424" name="connsiteX0"/>
                <a:gd fmla="*/ 0 h 475488" name="connsiteY0"/>
                <a:gd fmla="*/ 0 w 725424" name="connsiteX1"/>
                <a:gd fmla="*/ 475488 h 475488" name="connsiteY1"/>
                <a:gd fmla="*/ 725424 w 725424" name="connsiteX2"/>
                <a:gd fmla="*/ 469392 h 475488" name="connsiteY2"/>
                <a:gd fmla="*/ 377952 w 725424" name="connsiteX3"/>
                <a:gd fmla="*/ 0 h 475488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475488" w="725424">
                  <a:moveTo>
                    <a:pt x="377952" y="0"/>
                  </a:moveTo>
                  <a:lnTo>
                    <a:pt x="0" y="475488"/>
                  </a:lnTo>
                  <a:lnTo>
                    <a:pt x="725424" y="469392"/>
                  </a:lnTo>
                  <a:lnTo>
                    <a:pt x="377952" y="0"/>
                  </a:lnTo>
                  <a:close/>
                </a:path>
              </a:pathLst>
            </a:custGeom>
            <a:noFill/>
            <a:ln>
              <a:solidFill>
                <a:schemeClr val="tx1">
                  <a:lumMod val="8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98" name="任意多边形 297"/>
            <p:cNvSpPr/>
            <p:nvPr/>
          </p:nvSpPr>
          <p:spPr>
            <a:xfrm>
              <a:off x="1219418" y="2145449"/>
              <a:ext cx="596927" cy="391263"/>
            </a:xfrm>
            <a:custGeom>
              <a:gdLst>
                <a:gd fmla="*/ 377952 w 725424" name="connsiteX0"/>
                <a:gd fmla="*/ 0 h 475488" name="connsiteY0"/>
                <a:gd fmla="*/ 0 w 725424" name="connsiteX1"/>
                <a:gd fmla="*/ 475488 h 475488" name="connsiteY1"/>
                <a:gd fmla="*/ 725424 w 725424" name="connsiteX2"/>
                <a:gd fmla="*/ 469392 h 475488" name="connsiteY2"/>
                <a:gd fmla="*/ 377952 w 725424" name="connsiteX3"/>
                <a:gd fmla="*/ 0 h 475488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475488" w="725424">
                  <a:moveTo>
                    <a:pt x="377952" y="0"/>
                  </a:moveTo>
                  <a:lnTo>
                    <a:pt x="0" y="475488"/>
                  </a:lnTo>
                  <a:lnTo>
                    <a:pt x="725424" y="469392"/>
                  </a:lnTo>
                  <a:lnTo>
                    <a:pt x="377952" y="0"/>
                  </a:lnTo>
                  <a:close/>
                </a:path>
              </a:pathLst>
            </a:custGeom>
            <a:noFill/>
            <a:ln>
              <a:solidFill>
                <a:schemeClr val="tx1">
                  <a:lumMod val="8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99" name="任意多边形 298"/>
            <p:cNvSpPr/>
            <p:nvPr/>
          </p:nvSpPr>
          <p:spPr>
            <a:xfrm>
              <a:off x="602221" y="2928249"/>
              <a:ext cx="596927" cy="391263"/>
            </a:xfrm>
            <a:custGeom>
              <a:gdLst>
                <a:gd fmla="*/ 377952 w 725424" name="connsiteX0"/>
                <a:gd fmla="*/ 0 h 475488" name="connsiteY0"/>
                <a:gd fmla="*/ 0 w 725424" name="connsiteX1"/>
                <a:gd fmla="*/ 475488 h 475488" name="connsiteY1"/>
                <a:gd fmla="*/ 725424 w 725424" name="connsiteX2"/>
                <a:gd fmla="*/ 469392 h 475488" name="connsiteY2"/>
                <a:gd fmla="*/ 377952 w 725424" name="connsiteX3"/>
                <a:gd fmla="*/ 0 h 475488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475488" w="725424">
                  <a:moveTo>
                    <a:pt x="377952" y="0"/>
                  </a:moveTo>
                  <a:lnTo>
                    <a:pt x="0" y="475488"/>
                  </a:lnTo>
                  <a:lnTo>
                    <a:pt x="725424" y="469392"/>
                  </a:lnTo>
                  <a:lnTo>
                    <a:pt x="377952" y="0"/>
                  </a:lnTo>
                  <a:close/>
                </a:path>
              </a:pathLst>
            </a:custGeom>
            <a:noFill/>
            <a:ln>
              <a:solidFill>
                <a:schemeClr val="tx1">
                  <a:lumMod val="8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00" name="任意多边形 299"/>
            <p:cNvSpPr/>
            <p:nvPr/>
          </p:nvSpPr>
          <p:spPr>
            <a:xfrm>
              <a:off x="281682" y="3340604"/>
              <a:ext cx="596927" cy="391263"/>
            </a:xfrm>
            <a:custGeom>
              <a:gdLst>
                <a:gd fmla="*/ 377952 w 725424" name="connsiteX0"/>
                <a:gd fmla="*/ 0 h 475488" name="connsiteY0"/>
                <a:gd fmla="*/ 0 w 725424" name="connsiteX1"/>
                <a:gd fmla="*/ 475488 h 475488" name="connsiteY1"/>
                <a:gd fmla="*/ 725424 w 725424" name="connsiteX2"/>
                <a:gd fmla="*/ 469392 h 475488" name="connsiteY2"/>
                <a:gd fmla="*/ 377952 w 725424" name="connsiteX3"/>
                <a:gd fmla="*/ 0 h 475488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475488" w="725424">
                  <a:moveTo>
                    <a:pt x="377952" y="0"/>
                  </a:moveTo>
                  <a:lnTo>
                    <a:pt x="0" y="475488"/>
                  </a:lnTo>
                  <a:lnTo>
                    <a:pt x="725424" y="469392"/>
                  </a:lnTo>
                  <a:lnTo>
                    <a:pt x="377952" y="0"/>
                  </a:lnTo>
                  <a:close/>
                </a:path>
              </a:pathLst>
            </a:custGeom>
            <a:noFill/>
            <a:ln>
              <a:solidFill>
                <a:schemeClr val="tx1">
                  <a:lumMod val="8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01" name="任意多边形 300"/>
            <p:cNvSpPr/>
            <p:nvPr/>
          </p:nvSpPr>
          <p:spPr>
            <a:xfrm>
              <a:off x="579361" y="3737720"/>
              <a:ext cx="596927" cy="391263"/>
            </a:xfrm>
            <a:custGeom>
              <a:gdLst>
                <a:gd fmla="*/ 377952 w 725424" name="connsiteX0"/>
                <a:gd fmla="*/ 0 h 475488" name="connsiteY0"/>
                <a:gd fmla="*/ 0 w 725424" name="connsiteX1"/>
                <a:gd fmla="*/ 475488 h 475488" name="connsiteY1"/>
                <a:gd fmla="*/ 725424 w 725424" name="connsiteX2"/>
                <a:gd fmla="*/ 469392 h 475488" name="connsiteY2"/>
                <a:gd fmla="*/ 377952 w 725424" name="connsiteX3"/>
                <a:gd fmla="*/ 0 h 475488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475488" w="725424">
                  <a:moveTo>
                    <a:pt x="377952" y="0"/>
                  </a:moveTo>
                  <a:lnTo>
                    <a:pt x="0" y="475488"/>
                  </a:lnTo>
                  <a:lnTo>
                    <a:pt x="725424" y="469392"/>
                  </a:lnTo>
                  <a:lnTo>
                    <a:pt x="377952" y="0"/>
                  </a:lnTo>
                  <a:close/>
                </a:path>
              </a:pathLst>
            </a:custGeom>
            <a:noFill/>
            <a:ln>
              <a:solidFill>
                <a:schemeClr val="tx1">
                  <a:lumMod val="8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02" name="任意多边形 301"/>
            <p:cNvSpPr/>
            <p:nvPr/>
          </p:nvSpPr>
          <p:spPr>
            <a:xfrm>
              <a:off x="589731" y="6513716"/>
              <a:ext cx="596927" cy="391263"/>
            </a:xfrm>
            <a:custGeom>
              <a:gdLst>
                <a:gd fmla="*/ 377952 w 725424" name="connsiteX0"/>
                <a:gd fmla="*/ 0 h 475488" name="connsiteY0"/>
                <a:gd fmla="*/ 0 w 725424" name="connsiteX1"/>
                <a:gd fmla="*/ 475488 h 475488" name="connsiteY1"/>
                <a:gd fmla="*/ 725424 w 725424" name="connsiteX2"/>
                <a:gd fmla="*/ 469392 h 475488" name="connsiteY2"/>
                <a:gd fmla="*/ 377952 w 725424" name="connsiteX3"/>
                <a:gd fmla="*/ 0 h 475488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475488" w="725424">
                  <a:moveTo>
                    <a:pt x="377952" y="0"/>
                  </a:moveTo>
                  <a:lnTo>
                    <a:pt x="0" y="475488"/>
                  </a:lnTo>
                  <a:lnTo>
                    <a:pt x="725424" y="469392"/>
                  </a:lnTo>
                  <a:lnTo>
                    <a:pt x="377952" y="0"/>
                  </a:lnTo>
                  <a:close/>
                </a:path>
              </a:pathLst>
            </a:custGeom>
            <a:noFill/>
            <a:ln>
              <a:solidFill>
                <a:schemeClr val="tx1">
                  <a:lumMod val="8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03" name="任意多边形 302"/>
            <p:cNvSpPr/>
            <p:nvPr/>
          </p:nvSpPr>
          <p:spPr>
            <a:xfrm>
              <a:off x="1185404" y="6513716"/>
              <a:ext cx="596927" cy="391263"/>
            </a:xfrm>
            <a:custGeom>
              <a:gdLst>
                <a:gd fmla="*/ 377952 w 725424" name="connsiteX0"/>
                <a:gd fmla="*/ 0 h 475488" name="connsiteY0"/>
                <a:gd fmla="*/ 0 w 725424" name="connsiteX1"/>
                <a:gd fmla="*/ 475488 h 475488" name="connsiteY1"/>
                <a:gd fmla="*/ 725424 w 725424" name="connsiteX2"/>
                <a:gd fmla="*/ 469392 h 475488" name="connsiteY2"/>
                <a:gd fmla="*/ 377952 w 725424" name="connsiteX3"/>
                <a:gd fmla="*/ 0 h 475488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475488" w="725424">
                  <a:moveTo>
                    <a:pt x="377952" y="0"/>
                  </a:moveTo>
                  <a:lnTo>
                    <a:pt x="0" y="475488"/>
                  </a:lnTo>
                  <a:lnTo>
                    <a:pt x="725424" y="469392"/>
                  </a:lnTo>
                  <a:lnTo>
                    <a:pt x="377952" y="0"/>
                  </a:lnTo>
                  <a:close/>
                </a:path>
              </a:pathLst>
            </a:custGeom>
            <a:noFill/>
            <a:ln>
              <a:solidFill>
                <a:schemeClr val="tx1">
                  <a:lumMod val="8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04" name="任意多边形 303"/>
            <p:cNvSpPr/>
            <p:nvPr/>
          </p:nvSpPr>
          <p:spPr>
            <a:xfrm>
              <a:off x="352822" y="1343186"/>
              <a:ext cx="593583" cy="388755"/>
            </a:xfrm>
            <a:custGeom>
              <a:gdLst>
                <a:gd fmla="*/ 350520 w 721360" name="connsiteX0"/>
                <a:gd fmla="*/ 472440 h 472440" name="connsiteY0"/>
                <a:gd fmla="*/ 721360 w 721360" name="connsiteX1"/>
                <a:gd fmla="*/ 10160 h 472440" name="connsiteY1"/>
                <a:gd fmla="*/ 0 w 721360" name="connsiteX2"/>
                <a:gd fmla="*/ 0 h 472440" name="connsiteY2"/>
                <a:gd fmla="*/ 350520 w 721360" name="connsiteX3"/>
                <a:gd fmla="*/ 472440 h 472440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472440" w="721360">
                  <a:moveTo>
                    <a:pt x="350520" y="472440"/>
                  </a:moveTo>
                  <a:lnTo>
                    <a:pt x="721360" y="10160"/>
                  </a:lnTo>
                  <a:lnTo>
                    <a:pt x="0" y="0"/>
                  </a:lnTo>
                  <a:lnTo>
                    <a:pt x="350520" y="472440"/>
                  </a:lnTo>
                  <a:close/>
                </a:path>
              </a:pathLst>
            </a:custGeom>
            <a:noFill/>
            <a:ln>
              <a:solidFill>
                <a:schemeClr val="tx1">
                  <a:lumMod val="8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05" name="任意多边形 304"/>
            <p:cNvSpPr/>
            <p:nvPr/>
          </p:nvSpPr>
          <p:spPr>
            <a:xfrm>
              <a:off x="961453" y="1340768"/>
              <a:ext cx="593583" cy="388755"/>
            </a:xfrm>
            <a:custGeom>
              <a:gdLst>
                <a:gd fmla="*/ 350520 w 721360" name="connsiteX0"/>
                <a:gd fmla="*/ 472440 h 472440" name="connsiteY0"/>
                <a:gd fmla="*/ 721360 w 721360" name="connsiteX1"/>
                <a:gd fmla="*/ 10160 h 472440" name="connsiteY1"/>
                <a:gd fmla="*/ 0 w 721360" name="connsiteX2"/>
                <a:gd fmla="*/ 0 h 472440" name="connsiteY2"/>
                <a:gd fmla="*/ 350520 w 721360" name="connsiteX3"/>
                <a:gd fmla="*/ 472440 h 472440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472440" w="721360">
                  <a:moveTo>
                    <a:pt x="350520" y="472440"/>
                  </a:moveTo>
                  <a:lnTo>
                    <a:pt x="721360" y="10160"/>
                  </a:lnTo>
                  <a:lnTo>
                    <a:pt x="0" y="0"/>
                  </a:lnTo>
                  <a:lnTo>
                    <a:pt x="350520" y="472440"/>
                  </a:lnTo>
                  <a:close/>
                </a:path>
              </a:pathLst>
            </a:custGeom>
            <a:noFill/>
            <a:ln>
              <a:solidFill>
                <a:schemeClr val="tx1">
                  <a:lumMod val="8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06" name="任意多边形 305"/>
            <p:cNvSpPr/>
            <p:nvPr/>
          </p:nvSpPr>
          <p:spPr>
            <a:xfrm>
              <a:off x="644880" y="1737883"/>
              <a:ext cx="593583" cy="388755"/>
            </a:xfrm>
            <a:custGeom>
              <a:gdLst>
                <a:gd fmla="*/ 350520 w 721360" name="connsiteX0"/>
                <a:gd fmla="*/ 472440 h 472440" name="connsiteY0"/>
                <a:gd fmla="*/ 721360 w 721360" name="connsiteX1"/>
                <a:gd fmla="*/ 10160 h 472440" name="connsiteY1"/>
                <a:gd fmla="*/ 0 w 721360" name="connsiteX2"/>
                <a:gd fmla="*/ 0 h 472440" name="connsiteY2"/>
                <a:gd fmla="*/ 350520 w 721360" name="connsiteX3"/>
                <a:gd fmla="*/ 472440 h 472440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472440" w="721360">
                  <a:moveTo>
                    <a:pt x="350520" y="472440"/>
                  </a:moveTo>
                  <a:lnTo>
                    <a:pt x="721360" y="10160"/>
                  </a:lnTo>
                  <a:lnTo>
                    <a:pt x="0" y="0"/>
                  </a:lnTo>
                  <a:lnTo>
                    <a:pt x="350520" y="472440"/>
                  </a:lnTo>
                  <a:close/>
                </a:path>
              </a:pathLst>
            </a:custGeom>
            <a:noFill/>
            <a:ln>
              <a:solidFill>
                <a:schemeClr val="tx1">
                  <a:lumMod val="8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07" name="任意多边形 306"/>
            <p:cNvSpPr/>
            <p:nvPr/>
          </p:nvSpPr>
          <p:spPr>
            <a:xfrm>
              <a:off x="936372" y="2134998"/>
              <a:ext cx="593583" cy="388755"/>
            </a:xfrm>
            <a:custGeom>
              <a:gdLst>
                <a:gd fmla="*/ 350520 w 721360" name="connsiteX0"/>
                <a:gd fmla="*/ 472440 h 472440" name="connsiteY0"/>
                <a:gd fmla="*/ 721360 w 721360" name="connsiteX1"/>
                <a:gd fmla="*/ 10160 h 472440" name="connsiteY1"/>
                <a:gd fmla="*/ 0 w 721360" name="connsiteX2"/>
                <a:gd fmla="*/ 0 h 472440" name="connsiteY2"/>
                <a:gd fmla="*/ 350520 w 721360" name="connsiteX3"/>
                <a:gd fmla="*/ 472440 h 472440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472440" w="721360">
                  <a:moveTo>
                    <a:pt x="350520" y="472440"/>
                  </a:moveTo>
                  <a:lnTo>
                    <a:pt x="721360" y="10160"/>
                  </a:lnTo>
                  <a:lnTo>
                    <a:pt x="0" y="0"/>
                  </a:lnTo>
                  <a:lnTo>
                    <a:pt x="350520" y="472440"/>
                  </a:lnTo>
                  <a:close/>
                </a:path>
              </a:pathLst>
            </a:custGeom>
            <a:noFill/>
            <a:ln>
              <a:solidFill>
                <a:schemeClr val="tx1">
                  <a:lumMod val="8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08" name="任意多边形 307"/>
            <p:cNvSpPr/>
            <p:nvPr/>
          </p:nvSpPr>
          <p:spPr>
            <a:xfrm>
              <a:off x="938593" y="2532114"/>
              <a:ext cx="593583" cy="388755"/>
            </a:xfrm>
            <a:custGeom>
              <a:gdLst>
                <a:gd fmla="*/ 350520 w 721360" name="connsiteX0"/>
                <a:gd fmla="*/ 472440 h 472440" name="connsiteY0"/>
                <a:gd fmla="*/ 721360 w 721360" name="connsiteX1"/>
                <a:gd fmla="*/ 10160 h 472440" name="connsiteY1"/>
                <a:gd fmla="*/ 0 w 721360" name="connsiteX2"/>
                <a:gd fmla="*/ 0 h 472440" name="connsiteY2"/>
                <a:gd fmla="*/ 350520 w 721360" name="connsiteX3"/>
                <a:gd fmla="*/ 472440 h 472440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472440" w="721360">
                  <a:moveTo>
                    <a:pt x="350520" y="472440"/>
                  </a:moveTo>
                  <a:lnTo>
                    <a:pt x="721360" y="10160"/>
                  </a:lnTo>
                  <a:lnTo>
                    <a:pt x="0" y="0"/>
                  </a:lnTo>
                  <a:lnTo>
                    <a:pt x="350520" y="472440"/>
                  </a:lnTo>
                  <a:close/>
                </a:path>
              </a:pathLst>
            </a:custGeom>
            <a:noFill/>
            <a:ln>
              <a:solidFill>
                <a:schemeClr val="tx1">
                  <a:lumMod val="8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09" name="任意多边形 308"/>
            <p:cNvSpPr/>
            <p:nvPr/>
          </p:nvSpPr>
          <p:spPr>
            <a:xfrm>
              <a:off x="908113" y="2902559"/>
              <a:ext cx="593583" cy="388755"/>
            </a:xfrm>
            <a:custGeom>
              <a:gdLst>
                <a:gd fmla="*/ 350520 w 721360" name="connsiteX0"/>
                <a:gd fmla="*/ 472440 h 472440" name="connsiteY0"/>
                <a:gd fmla="*/ 721360 w 721360" name="connsiteX1"/>
                <a:gd fmla="*/ 10160 h 472440" name="connsiteY1"/>
                <a:gd fmla="*/ 0 w 721360" name="connsiteX2"/>
                <a:gd fmla="*/ 0 h 472440" name="connsiteY2"/>
                <a:gd fmla="*/ 350520 w 721360" name="connsiteX3"/>
                <a:gd fmla="*/ 472440 h 472440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472440" w="721360">
                  <a:moveTo>
                    <a:pt x="350520" y="472440"/>
                  </a:moveTo>
                  <a:lnTo>
                    <a:pt x="721360" y="10160"/>
                  </a:lnTo>
                  <a:lnTo>
                    <a:pt x="0" y="0"/>
                  </a:lnTo>
                  <a:lnTo>
                    <a:pt x="350520" y="472440"/>
                  </a:lnTo>
                  <a:close/>
                </a:path>
              </a:pathLst>
            </a:custGeom>
            <a:noFill/>
            <a:ln>
              <a:solidFill>
                <a:schemeClr val="tx1">
                  <a:lumMod val="8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10" name="任意多边形 309"/>
            <p:cNvSpPr/>
            <p:nvPr/>
          </p:nvSpPr>
          <p:spPr>
            <a:xfrm>
              <a:off x="595194" y="3330154"/>
              <a:ext cx="593583" cy="388755"/>
            </a:xfrm>
            <a:custGeom>
              <a:gdLst>
                <a:gd fmla="*/ 350520 w 721360" name="connsiteX0"/>
                <a:gd fmla="*/ 472440 h 472440" name="connsiteY0"/>
                <a:gd fmla="*/ 721360 w 721360" name="connsiteX1"/>
                <a:gd fmla="*/ 10160 h 472440" name="connsiteY1"/>
                <a:gd fmla="*/ 0 w 721360" name="connsiteX2"/>
                <a:gd fmla="*/ 0 h 472440" name="connsiteY2"/>
                <a:gd fmla="*/ 350520 w 721360" name="connsiteX3"/>
                <a:gd fmla="*/ 472440 h 472440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472440" w="721360">
                  <a:moveTo>
                    <a:pt x="350520" y="472440"/>
                  </a:moveTo>
                  <a:lnTo>
                    <a:pt x="721360" y="10160"/>
                  </a:lnTo>
                  <a:lnTo>
                    <a:pt x="0" y="0"/>
                  </a:lnTo>
                  <a:lnTo>
                    <a:pt x="350520" y="472440"/>
                  </a:lnTo>
                  <a:close/>
                </a:path>
              </a:pathLst>
            </a:custGeom>
            <a:noFill/>
            <a:ln>
              <a:solidFill>
                <a:schemeClr val="tx1">
                  <a:lumMod val="8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11" name="任意多边形 310"/>
            <p:cNvSpPr/>
            <p:nvPr/>
          </p:nvSpPr>
          <p:spPr>
            <a:xfrm>
              <a:off x="286750" y="3727269"/>
              <a:ext cx="593583" cy="388755"/>
            </a:xfrm>
            <a:custGeom>
              <a:gdLst>
                <a:gd fmla="*/ 350520 w 721360" name="connsiteX0"/>
                <a:gd fmla="*/ 472440 h 472440" name="connsiteY0"/>
                <a:gd fmla="*/ 721360 w 721360" name="connsiteX1"/>
                <a:gd fmla="*/ 10160 h 472440" name="connsiteY1"/>
                <a:gd fmla="*/ 0 w 721360" name="connsiteX2"/>
                <a:gd fmla="*/ 0 h 472440" name="connsiteY2"/>
                <a:gd fmla="*/ 350520 w 721360" name="connsiteX3"/>
                <a:gd fmla="*/ 472440 h 472440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472440" w="721360">
                  <a:moveTo>
                    <a:pt x="350520" y="472440"/>
                  </a:moveTo>
                  <a:lnTo>
                    <a:pt x="721360" y="10160"/>
                  </a:lnTo>
                  <a:lnTo>
                    <a:pt x="0" y="0"/>
                  </a:lnTo>
                  <a:lnTo>
                    <a:pt x="350520" y="472440"/>
                  </a:lnTo>
                  <a:close/>
                </a:path>
              </a:pathLst>
            </a:custGeom>
            <a:noFill/>
            <a:ln>
              <a:solidFill>
                <a:schemeClr val="tx1">
                  <a:lumMod val="8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12" name="任意多边形 311"/>
            <p:cNvSpPr/>
            <p:nvPr/>
          </p:nvSpPr>
          <p:spPr>
            <a:xfrm>
              <a:off x="584338" y="4124384"/>
              <a:ext cx="593583" cy="388755"/>
            </a:xfrm>
            <a:custGeom>
              <a:gdLst>
                <a:gd fmla="*/ 350520 w 721360" name="connsiteX0"/>
                <a:gd fmla="*/ 472440 h 472440" name="connsiteY0"/>
                <a:gd fmla="*/ 721360 w 721360" name="connsiteX1"/>
                <a:gd fmla="*/ 10160 h 472440" name="connsiteY1"/>
                <a:gd fmla="*/ 0 w 721360" name="connsiteX2"/>
                <a:gd fmla="*/ 0 h 472440" name="connsiteY2"/>
                <a:gd fmla="*/ 350520 w 721360" name="connsiteX3"/>
                <a:gd fmla="*/ 472440 h 472440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472440" w="721360">
                  <a:moveTo>
                    <a:pt x="350520" y="472440"/>
                  </a:moveTo>
                  <a:lnTo>
                    <a:pt x="721360" y="10160"/>
                  </a:lnTo>
                  <a:lnTo>
                    <a:pt x="0" y="0"/>
                  </a:lnTo>
                  <a:lnTo>
                    <a:pt x="350520" y="472440"/>
                  </a:lnTo>
                  <a:close/>
                </a:path>
              </a:pathLst>
            </a:custGeom>
            <a:noFill/>
            <a:ln>
              <a:solidFill>
                <a:schemeClr val="tx1">
                  <a:lumMod val="8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13" name="任意多边形 312"/>
            <p:cNvSpPr/>
            <p:nvPr/>
          </p:nvSpPr>
          <p:spPr>
            <a:xfrm>
              <a:off x="279130" y="4517690"/>
              <a:ext cx="593583" cy="388755"/>
            </a:xfrm>
            <a:custGeom>
              <a:gdLst>
                <a:gd fmla="*/ 350520 w 721360" name="connsiteX0"/>
                <a:gd fmla="*/ 472440 h 472440" name="connsiteY0"/>
                <a:gd fmla="*/ 721360 w 721360" name="connsiteX1"/>
                <a:gd fmla="*/ 10160 h 472440" name="connsiteY1"/>
                <a:gd fmla="*/ 0 w 721360" name="connsiteX2"/>
                <a:gd fmla="*/ 0 h 472440" name="connsiteY2"/>
                <a:gd fmla="*/ 350520 w 721360" name="connsiteX3"/>
                <a:gd fmla="*/ 472440 h 472440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472440" w="721360">
                  <a:moveTo>
                    <a:pt x="350520" y="472440"/>
                  </a:moveTo>
                  <a:lnTo>
                    <a:pt x="721360" y="10160"/>
                  </a:lnTo>
                  <a:lnTo>
                    <a:pt x="0" y="0"/>
                  </a:lnTo>
                  <a:lnTo>
                    <a:pt x="350520" y="472440"/>
                  </a:lnTo>
                  <a:close/>
                </a:path>
              </a:pathLst>
            </a:custGeom>
            <a:noFill/>
            <a:ln>
              <a:solidFill>
                <a:schemeClr val="tx1">
                  <a:lumMod val="8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14" name="任意多边形 313"/>
            <p:cNvSpPr/>
            <p:nvPr/>
          </p:nvSpPr>
          <p:spPr>
            <a:xfrm>
              <a:off x="355330" y="4914805"/>
              <a:ext cx="593583" cy="388755"/>
            </a:xfrm>
            <a:custGeom>
              <a:gdLst>
                <a:gd fmla="*/ 350520 w 721360" name="connsiteX0"/>
                <a:gd fmla="*/ 472440 h 472440" name="connsiteY0"/>
                <a:gd fmla="*/ 721360 w 721360" name="connsiteX1"/>
                <a:gd fmla="*/ 10160 h 472440" name="connsiteY1"/>
                <a:gd fmla="*/ 0 w 721360" name="connsiteX2"/>
                <a:gd fmla="*/ 0 h 472440" name="connsiteY2"/>
                <a:gd fmla="*/ 350520 w 721360" name="connsiteX3"/>
                <a:gd fmla="*/ 472440 h 472440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472440" w="721360">
                  <a:moveTo>
                    <a:pt x="350520" y="472440"/>
                  </a:moveTo>
                  <a:lnTo>
                    <a:pt x="721360" y="10160"/>
                  </a:lnTo>
                  <a:lnTo>
                    <a:pt x="0" y="0"/>
                  </a:lnTo>
                  <a:lnTo>
                    <a:pt x="350520" y="472440"/>
                  </a:lnTo>
                  <a:close/>
                </a:path>
              </a:pathLst>
            </a:custGeom>
            <a:noFill/>
            <a:ln>
              <a:solidFill>
                <a:schemeClr val="tx1">
                  <a:lumMod val="8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15" name="任意多边形 314"/>
            <p:cNvSpPr/>
            <p:nvPr/>
          </p:nvSpPr>
          <p:spPr>
            <a:xfrm>
              <a:off x="961453" y="4914805"/>
              <a:ext cx="593583" cy="388755"/>
            </a:xfrm>
            <a:custGeom>
              <a:gdLst>
                <a:gd fmla="*/ 350520 w 721360" name="connsiteX0"/>
                <a:gd fmla="*/ 472440 h 472440" name="connsiteY0"/>
                <a:gd fmla="*/ 721360 w 721360" name="connsiteX1"/>
                <a:gd fmla="*/ 10160 h 472440" name="connsiteY1"/>
                <a:gd fmla="*/ 0 w 721360" name="connsiteX2"/>
                <a:gd fmla="*/ 0 h 472440" name="connsiteY2"/>
                <a:gd fmla="*/ 350520 w 721360" name="connsiteX3"/>
                <a:gd fmla="*/ 472440 h 472440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472440" w="721360">
                  <a:moveTo>
                    <a:pt x="350520" y="472440"/>
                  </a:moveTo>
                  <a:lnTo>
                    <a:pt x="721360" y="10160"/>
                  </a:lnTo>
                  <a:lnTo>
                    <a:pt x="0" y="0"/>
                  </a:lnTo>
                  <a:lnTo>
                    <a:pt x="350520" y="472440"/>
                  </a:lnTo>
                  <a:close/>
                </a:path>
              </a:pathLst>
            </a:custGeom>
            <a:noFill/>
            <a:ln>
              <a:solidFill>
                <a:schemeClr val="tx1">
                  <a:lumMod val="8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16" name="任意多边形 315"/>
            <p:cNvSpPr/>
            <p:nvPr/>
          </p:nvSpPr>
          <p:spPr>
            <a:xfrm>
              <a:off x="637295" y="5311920"/>
              <a:ext cx="593583" cy="388755"/>
            </a:xfrm>
            <a:custGeom>
              <a:gdLst>
                <a:gd fmla="*/ 350520 w 721360" name="connsiteX0"/>
                <a:gd fmla="*/ 472440 h 472440" name="connsiteY0"/>
                <a:gd fmla="*/ 721360 w 721360" name="connsiteX1"/>
                <a:gd fmla="*/ 10160 h 472440" name="connsiteY1"/>
                <a:gd fmla="*/ 0 w 721360" name="connsiteX2"/>
                <a:gd fmla="*/ 0 h 472440" name="connsiteY2"/>
                <a:gd fmla="*/ 350520 w 721360" name="connsiteX3"/>
                <a:gd fmla="*/ 472440 h 472440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472440" w="721360">
                  <a:moveTo>
                    <a:pt x="350520" y="472440"/>
                  </a:moveTo>
                  <a:lnTo>
                    <a:pt x="721360" y="10160"/>
                  </a:lnTo>
                  <a:lnTo>
                    <a:pt x="0" y="0"/>
                  </a:lnTo>
                  <a:lnTo>
                    <a:pt x="350520" y="472440"/>
                  </a:lnTo>
                  <a:close/>
                </a:path>
              </a:pathLst>
            </a:custGeom>
            <a:noFill/>
            <a:ln>
              <a:solidFill>
                <a:schemeClr val="tx1">
                  <a:lumMod val="8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17" name="任意多边形 316"/>
            <p:cNvSpPr/>
            <p:nvPr/>
          </p:nvSpPr>
          <p:spPr>
            <a:xfrm>
              <a:off x="1243418" y="5311920"/>
              <a:ext cx="593583" cy="388755"/>
            </a:xfrm>
            <a:custGeom>
              <a:gdLst>
                <a:gd fmla="*/ 350520 w 721360" name="connsiteX0"/>
                <a:gd fmla="*/ 472440 h 472440" name="connsiteY0"/>
                <a:gd fmla="*/ 721360 w 721360" name="connsiteX1"/>
                <a:gd fmla="*/ 10160 h 472440" name="connsiteY1"/>
                <a:gd fmla="*/ 0 w 721360" name="connsiteX2"/>
                <a:gd fmla="*/ 0 h 472440" name="connsiteY2"/>
                <a:gd fmla="*/ 350520 w 721360" name="connsiteX3"/>
                <a:gd fmla="*/ 472440 h 472440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472440" w="721360">
                  <a:moveTo>
                    <a:pt x="350520" y="472440"/>
                  </a:moveTo>
                  <a:lnTo>
                    <a:pt x="721360" y="10160"/>
                  </a:lnTo>
                  <a:lnTo>
                    <a:pt x="0" y="0"/>
                  </a:lnTo>
                  <a:lnTo>
                    <a:pt x="350520" y="472440"/>
                  </a:lnTo>
                  <a:close/>
                </a:path>
              </a:pathLst>
            </a:custGeom>
            <a:noFill/>
            <a:ln>
              <a:solidFill>
                <a:schemeClr val="tx1">
                  <a:lumMod val="8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18" name="任意多边形 317"/>
            <p:cNvSpPr/>
            <p:nvPr/>
          </p:nvSpPr>
          <p:spPr>
            <a:xfrm>
              <a:off x="328660" y="5705225"/>
              <a:ext cx="593583" cy="388755"/>
            </a:xfrm>
            <a:custGeom>
              <a:gdLst>
                <a:gd fmla="*/ 350520 w 721360" name="connsiteX0"/>
                <a:gd fmla="*/ 472440 h 472440" name="connsiteY0"/>
                <a:gd fmla="*/ 721360 w 721360" name="connsiteX1"/>
                <a:gd fmla="*/ 10160 h 472440" name="connsiteY1"/>
                <a:gd fmla="*/ 0 w 721360" name="connsiteX2"/>
                <a:gd fmla="*/ 0 h 472440" name="connsiteY2"/>
                <a:gd fmla="*/ 350520 w 721360" name="connsiteX3"/>
                <a:gd fmla="*/ 472440 h 472440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472440" w="721360">
                  <a:moveTo>
                    <a:pt x="350520" y="472440"/>
                  </a:moveTo>
                  <a:lnTo>
                    <a:pt x="721360" y="10160"/>
                  </a:lnTo>
                  <a:lnTo>
                    <a:pt x="0" y="0"/>
                  </a:lnTo>
                  <a:lnTo>
                    <a:pt x="350520" y="472440"/>
                  </a:lnTo>
                  <a:close/>
                </a:path>
              </a:pathLst>
            </a:custGeom>
            <a:noFill/>
            <a:ln>
              <a:solidFill>
                <a:schemeClr val="tx1">
                  <a:lumMod val="8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19" name="任意多边形 318"/>
            <p:cNvSpPr/>
            <p:nvPr/>
          </p:nvSpPr>
          <p:spPr>
            <a:xfrm>
              <a:off x="930973" y="5709035"/>
              <a:ext cx="593583" cy="388755"/>
            </a:xfrm>
            <a:custGeom>
              <a:gdLst>
                <a:gd fmla="*/ 350520 w 721360" name="connsiteX0"/>
                <a:gd fmla="*/ 472440 h 472440" name="connsiteY0"/>
                <a:gd fmla="*/ 721360 w 721360" name="connsiteX1"/>
                <a:gd fmla="*/ 10160 h 472440" name="connsiteY1"/>
                <a:gd fmla="*/ 0 w 721360" name="connsiteX2"/>
                <a:gd fmla="*/ 0 h 472440" name="connsiteY2"/>
                <a:gd fmla="*/ 350520 w 721360" name="connsiteX3"/>
                <a:gd fmla="*/ 472440 h 472440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472440" w="721360">
                  <a:moveTo>
                    <a:pt x="350520" y="472440"/>
                  </a:moveTo>
                  <a:lnTo>
                    <a:pt x="721360" y="10160"/>
                  </a:lnTo>
                  <a:lnTo>
                    <a:pt x="0" y="0"/>
                  </a:lnTo>
                  <a:lnTo>
                    <a:pt x="350520" y="472440"/>
                  </a:lnTo>
                  <a:close/>
                </a:path>
              </a:pathLst>
            </a:custGeom>
            <a:noFill/>
            <a:ln>
              <a:solidFill>
                <a:schemeClr val="tx1">
                  <a:lumMod val="8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20" name="任意多边形 319"/>
            <p:cNvSpPr/>
            <p:nvPr/>
          </p:nvSpPr>
          <p:spPr>
            <a:xfrm>
              <a:off x="612631" y="6098530"/>
              <a:ext cx="593583" cy="388755"/>
            </a:xfrm>
            <a:custGeom>
              <a:gdLst>
                <a:gd fmla="*/ 350520 w 721360" name="connsiteX0"/>
                <a:gd fmla="*/ 472440 h 472440" name="connsiteY0"/>
                <a:gd fmla="*/ 721360 w 721360" name="connsiteX1"/>
                <a:gd fmla="*/ 10160 h 472440" name="connsiteY1"/>
                <a:gd fmla="*/ 0 w 721360" name="connsiteX2"/>
                <a:gd fmla="*/ 0 h 472440" name="connsiteY2"/>
                <a:gd fmla="*/ 350520 w 721360" name="connsiteX3"/>
                <a:gd fmla="*/ 472440 h 472440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472440" w="721360">
                  <a:moveTo>
                    <a:pt x="350520" y="472440"/>
                  </a:moveTo>
                  <a:lnTo>
                    <a:pt x="721360" y="10160"/>
                  </a:lnTo>
                  <a:lnTo>
                    <a:pt x="0" y="0"/>
                  </a:lnTo>
                  <a:lnTo>
                    <a:pt x="350520" y="472440"/>
                  </a:lnTo>
                  <a:close/>
                </a:path>
              </a:pathLst>
            </a:custGeom>
            <a:noFill/>
            <a:ln>
              <a:solidFill>
                <a:schemeClr val="tx1">
                  <a:lumMod val="8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21" name="任意多边形 320"/>
            <p:cNvSpPr/>
            <p:nvPr/>
          </p:nvSpPr>
          <p:spPr>
            <a:xfrm>
              <a:off x="892793" y="6503266"/>
              <a:ext cx="593583" cy="388755"/>
            </a:xfrm>
            <a:custGeom>
              <a:gdLst>
                <a:gd fmla="*/ 350520 w 721360" name="connsiteX0"/>
                <a:gd fmla="*/ 472440 h 472440" name="connsiteY0"/>
                <a:gd fmla="*/ 721360 w 721360" name="connsiteX1"/>
                <a:gd fmla="*/ 10160 h 472440" name="connsiteY1"/>
                <a:gd fmla="*/ 0 w 721360" name="connsiteX2"/>
                <a:gd fmla="*/ 0 h 472440" name="connsiteY2"/>
                <a:gd fmla="*/ 350520 w 721360" name="connsiteX3"/>
                <a:gd fmla="*/ 472440 h 472440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472440" w="721360">
                  <a:moveTo>
                    <a:pt x="350520" y="472440"/>
                  </a:moveTo>
                  <a:lnTo>
                    <a:pt x="721360" y="10160"/>
                  </a:lnTo>
                  <a:lnTo>
                    <a:pt x="0" y="0"/>
                  </a:lnTo>
                  <a:lnTo>
                    <a:pt x="350520" y="472440"/>
                  </a:lnTo>
                  <a:close/>
                </a:path>
              </a:pathLst>
            </a:custGeom>
            <a:noFill/>
            <a:ln>
              <a:solidFill>
                <a:schemeClr val="tx1">
                  <a:lumMod val="8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22" name="任意多边形 321"/>
            <p:cNvSpPr/>
            <p:nvPr/>
          </p:nvSpPr>
          <p:spPr>
            <a:xfrm>
              <a:off x="1498916" y="6495646"/>
              <a:ext cx="593583" cy="388755"/>
            </a:xfrm>
            <a:custGeom>
              <a:gdLst>
                <a:gd fmla="*/ 350520 w 721360" name="connsiteX0"/>
                <a:gd fmla="*/ 472440 h 472440" name="connsiteY0"/>
                <a:gd fmla="*/ 721360 w 721360" name="connsiteX1"/>
                <a:gd fmla="*/ 10160 h 472440" name="connsiteY1"/>
                <a:gd fmla="*/ 0 w 721360" name="connsiteX2"/>
                <a:gd fmla="*/ 0 h 472440" name="connsiteY2"/>
                <a:gd fmla="*/ 350520 w 721360" name="connsiteX3"/>
                <a:gd fmla="*/ 472440 h 472440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472440" w="721360">
                  <a:moveTo>
                    <a:pt x="350520" y="472440"/>
                  </a:moveTo>
                  <a:lnTo>
                    <a:pt x="721360" y="10160"/>
                  </a:lnTo>
                  <a:lnTo>
                    <a:pt x="0" y="0"/>
                  </a:lnTo>
                  <a:lnTo>
                    <a:pt x="350520" y="472440"/>
                  </a:lnTo>
                  <a:close/>
                </a:path>
              </a:pathLst>
            </a:custGeom>
            <a:noFill/>
            <a:ln>
              <a:solidFill>
                <a:schemeClr val="tx1">
                  <a:lumMod val="8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23" name="任意多边形 322"/>
            <p:cNvSpPr/>
            <p:nvPr/>
          </p:nvSpPr>
          <p:spPr>
            <a:xfrm>
              <a:off x="1500932" y="6099157"/>
              <a:ext cx="596927" cy="391263"/>
            </a:xfrm>
            <a:custGeom>
              <a:gdLst>
                <a:gd fmla="*/ 377952 w 725424" name="connsiteX0"/>
                <a:gd fmla="*/ 0 h 475488" name="connsiteY0"/>
                <a:gd fmla="*/ 0 w 725424" name="connsiteX1"/>
                <a:gd fmla="*/ 475488 h 475488" name="connsiteY1"/>
                <a:gd fmla="*/ 725424 w 725424" name="connsiteX2"/>
                <a:gd fmla="*/ 469392 h 475488" name="connsiteY2"/>
                <a:gd fmla="*/ 377952 w 725424" name="connsiteX3"/>
                <a:gd fmla="*/ 0 h 475488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475488" w="725424">
                  <a:moveTo>
                    <a:pt x="377952" y="0"/>
                  </a:moveTo>
                  <a:lnTo>
                    <a:pt x="0" y="475488"/>
                  </a:lnTo>
                  <a:lnTo>
                    <a:pt x="725424" y="469392"/>
                  </a:lnTo>
                  <a:lnTo>
                    <a:pt x="377952" y="0"/>
                  </a:lnTo>
                  <a:close/>
                </a:path>
              </a:pathLst>
            </a:custGeom>
            <a:noFill/>
            <a:ln>
              <a:solidFill>
                <a:schemeClr val="tx1">
                  <a:lumMod val="8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24" name="任意多边形 323"/>
            <p:cNvSpPr/>
            <p:nvPr/>
          </p:nvSpPr>
          <p:spPr>
            <a:xfrm>
              <a:off x="4778992" y="6308888"/>
              <a:ext cx="596927" cy="391263"/>
            </a:xfrm>
            <a:custGeom>
              <a:gdLst>
                <a:gd fmla="*/ 377952 w 725424" name="connsiteX0"/>
                <a:gd fmla="*/ 0 h 475488" name="connsiteY0"/>
                <a:gd fmla="*/ 0 w 725424" name="connsiteX1"/>
                <a:gd fmla="*/ 475488 h 475488" name="connsiteY1"/>
                <a:gd fmla="*/ 725424 w 725424" name="connsiteX2"/>
                <a:gd fmla="*/ 469392 h 475488" name="connsiteY2"/>
                <a:gd fmla="*/ 377952 w 725424" name="connsiteX3"/>
                <a:gd fmla="*/ 0 h 475488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475488" w="725424">
                  <a:moveTo>
                    <a:pt x="377952" y="0"/>
                  </a:moveTo>
                  <a:lnTo>
                    <a:pt x="0" y="475488"/>
                  </a:lnTo>
                  <a:lnTo>
                    <a:pt x="725424" y="469392"/>
                  </a:lnTo>
                  <a:lnTo>
                    <a:pt x="377952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4371520" y="2926080"/>
            <a:ext cx="3448960" cy="1005840"/>
          </a:xfrm>
          <a:prstGeom prst="rect">
            <a:avLst/>
          </a:prstGeom>
          <a:noFill/>
        </p:spPr>
        <p:txBody>
          <a:bodyPr anchor="ctr" rtlCol="0" wrap="square">
            <a:spAutoFit/>
          </a:bodyPr>
          <a:lstStyle>
            <a:defPPr>
              <a:defRPr lang="zh-CN"/>
            </a:defPPr>
            <a:lvl1pPr>
              <a:defRPr b="1" sz="6000">
                <a:solidFill>
                  <a:srgbClr val="0E5671"/>
                </a:solidFill>
                <a:latin charset="-122" panose="03000509000000000000" pitchFamily="65" typeface="方正美黑简体"/>
                <a:ea charset="-122" panose="03000509000000000000" pitchFamily="65" typeface="方正美黑简体"/>
              </a:defRPr>
            </a:lvl1pPr>
          </a:lstStyle>
          <a:p>
            <a:r>
              <a:rPr altLang="en-US" lang="zh-CN"/>
              <a:t>谢谢观赏</a:t>
            </a:r>
          </a:p>
        </p:txBody>
      </p:sp>
      <p:grpSp>
        <p:nvGrpSpPr>
          <p:cNvPr id="118" name="组合 117"/>
          <p:cNvGrpSpPr/>
          <p:nvPr/>
        </p:nvGrpSpPr>
        <p:grpSpPr>
          <a:xfrm>
            <a:off x="0" y="-8"/>
            <a:ext cx="8040216" cy="980733"/>
            <a:chOff x="0" y="-8"/>
            <a:chExt cx="8040216" cy="980733"/>
          </a:xfrm>
        </p:grpSpPr>
        <p:sp>
          <p:nvSpPr>
            <p:cNvPr id="119" name="直角三角形 118"/>
            <p:cNvSpPr/>
            <p:nvPr/>
          </p:nvSpPr>
          <p:spPr>
            <a:xfrm flipV="1">
              <a:off x="0" y="-8"/>
              <a:ext cx="8040216" cy="980733"/>
            </a:xfrm>
            <a:prstGeom prst="rtTriangle">
              <a:avLst/>
            </a:prstGeom>
            <a:solidFill>
              <a:srgbClr val="40404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20" name="文本框 119"/>
            <p:cNvSpPr txBox="1"/>
            <p:nvPr/>
          </p:nvSpPr>
          <p:spPr>
            <a:xfrm>
              <a:off x="84094" y="108391"/>
              <a:ext cx="4333510" cy="5791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b="1" lang="zh-CN" smtClean="0" sz="3200">
                  <a:latin charset="-122" panose="020b0503020204020204" pitchFamily="34" typeface="微软雅黑"/>
                  <a:ea charset="-122" panose="020b0503020204020204" pitchFamily="34" typeface="微软雅黑"/>
                </a:rPr>
                <a:t>点 击 添 加 标 题</a:t>
              </a:r>
            </a:p>
          </p:txBody>
        </p:sp>
      </p:grpSp>
    </p:spTree>
    <p:extLst>
      <p:ext uri="{BB962C8B-B14F-4D97-AF65-F5344CB8AC3E}">
        <p14:creationId val="2316079985"/>
      </p:ext>
    </p:extLst>
  </p:cSld>
  <p:clrMapOvr>
    <a:masterClrMapping/>
  </p:clrMapOvr>
  <mc:AlternateContent>
    <mc:Choice Requires="p14">
      <p:transition p14:dur="1500" spd="slow">
        <p14:window dir="vert"/>
      </p:transition>
    </mc:Choice>
    <mc:Fallback>
      <p:transition spd="slow">
        <p:fade/>
      </p:transition>
    </mc:Fallback>
  </mc:AlternateContent>
  <p:timing/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074" name="任意多边形 17"/>
          <p:cNvSpPr/>
          <p:nvPr/>
        </p:nvSpPr>
        <p:spPr bwMode="auto">
          <a:xfrm>
            <a:off x="-34925" y="0"/>
            <a:ext cx="5437188" cy="6858000"/>
          </a:xfrm>
          <a:custGeom>
            <a:gdLst>
              <a:gd fmla="*/ 0 w 5437991" name="T0"/>
              <a:gd fmla="*/ 0 h 6858000" name="T1"/>
              <a:gd fmla="*/ 5435582 w 5437991" name="T2"/>
              <a:gd fmla="*/ 0 h 6858000" name="T3"/>
              <a:gd fmla="*/ 1632404 w 5437991" name="T4"/>
              <a:gd fmla="*/ 6858000 h 6858000" name="T5"/>
              <a:gd fmla="*/ 0 w 5437991" name="T6"/>
              <a:gd fmla="*/ 6858000 h 6858000" name="T7"/>
              <a:gd fmla="*/ 0 w 5437991" name="T8"/>
              <a:gd fmla="*/ 0 h 6858000" name="T9"/>
              <a:gd fmla="*/ 0 60000 65536" name="T10"/>
              <a:gd fmla="*/ 0 60000 65536" name="T11"/>
              <a:gd fmla="*/ 0 60000 65536" name="T12"/>
              <a:gd fmla="*/ 0 60000 65536" name="T13"/>
              <a:gd fmla="*/ 0 60000 65536" name="T14"/>
            </a:gdLst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b="b" l="0" r="r" t="0"/>
            <a:pathLst>
              <a:path h="6858000" w="5437991">
                <a:moveTo>
                  <a:pt x="0" y="0"/>
                </a:moveTo>
                <a:lnTo>
                  <a:pt x="5437991" y="0"/>
                </a:lnTo>
                <a:lnTo>
                  <a:pt x="1633127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txBody>
          <a:bodyPr anchor="ctr"/>
          <a:lstStyle/>
          <a:p>
            <a:endParaRPr altLang="en-US" lang="zh-CN"/>
          </a:p>
        </p:txBody>
      </p:sp>
      <p:sp>
        <p:nvSpPr>
          <p:cNvPr id="3075" name="Text Box 20"/>
          <p:cNvSpPr txBox="1">
            <a:spLocks noChangeArrowheads="1"/>
          </p:cNvSpPr>
          <p:nvPr/>
        </p:nvSpPr>
        <p:spPr bwMode="auto">
          <a:xfrm>
            <a:off x="2830514" y="1206501"/>
            <a:ext cx="18113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charset="0" pitchFamily="34" typeface="Arial"/>
              <a:buChar char="•"/>
              <a:defRPr sz="21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375"/>
              </a:spcBef>
              <a:buFont charset="0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375"/>
              </a:spcBef>
              <a:buFont charset="0" pitchFamily="34" typeface="Arial"/>
              <a:buChar char="•"/>
              <a:defRPr sz="15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375"/>
              </a:spcBef>
              <a:buFont charset="0" pitchFamily="34" typeface="Arial"/>
              <a:buChar char="•"/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375"/>
              </a:spcBef>
              <a:buFont charset="0" pitchFamily="34" typeface="Arial"/>
              <a:buChar char="•"/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fontAlgn="base" indent="-228600" marL="251460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charset="0" pitchFamily="34" typeface="Arial"/>
              <a:buChar char="•"/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fontAlgn="base" indent="-228600" marL="297180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charset="0" pitchFamily="34" typeface="Arial"/>
              <a:buChar char="•"/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fontAlgn="base" indent="-228600" marL="342900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charset="0" pitchFamily="34" typeface="Arial"/>
              <a:buChar char="•"/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fontAlgn="base" indent="-228600" marL="388620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charset="0" pitchFamily="34" typeface="Arial"/>
              <a:buChar char="•"/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dist" eaLnBrk="1" hangingPunct="1">
              <a:lnSpc>
                <a:spcPct val="100000"/>
              </a:lnSpc>
              <a:spcBef>
                <a:spcPct val="0"/>
              </a:spcBef>
              <a:buFont charset="0" pitchFamily="34" typeface="Arial"/>
              <a:buNone/>
            </a:pPr>
            <a:r>
              <a:rPr altLang="en-US" lang="zh-CN" sz="2400">
                <a:solidFill>
                  <a:srgbClr val="FFFFFF"/>
                </a:solidFill>
                <a:latin charset="0" panose="020b0a04020102020204" pitchFamily="34" typeface="Arial Black"/>
                <a:ea charset="-122" panose="02010800040101010101" pitchFamily="2" typeface="华文新魏"/>
              </a:rPr>
              <a:t>Contents</a:t>
            </a:r>
          </a:p>
        </p:txBody>
      </p:sp>
      <p:sp>
        <p:nvSpPr>
          <p:cNvPr id="3076" name="文本框 20"/>
          <p:cNvSpPr txBox="1">
            <a:spLocks noChangeArrowheads="1"/>
          </p:cNvSpPr>
          <p:nvPr/>
        </p:nvSpPr>
        <p:spPr bwMode="auto">
          <a:xfrm>
            <a:off x="1801814" y="828675"/>
            <a:ext cx="1347787" cy="1554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charset="0" pitchFamily="34" typeface="Arial"/>
              <a:buChar char="•"/>
              <a:defRPr sz="21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375"/>
              </a:spcBef>
              <a:buFont charset="0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375"/>
              </a:spcBef>
              <a:buFont charset="0" pitchFamily="34" typeface="Arial"/>
              <a:buChar char="•"/>
              <a:defRPr sz="15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375"/>
              </a:spcBef>
              <a:buFont charset="0" pitchFamily="34" typeface="Arial"/>
              <a:buChar char="•"/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375"/>
              </a:spcBef>
              <a:buFont charset="0" pitchFamily="34" typeface="Arial"/>
              <a:buChar char="•"/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fontAlgn="base" indent="-228600" marL="251460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charset="0" pitchFamily="34" typeface="Arial"/>
              <a:buChar char="•"/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fontAlgn="base" indent="-228600" marL="297180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charset="0" pitchFamily="34" typeface="Arial"/>
              <a:buChar char="•"/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fontAlgn="base" indent="-228600" marL="342900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charset="0" pitchFamily="34" typeface="Arial"/>
              <a:buChar char="•"/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fontAlgn="base" indent="-228600" marL="388620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charset="0" pitchFamily="34" typeface="Arial"/>
              <a:buChar char="•"/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itchFamily="34" typeface="Arial"/>
              <a:buNone/>
            </a:pPr>
            <a:r>
              <a:rPr altLang="en-US" lang="zh-CN" sz="4800">
                <a:solidFill>
                  <a:srgbClr val="FFFFFF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目录</a:t>
            </a:r>
          </a:p>
        </p:txBody>
      </p:sp>
      <p:cxnSp>
        <p:nvCxnSpPr>
          <p:cNvPr id="3077" name="直接连接符 22"/>
          <p:cNvCxnSpPr>
            <a:cxnSpLocks noChangeShapeType="1"/>
          </p:cNvCxnSpPr>
          <p:nvPr/>
        </p:nvCxnSpPr>
        <p:spPr bwMode="auto">
          <a:xfrm>
            <a:off x="2095501" y="1628775"/>
            <a:ext cx="2430463" cy="0"/>
          </a:xfrm>
          <a:prstGeom prst="line">
            <a:avLst/>
          </a:prstGeom>
          <a:noFill/>
          <a:ln w="9525">
            <a:solidFill>
              <a:srgbClr val="FFFFFF"/>
            </a:solidFill>
            <a:prstDash val="sysDash"/>
            <a:round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cxnSp>
        <p:nvCxnSpPr>
          <p:cNvPr id="3078" name="直接连接符 24"/>
          <p:cNvCxnSpPr>
            <a:cxnSpLocks noChangeShapeType="1"/>
          </p:cNvCxnSpPr>
          <p:nvPr/>
        </p:nvCxnSpPr>
        <p:spPr bwMode="auto">
          <a:xfrm flipH="1">
            <a:off x="2844800" y="534989"/>
            <a:ext cx="0" cy="2124075"/>
          </a:xfrm>
          <a:prstGeom prst="line">
            <a:avLst/>
          </a:prstGeom>
          <a:noFill/>
          <a:ln w="9525">
            <a:solidFill>
              <a:srgbClr val="FFFFFF"/>
            </a:solidFill>
            <a:prstDash val="sysDash"/>
            <a:round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sp>
        <p:nvSpPr>
          <p:cNvPr id="3079" name="椭圆 25"/>
          <p:cNvSpPr>
            <a:spLocks noChangeArrowheads="1"/>
          </p:cNvSpPr>
          <p:nvPr/>
        </p:nvSpPr>
        <p:spPr bwMode="auto">
          <a:xfrm>
            <a:off x="5866663" y="908398"/>
            <a:ext cx="1032768" cy="1030541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750"/>
              </a:spcBef>
              <a:buFont charset="0" pitchFamily="34" typeface="Arial"/>
              <a:buChar char="•"/>
              <a:defRPr sz="21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375"/>
              </a:spcBef>
              <a:buFont charset="0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375"/>
              </a:spcBef>
              <a:buFont charset="0" pitchFamily="34" typeface="Arial"/>
              <a:buChar char="•"/>
              <a:defRPr sz="15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375"/>
              </a:spcBef>
              <a:buFont charset="0" pitchFamily="34" typeface="Arial"/>
              <a:buChar char="•"/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375"/>
              </a:spcBef>
              <a:buFont charset="0" pitchFamily="34" typeface="Arial"/>
              <a:buChar char="•"/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fontAlgn="base" indent="-228600" marL="251460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charset="0" pitchFamily="34" typeface="Arial"/>
              <a:buChar char="•"/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fontAlgn="base" indent="-228600" marL="297180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charset="0" pitchFamily="34" typeface="Arial"/>
              <a:buChar char="•"/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fontAlgn="base" indent="-228600" marL="342900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charset="0" pitchFamily="34" typeface="Arial"/>
              <a:buChar char="•"/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fontAlgn="base" indent="-228600" marL="388620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charset="0" pitchFamily="34" typeface="Arial"/>
              <a:buChar char="•"/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itchFamily="34" typeface="Arial"/>
              <a:buNone/>
            </a:pPr>
            <a:endParaRPr altLang="en-US" lang="zh-CN" sz="3200">
              <a:solidFill>
                <a:srgbClr val="FFFFFF"/>
              </a:solidFill>
              <a:latin charset="0" panose="020b0606020202030204" pitchFamily="34" typeface="Arial Narrow"/>
              <a:ea charset="-122" panose="020b0503020204020204" pitchFamily="34" typeface="微软雅黑"/>
            </a:endParaRPr>
          </a:p>
        </p:txBody>
      </p:sp>
      <p:sp>
        <p:nvSpPr>
          <p:cNvPr id="3080" name="椭圆 28"/>
          <p:cNvSpPr>
            <a:spLocks noChangeArrowheads="1"/>
          </p:cNvSpPr>
          <p:nvPr/>
        </p:nvSpPr>
        <p:spPr bwMode="auto">
          <a:xfrm>
            <a:off x="5190022" y="2110326"/>
            <a:ext cx="1032768" cy="1032768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750"/>
              </a:spcBef>
              <a:buFont charset="0" pitchFamily="34" typeface="Arial"/>
              <a:buChar char="•"/>
              <a:defRPr sz="21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375"/>
              </a:spcBef>
              <a:buFont charset="0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375"/>
              </a:spcBef>
              <a:buFont charset="0" pitchFamily="34" typeface="Arial"/>
              <a:buChar char="•"/>
              <a:defRPr sz="15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375"/>
              </a:spcBef>
              <a:buFont charset="0" pitchFamily="34" typeface="Arial"/>
              <a:buChar char="•"/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375"/>
              </a:spcBef>
              <a:buFont charset="0" pitchFamily="34" typeface="Arial"/>
              <a:buChar char="•"/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fontAlgn="base" indent="-228600" marL="251460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charset="0" pitchFamily="34" typeface="Arial"/>
              <a:buChar char="•"/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fontAlgn="base" indent="-228600" marL="297180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charset="0" pitchFamily="34" typeface="Arial"/>
              <a:buChar char="•"/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fontAlgn="base" indent="-228600" marL="342900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charset="0" pitchFamily="34" typeface="Arial"/>
              <a:buChar char="•"/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fontAlgn="base" indent="-228600" marL="388620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charset="0" pitchFamily="34" typeface="Arial"/>
              <a:buChar char="•"/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itchFamily="34" typeface="Arial"/>
              <a:buNone/>
            </a:pPr>
            <a:endParaRPr altLang="en-US" lang="zh-CN" sz="3200">
              <a:solidFill>
                <a:srgbClr val="FFFFFF"/>
              </a:solidFill>
              <a:latin charset="0" panose="020b0606020202030204" pitchFamily="34" typeface="Arial Narrow"/>
              <a:ea charset="-122" panose="020b0503020204020204" pitchFamily="34" typeface="微软雅黑"/>
            </a:endParaRPr>
          </a:p>
        </p:txBody>
      </p:sp>
      <p:sp>
        <p:nvSpPr>
          <p:cNvPr id="3081" name="椭圆 29"/>
          <p:cNvSpPr>
            <a:spLocks noChangeArrowheads="1"/>
          </p:cNvSpPr>
          <p:nvPr/>
        </p:nvSpPr>
        <p:spPr bwMode="auto">
          <a:xfrm>
            <a:off x="4540090" y="3341189"/>
            <a:ext cx="1030542" cy="1032768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750"/>
              </a:spcBef>
              <a:buFont charset="0" pitchFamily="34" typeface="Arial"/>
              <a:buChar char="•"/>
              <a:defRPr sz="21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375"/>
              </a:spcBef>
              <a:buFont charset="0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375"/>
              </a:spcBef>
              <a:buFont charset="0" pitchFamily="34" typeface="Arial"/>
              <a:buChar char="•"/>
              <a:defRPr sz="15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375"/>
              </a:spcBef>
              <a:buFont charset="0" pitchFamily="34" typeface="Arial"/>
              <a:buChar char="•"/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375"/>
              </a:spcBef>
              <a:buFont charset="0" pitchFamily="34" typeface="Arial"/>
              <a:buChar char="•"/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fontAlgn="base" indent="-228600" marL="251460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charset="0" pitchFamily="34" typeface="Arial"/>
              <a:buChar char="•"/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fontAlgn="base" indent="-228600" marL="297180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charset="0" pitchFamily="34" typeface="Arial"/>
              <a:buChar char="•"/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fontAlgn="base" indent="-228600" marL="342900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charset="0" pitchFamily="34" typeface="Arial"/>
              <a:buChar char="•"/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fontAlgn="base" indent="-228600" marL="388620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charset="0" pitchFamily="34" typeface="Arial"/>
              <a:buChar char="•"/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itchFamily="34" typeface="Arial"/>
              <a:buNone/>
            </a:pPr>
            <a:endParaRPr altLang="en-US" lang="zh-CN" sz="3200">
              <a:solidFill>
                <a:srgbClr val="FFFFFF"/>
              </a:solidFill>
              <a:latin charset="0" panose="020b0606020202030204" pitchFamily="34" typeface="Arial Narrow"/>
              <a:ea charset="-122" panose="020b0503020204020204" pitchFamily="34" typeface="微软雅黑"/>
            </a:endParaRPr>
          </a:p>
        </p:txBody>
      </p:sp>
      <p:sp>
        <p:nvSpPr>
          <p:cNvPr id="3083" name="椭圆 31"/>
          <p:cNvSpPr>
            <a:spLocks noChangeArrowheads="1"/>
          </p:cNvSpPr>
          <p:nvPr/>
        </p:nvSpPr>
        <p:spPr bwMode="auto">
          <a:xfrm>
            <a:off x="5942340" y="981848"/>
            <a:ext cx="881414" cy="883641"/>
          </a:xfrm>
          <a:prstGeom prst="ellipse">
            <a:avLst/>
          </a:prstGeom>
          <a:solidFill>
            <a:srgbClr val="0E5671"/>
          </a:solidFill>
          <a:ln>
            <a:noFill/>
          </a:ln>
        </p:spPr>
        <p:txBody>
          <a:bodyPr anchor="ctr" bIns="0" lIns="0" rIns="0" tIns="0"/>
          <a:lstStyle>
            <a:lvl1pPr>
              <a:lnSpc>
                <a:spcPct val="90000"/>
              </a:lnSpc>
              <a:spcBef>
                <a:spcPts val="750"/>
              </a:spcBef>
              <a:buFont charset="0" pitchFamily="34" typeface="Arial"/>
              <a:buChar char="•"/>
              <a:defRPr sz="21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375"/>
              </a:spcBef>
              <a:buFont charset="0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375"/>
              </a:spcBef>
              <a:buFont charset="0" pitchFamily="34" typeface="Arial"/>
              <a:buChar char="•"/>
              <a:defRPr sz="15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375"/>
              </a:spcBef>
              <a:buFont charset="0" pitchFamily="34" typeface="Arial"/>
              <a:buChar char="•"/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375"/>
              </a:spcBef>
              <a:buFont charset="0" pitchFamily="34" typeface="Arial"/>
              <a:buChar char="•"/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fontAlgn="base" indent="-228600" marL="251460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charset="0" pitchFamily="34" typeface="Arial"/>
              <a:buChar char="•"/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fontAlgn="base" indent="-228600" marL="297180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charset="0" pitchFamily="34" typeface="Arial"/>
              <a:buChar char="•"/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fontAlgn="base" indent="-228600" marL="342900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charset="0" pitchFamily="34" typeface="Arial"/>
              <a:buChar char="•"/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fontAlgn="base" indent="-228600" marL="388620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charset="0" pitchFamily="34" typeface="Arial"/>
              <a:buChar char="•"/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itchFamily="34" typeface="Arial"/>
              <a:buNone/>
            </a:pPr>
            <a:r>
              <a:rPr altLang="zh-CN" lang="en-US" sz="3600">
                <a:solidFill>
                  <a:srgbClr val="FFFFFF"/>
                </a:solidFill>
                <a:latin charset="0" panose="020b0a04020102020204" pitchFamily="34" typeface="Arial Black"/>
                <a:ea charset="-122" panose="020b0503020204020204" pitchFamily="34" typeface="微软雅黑"/>
              </a:rPr>
              <a:t>01</a:t>
            </a:r>
          </a:p>
        </p:txBody>
      </p:sp>
      <p:sp>
        <p:nvSpPr>
          <p:cNvPr id="3084" name="椭圆 32"/>
          <p:cNvSpPr>
            <a:spLocks noChangeArrowheads="1"/>
          </p:cNvSpPr>
          <p:nvPr/>
        </p:nvSpPr>
        <p:spPr bwMode="auto">
          <a:xfrm>
            <a:off x="5263472" y="2186003"/>
            <a:ext cx="883641" cy="881414"/>
          </a:xfrm>
          <a:prstGeom prst="ellipse">
            <a:avLst/>
          </a:prstGeom>
          <a:solidFill>
            <a:srgbClr val="0E5671"/>
          </a:solidFill>
          <a:ln>
            <a:noFill/>
          </a:ln>
        </p:spPr>
        <p:txBody>
          <a:bodyPr anchor="ctr" bIns="0" lIns="0" rIns="0" tIns="0"/>
          <a:lstStyle>
            <a:lvl1pPr>
              <a:lnSpc>
                <a:spcPct val="90000"/>
              </a:lnSpc>
              <a:spcBef>
                <a:spcPts val="750"/>
              </a:spcBef>
              <a:buFont charset="0" pitchFamily="34" typeface="Arial"/>
              <a:buChar char="•"/>
              <a:defRPr sz="21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375"/>
              </a:spcBef>
              <a:buFont charset="0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375"/>
              </a:spcBef>
              <a:buFont charset="0" pitchFamily="34" typeface="Arial"/>
              <a:buChar char="•"/>
              <a:defRPr sz="15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375"/>
              </a:spcBef>
              <a:buFont charset="0" pitchFamily="34" typeface="Arial"/>
              <a:buChar char="•"/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375"/>
              </a:spcBef>
              <a:buFont charset="0" pitchFamily="34" typeface="Arial"/>
              <a:buChar char="•"/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fontAlgn="base" indent="-228600" marL="251460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charset="0" pitchFamily="34" typeface="Arial"/>
              <a:buChar char="•"/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fontAlgn="base" indent="-228600" marL="297180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charset="0" pitchFamily="34" typeface="Arial"/>
              <a:buChar char="•"/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fontAlgn="base" indent="-228600" marL="342900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charset="0" pitchFamily="34" typeface="Arial"/>
              <a:buChar char="•"/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fontAlgn="base" indent="-228600" marL="388620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charset="0" pitchFamily="34" typeface="Arial"/>
              <a:buChar char="•"/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itchFamily="34" typeface="Arial"/>
              <a:buNone/>
            </a:pPr>
            <a:r>
              <a:rPr altLang="zh-CN" lang="en-US" sz="3600">
                <a:solidFill>
                  <a:srgbClr val="FFFFFF"/>
                </a:solidFill>
                <a:latin charset="0" panose="020b0a04020102020204" pitchFamily="34" typeface="Arial Black"/>
                <a:ea charset="-122" panose="020b0503020204020204" pitchFamily="34" typeface="微软雅黑"/>
              </a:rPr>
              <a:t>02</a:t>
            </a:r>
          </a:p>
        </p:txBody>
      </p:sp>
      <p:sp>
        <p:nvSpPr>
          <p:cNvPr id="3085" name="椭圆 33"/>
          <p:cNvSpPr>
            <a:spLocks noChangeArrowheads="1"/>
          </p:cNvSpPr>
          <p:nvPr/>
        </p:nvSpPr>
        <p:spPr bwMode="auto">
          <a:xfrm>
            <a:off x="4613540" y="3414642"/>
            <a:ext cx="883641" cy="883639"/>
          </a:xfrm>
          <a:prstGeom prst="ellipse">
            <a:avLst/>
          </a:prstGeom>
          <a:solidFill>
            <a:srgbClr val="0E5671"/>
          </a:solidFill>
          <a:ln>
            <a:noFill/>
          </a:ln>
        </p:spPr>
        <p:txBody>
          <a:bodyPr anchor="ctr" bIns="0" lIns="0" rIns="0" tIns="0"/>
          <a:lstStyle>
            <a:lvl1pPr>
              <a:lnSpc>
                <a:spcPct val="90000"/>
              </a:lnSpc>
              <a:spcBef>
                <a:spcPts val="750"/>
              </a:spcBef>
              <a:buFont charset="0" pitchFamily="34" typeface="Arial"/>
              <a:buChar char="•"/>
              <a:defRPr sz="21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375"/>
              </a:spcBef>
              <a:buFont charset="0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375"/>
              </a:spcBef>
              <a:buFont charset="0" pitchFamily="34" typeface="Arial"/>
              <a:buChar char="•"/>
              <a:defRPr sz="15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375"/>
              </a:spcBef>
              <a:buFont charset="0" pitchFamily="34" typeface="Arial"/>
              <a:buChar char="•"/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375"/>
              </a:spcBef>
              <a:buFont charset="0" pitchFamily="34" typeface="Arial"/>
              <a:buChar char="•"/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fontAlgn="base" indent="-228600" marL="251460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charset="0" pitchFamily="34" typeface="Arial"/>
              <a:buChar char="•"/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fontAlgn="base" indent="-228600" marL="297180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charset="0" pitchFamily="34" typeface="Arial"/>
              <a:buChar char="•"/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fontAlgn="base" indent="-228600" marL="342900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charset="0" pitchFamily="34" typeface="Arial"/>
              <a:buChar char="•"/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fontAlgn="base" indent="-228600" marL="388620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charset="0" pitchFamily="34" typeface="Arial"/>
              <a:buChar char="•"/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itchFamily="34" typeface="Arial"/>
              <a:buNone/>
            </a:pPr>
            <a:r>
              <a:rPr altLang="zh-CN" lang="en-US" sz="3600">
                <a:solidFill>
                  <a:srgbClr val="FFFFFF"/>
                </a:solidFill>
                <a:latin charset="0" panose="020b0a04020102020204" pitchFamily="34" typeface="Arial Black"/>
                <a:ea charset="-122" panose="020b0503020204020204" pitchFamily="34" typeface="微软雅黑"/>
              </a:rPr>
              <a:t>03</a:t>
            </a:r>
          </a:p>
        </p:txBody>
      </p:sp>
      <p:sp>
        <p:nvSpPr>
          <p:cNvPr id="21" name="椭圆 29"/>
          <p:cNvSpPr>
            <a:spLocks noChangeArrowheads="1"/>
          </p:cNvSpPr>
          <p:nvPr/>
        </p:nvSpPr>
        <p:spPr bwMode="auto">
          <a:xfrm>
            <a:off x="3731621" y="4618411"/>
            <a:ext cx="1030542" cy="1032768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750"/>
              </a:spcBef>
              <a:buFont charset="0" pitchFamily="34" typeface="Arial"/>
              <a:buChar char="•"/>
              <a:defRPr sz="21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375"/>
              </a:spcBef>
              <a:buFont charset="0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375"/>
              </a:spcBef>
              <a:buFont charset="0" pitchFamily="34" typeface="Arial"/>
              <a:buChar char="•"/>
              <a:defRPr sz="15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375"/>
              </a:spcBef>
              <a:buFont charset="0" pitchFamily="34" typeface="Arial"/>
              <a:buChar char="•"/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375"/>
              </a:spcBef>
              <a:buFont charset="0" pitchFamily="34" typeface="Arial"/>
              <a:buChar char="•"/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fontAlgn="base" indent="-228600" marL="251460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charset="0" pitchFamily="34" typeface="Arial"/>
              <a:buChar char="•"/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fontAlgn="base" indent="-228600" marL="297180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charset="0" pitchFamily="34" typeface="Arial"/>
              <a:buChar char="•"/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fontAlgn="base" indent="-228600" marL="342900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charset="0" pitchFamily="34" typeface="Arial"/>
              <a:buChar char="•"/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fontAlgn="base" indent="-228600" marL="388620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charset="0" pitchFamily="34" typeface="Arial"/>
              <a:buChar char="•"/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itchFamily="34" typeface="Arial"/>
              <a:buNone/>
            </a:pPr>
            <a:endParaRPr altLang="en-US" lang="zh-CN" sz="3200">
              <a:solidFill>
                <a:srgbClr val="FFFFFF"/>
              </a:solidFill>
              <a:latin charset="0" panose="020b0606020202030204" pitchFamily="34" typeface="Arial Narrow"/>
              <a:ea charset="-122" panose="020b0503020204020204" pitchFamily="34" typeface="微软雅黑"/>
            </a:endParaRPr>
          </a:p>
        </p:txBody>
      </p:sp>
      <p:sp>
        <p:nvSpPr>
          <p:cNvPr id="22" name="椭圆 33"/>
          <p:cNvSpPr>
            <a:spLocks noChangeArrowheads="1"/>
          </p:cNvSpPr>
          <p:nvPr/>
        </p:nvSpPr>
        <p:spPr bwMode="auto">
          <a:xfrm>
            <a:off x="3805071" y="4691864"/>
            <a:ext cx="883641" cy="883639"/>
          </a:xfrm>
          <a:prstGeom prst="ellipse">
            <a:avLst/>
          </a:prstGeom>
          <a:solidFill>
            <a:srgbClr val="0E5671"/>
          </a:solidFill>
          <a:ln>
            <a:noFill/>
          </a:ln>
        </p:spPr>
        <p:txBody>
          <a:bodyPr anchor="ctr" bIns="0" lIns="0" rIns="0" tIns="0"/>
          <a:lstStyle>
            <a:lvl1pPr>
              <a:lnSpc>
                <a:spcPct val="90000"/>
              </a:lnSpc>
              <a:spcBef>
                <a:spcPts val="750"/>
              </a:spcBef>
              <a:buFont charset="0" pitchFamily="34" typeface="Arial"/>
              <a:buChar char="•"/>
              <a:defRPr sz="21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375"/>
              </a:spcBef>
              <a:buFont charset="0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375"/>
              </a:spcBef>
              <a:buFont charset="0" pitchFamily="34" typeface="Arial"/>
              <a:buChar char="•"/>
              <a:defRPr sz="15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375"/>
              </a:spcBef>
              <a:buFont charset="0" pitchFamily="34" typeface="Arial"/>
              <a:buChar char="•"/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375"/>
              </a:spcBef>
              <a:buFont charset="0" pitchFamily="34" typeface="Arial"/>
              <a:buChar char="•"/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fontAlgn="base" indent="-228600" marL="251460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charset="0" pitchFamily="34" typeface="Arial"/>
              <a:buChar char="•"/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fontAlgn="base" indent="-228600" marL="297180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charset="0" pitchFamily="34" typeface="Arial"/>
              <a:buChar char="•"/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fontAlgn="base" indent="-228600" marL="342900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charset="0" pitchFamily="34" typeface="Arial"/>
              <a:buChar char="•"/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fontAlgn="base" indent="-228600" marL="388620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charset="0" pitchFamily="34" typeface="Arial"/>
              <a:buChar char="•"/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itchFamily="34" typeface="Arial"/>
              <a:buNone/>
            </a:pPr>
            <a:r>
              <a:rPr altLang="zh-CN" lang="en-US" smtClean="0" sz="3600">
                <a:solidFill>
                  <a:srgbClr val="FFFFFF"/>
                </a:solidFill>
                <a:latin charset="0" panose="020b0a04020102020204" pitchFamily="34" typeface="Arial Black"/>
                <a:ea charset="-122" panose="020b0503020204020204" pitchFamily="34" typeface="微软雅黑"/>
              </a:rPr>
              <a:t>04</a:t>
            </a:r>
          </a:p>
        </p:txBody>
      </p:sp>
      <p:sp>
        <p:nvSpPr>
          <p:cNvPr id="5" name="矩形 4"/>
          <p:cNvSpPr/>
          <p:nvPr/>
        </p:nvSpPr>
        <p:spPr>
          <a:xfrm>
            <a:off x="7448070" y="1092240"/>
            <a:ext cx="3328449" cy="773250"/>
          </a:xfrm>
          <a:prstGeom prst="rect">
            <a:avLst/>
          </a:prstGeom>
          <a:solidFill>
            <a:srgbClr val="0E56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indent="-457200" marL="457200">
              <a:buFont charset="2" panose="05000000000000000000" pitchFamily="2" typeface="Wingdings"/>
              <a:buChar char="l"/>
            </a:pPr>
            <a:r>
              <a:rPr altLang="en-US" lang="zh-CN" sz="3200">
                <a:latin charset="-122" panose="02010800040101010101" pitchFamily="2" typeface="华文琥珀"/>
                <a:ea charset="-122" panose="02010800040101010101" pitchFamily="2" typeface="华文琥珀"/>
              </a:rPr>
              <a:t>点击添加标题</a:t>
            </a:r>
          </a:p>
        </p:txBody>
      </p:sp>
      <p:sp>
        <p:nvSpPr>
          <p:cNvPr id="20" name="矩形 19"/>
          <p:cNvSpPr/>
          <p:nvPr/>
        </p:nvSpPr>
        <p:spPr>
          <a:xfrm>
            <a:off x="6795768" y="2314571"/>
            <a:ext cx="3328449" cy="773250"/>
          </a:xfrm>
          <a:prstGeom prst="rect">
            <a:avLst/>
          </a:prstGeom>
          <a:solidFill>
            <a:srgbClr val="0E56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indent="-457200" marL="457200">
              <a:buFont charset="2" panose="05000000000000000000" pitchFamily="2" typeface="Wingdings"/>
              <a:buChar char="l"/>
            </a:pPr>
            <a:r>
              <a:rPr altLang="en-US" lang="zh-CN" sz="3200">
                <a:latin charset="-122" panose="02010800040101010101" pitchFamily="2" typeface="华文琥珀"/>
                <a:ea charset="-122" panose="02010800040101010101" pitchFamily="2" typeface="华文琥珀"/>
              </a:rPr>
              <a:t>点击添加标题</a:t>
            </a:r>
          </a:p>
        </p:txBody>
      </p:sp>
      <p:sp>
        <p:nvSpPr>
          <p:cNvPr id="23" name="矩形 22"/>
          <p:cNvSpPr/>
          <p:nvPr/>
        </p:nvSpPr>
        <p:spPr>
          <a:xfrm>
            <a:off x="6101539" y="3596018"/>
            <a:ext cx="3328449" cy="773250"/>
          </a:xfrm>
          <a:prstGeom prst="rect">
            <a:avLst/>
          </a:prstGeom>
          <a:solidFill>
            <a:srgbClr val="0E56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indent="-457200" marL="457200">
              <a:buFont charset="2" panose="05000000000000000000" pitchFamily="2" typeface="Wingdings"/>
              <a:buChar char="l"/>
            </a:pPr>
            <a:r>
              <a:rPr altLang="en-US" lang="zh-CN" sz="3200">
                <a:latin charset="-122" panose="02010800040101010101" pitchFamily="2" typeface="华文琥珀"/>
                <a:ea charset="-122" panose="02010800040101010101" pitchFamily="2" typeface="华文琥珀"/>
              </a:rPr>
              <a:t>点击添加标题</a:t>
            </a:r>
          </a:p>
        </p:txBody>
      </p:sp>
      <p:sp>
        <p:nvSpPr>
          <p:cNvPr id="24" name="矩形 23"/>
          <p:cNvSpPr/>
          <p:nvPr/>
        </p:nvSpPr>
        <p:spPr>
          <a:xfrm>
            <a:off x="5427124" y="4775689"/>
            <a:ext cx="3328449" cy="773250"/>
          </a:xfrm>
          <a:prstGeom prst="rect">
            <a:avLst/>
          </a:prstGeom>
          <a:solidFill>
            <a:srgbClr val="0E56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indent="-457200" marL="457200">
              <a:buFont charset="2" panose="05000000000000000000" pitchFamily="2" typeface="Wingdings"/>
              <a:buChar char="l"/>
            </a:pPr>
            <a:r>
              <a:rPr altLang="en-US" lang="zh-CN" sz="3200">
                <a:latin charset="-122" panose="02010800040101010101" pitchFamily="2" typeface="华文琥珀"/>
                <a:ea charset="-122" panose="02010800040101010101" pitchFamily="2" typeface="华文琥珀"/>
              </a:rPr>
              <a:t>点击添加标题</a:t>
            </a:r>
          </a:p>
        </p:txBody>
      </p:sp>
    </p:spTree>
    <p:extLst>
      <p:ext uri="{BB962C8B-B14F-4D97-AF65-F5344CB8AC3E}">
        <p14:creationId val="2327106045"/>
      </p:ext>
    </p:extLst>
  </p:cSld>
  <p:clrMapOvr>
    <a:masterClrMapping/>
  </p:clrMapOvr>
  <mc:AlternateContent>
    <mc:Choice Requires="p14">
      <p:transition p14:dur="1600" spd="slow">
        <p14:conveyor dir="l"/>
      </p:transition>
    </mc:Choice>
    <mc:Fallback>
      <p:transition spd="slow">
        <p:fade/>
      </p:transition>
    </mc:Fallback>
  </mc:AlternateContent>
  <p:timing/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074" name="任意多边形 17"/>
          <p:cNvSpPr/>
          <p:nvPr/>
        </p:nvSpPr>
        <p:spPr bwMode="auto">
          <a:xfrm>
            <a:off x="-34925" y="0"/>
            <a:ext cx="5437188" cy="6858000"/>
          </a:xfrm>
          <a:custGeom>
            <a:gdLst>
              <a:gd fmla="*/ 0 w 5437991" name="T0"/>
              <a:gd fmla="*/ 0 h 6858000" name="T1"/>
              <a:gd fmla="*/ 5435582 w 5437991" name="T2"/>
              <a:gd fmla="*/ 0 h 6858000" name="T3"/>
              <a:gd fmla="*/ 1632404 w 5437991" name="T4"/>
              <a:gd fmla="*/ 6858000 h 6858000" name="T5"/>
              <a:gd fmla="*/ 0 w 5437991" name="T6"/>
              <a:gd fmla="*/ 6858000 h 6858000" name="T7"/>
              <a:gd fmla="*/ 0 w 5437991" name="T8"/>
              <a:gd fmla="*/ 0 h 6858000" name="T9"/>
              <a:gd fmla="*/ 0 60000 65536" name="T10"/>
              <a:gd fmla="*/ 0 60000 65536" name="T11"/>
              <a:gd fmla="*/ 0 60000 65536" name="T12"/>
              <a:gd fmla="*/ 0 60000 65536" name="T13"/>
              <a:gd fmla="*/ 0 60000 65536" name="T14"/>
            </a:gdLst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b="b" l="0" r="r" t="0"/>
            <a:pathLst>
              <a:path h="6858000" w="5437991">
                <a:moveTo>
                  <a:pt x="0" y="0"/>
                </a:moveTo>
                <a:lnTo>
                  <a:pt x="5437991" y="0"/>
                </a:lnTo>
                <a:lnTo>
                  <a:pt x="1633127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b="399" l="-1136" r="1136" t="-399"/>
            </a:stretch>
          </a:blipFill>
          <a:ln>
            <a:noFill/>
          </a:ln>
        </p:spPr>
        <p:txBody>
          <a:bodyPr anchor="ctr"/>
          <a:lstStyle/>
          <a:p>
            <a:endParaRPr altLang="en-US" lang="zh-CN"/>
          </a:p>
        </p:txBody>
      </p:sp>
      <p:sp>
        <p:nvSpPr>
          <p:cNvPr id="3080" name="椭圆 28"/>
          <p:cNvSpPr>
            <a:spLocks noChangeArrowheads="1"/>
          </p:cNvSpPr>
          <p:nvPr/>
        </p:nvSpPr>
        <p:spPr bwMode="auto">
          <a:xfrm>
            <a:off x="5190022" y="2110326"/>
            <a:ext cx="1032768" cy="1032768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750"/>
              </a:spcBef>
              <a:buFont charset="0" pitchFamily="34" typeface="Arial"/>
              <a:buChar char="•"/>
              <a:defRPr sz="21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375"/>
              </a:spcBef>
              <a:buFont charset="0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375"/>
              </a:spcBef>
              <a:buFont charset="0" pitchFamily="34" typeface="Arial"/>
              <a:buChar char="•"/>
              <a:defRPr sz="15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375"/>
              </a:spcBef>
              <a:buFont charset="0" pitchFamily="34" typeface="Arial"/>
              <a:buChar char="•"/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375"/>
              </a:spcBef>
              <a:buFont charset="0" pitchFamily="34" typeface="Arial"/>
              <a:buChar char="•"/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fontAlgn="base" indent="-228600" marL="251460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charset="0" pitchFamily="34" typeface="Arial"/>
              <a:buChar char="•"/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fontAlgn="base" indent="-228600" marL="297180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charset="0" pitchFamily="34" typeface="Arial"/>
              <a:buChar char="•"/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fontAlgn="base" indent="-228600" marL="342900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charset="0" pitchFamily="34" typeface="Arial"/>
              <a:buChar char="•"/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fontAlgn="base" indent="-228600" marL="388620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charset="0" pitchFamily="34" typeface="Arial"/>
              <a:buChar char="•"/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itchFamily="34" typeface="Arial"/>
              <a:buNone/>
            </a:pPr>
            <a:endParaRPr altLang="en-US" lang="zh-CN" sz="3200">
              <a:solidFill>
                <a:srgbClr val="FFFFFF"/>
              </a:solidFill>
              <a:latin charset="0" panose="020b0606020202030204" pitchFamily="34" typeface="Arial Narrow"/>
              <a:ea charset="-122" panose="020b0503020204020204" pitchFamily="34" typeface="微软雅黑"/>
            </a:endParaRPr>
          </a:p>
        </p:txBody>
      </p:sp>
      <p:sp>
        <p:nvSpPr>
          <p:cNvPr id="3081" name="椭圆 29"/>
          <p:cNvSpPr>
            <a:spLocks noChangeArrowheads="1"/>
          </p:cNvSpPr>
          <p:nvPr/>
        </p:nvSpPr>
        <p:spPr bwMode="auto">
          <a:xfrm>
            <a:off x="4540090" y="3341189"/>
            <a:ext cx="1030542" cy="1032768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750"/>
              </a:spcBef>
              <a:buFont charset="0" pitchFamily="34" typeface="Arial"/>
              <a:buChar char="•"/>
              <a:defRPr sz="21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375"/>
              </a:spcBef>
              <a:buFont charset="0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375"/>
              </a:spcBef>
              <a:buFont charset="0" pitchFamily="34" typeface="Arial"/>
              <a:buChar char="•"/>
              <a:defRPr sz="15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375"/>
              </a:spcBef>
              <a:buFont charset="0" pitchFamily="34" typeface="Arial"/>
              <a:buChar char="•"/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375"/>
              </a:spcBef>
              <a:buFont charset="0" pitchFamily="34" typeface="Arial"/>
              <a:buChar char="•"/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fontAlgn="base" indent="-228600" marL="251460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charset="0" pitchFamily="34" typeface="Arial"/>
              <a:buChar char="•"/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fontAlgn="base" indent="-228600" marL="297180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charset="0" pitchFamily="34" typeface="Arial"/>
              <a:buChar char="•"/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fontAlgn="base" indent="-228600" marL="342900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charset="0" pitchFamily="34" typeface="Arial"/>
              <a:buChar char="•"/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fontAlgn="base" indent="-228600" marL="388620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charset="0" pitchFamily="34" typeface="Arial"/>
              <a:buChar char="•"/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itchFamily="34" typeface="Arial"/>
              <a:buNone/>
            </a:pPr>
            <a:endParaRPr altLang="en-US" lang="zh-CN" sz="3200">
              <a:solidFill>
                <a:srgbClr val="FFFFFF"/>
              </a:solidFill>
              <a:latin charset="0" panose="020b0606020202030204" pitchFamily="34" typeface="Arial Narrow"/>
              <a:ea charset="-122" panose="020b0503020204020204" pitchFamily="34" typeface="微软雅黑"/>
            </a:endParaRPr>
          </a:p>
        </p:txBody>
      </p:sp>
      <p:sp>
        <p:nvSpPr>
          <p:cNvPr id="3084" name="椭圆 32"/>
          <p:cNvSpPr>
            <a:spLocks noChangeArrowheads="1"/>
          </p:cNvSpPr>
          <p:nvPr/>
        </p:nvSpPr>
        <p:spPr bwMode="auto">
          <a:xfrm>
            <a:off x="5263472" y="2186003"/>
            <a:ext cx="883641" cy="881414"/>
          </a:xfrm>
          <a:prstGeom prst="ellipse">
            <a:avLst/>
          </a:prstGeom>
          <a:solidFill>
            <a:srgbClr val="0E5671"/>
          </a:solidFill>
          <a:ln>
            <a:noFill/>
          </a:ln>
        </p:spPr>
        <p:txBody>
          <a:bodyPr anchor="ctr" bIns="0" lIns="0" rIns="0" tIns="0"/>
          <a:lstStyle>
            <a:lvl1pPr>
              <a:lnSpc>
                <a:spcPct val="90000"/>
              </a:lnSpc>
              <a:spcBef>
                <a:spcPts val="750"/>
              </a:spcBef>
              <a:buFont charset="0" pitchFamily="34" typeface="Arial"/>
              <a:buChar char="•"/>
              <a:defRPr sz="21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375"/>
              </a:spcBef>
              <a:buFont charset="0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375"/>
              </a:spcBef>
              <a:buFont charset="0" pitchFamily="34" typeface="Arial"/>
              <a:buChar char="•"/>
              <a:defRPr sz="15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375"/>
              </a:spcBef>
              <a:buFont charset="0" pitchFamily="34" typeface="Arial"/>
              <a:buChar char="•"/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375"/>
              </a:spcBef>
              <a:buFont charset="0" pitchFamily="34" typeface="Arial"/>
              <a:buChar char="•"/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fontAlgn="base" indent="-228600" marL="251460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charset="0" pitchFamily="34" typeface="Arial"/>
              <a:buChar char="•"/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fontAlgn="base" indent="-228600" marL="297180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charset="0" pitchFamily="34" typeface="Arial"/>
              <a:buChar char="•"/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fontAlgn="base" indent="-228600" marL="342900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charset="0" pitchFamily="34" typeface="Arial"/>
              <a:buChar char="•"/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fontAlgn="base" indent="-228600" marL="388620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charset="0" pitchFamily="34" typeface="Arial"/>
              <a:buChar char="•"/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itchFamily="34" typeface="Arial"/>
              <a:buNone/>
            </a:pPr>
            <a:r>
              <a:rPr altLang="zh-CN" lang="en-US" sz="3600">
                <a:solidFill>
                  <a:srgbClr val="FFFFFF"/>
                </a:solidFill>
                <a:latin charset="0" panose="020b0a04020102020204" pitchFamily="34" typeface="Arial Black"/>
                <a:ea charset="-122" panose="020b0503020204020204" pitchFamily="34" typeface="微软雅黑"/>
              </a:rPr>
              <a:t>02</a:t>
            </a:r>
          </a:p>
        </p:txBody>
      </p:sp>
      <p:sp>
        <p:nvSpPr>
          <p:cNvPr id="3085" name="椭圆 33"/>
          <p:cNvSpPr>
            <a:spLocks noChangeArrowheads="1"/>
          </p:cNvSpPr>
          <p:nvPr/>
        </p:nvSpPr>
        <p:spPr bwMode="auto">
          <a:xfrm>
            <a:off x="4613540" y="3414642"/>
            <a:ext cx="883641" cy="883639"/>
          </a:xfrm>
          <a:prstGeom prst="ellipse">
            <a:avLst/>
          </a:prstGeom>
          <a:solidFill>
            <a:srgbClr val="0E5671"/>
          </a:solidFill>
          <a:ln>
            <a:noFill/>
          </a:ln>
        </p:spPr>
        <p:txBody>
          <a:bodyPr anchor="ctr" bIns="0" lIns="0" rIns="0" tIns="0"/>
          <a:lstStyle>
            <a:lvl1pPr>
              <a:lnSpc>
                <a:spcPct val="90000"/>
              </a:lnSpc>
              <a:spcBef>
                <a:spcPts val="750"/>
              </a:spcBef>
              <a:buFont charset="0" pitchFamily="34" typeface="Arial"/>
              <a:buChar char="•"/>
              <a:defRPr sz="21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375"/>
              </a:spcBef>
              <a:buFont charset="0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375"/>
              </a:spcBef>
              <a:buFont charset="0" pitchFamily="34" typeface="Arial"/>
              <a:buChar char="•"/>
              <a:defRPr sz="15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375"/>
              </a:spcBef>
              <a:buFont charset="0" pitchFamily="34" typeface="Arial"/>
              <a:buChar char="•"/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375"/>
              </a:spcBef>
              <a:buFont charset="0" pitchFamily="34" typeface="Arial"/>
              <a:buChar char="•"/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fontAlgn="base" indent="-228600" marL="251460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charset="0" pitchFamily="34" typeface="Arial"/>
              <a:buChar char="•"/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fontAlgn="base" indent="-228600" marL="297180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charset="0" pitchFamily="34" typeface="Arial"/>
              <a:buChar char="•"/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fontAlgn="base" indent="-228600" marL="342900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charset="0" pitchFamily="34" typeface="Arial"/>
              <a:buChar char="•"/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fontAlgn="base" indent="-228600" marL="388620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charset="0" pitchFamily="34" typeface="Arial"/>
              <a:buChar char="•"/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itchFamily="34" typeface="Arial"/>
              <a:buNone/>
            </a:pPr>
            <a:r>
              <a:rPr altLang="zh-CN" lang="en-US" sz="3600">
                <a:solidFill>
                  <a:srgbClr val="FFFFFF"/>
                </a:solidFill>
                <a:latin charset="0" panose="020b0a04020102020204" pitchFamily="34" typeface="Arial Black"/>
                <a:ea charset="-122" panose="020b0503020204020204" pitchFamily="34" typeface="微软雅黑"/>
              </a:rPr>
              <a:t>03</a:t>
            </a:r>
          </a:p>
        </p:txBody>
      </p:sp>
      <p:sp>
        <p:nvSpPr>
          <p:cNvPr id="21" name="椭圆 29"/>
          <p:cNvSpPr>
            <a:spLocks noChangeArrowheads="1"/>
          </p:cNvSpPr>
          <p:nvPr/>
        </p:nvSpPr>
        <p:spPr bwMode="auto">
          <a:xfrm>
            <a:off x="3731621" y="4618411"/>
            <a:ext cx="1030542" cy="1032768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750"/>
              </a:spcBef>
              <a:buFont charset="0" pitchFamily="34" typeface="Arial"/>
              <a:buChar char="•"/>
              <a:defRPr sz="21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375"/>
              </a:spcBef>
              <a:buFont charset="0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375"/>
              </a:spcBef>
              <a:buFont charset="0" pitchFamily="34" typeface="Arial"/>
              <a:buChar char="•"/>
              <a:defRPr sz="15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375"/>
              </a:spcBef>
              <a:buFont charset="0" pitchFamily="34" typeface="Arial"/>
              <a:buChar char="•"/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375"/>
              </a:spcBef>
              <a:buFont charset="0" pitchFamily="34" typeface="Arial"/>
              <a:buChar char="•"/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fontAlgn="base" indent="-228600" marL="251460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charset="0" pitchFamily="34" typeface="Arial"/>
              <a:buChar char="•"/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fontAlgn="base" indent="-228600" marL="297180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charset="0" pitchFamily="34" typeface="Arial"/>
              <a:buChar char="•"/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fontAlgn="base" indent="-228600" marL="342900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charset="0" pitchFamily="34" typeface="Arial"/>
              <a:buChar char="•"/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fontAlgn="base" indent="-228600" marL="388620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charset="0" pitchFamily="34" typeface="Arial"/>
              <a:buChar char="•"/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itchFamily="34" typeface="Arial"/>
              <a:buNone/>
            </a:pPr>
            <a:endParaRPr altLang="en-US" lang="zh-CN" sz="3200">
              <a:solidFill>
                <a:srgbClr val="FFFFFF"/>
              </a:solidFill>
              <a:latin charset="0" panose="020b0606020202030204" pitchFamily="34" typeface="Arial Narrow"/>
              <a:ea charset="-122" panose="020b0503020204020204" pitchFamily="34" typeface="微软雅黑"/>
            </a:endParaRPr>
          </a:p>
        </p:txBody>
      </p:sp>
      <p:sp>
        <p:nvSpPr>
          <p:cNvPr id="22" name="椭圆 33"/>
          <p:cNvSpPr>
            <a:spLocks noChangeArrowheads="1"/>
          </p:cNvSpPr>
          <p:nvPr/>
        </p:nvSpPr>
        <p:spPr bwMode="auto">
          <a:xfrm>
            <a:off x="3805071" y="4691864"/>
            <a:ext cx="883641" cy="883639"/>
          </a:xfrm>
          <a:prstGeom prst="ellipse">
            <a:avLst/>
          </a:prstGeom>
          <a:solidFill>
            <a:srgbClr val="0E5671"/>
          </a:solidFill>
          <a:ln>
            <a:noFill/>
          </a:ln>
        </p:spPr>
        <p:txBody>
          <a:bodyPr anchor="ctr" bIns="0" lIns="0" rIns="0" tIns="0"/>
          <a:lstStyle>
            <a:lvl1pPr>
              <a:lnSpc>
                <a:spcPct val="90000"/>
              </a:lnSpc>
              <a:spcBef>
                <a:spcPts val="750"/>
              </a:spcBef>
              <a:buFont charset="0" pitchFamily="34" typeface="Arial"/>
              <a:buChar char="•"/>
              <a:defRPr sz="21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375"/>
              </a:spcBef>
              <a:buFont charset="0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375"/>
              </a:spcBef>
              <a:buFont charset="0" pitchFamily="34" typeface="Arial"/>
              <a:buChar char="•"/>
              <a:defRPr sz="15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375"/>
              </a:spcBef>
              <a:buFont charset="0" pitchFamily="34" typeface="Arial"/>
              <a:buChar char="•"/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375"/>
              </a:spcBef>
              <a:buFont charset="0" pitchFamily="34" typeface="Arial"/>
              <a:buChar char="•"/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fontAlgn="base" indent="-228600" marL="251460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charset="0" pitchFamily="34" typeface="Arial"/>
              <a:buChar char="•"/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fontAlgn="base" indent="-228600" marL="297180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charset="0" pitchFamily="34" typeface="Arial"/>
              <a:buChar char="•"/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fontAlgn="base" indent="-228600" marL="342900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charset="0" pitchFamily="34" typeface="Arial"/>
              <a:buChar char="•"/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fontAlgn="base" indent="-228600" marL="388620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charset="0" pitchFamily="34" typeface="Arial"/>
              <a:buChar char="•"/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itchFamily="34" typeface="Arial"/>
              <a:buNone/>
            </a:pPr>
            <a:r>
              <a:rPr altLang="zh-CN" lang="en-US" smtClean="0" sz="3600">
                <a:solidFill>
                  <a:srgbClr val="FFFFFF"/>
                </a:solidFill>
                <a:latin charset="0" panose="020b0a04020102020204" pitchFamily="34" typeface="Arial Black"/>
                <a:ea charset="-122" panose="020b0503020204020204" pitchFamily="34" typeface="微软雅黑"/>
              </a:rPr>
              <a:t>04</a:t>
            </a:r>
          </a:p>
        </p:txBody>
      </p:sp>
      <p:sp>
        <p:nvSpPr>
          <p:cNvPr id="19" name="椭圆 25"/>
          <p:cNvSpPr>
            <a:spLocks noChangeArrowheads="1"/>
          </p:cNvSpPr>
          <p:nvPr/>
        </p:nvSpPr>
        <p:spPr bwMode="auto">
          <a:xfrm>
            <a:off x="5866663" y="908398"/>
            <a:ext cx="1032768" cy="1030541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750"/>
              </a:spcBef>
              <a:buFont charset="0" pitchFamily="34" typeface="Arial"/>
              <a:buChar char="•"/>
              <a:defRPr sz="21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375"/>
              </a:spcBef>
              <a:buFont charset="0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375"/>
              </a:spcBef>
              <a:buFont charset="0" pitchFamily="34" typeface="Arial"/>
              <a:buChar char="•"/>
              <a:defRPr sz="15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375"/>
              </a:spcBef>
              <a:buFont charset="0" pitchFamily="34" typeface="Arial"/>
              <a:buChar char="•"/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375"/>
              </a:spcBef>
              <a:buFont charset="0" pitchFamily="34" typeface="Arial"/>
              <a:buChar char="•"/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fontAlgn="base" indent="-228600" marL="251460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charset="0" pitchFamily="34" typeface="Arial"/>
              <a:buChar char="•"/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fontAlgn="base" indent="-228600" marL="297180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charset="0" pitchFamily="34" typeface="Arial"/>
              <a:buChar char="•"/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fontAlgn="base" indent="-228600" marL="342900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charset="0" pitchFamily="34" typeface="Arial"/>
              <a:buChar char="•"/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fontAlgn="base" indent="-228600" marL="388620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charset="0" pitchFamily="34" typeface="Arial"/>
              <a:buChar char="•"/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itchFamily="34" typeface="Arial"/>
              <a:buNone/>
            </a:pPr>
            <a:endParaRPr altLang="en-US" lang="zh-CN" sz="3200">
              <a:solidFill>
                <a:srgbClr val="FFFFFF"/>
              </a:solidFill>
              <a:latin charset="0" panose="020b0606020202030204" pitchFamily="34" typeface="Arial Narrow"/>
              <a:ea charset="-122" panose="020b0503020204020204" pitchFamily="34" typeface="微软雅黑"/>
            </a:endParaRPr>
          </a:p>
        </p:txBody>
      </p:sp>
      <p:sp>
        <p:nvSpPr>
          <p:cNvPr id="20" name="椭圆 31"/>
          <p:cNvSpPr>
            <a:spLocks noChangeArrowheads="1"/>
          </p:cNvSpPr>
          <p:nvPr/>
        </p:nvSpPr>
        <p:spPr bwMode="auto">
          <a:xfrm>
            <a:off x="5942340" y="981848"/>
            <a:ext cx="881414" cy="883641"/>
          </a:xfrm>
          <a:prstGeom prst="ellipse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txBody>
          <a:bodyPr anchor="ctr" bIns="0" lIns="0" rIns="0" tIns="0"/>
          <a:lstStyle>
            <a:lvl1pPr>
              <a:lnSpc>
                <a:spcPct val="90000"/>
              </a:lnSpc>
              <a:spcBef>
                <a:spcPts val="750"/>
              </a:spcBef>
              <a:buFont charset="0" pitchFamily="34" typeface="Arial"/>
              <a:buChar char="•"/>
              <a:defRPr sz="21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375"/>
              </a:spcBef>
              <a:buFont charset="0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375"/>
              </a:spcBef>
              <a:buFont charset="0" pitchFamily="34" typeface="Arial"/>
              <a:buChar char="•"/>
              <a:defRPr sz="15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375"/>
              </a:spcBef>
              <a:buFont charset="0" pitchFamily="34" typeface="Arial"/>
              <a:buChar char="•"/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375"/>
              </a:spcBef>
              <a:buFont charset="0" pitchFamily="34" typeface="Arial"/>
              <a:buChar char="•"/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fontAlgn="base" indent="-228600" marL="251460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charset="0" pitchFamily="34" typeface="Arial"/>
              <a:buChar char="•"/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fontAlgn="base" indent="-228600" marL="297180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charset="0" pitchFamily="34" typeface="Arial"/>
              <a:buChar char="•"/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fontAlgn="base" indent="-228600" marL="342900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charset="0" pitchFamily="34" typeface="Arial"/>
              <a:buChar char="•"/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fontAlgn="base" indent="-228600" marL="388620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charset="0" pitchFamily="34" typeface="Arial"/>
              <a:buChar char="•"/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itchFamily="34" typeface="Arial"/>
              <a:buNone/>
            </a:pPr>
            <a:r>
              <a:rPr altLang="zh-CN" lang="en-US" sz="3600">
                <a:solidFill>
                  <a:srgbClr val="FFFFFF"/>
                </a:solidFill>
                <a:latin charset="0" panose="020b0a04020102020204" pitchFamily="34" typeface="Arial Black"/>
                <a:ea charset="-122" panose="020b0503020204020204" pitchFamily="34" typeface="微软雅黑"/>
              </a:rPr>
              <a:t>01</a:t>
            </a:r>
          </a:p>
        </p:txBody>
      </p:sp>
      <p:sp>
        <p:nvSpPr>
          <p:cNvPr id="23" name="矩形 22"/>
          <p:cNvSpPr/>
          <p:nvPr/>
        </p:nvSpPr>
        <p:spPr>
          <a:xfrm>
            <a:off x="7448070" y="1092240"/>
            <a:ext cx="3328449" cy="77325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indent="-457200" marL="457200">
              <a:buFont charset="2" panose="05000000000000000000" pitchFamily="2" typeface="Wingdings"/>
              <a:buChar char="l"/>
            </a:pPr>
            <a:r>
              <a:rPr altLang="en-US" lang="zh-CN" sz="3200">
                <a:latin charset="-122" panose="02010800040101010101" pitchFamily="2" typeface="华文琥珀"/>
                <a:ea charset="-122" panose="02010800040101010101" pitchFamily="2" typeface="华文琥珀"/>
              </a:rPr>
              <a:t>点击添加标题</a:t>
            </a:r>
          </a:p>
        </p:txBody>
      </p:sp>
      <p:sp>
        <p:nvSpPr>
          <p:cNvPr id="24" name="矩形 23"/>
          <p:cNvSpPr/>
          <p:nvPr/>
        </p:nvSpPr>
        <p:spPr>
          <a:xfrm>
            <a:off x="6795768" y="2314571"/>
            <a:ext cx="3328449" cy="773250"/>
          </a:xfrm>
          <a:prstGeom prst="rect">
            <a:avLst/>
          </a:prstGeom>
          <a:solidFill>
            <a:srgbClr val="0E56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indent="-457200" marL="457200">
              <a:buFont charset="2" panose="05000000000000000000" pitchFamily="2" typeface="Wingdings"/>
              <a:buChar char="l"/>
            </a:pPr>
            <a:r>
              <a:rPr altLang="en-US" lang="zh-CN" sz="3200">
                <a:latin charset="-122" panose="02010800040101010101" pitchFamily="2" typeface="华文琥珀"/>
                <a:ea charset="-122" panose="02010800040101010101" pitchFamily="2" typeface="华文琥珀"/>
              </a:rPr>
              <a:t>点击添加标题</a:t>
            </a:r>
          </a:p>
        </p:txBody>
      </p:sp>
      <p:sp>
        <p:nvSpPr>
          <p:cNvPr id="25" name="矩形 24"/>
          <p:cNvSpPr/>
          <p:nvPr/>
        </p:nvSpPr>
        <p:spPr>
          <a:xfrm>
            <a:off x="6101539" y="3596018"/>
            <a:ext cx="3328449" cy="773250"/>
          </a:xfrm>
          <a:prstGeom prst="rect">
            <a:avLst/>
          </a:prstGeom>
          <a:solidFill>
            <a:srgbClr val="0E56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indent="-457200" marL="457200">
              <a:buFont charset="2" panose="05000000000000000000" pitchFamily="2" typeface="Wingdings"/>
              <a:buChar char="l"/>
            </a:pPr>
            <a:r>
              <a:rPr altLang="en-US" lang="zh-CN" sz="3200">
                <a:latin charset="-122" panose="02010800040101010101" pitchFamily="2" typeface="华文琥珀"/>
                <a:ea charset="-122" panose="02010800040101010101" pitchFamily="2" typeface="华文琥珀"/>
              </a:rPr>
              <a:t>点击添加标题</a:t>
            </a:r>
          </a:p>
        </p:txBody>
      </p:sp>
      <p:sp>
        <p:nvSpPr>
          <p:cNvPr id="26" name="矩形 25"/>
          <p:cNvSpPr/>
          <p:nvPr/>
        </p:nvSpPr>
        <p:spPr>
          <a:xfrm>
            <a:off x="5427124" y="4775689"/>
            <a:ext cx="3328449" cy="773250"/>
          </a:xfrm>
          <a:prstGeom prst="rect">
            <a:avLst/>
          </a:prstGeom>
          <a:solidFill>
            <a:srgbClr val="0E56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indent="-457200" marL="457200">
              <a:buFont charset="2" panose="05000000000000000000" pitchFamily="2" typeface="Wingdings"/>
              <a:buChar char="l"/>
            </a:pPr>
            <a:r>
              <a:rPr altLang="en-US" lang="zh-CN" sz="3200">
                <a:latin charset="-122" panose="02010800040101010101" pitchFamily="2" typeface="华文琥珀"/>
                <a:ea charset="-122" panose="02010800040101010101" pitchFamily="2" typeface="华文琥珀"/>
              </a:rPr>
              <a:t>点击添加标题</a:t>
            </a:r>
          </a:p>
        </p:txBody>
      </p:sp>
    </p:spTree>
    <p:extLst>
      <p:ext uri="{BB962C8B-B14F-4D97-AF65-F5344CB8AC3E}">
        <p14:creationId val="91456193"/>
      </p:ext>
    </p:extLst>
  </p:cSld>
  <p:clrMapOvr>
    <a:masterClrMapping/>
  </p:clrMapOvr>
  <mc:AlternateContent>
    <mc:Choice Requires="p14">
      <p:transition p14:dur="1600" spd="slow">
        <p14:conveyor dir="l"/>
      </p:transition>
    </mc:Choice>
    <mc:Fallback>
      <p:transition spd="slow">
        <p:fade/>
      </p:transition>
    </mc:Fallback>
  </mc:AlternateContent>
  <p:timing/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698" name="组合 697"/>
          <p:cNvGrpSpPr/>
          <p:nvPr/>
        </p:nvGrpSpPr>
        <p:grpSpPr>
          <a:xfrm>
            <a:off x="13800855" y="1315336"/>
            <a:ext cx="1965110" cy="2206850"/>
            <a:chOff x="1074420" y="1325880"/>
            <a:chExt cx="2428875" cy="3634740"/>
          </a:xfrm>
        </p:grpSpPr>
        <p:sp>
          <p:nvSpPr>
            <p:cNvPr id="699" name="流程图: 决策 698"/>
            <p:cNvSpPr/>
            <p:nvPr/>
          </p:nvSpPr>
          <p:spPr>
            <a:xfrm>
              <a:off x="1074420" y="1325880"/>
              <a:ext cx="2011680" cy="3634740"/>
            </a:xfrm>
            <a:prstGeom prst="flowChartDecision">
              <a:avLst/>
            </a:prstGeom>
            <a:noFill/>
            <a:ln>
              <a:solidFill>
                <a:schemeClr val="accent1">
                  <a:alpha val="31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700" name="任意多边形 699"/>
            <p:cNvSpPr/>
            <p:nvPr/>
          </p:nvSpPr>
          <p:spPr>
            <a:xfrm>
              <a:off x="1531620" y="1577340"/>
              <a:ext cx="1971675" cy="2423160"/>
            </a:xfrm>
            <a:custGeom>
              <a:gdLst>
                <a:gd fmla="*/ 0 w 1971675" name="connsiteX0"/>
                <a:gd fmla="*/ 2423160 h 2423160" name="connsiteY0"/>
                <a:gd fmla="*/ 1508760 w 1971675" name="connsiteX1"/>
                <a:gd fmla="*/ 0 h 2423160" name="connsiteY1"/>
                <a:gd fmla="*/ 1971675 w 1971675" name="connsiteX2"/>
                <a:gd fmla="*/ 722947 h 2423160" name="connsiteY2"/>
                <a:gd fmla="*/ 22860 w 1971675" name="connsiteX3"/>
                <a:gd fmla="*/ 685800 h 2423160" name="connsiteY3"/>
                <a:gd fmla="*/ 1143000 w 1971675" name="connsiteX4"/>
                <a:gd fmla="*/ 2377440 h 2423160" name="connsiteY4"/>
                <a:gd fmla="*/ 0 w 1971675" name="connsiteX5"/>
                <a:gd fmla="*/ 2423160 h 2423160" name="connsiteY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b="b" l="l" r="r" t="t"/>
              <a:pathLst>
                <a:path h="2423160" w="1971675">
                  <a:moveTo>
                    <a:pt x="0" y="2423160"/>
                  </a:moveTo>
                  <a:lnTo>
                    <a:pt x="1508760" y="0"/>
                  </a:lnTo>
                  <a:lnTo>
                    <a:pt x="1971675" y="722947"/>
                  </a:lnTo>
                  <a:lnTo>
                    <a:pt x="22860" y="685800"/>
                  </a:lnTo>
                  <a:lnTo>
                    <a:pt x="1143000" y="2377440"/>
                  </a:lnTo>
                  <a:lnTo>
                    <a:pt x="0" y="2423160"/>
                  </a:lnTo>
                  <a:close/>
                </a:path>
              </a:pathLst>
            </a:custGeom>
            <a:noFill/>
            <a:ln>
              <a:solidFill>
                <a:schemeClr val="accent1">
                  <a:alpha val="31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cxnSp>
          <p:nvCxnSpPr>
            <p:cNvPr id="701" name="直接连接符 700"/>
            <p:cNvCxnSpPr>
              <a:stCxn id="699" idx="3"/>
              <a:endCxn id="699" idx="1"/>
            </p:cNvCxnSpPr>
            <p:nvPr/>
          </p:nvCxnSpPr>
          <p:spPr>
            <a:xfrm flipH="1">
              <a:off x="1074420" y="3143250"/>
              <a:ext cx="2011680" cy="0"/>
            </a:xfrm>
            <a:prstGeom prst="line">
              <a:avLst/>
            </a:prstGeom>
            <a:ln>
              <a:solidFill>
                <a:schemeClr val="accent1">
                  <a:alpha val="31000"/>
                </a:schemeClr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组合 1"/>
          <p:cNvGrpSpPr/>
          <p:nvPr/>
        </p:nvGrpSpPr>
        <p:grpSpPr>
          <a:xfrm>
            <a:off x="3011281" y="1541899"/>
            <a:ext cx="6169438" cy="3774202"/>
            <a:chOff x="3011281" y="1473170"/>
            <a:chExt cx="6169438" cy="3774202"/>
          </a:xfrm>
        </p:grpSpPr>
        <p:sp>
          <p:nvSpPr>
            <p:cNvPr id="30" name="Freeform 3"/>
            <p:cNvSpPr/>
            <p:nvPr/>
          </p:nvSpPr>
          <p:spPr bwMode="auto">
            <a:xfrm>
              <a:off x="4002424" y="4069002"/>
              <a:ext cx="1763263" cy="274320"/>
            </a:xfrm>
            <a:custGeom>
              <a:gdLst>
                <a:gd fmla="*/ 130 w 1470" name="T0"/>
                <a:gd fmla="*/ 0 h 1243" name="T1"/>
                <a:gd fmla="*/ 0 w 1470" name="T2"/>
                <a:gd fmla="*/ 222 h 1243" name="T3"/>
                <a:gd fmla="*/ 259 w 1470" name="T4"/>
                <a:gd fmla="*/ 222 h 1243" name="T5"/>
                <a:gd fmla="*/ 0 60000 65536" name="T6"/>
                <a:gd fmla="*/ 0 60000 65536" name="T7"/>
                <a:gd fmla="*/ 0 60000 65536" name="T8"/>
                <a:gd fmla="*/ 0 w 1470" name="T9"/>
                <a:gd fmla="*/ 0 h 1243" name="T10"/>
                <a:gd fmla="*/ 1470 w 1470" name="T11"/>
                <a:gd fmla="*/ 1243 h 1243" name="T12"/>
              </a:gdLst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b="T12" l="T9" r="T11" t="T10"/>
              <a:pathLst>
                <a:path h="1243" w="1470">
                  <a:moveTo>
                    <a:pt x="738" y="0"/>
                  </a:moveTo>
                  <a:lnTo>
                    <a:pt x="0" y="1243"/>
                  </a:lnTo>
                  <a:lnTo>
                    <a:pt x="1470" y="1242"/>
                  </a:lnTo>
                </a:path>
              </a:pathLst>
            </a:custGeom>
            <a:solidFill>
              <a:srgbClr val="40ABDB"/>
            </a:solidFill>
            <a:ln w="22225">
              <a:noFill/>
              <a:round/>
            </a:ln>
          </p:spPr>
          <p:txBody>
            <a:bodyPr anchor="ctr" bIns="0" lIns="0" rIns="0" tIns="0">
              <a:spAutoFit/>
            </a:bodyPr>
            <a:lstStyle/>
            <a:p>
              <a:endParaRPr altLang="en-US" lang="zh-CN"/>
            </a:p>
          </p:txBody>
        </p:sp>
        <p:sp>
          <p:nvSpPr>
            <p:cNvPr id="31" name="Freeform 4"/>
            <p:cNvSpPr/>
            <p:nvPr/>
          </p:nvSpPr>
          <p:spPr bwMode="auto">
            <a:xfrm flipH="1">
              <a:off x="6126948" y="4069002"/>
              <a:ext cx="1763263" cy="274320"/>
            </a:xfrm>
            <a:custGeom>
              <a:gdLst>
                <a:gd fmla="*/ 130 w 1470" name="T0"/>
                <a:gd fmla="*/ 0 h 1243" name="T1"/>
                <a:gd fmla="*/ 0 w 1470" name="T2"/>
                <a:gd fmla="*/ 222 h 1243" name="T3"/>
                <a:gd fmla="*/ 259 w 1470" name="T4"/>
                <a:gd fmla="*/ 222 h 1243" name="T5"/>
                <a:gd fmla="*/ 0 60000 65536" name="T6"/>
                <a:gd fmla="*/ 0 60000 65536" name="T7"/>
                <a:gd fmla="*/ 0 60000 65536" name="T8"/>
                <a:gd fmla="*/ 0 w 1470" name="T9"/>
                <a:gd fmla="*/ 0 h 1243" name="T10"/>
                <a:gd fmla="*/ 1470 w 1470" name="T11"/>
                <a:gd fmla="*/ 1243 h 1243" name="T12"/>
              </a:gdLst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b="T12" l="T9" r="T11" t="T10"/>
              <a:pathLst>
                <a:path h="1243" w="1470">
                  <a:moveTo>
                    <a:pt x="738" y="0"/>
                  </a:moveTo>
                  <a:lnTo>
                    <a:pt x="0" y="1243"/>
                  </a:lnTo>
                  <a:lnTo>
                    <a:pt x="1470" y="1242"/>
                  </a:lnTo>
                </a:path>
              </a:pathLst>
            </a:custGeom>
            <a:solidFill>
              <a:srgbClr val="0E5671"/>
            </a:solidFill>
            <a:ln w="22225">
              <a:noFill/>
              <a:round/>
            </a:ln>
          </p:spPr>
          <p:txBody>
            <a:bodyPr anchor="ctr" bIns="0" lIns="0" rIns="0" tIns="0">
              <a:spAutoFit/>
            </a:bodyPr>
            <a:lstStyle/>
            <a:p>
              <a:endParaRPr altLang="en-US" lang="zh-CN"/>
            </a:p>
          </p:txBody>
        </p:sp>
        <p:sp>
          <p:nvSpPr>
            <p:cNvPr id="32" name="Freeform 5"/>
            <p:cNvSpPr/>
            <p:nvPr/>
          </p:nvSpPr>
          <p:spPr bwMode="auto">
            <a:xfrm>
              <a:off x="5064686" y="2501777"/>
              <a:ext cx="1775561" cy="274320"/>
            </a:xfrm>
            <a:custGeom>
              <a:gdLst>
                <a:gd fmla="*/ 0 w 1477" name="T0"/>
                <a:gd fmla="*/ 225 h 1261" name="T1"/>
                <a:gd fmla="*/ 131 w 1477" name="T2"/>
                <a:gd fmla="*/ 0 h 1261" name="T3"/>
                <a:gd fmla="*/ 264 w 1477" name="T4"/>
                <a:gd fmla="*/ 225 h 1261" name="T5"/>
                <a:gd fmla="*/ 0 60000 65536" name="T6"/>
                <a:gd fmla="*/ 0 60000 65536" name="T7"/>
                <a:gd fmla="*/ 0 60000 65536" name="T8"/>
                <a:gd fmla="*/ 0 w 1477" name="T9"/>
                <a:gd fmla="*/ 0 h 1261" name="T10"/>
                <a:gd fmla="*/ 1477 w 1477" name="T11"/>
                <a:gd fmla="*/ 1261 h 1261" name="T12"/>
              </a:gdLst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b="T12" l="T9" r="T11" t="T10"/>
              <a:pathLst>
                <a:path h="1261" w="1477">
                  <a:moveTo>
                    <a:pt x="0" y="1260"/>
                  </a:moveTo>
                  <a:lnTo>
                    <a:pt x="730" y="0"/>
                  </a:lnTo>
                  <a:lnTo>
                    <a:pt x="1477" y="1261"/>
                  </a:lnTo>
                </a:path>
              </a:pathLst>
            </a:custGeom>
            <a:solidFill>
              <a:srgbClr val="2289BF"/>
            </a:solidFill>
            <a:ln w="22225">
              <a:noFill/>
              <a:round/>
            </a:ln>
          </p:spPr>
          <p:txBody>
            <a:bodyPr anchor="ctr" bIns="0" lIns="0" rIns="0" tIns="0">
              <a:spAutoFit/>
            </a:bodyPr>
            <a:lstStyle/>
            <a:p>
              <a:endParaRPr altLang="en-US" lang="zh-CN"/>
            </a:p>
          </p:txBody>
        </p:sp>
        <p:sp>
          <p:nvSpPr>
            <p:cNvPr id="33" name="AutoShape 6"/>
            <p:cNvSpPr>
              <a:spLocks noChangeArrowheads="1"/>
            </p:cNvSpPr>
            <p:nvPr/>
          </p:nvSpPr>
          <p:spPr bwMode="auto">
            <a:xfrm flipH="1" flipV="1">
              <a:off x="5942474" y="4311591"/>
              <a:ext cx="914683" cy="213360"/>
            </a:xfrm>
            <a:prstGeom prst="triangle">
              <a:avLst>
                <a:gd fmla="val 50000" name="adj"/>
              </a:avLst>
            </a:prstGeom>
            <a:solidFill>
              <a:srgbClr val="434247"/>
            </a:solidFill>
            <a:ln>
              <a:noFill/>
            </a:ln>
          </p:spPr>
          <p:txBody>
            <a:bodyPr anchor="ctr" bIns="0" lIns="0" rIns="0" t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charset="0" pitchFamily="34" typeface="Arial"/>
                  <a:ea charset="-122" pitchFamily="2" typeface="宋体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charset="0" pitchFamily="34" typeface="Arial"/>
                  <a:ea charset="-122" pitchFamily="2" typeface="宋体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charset="0" pitchFamily="34" typeface="Arial"/>
                  <a:ea charset="-122" pitchFamily="2" typeface="宋体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charset="0" pitchFamily="34" typeface="Arial"/>
                  <a:ea charset="-122" pitchFamily="2" typeface="宋体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charset="0" pitchFamily="34" typeface="Arial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itchFamily="34" typeface="Arial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itchFamily="34" typeface="Arial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itchFamily="34" typeface="Arial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itchFamily="34" typeface="Arial"/>
                  <a:ea charset="-122" pitchFamily="2" typeface="宋体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altLang="en-US" lang="zh-CN" sz="1400">
                <a:solidFill>
                  <a:srgbClr val="000000"/>
                </a:solidFill>
              </a:endParaRPr>
            </a:p>
          </p:txBody>
        </p:sp>
        <p:sp>
          <p:nvSpPr>
            <p:cNvPr id="34" name="Text Box 7"/>
            <p:cNvSpPr txBox="1">
              <a:spLocks noChangeArrowheads="1"/>
            </p:cNvSpPr>
            <p:nvPr/>
          </p:nvSpPr>
          <p:spPr bwMode="auto">
            <a:xfrm>
              <a:off x="4902536" y="1473170"/>
              <a:ext cx="2089150" cy="365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952500" eaLnBrk="0" hangingPunct="0">
                <a:defRPr>
                  <a:solidFill>
                    <a:schemeClr val="tx1"/>
                  </a:solidFill>
                  <a:latin charset="0" pitchFamily="34" typeface="Arial"/>
                  <a:ea charset="-122" pitchFamily="2" typeface="宋体"/>
                </a:defRPr>
              </a:lvl1pPr>
              <a:lvl2pPr defTabSz="952500" eaLnBrk="0" hangingPunct="0" indent="-285750" marL="742950">
                <a:defRPr>
                  <a:solidFill>
                    <a:schemeClr val="tx1"/>
                  </a:solidFill>
                  <a:latin charset="0" pitchFamily="34" typeface="Arial"/>
                  <a:ea charset="-122" pitchFamily="2" typeface="宋体"/>
                </a:defRPr>
              </a:lvl2pPr>
              <a:lvl3pPr defTabSz="952500" eaLnBrk="0" hangingPunct="0" indent="-228600" marL="1143000">
                <a:defRPr>
                  <a:solidFill>
                    <a:schemeClr val="tx1"/>
                  </a:solidFill>
                  <a:latin charset="0" pitchFamily="34" typeface="Arial"/>
                  <a:ea charset="-122" pitchFamily="2" typeface="宋体"/>
                </a:defRPr>
              </a:lvl3pPr>
              <a:lvl4pPr defTabSz="952500" eaLnBrk="0" hangingPunct="0" indent="-228600" marL="1600200">
                <a:defRPr>
                  <a:solidFill>
                    <a:schemeClr val="tx1"/>
                  </a:solidFill>
                  <a:latin charset="0" pitchFamily="34" typeface="Arial"/>
                  <a:ea charset="-122" pitchFamily="2" typeface="宋体"/>
                </a:defRPr>
              </a:lvl4pPr>
              <a:lvl5pPr defTabSz="952500" eaLnBrk="0" hangingPunct="0" indent="-228600" marL="2057400">
                <a:defRPr>
                  <a:solidFill>
                    <a:schemeClr val="tx1"/>
                  </a:solidFill>
                  <a:latin charset="0" pitchFamily="34" typeface="Arial"/>
                  <a:ea charset="-122" pitchFamily="2" typeface="宋体"/>
                </a:defRPr>
              </a:lvl5pPr>
              <a:lvl6pPr defTabSz="952500"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itchFamily="34" typeface="Arial"/>
                  <a:ea charset="-122" pitchFamily="2" typeface="宋体"/>
                </a:defRPr>
              </a:lvl6pPr>
              <a:lvl7pPr defTabSz="952500"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itchFamily="34" typeface="Arial"/>
                  <a:ea charset="-122" pitchFamily="2" typeface="宋体"/>
                </a:defRPr>
              </a:lvl7pPr>
              <a:lvl8pPr defTabSz="952500"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itchFamily="34" typeface="Arial"/>
                  <a:ea charset="-122" pitchFamily="2" typeface="宋体"/>
                </a:defRPr>
              </a:lvl8pPr>
              <a:lvl9pPr defTabSz="952500"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itchFamily="34" typeface="Arial"/>
                  <a:ea charset="-122" pitchFamily="2" typeface="宋体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altLang="en-US" lang="zh-CN" smtClean="0">
                  <a:solidFill>
                    <a:schemeClr val="tx1">
                      <a:lumMod val="50000"/>
                    </a:schemeClr>
                  </a:solidFill>
                  <a:latin typeface="Wingdings 3"/>
                  <a:ea charset="-122" panose="020b0503020204020204" pitchFamily="34" typeface="微软雅黑"/>
                </a:rPr>
                <a:t>点击添加文本</a:t>
              </a:r>
            </a:p>
          </p:txBody>
        </p:sp>
        <p:sp>
          <p:nvSpPr>
            <p:cNvPr id="35" name="Text Box 8"/>
            <p:cNvSpPr txBox="1">
              <a:spLocks noChangeArrowheads="1"/>
            </p:cNvSpPr>
            <p:nvPr/>
          </p:nvSpPr>
          <p:spPr bwMode="auto">
            <a:xfrm>
              <a:off x="3011281" y="4878040"/>
              <a:ext cx="1601232" cy="365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defTabSz="952500" eaLnBrk="0" hangingPunct="0">
                <a:defRPr>
                  <a:solidFill>
                    <a:schemeClr val="tx1"/>
                  </a:solidFill>
                  <a:latin charset="0" pitchFamily="34" typeface="Arial"/>
                  <a:ea charset="-122" pitchFamily="2" typeface="宋体"/>
                </a:defRPr>
              </a:lvl1pPr>
              <a:lvl2pPr defTabSz="952500" eaLnBrk="0" hangingPunct="0" indent="-285750" marL="742950">
                <a:defRPr>
                  <a:solidFill>
                    <a:schemeClr val="tx1"/>
                  </a:solidFill>
                  <a:latin charset="0" pitchFamily="34" typeface="Arial"/>
                  <a:ea charset="-122" pitchFamily="2" typeface="宋体"/>
                </a:defRPr>
              </a:lvl2pPr>
              <a:lvl3pPr defTabSz="952500" eaLnBrk="0" hangingPunct="0" indent="-228600" marL="1143000">
                <a:defRPr>
                  <a:solidFill>
                    <a:schemeClr val="tx1"/>
                  </a:solidFill>
                  <a:latin charset="0" pitchFamily="34" typeface="Arial"/>
                  <a:ea charset="-122" pitchFamily="2" typeface="宋体"/>
                </a:defRPr>
              </a:lvl3pPr>
              <a:lvl4pPr defTabSz="952500" eaLnBrk="0" hangingPunct="0" indent="-228600" marL="1600200">
                <a:defRPr>
                  <a:solidFill>
                    <a:schemeClr val="tx1"/>
                  </a:solidFill>
                  <a:latin charset="0" pitchFamily="34" typeface="Arial"/>
                  <a:ea charset="-122" pitchFamily="2" typeface="宋体"/>
                </a:defRPr>
              </a:lvl4pPr>
              <a:lvl5pPr defTabSz="952500" eaLnBrk="0" hangingPunct="0" indent="-228600" marL="2057400">
                <a:defRPr>
                  <a:solidFill>
                    <a:schemeClr val="tx1"/>
                  </a:solidFill>
                  <a:latin charset="0" pitchFamily="34" typeface="Arial"/>
                  <a:ea charset="-122" pitchFamily="2" typeface="宋体"/>
                </a:defRPr>
              </a:lvl5pPr>
              <a:lvl6pPr defTabSz="952500"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itchFamily="34" typeface="Arial"/>
                  <a:ea charset="-122" pitchFamily="2" typeface="宋体"/>
                </a:defRPr>
              </a:lvl6pPr>
              <a:lvl7pPr defTabSz="952500"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itchFamily="34" typeface="Arial"/>
                  <a:ea charset="-122" pitchFamily="2" typeface="宋体"/>
                </a:defRPr>
              </a:lvl7pPr>
              <a:lvl8pPr defTabSz="952500"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itchFamily="34" typeface="Arial"/>
                  <a:ea charset="-122" pitchFamily="2" typeface="宋体"/>
                </a:defRPr>
              </a:lvl8pPr>
              <a:lvl9pPr defTabSz="952500"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itchFamily="34" typeface="Arial"/>
                  <a:ea charset="-122" pitchFamily="2" typeface="宋体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altLang="en-US" lang="zh-CN">
                  <a:solidFill>
                    <a:schemeClr val="tx1">
                      <a:lumMod val="50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点击添加文本</a:t>
              </a:r>
            </a:p>
          </p:txBody>
        </p:sp>
        <p:sp>
          <p:nvSpPr>
            <p:cNvPr id="36" name="Text Box 9"/>
            <p:cNvSpPr txBox="1">
              <a:spLocks noChangeArrowheads="1"/>
            </p:cNvSpPr>
            <p:nvPr/>
          </p:nvSpPr>
          <p:spPr bwMode="auto">
            <a:xfrm>
              <a:off x="7623795" y="4857721"/>
              <a:ext cx="1556925" cy="365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defTabSz="952500" eaLnBrk="0" hangingPunct="0">
                <a:defRPr>
                  <a:solidFill>
                    <a:schemeClr val="tx1"/>
                  </a:solidFill>
                  <a:latin charset="0" pitchFamily="34" typeface="Arial"/>
                  <a:ea charset="-122" pitchFamily="2" typeface="宋体"/>
                </a:defRPr>
              </a:lvl1pPr>
              <a:lvl2pPr defTabSz="952500" eaLnBrk="0" hangingPunct="0" indent="-285750" marL="742950">
                <a:defRPr>
                  <a:solidFill>
                    <a:schemeClr val="tx1"/>
                  </a:solidFill>
                  <a:latin charset="0" pitchFamily="34" typeface="Arial"/>
                  <a:ea charset="-122" pitchFamily="2" typeface="宋体"/>
                </a:defRPr>
              </a:lvl2pPr>
              <a:lvl3pPr defTabSz="952500" eaLnBrk="0" hangingPunct="0" indent="-228600" marL="1143000">
                <a:defRPr>
                  <a:solidFill>
                    <a:schemeClr val="tx1"/>
                  </a:solidFill>
                  <a:latin charset="0" pitchFamily="34" typeface="Arial"/>
                  <a:ea charset="-122" pitchFamily="2" typeface="宋体"/>
                </a:defRPr>
              </a:lvl3pPr>
              <a:lvl4pPr defTabSz="952500" eaLnBrk="0" hangingPunct="0" indent="-228600" marL="1600200">
                <a:defRPr>
                  <a:solidFill>
                    <a:schemeClr val="tx1"/>
                  </a:solidFill>
                  <a:latin charset="0" pitchFamily="34" typeface="Arial"/>
                  <a:ea charset="-122" pitchFamily="2" typeface="宋体"/>
                </a:defRPr>
              </a:lvl4pPr>
              <a:lvl5pPr defTabSz="952500" eaLnBrk="0" hangingPunct="0" indent="-228600" marL="2057400">
                <a:defRPr>
                  <a:solidFill>
                    <a:schemeClr val="tx1"/>
                  </a:solidFill>
                  <a:latin charset="0" pitchFamily="34" typeface="Arial"/>
                  <a:ea charset="-122" pitchFamily="2" typeface="宋体"/>
                </a:defRPr>
              </a:lvl5pPr>
              <a:lvl6pPr defTabSz="952500"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itchFamily="34" typeface="Arial"/>
                  <a:ea charset="-122" pitchFamily="2" typeface="宋体"/>
                </a:defRPr>
              </a:lvl6pPr>
              <a:lvl7pPr defTabSz="952500"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itchFamily="34" typeface="Arial"/>
                  <a:ea charset="-122" pitchFamily="2" typeface="宋体"/>
                </a:defRPr>
              </a:lvl7pPr>
              <a:lvl8pPr defTabSz="952500"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itchFamily="34" typeface="Arial"/>
                  <a:ea charset="-122" pitchFamily="2" typeface="宋体"/>
                </a:defRPr>
              </a:lvl8pPr>
              <a:lvl9pPr defTabSz="952500"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itchFamily="34" typeface="Arial"/>
                  <a:ea charset="-122" pitchFamily="2" typeface="宋体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altLang="en-US" lang="zh-CN">
                  <a:solidFill>
                    <a:schemeClr val="tx1">
                      <a:lumMod val="50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点击添加文本</a:t>
              </a: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0" y="-8"/>
            <a:ext cx="8040216" cy="980733"/>
            <a:chOff x="0" y="-8"/>
            <a:chExt cx="8040216" cy="980733"/>
          </a:xfrm>
        </p:grpSpPr>
        <p:sp>
          <p:nvSpPr>
            <p:cNvPr id="38" name="直角三角形 37"/>
            <p:cNvSpPr/>
            <p:nvPr/>
          </p:nvSpPr>
          <p:spPr>
            <a:xfrm flipV="1">
              <a:off x="0" y="-8"/>
              <a:ext cx="8040216" cy="980733"/>
            </a:xfrm>
            <a:prstGeom prst="rtTriangle">
              <a:avLst/>
            </a:prstGeom>
            <a:solidFill>
              <a:srgbClr val="40404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8" name="文本框 57"/>
            <p:cNvSpPr txBox="1"/>
            <p:nvPr/>
          </p:nvSpPr>
          <p:spPr>
            <a:xfrm>
              <a:off x="84094" y="108391"/>
              <a:ext cx="4333510" cy="5791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b="1" lang="zh-CN" smtClean="0" sz="3200">
                  <a:latin charset="-122" panose="020b0503020204020204" pitchFamily="34" typeface="微软雅黑"/>
                  <a:ea charset="-122" panose="020b0503020204020204" pitchFamily="34" typeface="微软雅黑"/>
                </a:rPr>
                <a:t>点 击 添 加 标 题</a:t>
              </a:r>
            </a:p>
          </p:txBody>
        </p:sp>
      </p:grpSp>
    </p:spTree>
    <p:extLst>
      <p:ext uri="{BB962C8B-B14F-4D97-AF65-F5344CB8AC3E}">
        <p14:creationId val="2419439491"/>
      </p:ext>
    </p:extLst>
  </p:cSld>
  <p:clrMapOvr>
    <a:masterClrMapping/>
  </p:clrMapOvr>
  <mc:AlternateContent>
    <mc:Choice Requires="p14">
      <p:transition p14:dur="1600" spd="slow">
        <p14:conveyor dir="l"/>
      </p:transition>
    </mc:Choice>
    <mc:Fallback>
      <p:transition spd="slow">
        <p:fade/>
      </p:transition>
    </mc:Fallback>
  </mc:AlternateContent>
  <p:timing/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7" name="组合 26"/>
          <p:cNvGrpSpPr/>
          <p:nvPr/>
        </p:nvGrpSpPr>
        <p:grpSpPr>
          <a:xfrm>
            <a:off x="0" y="-8"/>
            <a:ext cx="8040216" cy="980733"/>
            <a:chOff x="0" y="-8"/>
            <a:chExt cx="8040216" cy="980733"/>
          </a:xfrm>
        </p:grpSpPr>
        <p:sp>
          <p:nvSpPr>
            <p:cNvPr id="28" name="直角三角形 27"/>
            <p:cNvSpPr/>
            <p:nvPr/>
          </p:nvSpPr>
          <p:spPr>
            <a:xfrm flipV="1">
              <a:off x="0" y="-8"/>
              <a:ext cx="8040216" cy="980733"/>
            </a:xfrm>
            <a:prstGeom prst="rtTriangle">
              <a:avLst/>
            </a:prstGeom>
            <a:solidFill>
              <a:srgbClr val="40404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84094" y="108391"/>
              <a:ext cx="4333510" cy="5791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b="1" lang="zh-CN" smtClean="0" sz="3200">
                  <a:latin charset="-122" panose="020b0503020204020204" pitchFamily="34" typeface="微软雅黑"/>
                  <a:ea charset="-122" panose="020b0503020204020204" pitchFamily="34" typeface="微软雅黑"/>
                </a:rPr>
                <a:t>点 击 添 加 标 题</a:t>
              </a: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3745363" y="1207776"/>
            <a:ext cx="4701274" cy="4442448"/>
            <a:chOff x="3842999" y="1401589"/>
            <a:chExt cx="4701274" cy="4442448"/>
          </a:xfrm>
        </p:grpSpPr>
        <p:grpSp>
          <p:nvGrpSpPr>
            <p:cNvPr id="34" name="组合 33"/>
            <p:cNvGrpSpPr/>
            <p:nvPr/>
          </p:nvGrpSpPr>
          <p:grpSpPr>
            <a:xfrm rot="16200000">
              <a:off x="3972412" y="1272176"/>
              <a:ext cx="4442448" cy="4701274"/>
              <a:chOff x="1003960" y="898373"/>
              <a:chExt cx="3411960" cy="3610747"/>
            </a:xfrm>
          </p:grpSpPr>
          <p:sp>
            <p:nvSpPr>
              <p:cNvPr id="6" name="任意多边形 5"/>
              <p:cNvSpPr/>
              <p:nvPr/>
            </p:nvSpPr>
            <p:spPr>
              <a:xfrm>
                <a:off x="1381760" y="3180080"/>
                <a:ext cx="1925320" cy="1320800"/>
              </a:xfrm>
              <a:custGeom>
                <a:gdLst>
                  <a:gd fmla="*/ 1925320 w 1925320" name="connsiteX0"/>
                  <a:gd fmla="*/ 1320800 h 1320800" name="connsiteY0"/>
                  <a:gd fmla="*/ 0 w 1925320" name="connsiteX1"/>
                  <a:gd fmla="*/ 487680 h 1320800" name="connsiteY1"/>
                  <a:gd fmla="*/ 5080 w 1925320" name="connsiteX2"/>
                  <a:gd fmla="*/ 0 h 1320800" name="connsiteY2"/>
                  <a:gd fmla="*/ 1920240 w 1925320" name="connsiteX3"/>
                  <a:gd fmla="*/ 828040 h 1320800" name="connsiteY3"/>
                  <a:gd fmla="*/ 1925320 w 1925320" name="connsiteX4"/>
                  <a:gd fmla="*/ 1320800 h 1320800" name="connsiteY4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b="b" l="l" r="r" t="t"/>
                <a:pathLst>
                  <a:path h="1320800" w="1925320">
                    <a:moveTo>
                      <a:pt x="1925320" y="1320800"/>
                    </a:moveTo>
                    <a:lnTo>
                      <a:pt x="0" y="487680"/>
                    </a:lnTo>
                    <a:cubicBezTo>
                      <a:pt x="1693" y="325120"/>
                      <a:pt x="3387" y="162560"/>
                      <a:pt x="5080" y="0"/>
                    </a:cubicBezTo>
                    <a:lnTo>
                      <a:pt x="1920240" y="828040"/>
                    </a:lnTo>
                    <a:cubicBezTo>
                      <a:pt x="1921933" y="992293"/>
                      <a:pt x="1923627" y="1156547"/>
                      <a:pt x="1925320" y="1320800"/>
                    </a:cubicBezTo>
                    <a:close/>
                  </a:path>
                </a:pathLst>
              </a:custGeom>
              <a:solidFill>
                <a:srgbClr val="3D87A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rgbClr val="3D87A3"/>
                  </a:solidFill>
                </a:endParaRPr>
              </a:p>
            </p:txBody>
          </p:sp>
          <p:sp>
            <p:nvSpPr>
              <p:cNvPr id="8" name="任意多边形 7"/>
              <p:cNvSpPr/>
              <p:nvPr/>
            </p:nvSpPr>
            <p:spPr>
              <a:xfrm>
                <a:off x="1005840" y="2346960"/>
                <a:ext cx="3023616" cy="1322832"/>
              </a:xfrm>
              <a:custGeom>
                <a:gdLst>
                  <a:gd fmla="*/ 3023616 w 3023616" name="connsiteX0"/>
                  <a:gd fmla="*/ 1322832 h 1322832" name="connsiteY0"/>
                  <a:gd fmla="*/ 6096 w 3023616" name="connsiteX1"/>
                  <a:gd fmla="*/ 499872 h 1322832" name="connsiteY1"/>
                  <a:gd fmla="*/ 0 w 3023616" name="connsiteX2"/>
                  <a:gd fmla="*/ 0 h 1322832" name="connsiteY2"/>
                  <a:gd fmla="*/ 3017520 w 3023616" name="connsiteX3"/>
                  <a:gd fmla="*/ 841248 h 1322832" name="connsiteY3"/>
                  <a:gd fmla="*/ 3023616 w 3023616" name="connsiteX4"/>
                  <a:gd fmla="*/ 1322832 h 1322832" name="connsiteY4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b="b" l="l" r="r" t="t"/>
                <a:pathLst>
                  <a:path h="1322832" w="3023616">
                    <a:moveTo>
                      <a:pt x="3023616" y="1322832"/>
                    </a:moveTo>
                    <a:lnTo>
                      <a:pt x="6096" y="499872"/>
                    </a:lnTo>
                    <a:lnTo>
                      <a:pt x="0" y="0"/>
                    </a:lnTo>
                    <a:lnTo>
                      <a:pt x="3017520" y="841248"/>
                    </a:lnTo>
                    <a:lnTo>
                      <a:pt x="3023616" y="1322832"/>
                    </a:lnTo>
                    <a:close/>
                  </a:path>
                </a:pathLst>
              </a:custGeom>
              <a:solidFill>
                <a:srgbClr val="3D87A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rgbClr val="3D87A3"/>
                  </a:solidFill>
                </a:endParaRPr>
              </a:p>
            </p:txBody>
          </p:sp>
          <p:sp>
            <p:nvSpPr>
              <p:cNvPr id="12" name="任意多边形 11"/>
              <p:cNvSpPr/>
              <p:nvPr/>
            </p:nvSpPr>
            <p:spPr>
              <a:xfrm>
                <a:off x="1615440" y="1572768"/>
                <a:ext cx="2791968" cy="1267968"/>
              </a:xfrm>
              <a:custGeom>
                <a:gdLst>
                  <a:gd fmla="*/ 2791968 w 2791968" name="connsiteX0"/>
                  <a:gd fmla="*/ 1267968 h 1267968" name="connsiteY0"/>
                  <a:gd fmla="*/ 0 w 2791968" name="connsiteX1"/>
                  <a:gd fmla="*/ 493776 h 1267968" name="connsiteY1"/>
                  <a:gd fmla="*/ 0 w 2791968" name="connsiteX2"/>
                  <a:gd fmla="*/ 0 h 1267968" name="connsiteY2"/>
                  <a:gd fmla="*/ 2791968 w 2791968" name="connsiteX3"/>
                  <a:gd fmla="*/ 780288 h 1267968" name="connsiteY3"/>
                  <a:gd fmla="*/ 2791968 w 2791968" name="connsiteX4"/>
                  <a:gd fmla="*/ 1267968 h 1267968" name="connsiteY4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b="b" l="l" r="r" t="t"/>
                <a:pathLst>
                  <a:path h="1267968" w="2791968">
                    <a:moveTo>
                      <a:pt x="2791968" y="1267968"/>
                    </a:moveTo>
                    <a:lnTo>
                      <a:pt x="0" y="493776"/>
                    </a:lnTo>
                    <a:lnTo>
                      <a:pt x="0" y="0"/>
                    </a:lnTo>
                    <a:lnTo>
                      <a:pt x="2791968" y="780288"/>
                    </a:lnTo>
                    <a:lnTo>
                      <a:pt x="2791968" y="1267968"/>
                    </a:lnTo>
                    <a:close/>
                  </a:path>
                </a:pathLst>
              </a:custGeom>
              <a:solidFill>
                <a:srgbClr val="3D87A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rgbClr val="3D87A3"/>
                  </a:solidFill>
                </a:endParaRPr>
              </a:p>
            </p:txBody>
          </p:sp>
          <p:sp>
            <p:nvSpPr>
              <p:cNvPr id="20" name="任意多边形 19"/>
              <p:cNvSpPr/>
              <p:nvPr/>
            </p:nvSpPr>
            <p:spPr>
              <a:xfrm>
                <a:off x="2225040" y="908304"/>
                <a:ext cx="1591056" cy="1164336"/>
              </a:xfrm>
              <a:custGeom>
                <a:gdLst>
                  <a:gd fmla="*/ 1591056 w 1591056" name="connsiteX0"/>
                  <a:gd fmla="*/ 1164336 h 1164336" name="connsiteY0"/>
                  <a:gd fmla="*/ 0 w 1591056" name="connsiteX1"/>
                  <a:gd fmla="*/ 481584 h 1164336" name="connsiteY1"/>
                  <a:gd fmla="*/ 0 w 1591056" name="connsiteX2"/>
                  <a:gd fmla="*/ 0 h 1164336" name="connsiteY2"/>
                  <a:gd fmla="*/ 1584960 w 1591056" name="connsiteX3"/>
                  <a:gd fmla="*/ 676656 h 1164336" name="connsiteY3"/>
                  <a:gd fmla="*/ 1591056 w 1591056" name="connsiteX4"/>
                  <a:gd fmla="*/ 1164336 h 1164336" name="connsiteY4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b="b" l="l" r="r" t="t"/>
                <a:pathLst>
                  <a:path h="1164336" w="1591056">
                    <a:moveTo>
                      <a:pt x="1591056" y="1164336"/>
                    </a:moveTo>
                    <a:lnTo>
                      <a:pt x="0" y="481584"/>
                    </a:lnTo>
                    <a:lnTo>
                      <a:pt x="0" y="0"/>
                    </a:lnTo>
                    <a:lnTo>
                      <a:pt x="1584960" y="676656"/>
                    </a:lnTo>
                    <a:lnTo>
                      <a:pt x="1591056" y="1164336"/>
                    </a:lnTo>
                    <a:close/>
                  </a:path>
                </a:pathLst>
              </a:custGeom>
              <a:solidFill>
                <a:srgbClr val="3D87A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rgbClr val="3D87A3"/>
                  </a:solidFill>
                </a:endParaRPr>
              </a:p>
            </p:txBody>
          </p:sp>
          <p:sp>
            <p:nvSpPr>
              <p:cNvPr id="3" name="矩形 2"/>
              <p:cNvSpPr/>
              <p:nvPr/>
            </p:nvSpPr>
            <p:spPr>
              <a:xfrm>
                <a:off x="1003960" y="2348880"/>
                <a:ext cx="3411960" cy="504056"/>
              </a:xfrm>
              <a:prstGeom prst="rect">
                <a:avLst/>
              </a:prstGeom>
              <a:solidFill>
                <a:srgbClr val="68ABC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rgbClr val="3D87A3"/>
                  </a:solidFill>
                </a:endParaRPr>
              </a:p>
            </p:txBody>
          </p:sp>
          <p:sp>
            <p:nvSpPr>
              <p:cNvPr id="23" name="矩形 22"/>
              <p:cNvSpPr/>
              <p:nvPr/>
            </p:nvSpPr>
            <p:spPr>
              <a:xfrm>
                <a:off x="1388898" y="3176972"/>
                <a:ext cx="2642084" cy="504056"/>
              </a:xfrm>
              <a:prstGeom prst="rect">
                <a:avLst/>
              </a:prstGeom>
              <a:solidFill>
                <a:srgbClr val="68ABC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rgbClr val="3D87A3"/>
                  </a:solidFill>
                </a:endParaRPr>
              </a:p>
            </p:txBody>
          </p:sp>
          <p:sp>
            <p:nvSpPr>
              <p:cNvPr id="31" name="矩形 30"/>
              <p:cNvSpPr/>
              <p:nvPr/>
            </p:nvSpPr>
            <p:spPr>
              <a:xfrm>
                <a:off x="2109958" y="4005064"/>
                <a:ext cx="1199964" cy="504056"/>
              </a:xfrm>
              <a:prstGeom prst="rect">
                <a:avLst/>
              </a:prstGeom>
              <a:solidFill>
                <a:srgbClr val="68ABC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rgbClr val="3D87A3"/>
                  </a:solidFill>
                </a:endParaRPr>
              </a:p>
            </p:txBody>
          </p:sp>
          <p:sp>
            <p:nvSpPr>
              <p:cNvPr id="32" name="矩形 31"/>
              <p:cNvSpPr/>
              <p:nvPr/>
            </p:nvSpPr>
            <p:spPr>
              <a:xfrm>
                <a:off x="1606470" y="1574792"/>
                <a:ext cx="2206940" cy="504056"/>
              </a:xfrm>
              <a:prstGeom prst="rect">
                <a:avLst/>
              </a:prstGeom>
              <a:solidFill>
                <a:srgbClr val="68ABC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rgbClr val="3D87A3"/>
                  </a:solidFill>
                </a:endParaRPr>
              </a:p>
            </p:txBody>
          </p:sp>
          <p:sp>
            <p:nvSpPr>
              <p:cNvPr id="33" name="矩形 32"/>
              <p:cNvSpPr/>
              <p:nvPr/>
            </p:nvSpPr>
            <p:spPr>
              <a:xfrm>
                <a:off x="2215306" y="898373"/>
                <a:ext cx="989268" cy="504056"/>
              </a:xfrm>
              <a:prstGeom prst="rect">
                <a:avLst/>
              </a:prstGeom>
              <a:solidFill>
                <a:srgbClr val="68ABC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rgbClr val="3D87A3"/>
                  </a:solidFill>
                </a:endParaRPr>
              </a:p>
            </p:txBody>
          </p:sp>
        </p:grpSp>
        <p:sp>
          <p:nvSpPr>
            <p:cNvPr id="2" name="文本框 1"/>
            <p:cNvSpPr txBox="1"/>
            <p:nvPr/>
          </p:nvSpPr>
          <p:spPr>
            <a:xfrm>
              <a:off x="3867180" y="2996952"/>
              <a:ext cx="657992" cy="26517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zh-CN" b="1" lang="en-US" smtClean="0" sz="2400">
                  <a:latin charset="-122" panose="02010601030101010101" pitchFamily="2" typeface="碳化硅大黑体"/>
                  <a:ea charset="-122" panose="02010601030101010101" pitchFamily="2" typeface="碳化硅大黑体"/>
                </a:rPr>
                <a:t>01</a:t>
              </a:r>
            </a:p>
            <a:p>
              <a:r>
                <a:rPr altLang="zh-CN" b="1" lang="en-US" smtClean="0" sz="2400">
                  <a:latin charset="-122" panose="02010601030101010101" pitchFamily="2" typeface="碳化硅大黑体"/>
                  <a:ea charset="-122" panose="02010601030101010101" pitchFamily="2" typeface="碳化硅大黑体"/>
                </a:rPr>
                <a:t>点击添加文本</a:t>
              </a: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4774121" y="2924944"/>
              <a:ext cx="648183" cy="26517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zh-CN" b="1" lang="en-US" smtClean="0" sz="2400">
                  <a:latin charset="-122" panose="02010601030101010101" pitchFamily="2" typeface="碳化硅大黑体"/>
                  <a:ea charset="-122" panose="02010601030101010101" pitchFamily="2" typeface="碳化硅大黑体"/>
                </a:rPr>
                <a:t>02</a:t>
              </a:r>
            </a:p>
            <a:p>
              <a:r>
                <a:rPr altLang="zh-CN" b="1" lang="en-US" smtClean="0" sz="2400">
                  <a:latin charset="-122" panose="02010601030101010101" pitchFamily="2" typeface="碳化硅大黑体"/>
                  <a:ea charset="-122" panose="02010601030101010101" pitchFamily="2" typeface="碳化硅大黑体"/>
                </a:rPr>
                <a:t>点击添加文本</a:t>
              </a: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5746396" y="2377480"/>
              <a:ext cx="687391" cy="48463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zh-CN" b="1" lang="en-US" smtClean="0" sz="2400">
                  <a:latin charset="-122" panose="02010601030101010101" pitchFamily="2" typeface="碳化硅大黑体"/>
                  <a:ea charset="-122" panose="02010601030101010101" pitchFamily="2" typeface="碳化硅大黑体"/>
                </a:rPr>
                <a:t>03</a:t>
              </a:r>
            </a:p>
            <a:p>
              <a:r>
                <a:rPr altLang="zh-CN" b="1" lang="en-US" smtClean="0" sz="2400">
                  <a:latin charset="-122" panose="02010601030101010101" pitchFamily="2" typeface="碳化硅大黑体"/>
                  <a:ea charset="-122" panose="02010601030101010101" pitchFamily="2" typeface="碳化硅大黑体"/>
                </a:rPr>
                <a:t>点击添加文本点击添加文本</a:t>
              </a: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6829427" y="3111341"/>
              <a:ext cx="745541" cy="26517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zh-CN" b="1" lang="en-US" smtClean="0" sz="2400">
                  <a:latin charset="-122" panose="02010601030101010101" pitchFamily="2" typeface="碳化硅大黑体"/>
                  <a:ea charset="-122" panose="02010601030101010101" pitchFamily="2" typeface="碳化硅大黑体"/>
                </a:rPr>
                <a:t>04</a:t>
              </a:r>
            </a:p>
            <a:p>
              <a:r>
                <a:rPr altLang="zh-CN" b="1" lang="en-US" smtClean="0" sz="2400">
                  <a:latin charset="-122" panose="02010601030101010101" pitchFamily="2" typeface="碳化硅大黑体"/>
                  <a:ea charset="-122" panose="02010601030101010101" pitchFamily="2" typeface="碳化硅大黑体"/>
                </a:rPr>
                <a:t>点击添加文本</a:t>
              </a: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7887979" y="2924944"/>
              <a:ext cx="650929" cy="26517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zh-CN" b="1" lang="en-US" smtClean="0" sz="2400">
                  <a:latin charset="-122" panose="02010601030101010101" pitchFamily="2" typeface="碳化硅大黑体"/>
                  <a:ea charset="-122" panose="02010601030101010101" pitchFamily="2" typeface="碳化硅大黑体"/>
                </a:rPr>
                <a:t>05</a:t>
              </a:r>
            </a:p>
            <a:p>
              <a:r>
                <a:rPr altLang="zh-CN" b="1" lang="en-US" smtClean="0" sz="2400">
                  <a:latin charset="-122" panose="02010601030101010101" pitchFamily="2" typeface="碳化硅大黑体"/>
                  <a:ea charset="-122" panose="02010601030101010101" pitchFamily="2" typeface="碳化硅大黑体"/>
                </a:rPr>
                <a:t>点击添加文本</a:t>
              </a:r>
            </a:p>
          </p:txBody>
        </p:sp>
      </p:grpSp>
    </p:spTree>
    <p:extLst>
      <p:ext uri="{BB962C8B-B14F-4D97-AF65-F5344CB8AC3E}">
        <p14:creationId val="3226479739"/>
      </p:ext>
    </p:extLst>
  </p:cSld>
  <p:clrMapOvr>
    <a:masterClrMapping/>
  </p:clrMapOvr>
  <mc:AlternateContent>
    <mc:Choice Requires="p14">
      <p:transition p14:dur="1600" spd="slow">
        <p14:conveyor dir="l"/>
      </p:transition>
    </mc:Choice>
    <mc:Fallback>
      <p:transition spd="slow">
        <p:fade/>
      </p:transition>
    </mc:Fallback>
  </mc:AlternateContent>
  <p:timing/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698" name="组合 697"/>
          <p:cNvGrpSpPr/>
          <p:nvPr/>
        </p:nvGrpSpPr>
        <p:grpSpPr>
          <a:xfrm>
            <a:off x="13800855" y="1315336"/>
            <a:ext cx="1965110" cy="2206850"/>
            <a:chOff x="1074420" y="1325880"/>
            <a:chExt cx="2428875" cy="3634740"/>
          </a:xfrm>
        </p:grpSpPr>
        <p:sp>
          <p:nvSpPr>
            <p:cNvPr id="699" name="流程图: 决策 698"/>
            <p:cNvSpPr/>
            <p:nvPr/>
          </p:nvSpPr>
          <p:spPr>
            <a:xfrm>
              <a:off x="1074420" y="1325880"/>
              <a:ext cx="2011680" cy="3634740"/>
            </a:xfrm>
            <a:prstGeom prst="flowChartDecision">
              <a:avLst/>
            </a:prstGeom>
            <a:noFill/>
            <a:ln>
              <a:solidFill>
                <a:schemeClr val="accent1">
                  <a:alpha val="31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700" name="任意多边形 699"/>
            <p:cNvSpPr/>
            <p:nvPr/>
          </p:nvSpPr>
          <p:spPr>
            <a:xfrm>
              <a:off x="1531620" y="1577340"/>
              <a:ext cx="1971675" cy="2423160"/>
            </a:xfrm>
            <a:custGeom>
              <a:gdLst>
                <a:gd fmla="*/ 0 w 1971675" name="connsiteX0"/>
                <a:gd fmla="*/ 2423160 h 2423160" name="connsiteY0"/>
                <a:gd fmla="*/ 1508760 w 1971675" name="connsiteX1"/>
                <a:gd fmla="*/ 0 h 2423160" name="connsiteY1"/>
                <a:gd fmla="*/ 1971675 w 1971675" name="connsiteX2"/>
                <a:gd fmla="*/ 722947 h 2423160" name="connsiteY2"/>
                <a:gd fmla="*/ 22860 w 1971675" name="connsiteX3"/>
                <a:gd fmla="*/ 685800 h 2423160" name="connsiteY3"/>
                <a:gd fmla="*/ 1143000 w 1971675" name="connsiteX4"/>
                <a:gd fmla="*/ 2377440 h 2423160" name="connsiteY4"/>
                <a:gd fmla="*/ 0 w 1971675" name="connsiteX5"/>
                <a:gd fmla="*/ 2423160 h 2423160" name="connsiteY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b="b" l="l" r="r" t="t"/>
              <a:pathLst>
                <a:path h="2423160" w="1971675">
                  <a:moveTo>
                    <a:pt x="0" y="2423160"/>
                  </a:moveTo>
                  <a:lnTo>
                    <a:pt x="1508760" y="0"/>
                  </a:lnTo>
                  <a:lnTo>
                    <a:pt x="1971675" y="722947"/>
                  </a:lnTo>
                  <a:lnTo>
                    <a:pt x="22860" y="685800"/>
                  </a:lnTo>
                  <a:lnTo>
                    <a:pt x="1143000" y="2377440"/>
                  </a:lnTo>
                  <a:lnTo>
                    <a:pt x="0" y="2423160"/>
                  </a:lnTo>
                  <a:close/>
                </a:path>
              </a:pathLst>
            </a:custGeom>
            <a:noFill/>
            <a:ln>
              <a:solidFill>
                <a:schemeClr val="accent1">
                  <a:alpha val="31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cxnSp>
          <p:nvCxnSpPr>
            <p:cNvPr id="701" name="直接连接符 700"/>
            <p:cNvCxnSpPr>
              <a:stCxn id="699" idx="3"/>
              <a:endCxn id="699" idx="1"/>
            </p:cNvCxnSpPr>
            <p:nvPr/>
          </p:nvCxnSpPr>
          <p:spPr>
            <a:xfrm flipH="1">
              <a:off x="1074420" y="3143250"/>
              <a:ext cx="2011680" cy="0"/>
            </a:xfrm>
            <a:prstGeom prst="line">
              <a:avLst/>
            </a:prstGeom>
            <a:ln>
              <a:solidFill>
                <a:schemeClr val="accent1">
                  <a:alpha val="31000"/>
                </a:schemeClr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11"/>
          <p:cNvGrpSpPr/>
          <p:nvPr/>
        </p:nvGrpSpPr>
        <p:grpSpPr>
          <a:xfrm>
            <a:off x="3556643" y="1283025"/>
            <a:ext cx="5078715" cy="4291951"/>
            <a:chOff x="1518" y="1508"/>
            <a:chExt cx="2808" cy="2373"/>
          </a:xfrm>
        </p:grpSpPr>
        <p:sp>
          <p:nvSpPr>
            <p:cNvPr id="32" name="AutoShape 3"/>
            <p:cNvSpPr>
              <a:spLocks noChangeArrowheads="1"/>
            </p:cNvSpPr>
            <p:nvPr/>
          </p:nvSpPr>
          <p:spPr bwMode="auto">
            <a:xfrm>
              <a:off x="2328" y="2289"/>
              <a:ext cx="1045" cy="980"/>
            </a:xfrm>
            <a:prstGeom prst="triangle">
              <a:avLst>
                <a:gd fmla="val 50000" name="adj"/>
              </a:avLst>
            </a:prstGeom>
            <a:solidFill>
              <a:schemeClr val="bg1">
                <a:lumMod val="75000"/>
                <a:lumOff val="25000"/>
              </a:schemeClr>
            </a:solidFill>
            <a:ln>
              <a:noFill/>
            </a:ln>
            <a:extLst>
              <a:ext uri="{91240B29-F687-4F45-9708-019B960494DF}">
                <a14:hiddenLine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bIns="0" lIns="0" rIns="0" tIns="0" wrap="none"/>
            <a:lstStyle>
              <a:lvl1pPr eaLnBrk="0" hangingPunct="0">
                <a:defRPr>
                  <a:solidFill>
                    <a:schemeClr val="tx1"/>
                  </a:solidFill>
                  <a:latin charset="0" pitchFamily="34" typeface="Arial"/>
                  <a:ea charset="-122" pitchFamily="2" typeface="宋体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charset="0" pitchFamily="34" typeface="Arial"/>
                  <a:ea charset="-122" pitchFamily="2" typeface="宋体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charset="0" pitchFamily="34" typeface="Arial"/>
                  <a:ea charset="-122" pitchFamily="2" typeface="宋体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charset="0" pitchFamily="34" typeface="Arial"/>
                  <a:ea charset="-122" pitchFamily="2" typeface="宋体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charset="0" pitchFamily="34" typeface="Arial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itchFamily="34" typeface="Arial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itchFamily="34" typeface="Arial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itchFamily="34" typeface="Arial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itchFamily="34" typeface="Arial"/>
                  <a:ea charset="-122" pitchFamily="2" typeface="宋体"/>
                </a:defRPr>
              </a:lvl9pPr>
            </a:lstStyle>
            <a:p>
              <a:pPr algn="ctr"/>
              <a:endParaRPr altLang="en-US" b="1" lang="zh-CN" sz="1300">
                <a:solidFill>
                  <a:srgbClr val="000000"/>
                </a:solidFill>
              </a:endParaRPr>
            </a:p>
          </p:txBody>
        </p:sp>
        <p:sp>
          <p:nvSpPr>
            <p:cNvPr id="33" name="Freeform 4"/>
            <p:cNvSpPr/>
            <p:nvPr/>
          </p:nvSpPr>
          <p:spPr bwMode="auto">
            <a:xfrm>
              <a:off x="1993" y="1774"/>
              <a:ext cx="995" cy="1449"/>
            </a:xfrm>
            <a:custGeom>
              <a:gdLst>
                <a:gd fmla="*/ 0 w 986" name="T0"/>
                <a:gd fmla="*/ 15412 h 1404" name="T1"/>
                <a:gd fmla="*/ 5088 w 986" name="T2"/>
                <a:gd fmla="*/ 0 h 1404" name="T3"/>
                <a:gd fmla="*/ 6159 w 986" name="T4"/>
                <a:gd fmla="*/ 3610 h 1404" name="T5"/>
                <a:gd fmla="*/ 0 60000 65536" name="T6"/>
                <a:gd fmla="*/ 0 60000 65536" name="T7"/>
                <a:gd fmla="*/ 0 60000 65536" name="T8"/>
                <a:gd fmla="*/ 0 w 986" name="T9"/>
                <a:gd fmla="*/ 0 h 1404" name="T10"/>
                <a:gd fmla="*/ 986 w 986" name="T11"/>
                <a:gd fmla="*/ 1404 h 1404" name="T12"/>
                <a:gd fmla="*/ 0 w 7764" name="connsiteX0"/>
                <a:gd fmla="*/ 7329 h 7329" name="connsiteY0"/>
                <a:gd fmla="*/ 6020 w 7764" name="connsiteX1"/>
                <a:gd fmla="*/ 0 h 7329" name="connsiteY1"/>
                <a:gd fmla="*/ 7764 w 7764" name="connsiteX2"/>
                <a:gd fmla="*/ 2343 h 7329" name="connsiteY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b="b" l="l" r="r" t="t"/>
              <a:pathLst>
                <a:path h="7329" w="7764">
                  <a:moveTo>
                    <a:pt x="0" y="7329"/>
                  </a:moveTo>
                  <a:lnTo>
                    <a:pt x="6020" y="0"/>
                  </a:lnTo>
                  <a:lnTo>
                    <a:pt x="7764" y="2343"/>
                  </a:lnTo>
                </a:path>
              </a:pathLst>
            </a:custGeom>
            <a:noFill/>
            <a:ln w="22225">
              <a:solidFill>
                <a:srgbClr val="40ABDB"/>
              </a:solidFill>
              <a:round/>
              <a:tailEnd len="med" type="triangle" w="med"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anchor="ctr" bIns="0" lIns="0" rIns="0" tIns="0" wrap="none"/>
            <a:lstStyle/>
            <a:p>
              <a:endParaRPr altLang="en-US" lang="zh-CN"/>
            </a:p>
          </p:txBody>
        </p:sp>
        <p:sp>
          <p:nvSpPr>
            <p:cNvPr id="34" name="Freeform 5"/>
            <p:cNvSpPr/>
            <p:nvPr/>
          </p:nvSpPr>
          <p:spPr bwMode="auto">
            <a:xfrm>
              <a:off x="1961" y="3247"/>
              <a:ext cx="1502" cy="397"/>
            </a:xfrm>
            <a:custGeom>
              <a:gdLst>
                <a:gd fmla="*/ 10156 w 1623" name="T0"/>
                <a:gd fmla="*/ 3158 h 281" name="T1"/>
                <a:gd fmla="*/ 0 w 1623" name="T2"/>
                <a:gd fmla="*/ 3108 h 281" name="T3"/>
                <a:gd fmla="*/ 1089 w 1623" name="T4"/>
                <a:gd fmla="*/ 0 h 281" name="T5"/>
                <a:gd fmla="*/ 0 60000 65536" name="T6"/>
                <a:gd fmla="*/ 0 60000 65536" name="T7"/>
                <a:gd fmla="*/ 0 60000 65536" name="T8"/>
                <a:gd fmla="*/ 0 w 1623" name="T9"/>
                <a:gd fmla="*/ 0 h 281" name="T10"/>
                <a:gd fmla="*/ 1623 w 1623" name="T11"/>
                <a:gd fmla="*/ 281 h 281" name="T12"/>
                <a:gd fmla="*/ 7123 w 7123" name="connsiteX0"/>
                <a:gd fmla="*/ 10000 h 10000" name="connsiteY0"/>
                <a:gd fmla="*/ 0 w 7123" name="connsiteX1"/>
                <a:gd fmla="*/ 9858 h 10000" name="connsiteY1"/>
                <a:gd fmla="*/ 1072 w 7123" name="connsiteX2"/>
                <a:gd fmla="*/ 0 h 10000" name="connsiteY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b="b" l="l" r="r" t="t"/>
              <a:pathLst>
                <a:path h="10000" w="7123">
                  <a:moveTo>
                    <a:pt x="7123" y="10000"/>
                  </a:moveTo>
                  <a:lnTo>
                    <a:pt x="0" y="9858"/>
                  </a:lnTo>
                  <a:lnTo>
                    <a:pt x="1072" y="0"/>
                  </a:lnTo>
                </a:path>
              </a:pathLst>
            </a:custGeom>
            <a:noFill/>
            <a:ln w="22225">
              <a:solidFill>
                <a:srgbClr val="0E5671"/>
              </a:solidFill>
              <a:round/>
              <a:tailEnd len="med" type="triangle" w="med"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anchor="ctr" bIns="0" lIns="0" rIns="0" tIns="0" wrap="none"/>
            <a:lstStyle/>
            <a:p>
              <a:endParaRPr altLang="en-US" lang="zh-CN"/>
            </a:p>
          </p:txBody>
        </p:sp>
        <p:sp>
          <p:nvSpPr>
            <p:cNvPr id="35" name="Freeform 6"/>
            <p:cNvSpPr/>
            <p:nvPr/>
          </p:nvSpPr>
          <p:spPr bwMode="auto">
            <a:xfrm>
              <a:off x="3034" y="1936"/>
              <a:ext cx="809" cy="1517"/>
            </a:xfrm>
            <a:custGeom>
              <a:gdLst>
                <a:gd fmla="*/ 0 w 808" name="T0"/>
                <a:gd fmla="*/ 0 h 1408" name="T1"/>
                <a:gd fmla="*/ 5091 w 808" name="T2"/>
                <a:gd fmla="*/ 15480 h 1408" name="T3"/>
                <a:gd fmla="*/ 2708 w 808" name="T4"/>
                <a:gd fmla="*/ 15465 h 1408" name="T5"/>
                <a:gd fmla="*/ 0 60000 65536" name="T6"/>
                <a:gd fmla="*/ 0 60000 65536" name="T7"/>
                <a:gd fmla="*/ 0 60000 65536" name="T8"/>
                <a:gd fmla="*/ 0 w 808" name="T9"/>
                <a:gd fmla="*/ 0 h 1408" name="T10"/>
                <a:gd fmla="*/ 808 w 808" name="T11"/>
                <a:gd fmla="*/ 1408 h 1408" name="T12"/>
                <a:gd fmla="*/ 0 w 7702" name="connsiteX0"/>
                <a:gd fmla="*/ 0 h 7649" name="connsiteY0"/>
                <a:gd fmla="*/ 7702 w 7702" name="connsiteX1"/>
                <a:gd fmla="*/ 7649 h 7649" name="connsiteY1"/>
                <a:gd fmla="*/ 3024 w 7702" name="connsiteX2"/>
                <a:gd fmla="*/ 7642 h 7649" name="connsiteY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b="b" l="l" r="r" t="t"/>
              <a:pathLst>
                <a:path h="7649" w="7701">
                  <a:moveTo>
                    <a:pt x="0" y="0"/>
                  </a:moveTo>
                  <a:lnTo>
                    <a:pt x="7702" y="7649"/>
                  </a:lnTo>
                  <a:lnTo>
                    <a:pt x="3024" y="7642"/>
                  </a:lnTo>
                </a:path>
              </a:pathLst>
            </a:custGeom>
            <a:noFill/>
            <a:ln w="22225">
              <a:solidFill>
                <a:srgbClr val="2289BF"/>
              </a:solidFill>
              <a:round/>
              <a:tailEnd len="med" type="triangle" w="med"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anchor="ctr" bIns="0" lIns="0" rIns="0" tIns="0" wrap="none"/>
            <a:lstStyle/>
            <a:p>
              <a:endParaRPr altLang="en-US" lang="zh-CN"/>
            </a:p>
          </p:txBody>
        </p:sp>
        <p:sp>
          <p:nvSpPr>
            <p:cNvPr id="36" name="Text12"/>
            <p:cNvSpPr>
              <a:spLocks noChangeArrowheads="1"/>
            </p:cNvSpPr>
            <p:nvPr/>
          </p:nvSpPr>
          <p:spPr bwMode="auto">
            <a:xfrm>
              <a:off x="1518" y="3728"/>
              <a:ext cx="758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0" lIns="0" rIns="0" tIns="0" wrap="none">
              <a:spAutoFit/>
            </a:bodyPr>
            <a:lstStyle>
              <a:lvl1pPr defTabSz="330200" eaLnBrk="0" hangingPunct="0">
                <a:defRPr>
                  <a:solidFill>
                    <a:schemeClr val="tx1"/>
                  </a:solidFill>
                  <a:latin charset="0" pitchFamily="34" typeface="Arial"/>
                  <a:ea charset="-122" pitchFamily="2" typeface="宋体"/>
                </a:defRPr>
              </a:lvl1pPr>
              <a:lvl2pPr defTabSz="330200" eaLnBrk="0" hangingPunct="0" indent="-285750" marL="742950">
                <a:defRPr>
                  <a:solidFill>
                    <a:schemeClr val="tx1"/>
                  </a:solidFill>
                  <a:latin charset="0" pitchFamily="34" typeface="Arial"/>
                  <a:ea charset="-122" pitchFamily="2" typeface="宋体"/>
                </a:defRPr>
              </a:lvl2pPr>
              <a:lvl3pPr defTabSz="330200" eaLnBrk="0" hangingPunct="0" indent="-228600" marL="1143000">
                <a:defRPr>
                  <a:solidFill>
                    <a:schemeClr val="tx1"/>
                  </a:solidFill>
                  <a:latin charset="0" pitchFamily="34" typeface="Arial"/>
                  <a:ea charset="-122" pitchFamily="2" typeface="宋体"/>
                </a:defRPr>
              </a:lvl3pPr>
              <a:lvl4pPr defTabSz="330200" eaLnBrk="0" hangingPunct="0" indent="-228600" marL="1600200">
                <a:defRPr>
                  <a:solidFill>
                    <a:schemeClr val="tx1"/>
                  </a:solidFill>
                  <a:latin charset="0" pitchFamily="34" typeface="Arial"/>
                  <a:ea charset="-122" pitchFamily="2" typeface="宋体"/>
                </a:defRPr>
              </a:lvl4pPr>
              <a:lvl5pPr defTabSz="330200" eaLnBrk="0" hangingPunct="0" indent="-228600" marL="2057400">
                <a:defRPr>
                  <a:solidFill>
                    <a:schemeClr val="tx1"/>
                  </a:solidFill>
                  <a:latin charset="0" pitchFamily="34" typeface="Arial"/>
                  <a:ea charset="-122" pitchFamily="2" typeface="宋体"/>
                </a:defRPr>
              </a:lvl5pPr>
              <a:lvl6pPr defTabSz="330200"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itchFamily="34" typeface="Arial"/>
                  <a:ea charset="-122" pitchFamily="2" typeface="宋体"/>
                </a:defRPr>
              </a:lvl6pPr>
              <a:lvl7pPr defTabSz="330200"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itchFamily="34" typeface="Arial"/>
                  <a:ea charset="-122" pitchFamily="2" typeface="宋体"/>
                </a:defRPr>
              </a:lvl7pPr>
              <a:lvl8pPr defTabSz="330200"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itchFamily="34" typeface="Arial"/>
                  <a:ea charset="-122" pitchFamily="2" typeface="宋体"/>
                </a:defRPr>
              </a:lvl8pPr>
              <a:lvl9pPr defTabSz="330200"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itchFamily="34" typeface="Arial"/>
                  <a:ea charset="-122" pitchFamily="2" typeface="宋体"/>
                </a:defRPr>
              </a:lvl9pPr>
            </a:lstStyle>
            <a:p>
              <a:pPr eaLnBrk="1" hangingPunct="1"/>
              <a:r>
                <a:rPr altLang="en-US" lang="zh-CN" smtClean="0">
                  <a:solidFill>
                    <a:srgbClr val="0E567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点击添加文本</a:t>
              </a:r>
            </a:p>
          </p:txBody>
        </p:sp>
        <p:sp>
          <p:nvSpPr>
            <p:cNvPr id="37" name="Text12"/>
            <p:cNvSpPr>
              <a:spLocks noChangeArrowheads="1"/>
            </p:cNvSpPr>
            <p:nvPr/>
          </p:nvSpPr>
          <p:spPr bwMode="auto">
            <a:xfrm>
              <a:off x="2456" y="1508"/>
              <a:ext cx="758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0" lIns="0" rIns="0" tIns="0" wrap="none">
              <a:spAutoFit/>
            </a:bodyPr>
            <a:lstStyle>
              <a:lvl1pPr defTabSz="330200" eaLnBrk="0" hangingPunct="0">
                <a:defRPr>
                  <a:solidFill>
                    <a:schemeClr val="tx1"/>
                  </a:solidFill>
                  <a:latin charset="0" pitchFamily="34" typeface="Arial"/>
                  <a:ea charset="-122" pitchFamily="2" typeface="宋体"/>
                </a:defRPr>
              </a:lvl1pPr>
              <a:lvl2pPr defTabSz="330200" eaLnBrk="0" hangingPunct="0" indent="-285750" marL="742950">
                <a:defRPr>
                  <a:solidFill>
                    <a:schemeClr val="tx1"/>
                  </a:solidFill>
                  <a:latin charset="0" pitchFamily="34" typeface="Arial"/>
                  <a:ea charset="-122" pitchFamily="2" typeface="宋体"/>
                </a:defRPr>
              </a:lvl2pPr>
              <a:lvl3pPr defTabSz="330200" eaLnBrk="0" hangingPunct="0" indent="-228600" marL="1143000">
                <a:defRPr>
                  <a:solidFill>
                    <a:schemeClr val="tx1"/>
                  </a:solidFill>
                  <a:latin charset="0" pitchFamily="34" typeface="Arial"/>
                  <a:ea charset="-122" pitchFamily="2" typeface="宋体"/>
                </a:defRPr>
              </a:lvl3pPr>
              <a:lvl4pPr defTabSz="330200" eaLnBrk="0" hangingPunct="0" indent="-228600" marL="1600200">
                <a:defRPr>
                  <a:solidFill>
                    <a:schemeClr val="tx1"/>
                  </a:solidFill>
                  <a:latin charset="0" pitchFamily="34" typeface="Arial"/>
                  <a:ea charset="-122" pitchFamily="2" typeface="宋体"/>
                </a:defRPr>
              </a:lvl4pPr>
              <a:lvl5pPr defTabSz="330200" eaLnBrk="0" hangingPunct="0" indent="-228600" marL="2057400">
                <a:defRPr>
                  <a:solidFill>
                    <a:schemeClr val="tx1"/>
                  </a:solidFill>
                  <a:latin charset="0" pitchFamily="34" typeface="Arial"/>
                  <a:ea charset="-122" pitchFamily="2" typeface="宋体"/>
                </a:defRPr>
              </a:lvl5pPr>
              <a:lvl6pPr defTabSz="330200"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itchFamily="34" typeface="Arial"/>
                  <a:ea charset="-122" pitchFamily="2" typeface="宋体"/>
                </a:defRPr>
              </a:lvl6pPr>
              <a:lvl7pPr defTabSz="330200"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itchFamily="34" typeface="Arial"/>
                  <a:ea charset="-122" pitchFamily="2" typeface="宋体"/>
                </a:defRPr>
              </a:lvl7pPr>
              <a:lvl8pPr defTabSz="330200"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itchFamily="34" typeface="Arial"/>
                  <a:ea charset="-122" pitchFamily="2" typeface="宋体"/>
                </a:defRPr>
              </a:lvl8pPr>
              <a:lvl9pPr defTabSz="330200"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itchFamily="34" typeface="Arial"/>
                  <a:ea charset="-122" pitchFamily="2" typeface="宋体"/>
                </a:defRPr>
              </a:lvl9pPr>
            </a:lstStyle>
            <a:p>
              <a:pPr eaLnBrk="1" hangingPunct="1"/>
              <a:r>
                <a:rPr altLang="en-US" lang="zh-CN" smtClean="0">
                  <a:solidFill>
                    <a:srgbClr val="40ABDB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点击添加文本</a:t>
              </a:r>
            </a:p>
          </p:txBody>
        </p:sp>
        <p:sp>
          <p:nvSpPr>
            <p:cNvPr id="38" name="Text12"/>
            <p:cNvSpPr>
              <a:spLocks noChangeArrowheads="1"/>
            </p:cNvSpPr>
            <p:nvPr/>
          </p:nvSpPr>
          <p:spPr bwMode="auto">
            <a:xfrm>
              <a:off x="3560" y="3531"/>
              <a:ext cx="758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0" lIns="0" rIns="0" tIns="0" wrap="none">
              <a:spAutoFit/>
            </a:bodyPr>
            <a:lstStyle>
              <a:lvl1pPr defTabSz="330200" eaLnBrk="0" hangingPunct="0">
                <a:defRPr>
                  <a:solidFill>
                    <a:schemeClr val="tx1"/>
                  </a:solidFill>
                  <a:latin charset="0" pitchFamily="34" typeface="Arial"/>
                  <a:ea charset="-122" pitchFamily="2" typeface="宋体"/>
                </a:defRPr>
              </a:lvl1pPr>
              <a:lvl2pPr defTabSz="330200" eaLnBrk="0" hangingPunct="0" indent="-285750" marL="742950">
                <a:defRPr>
                  <a:solidFill>
                    <a:schemeClr val="tx1"/>
                  </a:solidFill>
                  <a:latin charset="0" pitchFamily="34" typeface="Arial"/>
                  <a:ea charset="-122" pitchFamily="2" typeface="宋体"/>
                </a:defRPr>
              </a:lvl2pPr>
              <a:lvl3pPr defTabSz="330200" eaLnBrk="0" hangingPunct="0" indent="-228600" marL="1143000">
                <a:defRPr>
                  <a:solidFill>
                    <a:schemeClr val="tx1"/>
                  </a:solidFill>
                  <a:latin charset="0" pitchFamily="34" typeface="Arial"/>
                  <a:ea charset="-122" pitchFamily="2" typeface="宋体"/>
                </a:defRPr>
              </a:lvl3pPr>
              <a:lvl4pPr defTabSz="330200" eaLnBrk="0" hangingPunct="0" indent="-228600" marL="1600200">
                <a:defRPr>
                  <a:solidFill>
                    <a:schemeClr val="tx1"/>
                  </a:solidFill>
                  <a:latin charset="0" pitchFamily="34" typeface="Arial"/>
                  <a:ea charset="-122" pitchFamily="2" typeface="宋体"/>
                </a:defRPr>
              </a:lvl4pPr>
              <a:lvl5pPr defTabSz="330200" eaLnBrk="0" hangingPunct="0" indent="-228600" marL="2057400">
                <a:defRPr>
                  <a:solidFill>
                    <a:schemeClr val="tx1"/>
                  </a:solidFill>
                  <a:latin charset="0" pitchFamily="34" typeface="Arial"/>
                  <a:ea charset="-122" pitchFamily="2" typeface="宋体"/>
                </a:defRPr>
              </a:lvl5pPr>
              <a:lvl6pPr defTabSz="330200"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itchFamily="34" typeface="Arial"/>
                  <a:ea charset="-122" pitchFamily="2" typeface="宋体"/>
                </a:defRPr>
              </a:lvl6pPr>
              <a:lvl7pPr defTabSz="330200"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itchFamily="34" typeface="Arial"/>
                  <a:ea charset="-122" pitchFamily="2" typeface="宋体"/>
                </a:defRPr>
              </a:lvl7pPr>
              <a:lvl8pPr defTabSz="330200"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itchFamily="34" typeface="Arial"/>
                  <a:ea charset="-122" pitchFamily="2" typeface="宋体"/>
                </a:defRPr>
              </a:lvl8pPr>
              <a:lvl9pPr defTabSz="330200"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itchFamily="34" typeface="Arial"/>
                  <a:ea charset="-122" pitchFamily="2" typeface="宋体"/>
                </a:defRPr>
              </a:lvl9pPr>
            </a:lstStyle>
            <a:p>
              <a:pPr eaLnBrk="1" hangingPunct="1"/>
              <a:r>
                <a:rPr altLang="en-US" lang="zh-CN" smtClean="0">
                  <a:solidFill>
                    <a:srgbClr val="2289BF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点击添加文本</a:t>
              </a: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0" y="-8"/>
            <a:ext cx="8040216" cy="980733"/>
            <a:chOff x="0" y="-8"/>
            <a:chExt cx="8040216" cy="980733"/>
          </a:xfrm>
        </p:grpSpPr>
        <p:sp>
          <p:nvSpPr>
            <p:cNvPr id="59" name="直角三角形 58"/>
            <p:cNvSpPr/>
            <p:nvPr/>
          </p:nvSpPr>
          <p:spPr>
            <a:xfrm flipV="1">
              <a:off x="0" y="-8"/>
              <a:ext cx="8040216" cy="980733"/>
            </a:xfrm>
            <a:prstGeom prst="rtTriangle">
              <a:avLst/>
            </a:prstGeom>
            <a:solidFill>
              <a:srgbClr val="40404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0" name="文本框 59"/>
            <p:cNvSpPr txBox="1"/>
            <p:nvPr/>
          </p:nvSpPr>
          <p:spPr>
            <a:xfrm>
              <a:off x="84094" y="108391"/>
              <a:ext cx="4333510" cy="5791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b="1" lang="zh-CN" smtClean="0" sz="3200">
                  <a:latin charset="-122" panose="020b0503020204020204" pitchFamily="34" typeface="微软雅黑"/>
                  <a:ea charset="-122" panose="020b0503020204020204" pitchFamily="34" typeface="微软雅黑"/>
                </a:rPr>
                <a:t>点 击 添 加 标 题</a:t>
              </a:r>
            </a:p>
          </p:txBody>
        </p:sp>
      </p:grpSp>
    </p:spTree>
    <p:extLst>
      <p:ext uri="{BB962C8B-B14F-4D97-AF65-F5344CB8AC3E}">
        <p14:creationId val="3350094491"/>
      </p:ext>
    </p:extLst>
  </p:cSld>
  <p:clrMapOvr>
    <a:masterClrMapping/>
  </p:clrMapOvr>
  <mc:AlternateContent>
    <mc:Choice Requires="p14">
      <p:transition p14:dur="1600" spd="slow">
        <p14:conveyor dir="l"/>
      </p:transition>
    </mc:Choice>
    <mc:Fallback>
      <p:transition spd="slow">
        <p:fade/>
      </p:transition>
    </mc:Fallback>
  </mc:AlternateContent>
  <p:timing/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074" name="任意多边形 17"/>
          <p:cNvSpPr/>
          <p:nvPr/>
        </p:nvSpPr>
        <p:spPr bwMode="auto">
          <a:xfrm>
            <a:off x="-46212" y="0"/>
            <a:ext cx="5459762" cy="6841664"/>
          </a:xfrm>
          <a:custGeom>
            <a:gdLst>
              <a:gd fmla="*/ 0 w 5437991" name="T0"/>
              <a:gd fmla="*/ 0 h 6858000" name="T1"/>
              <a:gd fmla="*/ 5435582 w 5437991" name="T2"/>
              <a:gd fmla="*/ 0 h 6858000" name="T3"/>
              <a:gd fmla="*/ 1632404 w 5437991" name="T4"/>
              <a:gd fmla="*/ 6858000 h 6858000" name="T5"/>
              <a:gd fmla="*/ 0 w 5437991" name="T6"/>
              <a:gd fmla="*/ 6858000 h 6858000" name="T7"/>
              <a:gd fmla="*/ 0 w 5437991" name="T8"/>
              <a:gd fmla="*/ 0 h 6858000" name="T9"/>
              <a:gd fmla="*/ 0 60000 65536" name="T10"/>
              <a:gd fmla="*/ 0 60000 65536" name="T11"/>
              <a:gd fmla="*/ 0 60000 65536" name="T12"/>
              <a:gd fmla="*/ 0 60000 65536" name="T13"/>
              <a:gd fmla="*/ 0 60000 65536" name="T14"/>
            </a:gdLst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b="b" l="0" r="r" t="0"/>
            <a:pathLst>
              <a:path h="6858000" w="5437991">
                <a:moveTo>
                  <a:pt x="0" y="0"/>
                </a:moveTo>
                <a:lnTo>
                  <a:pt x="5437991" y="0"/>
                </a:lnTo>
                <a:lnTo>
                  <a:pt x="1633127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b="-46" l="-1136" r="1136" t="-610"/>
            </a:stretch>
          </a:blipFill>
          <a:ln>
            <a:noFill/>
          </a:ln>
        </p:spPr>
        <p:txBody>
          <a:bodyPr anchor="ctr"/>
          <a:lstStyle/>
          <a:p>
            <a:endParaRPr altLang="en-US" lang="zh-CN"/>
          </a:p>
        </p:txBody>
      </p:sp>
      <p:sp>
        <p:nvSpPr>
          <p:cNvPr id="3079" name="椭圆 25"/>
          <p:cNvSpPr>
            <a:spLocks noChangeArrowheads="1"/>
          </p:cNvSpPr>
          <p:nvPr/>
        </p:nvSpPr>
        <p:spPr bwMode="auto">
          <a:xfrm>
            <a:off x="5866663" y="908398"/>
            <a:ext cx="1032768" cy="1030541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750"/>
              </a:spcBef>
              <a:buFont charset="0" pitchFamily="34" typeface="Arial"/>
              <a:buChar char="•"/>
              <a:defRPr sz="21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375"/>
              </a:spcBef>
              <a:buFont charset="0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375"/>
              </a:spcBef>
              <a:buFont charset="0" pitchFamily="34" typeface="Arial"/>
              <a:buChar char="•"/>
              <a:defRPr sz="15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375"/>
              </a:spcBef>
              <a:buFont charset="0" pitchFamily="34" typeface="Arial"/>
              <a:buChar char="•"/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375"/>
              </a:spcBef>
              <a:buFont charset="0" pitchFamily="34" typeface="Arial"/>
              <a:buChar char="•"/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fontAlgn="base" indent="-228600" marL="251460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charset="0" pitchFamily="34" typeface="Arial"/>
              <a:buChar char="•"/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fontAlgn="base" indent="-228600" marL="297180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charset="0" pitchFamily="34" typeface="Arial"/>
              <a:buChar char="•"/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fontAlgn="base" indent="-228600" marL="342900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charset="0" pitchFamily="34" typeface="Arial"/>
              <a:buChar char="•"/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fontAlgn="base" indent="-228600" marL="388620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charset="0" pitchFamily="34" typeface="Arial"/>
              <a:buChar char="•"/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itchFamily="34" typeface="Arial"/>
              <a:buNone/>
            </a:pPr>
            <a:endParaRPr altLang="en-US" lang="zh-CN" sz="3200">
              <a:solidFill>
                <a:srgbClr val="FFFFFF"/>
              </a:solidFill>
              <a:latin charset="0" panose="020b0606020202030204" pitchFamily="34" typeface="Arial Narrow"/>
              <a:ea charset="-122" panose="020b0503020204020204" pitchFamily="34" typeface="微软雅黑"/>
            </a:endParaRPr>
          </a:p>
        </p:txBody>
      </p:sp>
      <p:sp>
        <p:nvSpPr>
          <p:cNvPr id="3080" name="椭圆 28"/>
          <p:cNvSpPr>
            <a:spLocks noChangeArrowheads="1"/>
          </p:cNvSpPr>
          <p:nvPr/>
        </p:nvSpPr>
        <p:spPr bwMode="auto">
          <a:xfrm>
            <a:off x="5190022" y="2110326"/>
            <a:ext cx="1032768" cy="1032768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750"/>
              </a:spcBef>
              <a:buFont charset="0" pitchFamily="34" typeface="Arial"/>
              <a:buChar char="•"/>
              <a:defRPr sz="21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375"/>
              </a:spcBef>
              <a:buFont charset="0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375"/>
              </a:spcBef>
              <a:buFont charset="0" pitchFamily="34" typeface="Arial"/>
              <a:buChar char="•"/>
              <a:defRPr sz="15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375"/>
              </a:spcBef>
              <a:buFont charset="0" pitchFamily="34" typeface="Arial"/>
              <a:buChar char="•"/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375"/>
              </a:spcBef>
              <a:buFont charset="0" pitchFamily="34" typeface="Arial"/>
              <a:buChar char="•"/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fontAlgn="base" indent="-228600" marL="251460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charset="0" pitchFamily="34" typeface="Arial"/>
              <a:buChar char="•"/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fontAlgn="base" indent="-228600" marL="297180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charset="0" pitchFamily="34" typeface="Arial"/>
              <a:buChar char="•"/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fontAlgn="base" indent="-228600" marL="342900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charset="0" pitchFamily="34" typeface="Arial"/>
              <a:buChar char="•"/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fontAlgn="base" indent="-228600" marL="388620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charset="0" pitchFamily="34" typeface="Arial"/>
              <a:buChar char="•"/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itchFamily="34" typeface="Arial"/>
              <a:buNone/>
            </a:pPr>
            <a:endParaRPr altLang="en-US" lang="zh-CN" sz="3200">
              <a:solidFill>
                <a:srgbClr val="FFFFFF"/>
              </a:solidFill>
              <a:latin charset="0" panose="020b0606020202030204" pitchFamily="34" typeface="Arial Narrow"/>
              <a:ea charset="-122" panose="020b0503020204020204" pitchFamily="34" typeface="微软雅黑"/>
            </a:endParaRPr>
          </a:p>
        </p:txBody>
      </p:sp>
      <p:sp>
        <p:nvSpPr>
          <p:cNvPr id="3081" name="椭圆 29"/>
          <p:cNvSpPr>
            <a:spLocks noChangeArrowheads="1"/>
          </p:cNvSpPr>
          <p:nvPr/>
        </p:nvSpPr>
        <p:spPr bwMode="auto">
          <a:xfrm>
            <a:off x="4540090" y="3341189"/>
            <a:ext cx="1030542" cy="1032768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750"/>
              </a:spcBef>
              <a:buFont charset="0" pitchFamily="34" typeface="Arial"/>
              <a:buChar char="•"/>
              <a:defRPr sz="21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375"/>
              </a:spcBef>
              <a:buFont charset="0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375"/>
              </a:spcBef>
              <a:buFont charset="0" pitchFamily="34" typeface="Arial"/>
              <a:buChar char="•"/>
              <a:defRPr sz="15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375"/>
              </a:spcBef>
              <a:buFont charset="0" pitchFamily="34" typeface="Arial"/>
              <a:buChar char="•"/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375"/>
              </a:spcBef>
              <a:buFont charset="0" pitchFamily="34" typeface="Arial"/>
              <a:buChar char="•"/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fontAlgn="base" indent="-228600" marL="251460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charset="0" pitchFamily="34" typeface="Arial"/>
              <a:buChar char="•"/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fontAlgn="base" indent="-228600" marL="297180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charset="0" pitchFamily="34" typeface="Arial"/>
              <a:buChar char="•"/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fontAlgn="base" indent="-228600" marL="342900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charset="0" pitchFamily="34" typeface="Arial"/>
              <a:buChar char="•"/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fontAlgn="base" indent="-228600" marL="388620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charset="0" pitchFamily="34" typeface="Arial"/>
              <a:buChar char="•"/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itchFamily="34" typeface="Arial"/>
              <a:buNone/>
            </a:pPr>
            <a:endParaRPr altLang="en-US" lang="zh-CN" sz="3200">
              <a:solidFill>
                <a:srgbClr val="FFFFFF"/>
              </a:solidFill>
              <a:latin charset="0" panose="020b0606020202030204" pitchFamily="34" typeface="Arial Narrow"/>
              <a:ea charset="-122" panose="020b0503020204020204" pitchFamily="34" typeface="微软雅黑"/>
            </a:endParaRPr>
          </a:p>
        </p:txBody>
      </p:sp>
      <p:sp>
        <p:nvSpPr>
          <p:cNvPr id="3083" name="椭圆 31"/>
          <p:cNvSpPr>
            <a:spLocks noChangeArrowheads="1"/>
          </p:cNvSpPr>
          <p:nvPr/>
        </p:nvSpPr>
        <p:spPr bwMode="auto">
          <a:xfrm>
            <a:off x="5942340" y="981848"/>
            <a:ext cx="881414" cy="883641"/>
          </a:xfrm>
          <a:prstGeom prst="ellipse">
            <a:avLst/>
          </a:prstGeom>
          <a:solidFill>
            <a:srgbClr val="0E5671"/>
          </a:solidFill>
          <a:ln>
            <a:noFill/>
          </a:ln>
        </p:spPr>
        <p:txBody>
          <a:bodyPr anchor="ctr" bIns="0" lIns="0" rIns="0" tIns="0"/>
          <a:lstStyle>
            <a:lvl1pPr>
              <a:lnSpc>
                <a:spcPct val="90000"/>
              </a:lnSpc>
              <a:spcBef>
                <a:spcPts val="750"/>
              </a:spcBef>
              <a:buFont charset="0" pitchFamily="34" typeface="Arial"/>
              <a:buChar char="•"/>
              <a:defRPr sz="21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375"/>
              </a:spcBef>
              <a:buFont charset="0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375"/>
              </a:spcBef>
              <a:buFont charset="0" pitchFamily="34" typeface="Arial"/>
              <a:buChar char="•"/>
              <a:defRPr sz="15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375"/>
              </a:spcBef>
              <a:buFont charset="0" pitchFamily="34" typeface="Arial"/>
              <a:buChar char="•"/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375"/>
              </a:spcBef>
              <a:buFont charset="0" pitchFamily="34" typeface="Arial"/>
              <a:buChar char="•"/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fontAlgn="base" indent="-228600" marL="251460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charset="0" pitchFamily="34" typeface="Arial"/>
              <a:buChar char="•"/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fontAlgn="base" indent="-228600" marL="297180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charset="0" pitchFamily="34" typeface="Arial"/>
              <a:buChar char="•"/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fontAlgn="base" indent="-228600" marL="342900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charset="0" pitchFamily="34" typeface="Arial"/>
              <a:buChar char="•"/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fontAlgn="base" indent="-228600" marL="388620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charset="0" pitchFamily="34" typeface="Arial"/>
              <a:buChar char="•"/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itchFamily="34" typeface="Arial"/>
              <a:buNone/>
            </a:pPr>
            <a:r>
              <a:rPr altLang="zh-CN" lang="en-US" sz="3600">
                <a:solidFill>
                  <a:srgbClr val="FFFFFF"/>
                </a:solidFill>
                <a:latin charset="0" panose="020b0a04020102020204" pitchFamily="34" typeface="Arial Black"/>
                <a:ea charset="-122" panose="020b0503020204020204" pitchFamily="34" typeface="微软雅黑"/>
              </a:rPr>
              <a:t>01</a:t>
            </a:r>
          </a:p>
        </p:txBody>
      </p:sp>
      <p:sp>
        <p:nvSpPr>
          <p:cNvPr id="3084" name="椭圆 32"/>
          <p:cNvSpPr>
            <a:spLocks noChangeArrowheads="1"/>
          </p:cNvSpPr>
          <p:nvPr/>
        </p:nvSpPr>
        <p:spPr bwMode="auto">
          <a:xfrm>
            <a:off x="5263472" y="2186003"/>
            <a:ext cx="883641" cy="881414"/>
          </a:xfrm>
          <a:prstGeom prst="ellipse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txBody>
          <a:bodyPr anchor="ctr" bIns="0" lIns="0" rIns="0" tIns="0"/>
          <a:lstStyle>
            <a:lvl1pPr>
              <a:lnSpc>
                <a:spcPct val="90000"/>
              </a:lnSpc>
              <a:spcBef>
                <a:spcPts val="750"/>
              </a:spcBef>
              <a:buFont charset="0" pitchFamily="34" typeface="Arial"/>
              <a:buChar char="•"/>
              <a:defRPr sz="21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375"/>
              </a:spcBef>
              <a:buFont charset="0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375"/>
              </a:spcBef>
              <a:buFont charset="0" pitchFamily="34" typeface="Arial"/>
              <a:buChar char="•"/>
              <a:defRPr sz="15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375"/>
              </a:spcBef>
              <a:buFont charset="0" pitchFamily="34" typeface="Arial"/>
              <a:buChar char="•"/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375"/>
              </a:spcBef>
              <a:buFont charset="0" pitchFamily="34" typeface="Arial"/>
              <a:buChar char="•"/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fontAlgn="base" indent="-228600" marL="251460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charset="0" pitchFamily="34" typeface="Arial"/>
              <a:buChar char="•"/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fontAlgn="base" indent="-228600" marL="297180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charset="0" pitchFamily="34" typeface="Arial"/>
              <a:buChar char="•"/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fontAlgn="base" indent="-228600" marL="342900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charset="0" pitchFamily="34" typeface="Arial"/>
              <a:buChar char="•"/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fontAlgn="base" indent="-228600" marL="388620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charset="0" pitchFamily="34" typeface="Arial"/>
              <a:buChar char="•"/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itchFamily="34" typeface="Arial"/>
              <a:buNone/>
            </a:pPr>
            <a:r>
              <a:rPr altLang="zh-CN" lang="en-US" sz="3600">
                <a:solidFill>
                  <a:srgbClr val="FFFFFF"/>
                </a:solidFill>
                <a:latin charset="0" panose="020b0a04020102020204" pitchFamily="34" typeface="Arial Black"/>
                <a:ea charset="-122" panose="020b0503020204020204" pitchFamily="34" typeface="微软雅黑"/>
              </a:rPr>
              <a:t>02</a:t>
            </a:r>
          </a:p>
        </p:txBody>
      </p:sp>
      <p:sp>
        <p:nvSpPr>
          <p:cNvPr id="3085" name="椭圆 33"/>
          <p:cNvSpPr>
            <a:spLocks noChangeArrowheads="1"/>
          </p:cNvSpPr>
          <p:nvPr/>
        </p:nvSpPr>
        <p:spPr bwMode="auto">
          <a:xfrm>
            <a:off x="4613540" y="3414642"/>
            <a:ext cx="883641" cy="883639"/>
          </a:xfrm>
          <a:prstGeom prst="ellipse">
            <a:avLst/>
          </a:prstGeom>
          <a:solidFill>
            <a:srgbClr val="0E5671"/>
          </a:solidFill>
          <a:ln>
            <a:noFill/>
          </a:ln>
        </p:spPr>
        <p:txBody>
          <a:bodyPr anchor="ctr" bIns="0" lIns="0" rIns="0" tIns="0"/>
          <a:lstStyle>
            <a:lvl1pPr>
              <a:lnSpc>
                <a:spcPct val="90000"/>
              </a:lnSpc>
              <a:spcBef>
                <a:spcPts val="750"/>
              </a:spcBef>
              <a:buFont charset="0" pitchFamily="34" typeface="Arial"/>
              <a:buChar char="•"/>
              <a:defRPr sz="21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375"/>
              </a:spcBef>
              <a:buFont charset="0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375"/>
              </a:spcBef>
              <a:buFont charset="0" pitchFamily="34" typeface="Arial"/>
              <a:buChar char="•"/>
              <a:defRPr sz="15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375"/>
              </a:spcBef>
              <a:buFont charset="0" pitchFamily="34" typeface="Arial"/>
              <a:buChar char="•"/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375"/>
              </a:spcBef>
              <a:buFont charset="0" pitchFamily="34" typeface="Arial"/>
              <a:buChar char="•"/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fontAlgn="base" indent="-228600" marL="251460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charset="0" pitchFamily="34" typeface="Arial"/>
              <a:buChar char="•"/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fontAlgn="base" indent="-228600" marL="297180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charset="0" pitchFamily="34" typeface="Arial"/>
              <a:buChar char="•"/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fontAlgn="base" indent="-228600" marL="342900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charset="0" pitchFamily="34" typeface="Arial"/>
              <a:buChar char="•"/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fontAlgn="base" indent="-228600" marL="388620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charset="0" pitchFamily="34" typeface="Arial"/>
              <a:buChar char="•"/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itchFamily="34" typeface="Arial"/>
              <a:buNone/>
            </a:pPr>
            <a:r>
              <a:rPr altLang="zh-CN" lang="en-US" sz="3600">
                <a:solidFill>
                  <a:srgbClr val="FFFFFF"/>
                </a:solidFill>
                <a:latin charset="0" panose="020b0a04020102020204" pitchFamily="34" typeface="Arial Black"/>
                <a:ea charset="-122" panose="020b0503020204020204" pitchFamily="34" typeface="微软雅黑"/>
              </a:rPr>
              <a:t>03</a:t>
            </a:r>
          </a:p>
        </p:txBody>
      </p:sp>
      <p:sp>
        <p:nvSpPr>
          <p:cNvPr id="21" name="椭圆 29"/>
          <p:cNvSpPr>
            <a:spLocks noChangeArrowheads="1"/>
          </p:cNvSpPr>
          <p:nvPr/>
        </p:nvSpPr>
        <p:spPr bwMode="auto">
          <a:xfrm>
            <a:off x="3731621" y="4618411"/>
            <a:ext cx="1030542" cy="1032768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750"/>
              </a:spcBef>
              <a:buFont charset="0" pitchFamily="34" typeface="Arial"/>
              <a:buChar char="•"/>
              <a:defRPr sz="21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375"/>
              </a:spcBef>
              <a:buFont charset="0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375"/>
              </a:spcBef>
              <a:buFont charset="0" pitchFamily="34" typeface="Arial"/>
              <a:buChar char="•"/>
              <a:defRPr sz="15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375"/>
              </a:spcBef>
              <a:buFont charset="0" pitchFamily="34" typeface="Arial"/>
              <a:buChar char="•"/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375"/>
              </a:spcBef>
              <a:buFont charset="0" pitchFamily="34" typeface="Arial"/>
              <a:buChar char="•"/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fontAlgn="base" indent="-228600" marL="251460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charset="0" pitchFamily="34" typeface="Arial"/>
              <a:buChar char="•"/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fontAlgn="base" indent="-228600" marL="297180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charset="0" pitchFamily="34" typeface="Arial"/>
              <a:buChar char="•"/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fontAlgn="base" indent="-228600" marL="342900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charset="0" pitchFamily="34" typeface="Arial"/>
              <a:buChar char="•"/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fontAlgn="base" indent="-228600" marL="388620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charset="0" pitchFamily="34" typeface="Arial"/>
              <a:buChar char="•"/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itchFamily="34" typeface="Arial"/>
              <a:buNone/>
            </a:pPr>
            <a:endParaRPr altLang="en-US" lang="zh-CN" sz="3200">
              <a:solidFill>
                <a:srgbClr val="FFFFFF"/>
              </a:solidFill>
              <a:latin charset="0" panose="020b0606020202030204" pitchFamily="34" typeface="Arial Narrow"/>
              <a:ea charset="-122" panose="020b0503020204020204" pitchFamily="34" typeface="微软雅黑"/>
            </a:endParaRPr>
          </a:p>
        </p:txBody>
      </p:sp>
      <p:sp>
        <p:nvSpPr>
          <p:cNvPr id="22" name="椭圆 33"/>
          <p:cNvSpPr>
            <a:spLocks noChangeArrowheads="1"/>
          </p:cNvSpPr>
          <p:nvPr/>
        </p:nvSpPr>
        <p:spPr bwMode="auto">
          <a:xfrm>
            <a:off x="3805071" y="4691864"/>
            <a:ext cx="883641" cy="883639"/>
          </a:xfrm>
          <a:prstGeom prst="ellipse">
            <a:avLst/>
          </a:prstGeom>
          <a:solidFill>
            <a:srgbClr val="0E5671"/>
          </a:solidFill>
          <a:ln>
            <a:noFill/>
          </a:ln>
        </p:spPr>
        <p:txBody>
          <a:bodyPr anchor="ctr" bIns="0" lIns="0" rIns="0" tIns="0"/>
          <a:lstStyle>
            <a:lvl1pPr>
              <a:lnSpc>
                <a:spcPct val="90000"/>
              </a:lnSpc>
              <a:spcBef>
                <a:spcPts val="750"/>
              </a:spcBef>
              <a:buFont charset="0" pitchFamily="34" typeface="Arial"/>
              <a:buChar char="•"/>
              <a:defRPr sz="21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375"/>
              </a:spcBef>
              <a:buFont charset="0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375"/>
              </a:spcBef>
              <a:buFont charset="0" pitchFamily="34" typeface="Arial"/>
              <a:buChar char="•"/>
              <a:defRPr sz="15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375"/>
              </a:spcBef>
              <a:buFont charset="0" pitchFamily="34" typeface="Arial"/>
              <a:buChar char="•"/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375"/>
              </a:spcBef>
              <a:buFont charset="0" pitchFamily="34" typeface="Arial"/>
              <a:buChar char="•"/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fontAlgn="base" indent="-228600" marL="251460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charset="0" pitchFamily="34" typeface="Arial"/>
              <a:buChar char="•"/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fontAlgn="base" indent="-228600" marL="297180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charset="0" pitchFamily="34" typeface="Arial"/>
              <a:buChar char="•"/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fontAlgn="base" indent="-228600" marL="342900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charset="0" pitchFamily="34" typeface="Arial"/>
              <a:buChar char="•"/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fontAlgn="base" indent="-228600" marL="388620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charset="0" pitchFamily="34" typeface="Arial"/>
              <a:buChar char="•"/>
              <a:defRPr sz="13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itchFamily="34" typeface="Arial"/>
              <a:buNone/>
            </a:pPr>
            <a:r>
              <a:rPr altLang="zh-CN" lang="en-US" smtClean="0" sz="3600">
                <a:solidFill>
                  <a:srgbClr val="FFFFFF"/>
                </a:solidFill>
                <a:latin charset="0" panose="020b0a04020102020204" pitchFamily="34" typeface="Arial Black"/>
                <a:ea charset="-122" panose="020b0503020204020204" pitchFamily="34" typeface="微软雅黑"/>
              </a:rPr>
              <a:t>04</a:t>
            </a:r>
          </a:p>
        </p:txBody>
      </p:sp>
      <p:sp>
        <p:nvSpPr>
          <p:cNvPr id="15" name="矩形 14"/>
          <p:cNvSpPr/>
          <p:nvPr/>
        </p:nvSpPr>
        <p:spPr>
          <a:xfrm>
            <a:off x="7448070" y="1092240"/>
            <a:ext cx="3328449" cy="773250"/>
          </a:xfrm>
          <a:prstGeom prst="rect">
            <a:avLst/>
          </a:prstGeom>
          <a:solidFill>
            <a:srgbClr val="0E56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indent="-457200" marL="457200">
              <a:buFont charset="2" panose="05000000000000000000" pitchFamily="2" typeface="Wingdings"/>
              <a:buChar char="l"/>
            </a:pPr>
            <a:r>
              <a:rPr altLang="en-US" lang="zh-CN" sz="3200">
                <a:latin charset="-122" panose="02010800040101010101" pitchFamily="2" typeface="华文琥珀"/>
                <a:ea charset="-122" panose="02010800040101010101" pitchFamily="2" typeface="华文琥珀"/>
              </a:rPr>
              <a:t>点击添加标题</a:t>
            </a:r>
          </a:p>
        </p:txBody>
      </p:sp>
      <p:sp>
        <p:nvSpPr>
          <p:cNvPr id="16" name="矩形 15"/>
          <p:cNvSpPr/>
          <p:nvPr/>
        </p:nvSpPr>
        <p:spPr>
          <a:xfrm>
            <a:off x="6795768" y="2314571"/>
            <a:ext cx="3328449" cy="77325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indent="-457200" marL="457200">
              <a:buFont charset="2" panose="05000000000000000000" pitchFamily="2" typeface="Wingdings"/>
              <a:buChar char="l"/>
            </a:pPr>
            <a:r>
              <a:rPr altLang="en-US" lang="zh-CN" sz="3200">
                <a:latin charset="-122" panose="02010800040101010101" pitchFamily="2" typeface="华文琥珀"/>
                <a:ea charset="-122" panose="02010800040101010101" pitchFamily="2" typeface="华文琥珀"/>
              </a:rPr>
              <a:t>点击添加标题</a:t>
            </a:r>
          </a:p>
        </p:txBody>
      </p:sp>
      <p:sp>
        <p:nvSpPr>
          <p:cNvPr id="17" name="矩形 16"/>
          <p:cNvSpPr/>
          <p:nvPr/>
        </p:nvSpPr>
        <p:spPr>
          <a:xfrm>
            <a:off x="6101539" y="3596018"/>
            <a:ext cx="3328449" cy="773250"/>
          </a:xfrm>
          <a:prstGeom prst="rect">
            <a:avLst/>
          </a:prstGeom>
          <a:solidFill>
            <a:srgbClr val="0E56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indent="-457200" marL="457200">
              <a:buFont charset="2" panose="05000000000000000000" pitchFamily="2" typeface="Wingdings"/>
              <a:buChar char="l"/>
            </a:pPr>
            <a:r>
              <a:rPr altLang="en-US" lang="zh-CN" sz="3200">
                <a:latin charset="-122" panose="02010800040101010101" pitchFamily="2" typeface="华文琥珀"/>
                <a:ea charset="-122" panose="02010800040101010101" pitchFamily="2" typeface="华文琥珀"/>
              </a:rPr>
              <a:t>点击添加标题</a:t>
            </a:r>
          </a:p>
        </p:txBody>
      </p:sp>
      <p:sp>
        <p:nvSpPr>
          <p:cNvPr id="18" name="矩形 17"/>
          <p:cNvSpPr/>
          <p:nvPr/>
        </p:nvSpPr>
        <p:spPr>
          <a:xfrm>
            <a:off x="5427124" y="4775689"/>
            <a:ext cx="3328449" cy="773250"/>
          </a:xfrm>
          <a:prstGeom prst="rect">
            <a:avLst/>
          </a:prstGeom>
          <a:solidFill>
            <a:srgbClr val="0E56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indent="-457200" marL="457200">
              <a:buFont charset="2" panose="05000000000000000000" pitchFamily="2" typeface="Wingdings"/>
              <a:buChar char="l"/>
            </a:pPr>
            <a:r>
              <a:rPr altLang="en-US" lang="zh-CN" sz="3200">
                <a:latin charset="-122" panose="02010800040101010101" pitchFamily="2" typeface="华文琥珀"/>
                <a:ea charset="-122" panose="02010800040101010101" pitchFamily="2" typeface="华文琥珀"/>
              </a:rPr>
              <a:t>点击添加标题</a:t>
            </a:r>
          </a:p>
        </p:txBody>
      </p:sp>
    </p:spTree>
    <p:extLst>
      <p:ext uri="{BB962C8B-B14F-4D97-AF65-F5344CB8AC3E}">
        <p14:creationId val="4230475574"/>
      </p:ext>
    </p:extLst>
  </p:cSld>
  <p:clrMapOvr>
    <a:masterClrMapping/>
  </p:clrMapOvr>
  <mc:AlternateContent>
    <mc:Choice Requires="p14">
      <p:transition p14:dur="1600" spd="slow">
        <p14:conveyor dir="l"/>
      </p:transition>
    </mc:Choice>
    <mc:Fallback>
      <p:transition spd="slow">
        <p:fade/>
      </p:transition>
    </mc:Fallback>
  </mc:AlternateContent>
  <p:timing/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698" name="组合 697"/>
          <p:cNvGrpSpPr/>
          <p:nvPr/>
        </p:nvGrpSpPr>
        <p:grpSpPr>
          <a:xfrm>
            <a:off x="13800855" y="1315336"/>
            <a:ext cx="1965110" cy="2206850"/>
            <a:chOff x="1074420" y="1325880"/>
            <a:chExt cx="2428875" cy="3634740"/>
          </a:xfrm>
        </p:grpSpPr>
        <p:sp>
          <p:nvSpPr>
            <p:cNvPr id="699" name="流程图: 决策 698"/>
            <p:cNvSpPr/>
            <p:nvPr/>
          </p:nvSpPr>
          <p:spPr>
            <a:xfrm>
              <a:off x="1074420" y="1325880"/>
              <a:ext cx="2011680" cy="3634740"/>
            </a:xfrm>
            <a:prstGeom prst="flowChartDecision">
              <a:avLst/>
            </a:prstGeom>
            <a:noFill/>
            <a:ln>
              <a:solidFill>
                <a:schemeClr val="accent1">
                  <a:alpha val="31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700" name="任意多边形 699"/>
            <p:cNvSpPr/>
            <p:nvPr/>
          </p:nvSpPr>
          <p:spPr>
            <a:xfrm>
              <a:off x="1531620" y="1577340"/>
              <a:ext cx="1971675" cy="2423160"/>
            </a:xfrm>
            <a:custGeom>
              <a:gdLst>
                <a:gd fmla="*/ 0 w 1971675" name="connsiteX0"/>
                <a:gd fmla="*/ 2423160 h 2423160" name="connsiteY0"/>
                <a:gd fmla="*/ 1508760 w 1971675" name="connsiteX1"/>
                <a:gd fmla="*/ 0 h 2423160" name="connsiteY1"/>
                <a:gd fmla="*/ 1971675 w 1971675" name="connsiteX2"/>
                <a:gd fmla="*/ 722947 h 2423160" name="connsiteY2"/>
                <a:gd fmla="*/ 22860 w 1971675" name="connsiteX3"/>
                <a:gd fmla="*/ 685800 h 2423160" name="connsiteY3"/>
                <a:gd fmla="*/ 1143000 w 1971675" name="connsiteX4"/>
                <a:gd fmla="*/ 2377440 h 2423160" name="connsiteY4"/>
                <a:gd fmla="*/ 0 w 1971675" name="connsiteX5"/>
                <a:gd fmla="*/ 2423160 h 2423160" name="connsiteY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b="b" l="l" r="r" t="t"/>
              <a:pathLst>
                <a:path h="2423160" w="1971675">
                  <a:moveTo>
                    <a:pt x="0" y="2423160"/>
                  </a:moveTo>
                  <a:lnTo>
                    <a:pt x="1508760" y="0"/>
                  </a:lnTo>
                  <a:lnTo>
                    <a:pt x="1971675" y="722947"/>
                  </a:lnTo>
                  <a:lnTo>
                    <a:pt x="22860" y="685800"/>
                  </a:lnTo>
                  <a:lnTo>
                    <a:pt x="1143000" y="2377440"/>
                  </a:lnTo>
                  <a:lnTo>
                    <a:pt x="0" y="2423160"/>
                  </a:lnTo>
                  <a:close/>
                </a:path>
              </a:pathLst>
            </a:custGeom>
            <a:noFill/>
            <a:ln>
              <a:solidFill>
                <a:schemeClr val="accent1">
                  <a:alpha val="31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cxnSp>
          <p:nvCxnSpPr>
            <p:cNvPr id="701" name="直接连接符 700"/>
            <p:cNvCxnSpPr>
              <a:stCxn id="699" idx="3"/>
              <a:endCxn id="699" idx="1"/>
            </p:cNvCxnSpPr>
            <p:nvPr/>
          </p:nvCxnSpPr>
          <p:spPr>
            <a:xfrm flipH="1">
              <a:off x="1074420" y="3143250"/>
              <a:ext cx="2011680" cy="0"/>
            </a:xfrm>
            <a:prstGeom prst="line">
              <a:avLst/>
            </a:prstGeom>
            <a:ln>
              <a:solidFill>
                <a:schemeClr val="accent1">
                  <a:alpha val="31000"/>
                </a:schemeClr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Line 38"/>
          <p:cNvSpPr>
            <a:spLocks noChangeShapeType="1"/>
          </p:cNvSpPr>
          <p:nvPr/>
        </p:nvSpPr>
        <p:spPr bwMode="auto">
          <a:xfrm>
            <a:off x="425450" y="6178550"/>
            <a:ext cx="8216900" cy="0"/>
          </a:xfrm>
          <a:prstGeom prst="line">
            <a:avLst/>
          </a:prstGeom>
          <a:noFill/>
          <a:ln w="12700">
            <a:solidFill>
              <a:srgbClr val="FFFFFF"/>
            </a:solidFill>
            <a:prstDash val="sysDot"/>
            <a:round/>
          </a:ln>
          <a:effectLst/>
          <a:extLst>
            <a:ext uri="{909E8E84-426E-40DD-AFC4-6F175D3DCCD1}">
              <a14:hiddenFill>
                <a:noFill/>
              </a14:hiddenFill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anchor="ctr" wrap="none"/>
          <a:lstStyle/>
          <a:p>
            <a:endParaRPr altLang="en-US" lang="zh-CN"/>
          </a:p>
        </p:txBody>
      </p:sp>
      <p:grpSp>
        <p:nvGrpSpPr>
          <p:cNvPr id="2" name="组合 1"/>
          <p:cNvGrpSpPr/>
          <p:nvPr/>
        </p:nvGrpSpPr>
        <p:grpSpPr>
          <a:xfrm>
            <a:off x="2120900" y="1277938"/>
            <a:ext cx="7950200" cy="4302125"/>
            <a:chOff x="1866417" y="1626261"/>
            <a:chExt cx="7950200" cy="4302125"/>
          </a:xfrm>
        </p:grpSpPr>
        <p:sp>
          <p:nvSpPr>
            <p:cNvPr id="40" name="Rectangle 34"/>
            <p:cNvSpPr>
              <a:spLocks noChangeArrowheads="1"/>
            </p:cNvSpPr>
            <p:nvPr/>
          </p:nvSpPr>
          <p:spPr bwMode="auto">
            <a:xfrm>
              <a:off x="3920642" y="1626261"/>
              <a:ext cx="4600575" cy="922338"/>
            </a:xfrm>
            <a:prstGeom prst="rect">
              <a:avLst/>
            </a:prstGeom>
            <a:gradFill rotWithShape="1">
              <a:gsLst>
                <a:gs pos="0">
                  <a:schemeClr val="bg2">
                    <a:lumMod val="20000"/>
                    <a:lumOff val="80000"/>
                  </a:schemeClr>
                </a:gs>
                <a:gs pos="100000">
                  <a:srgbClr val="185E76">
                    <a:alpha val="0"/>
                  </a:srgbClr>
                </a:gs>
              </a:gsLst>
              <a:lin ang="0" scaled="1"/>
            </a:gradFill>
            <a:ln>
              <a:noFill/>
            </a:ln>
            <a:effectLst/>
          </p:spPr>
          <p:txBody>
            <a:bodyPr anchor="ctr" wrap="none"/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eaLnBrk="1" hangingPunct="1"/>
              <a:endParaRPr altLang="en-US" lang="zh-CN"/>
            </a:p>
          </p:txBody>
        </p:sp>
        <p:sp>
          <p:nvSpPr>
            <p:cNvPr id="41" name="Rectangle 35"/>
            <p:cNvSpPr>
              <a:spLocks noChangeArrowheads="1"/>
            </p:cNvSpPr>
            <p:nvPr/>
          </p:nvSpPr>
          <p:spPr bwMode="auto">
            <a:xfrm>
              <a:off x="4147655" y="2548599"/>
              <a:ext cx="4600575" cy="944562"/>
            </a:xfrm>
            <a:prstGeom prst="rect">
              <a:avLst/>
            </a:prstGeom>
            <a:gradFill rotWithShape="1">
              <a:gsLst>
                <a:gs pos="0">
                  <a:schemeClr val="bg2">
                    <a:lumMod val="20000"/>
                    <a:lumOff val="80000"/>
                  </a:schemeClr>
                </a:gs>
                <a:gs pos="100000">
                  <a:srgbClr val="185E76">
                    <a:alpha val="0"/>
                  </a:srgbClr>
                </a:gs>
              </a:gsLst>
              <a:lin ang="0" scaled="1"/>
            </a:gradFill>
            <a:ln>
              <a:noFill/>
            </a:ln>
            <a:effectLst/>
          </p:spPr>
          <p:txBody>
            <a:bodyPr anchor="ctr" wrap="none"/>
            <a:lstStyle/>
            <a:p>
              <a:endParaRPr altLang="en-US" lang="zh-CN">
                <a:latin charset="0" panose="020f0502020204030204" pitchFamily="34" typeface="Calibri"/>
                <a:ea charset="-122" pitchFamily="2" typeface="宋体"/>
              </a:endParaRPr>
            </a:p>
          </p:txBody>
        </p:sp>
        <p:sp>
          <p:nvSpPr>
            <p:cNvPr id="42" name="Rectangle 36"/>
            <p:cNvSpPr>
              <a:spLocks noChangeArrowheads="1"/>
            </p:cNvSpPr>
            <p:nvPr/>
          </p:nvSpPr>
          <p:spPr bwMode="auto">
            <a:xfrm>
              <a:off x="4927117" y="3486811"/>
              <a:ext cx="4600575" cy="917575"/>
            </a:xfrm>
            <a:prstGeom prst="rect">
              <a:avLst/>
            </a:prstGeom>
            <a:gradFill rotWithShape="1">
              <a:gsLst>
                <a:gs pos="0">
                  <a:schemeClr val="bg2">
                    <a:lumMod val="20000"/>
                    <a:lumOff val="80000"/>
                  </a:schemeClr>
                </a:gs>
                <a:gs pos="100000">
                  <a:srgbClr val="185E76">
                    <a:alpha val="0"/>
                  </a:srgbClr>
                </a:gs>
              </a:gsLst>
              <a:lin ang="0" scaled="1"/>
            </a:gradFill>
            <a:ln>
              <a:noFill/>
            </a:ln>
            <a:effectLst/>
          </p:spPr>
          <p:txBody>
            <a:bodyPr anchor="ctr" wrap="none"/>
            <a:lstStyle/>
            <a:p>
              <a:endParaRPr altLang="en-US" lang="zh-CN">
                <a:latin charset="0" panose="020f0502020204030204" pitchFamily="34" typeface="Calibri"/>
                <a:ea charset="-122" pitchFamily="2" typeface="宋体"/>
              </a:endParaRPr>
            </a:p>
          </p:txBody>
        </p:sp>
        <p:sp>
          <p:nvSpPr>
            <p:cNvPr id="43" name="Rectangle 37"/>
            <p:cNvSpPr>
              <a:spLocks noChangeArrowheads="1"/>
            </p:cNvSpPr>
            <p:nvPr/>
          </p:nvSpPr>
          <p:spPr bwMode="auto">
            <a:xfrm>
              <a:off x="5854217" y="4404386"/>
              <a:ext cx="3962400" cy="1524000"/>
            </a:xfrm>
            <a:prstGeom prst="rect">
              <a:avLst/>
            </a:prstGeom>
            <a:gradFill rotWithShape="1">
              <a:gsLst>
                <a:gs pos="0">
                  <a:schemeClr val="bg2">
                    <a:lumMod val="20000"/>
                    <a:lumOff val="80000"/>
                  </a:schemeClr>
                </a:gs>
                <a:gs pos="100000">
                  <a:srgbClr val="185E76">
                    <a:alpha val="0"/>
                  </a:srgbClr>
                </a:gs>
              </a:gsLst>
              <a:lin ang="0" scaled="1"/>
            </a:gradFill>
            <a:ln>
              <a:noFill/>
            </a:ln>
            <a:effectLst/>
          </p:spPr>
          <p:txBody>
            <a:bodyPr anchor="ctr" wrap="none"/>
            <a:lstStyle/>
            <a:p>
              <a:endParaRPr altLang="en-US" lang="zh-CN">
                <a:latin charset="0" panose="020f0502020204030204" pitchFamily="34" typeface="Calibri"/>
                <a:ea charset="-122" pitchFamily="2" typeface="宋体"/>
              </a:endParaRPr>
            </a:p>
          </p:txBody>
        </p:sp>
        <p:sp>
          <p:nvSpPr>
            <p:cNvPr id="45" name="Line 39"/>
            <p:cNvSpPr>
              <a:spLocks noChangeShapeType="1"/>
            </p:cNvSpPr>
            <p:nvPr/>
          </p:nvSpPr>
          <p:spPr bwMode="auto">
            <a:xfrm>
              <a:off x="2342667" y="4417086"/>
              <a:ext cx="6786563" cy="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prstDash val="sysDot"/>
              <a:round/>
            </a:ln>
            <a:effectLst/>
            <a:extLst>
              <a:ext uri="{909E8E84-426E-40DD-AFC4-6F175D3DCCD1}">
                <a14:hiddenFill>
                  <a:noFill/>
                </a14:hiddenFill>
              </a:ex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wrap="none"/>
            <a:lstStyle/>
            <a:p>
              <a:endParaRPr altLang="en-US" lang="zh-CN"/>
            </a:p>
          </p:txBody>
        </p:sp>
        <p:sp>
          <p:nvSpPr>
            <p:cNvPr id="46" name="Line 40"/>
            <p:cNvSpPr>
              <a:spLocks noChangeShapeType="1"/>
            </p:cNvSpPr>
            <p:nvPr/>
          </p:nvSpPr>
          <p:spPr bwMode="auto">
            <a:xfrm>
              <a:off x="2736367" y="3493161"/>
              <a:ext cx="5803900" cy="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prstDash val="sysDot"/>
              <a:round/>
            </a:ln>
            <a:effectLst/>
            <a:extLst>
              <a:ext uri="{909E8E84-426E-40DD-AFC4-6F175D3DCCD1}">
                <a14:hiddenFill>
                  <a:noFill/>
                </a14:hiddenFill>
              </a:ex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wrap="none"/>
            <a:lstStyle/>
            <a:p>
              <a:endParaRPr altLang="en-US" lang="zh-CN"/>
            </a:p>
          </p:txBody>
        </p:sp>
        <p:sp>
          <p:nvSpPr>
            <p:cNvPr id="47" name="Line 41"/>
            <p:cNvSpPr>
              <a:spLocks noChangeShapeType="1"/>
            </p:cNvSpPr>
            <p:nvPr/>
          </p:nvSpPr>
          <p:spPr bwMode="auto">
            <a:xfrm>
              <a:off x="3203092" y="2550186"/>
              <a:ext cx="4765675" cy="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prstDash val="sysDot"/>
              <a:round/>
            </a:ln>
            <a:effectLst/>
            <a:extLst>
              <a:ext uri="{909E8E84-426E-40DD-AFC4-6F175D3DCCD1}">
                <a14:hiddenFill>
                  <a:noFill/>
                </a14:hiddenFill>
              </a:ex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wrap="none"/>
            <a:lstStyle/>
            <a:p>
              <a:endParaRPr altLang="en-US" lang="zh-CN"/>
            </a:p>
          </p:txBody>
        </p:sp>
        <p:sp>
          <p:nvSpPr>
            <p:cNvPr id="48" name="Freeform 42"/>
            <p:cNvSpPr/>
            <p:nvPr/>
          </p:nvSpPr>
          <p:spPr bwMode="gray">
            <a:xfrm>
              <a:off x="2342667" y="4404386"/>
              <a:ext cx="3687763" cy="549275"/>
            </a:xfrm>
            <a:custGeom>
              <a:gdLst>
                <a:gd fmla="*/ 0 w 2208" name="T0"/>
                <a:gd fmla="*/ 2147483647 h 303" name="T1"/>
                <a:gd fmla="*/ 2147483647 w 2208" name="T2"/>
                <a:gd fmla="*/ 2147483647 h 303" name="T3"/>
                <a:gd fmla="*/ 2147483647 w 2208" name="T4"/>
                <a:gd fmla="*/ 0 h 303" name="T5"/>
                <a:gd fmla="*/ 2147483647 w 2208" name="T6"/>
                <a:gd fmla="*/ 2147483647 h 303" name="T7"/>
                <a:gd fmla="*/ 0 w 2208" name="T8"/>
                <a:gd fmla="*/ 2147483647 h 303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303" w="2208">
                  <a:moveTo>
                    <a:pt x="0" y="298"/>
                  </a:moveTo>
                  <a:lnTo>
                    <a:pt x="1979" y="302"/>
                  </a:lnTo>
                  <a:lnTo>
                    <a:pt x="2207" y="0"/>
                  </a:lnTo>
                  <a:lnTo>
                    <a:pt x="690" y="28"/>
                  </a:lnTo>
                  <a:lnTo>
                    <a:pt x="0" y="298"/>
                  </a:lnTo>
                </a:path>
              </a:pathLst>
            </a:custGeom>
            <a:gradFill flip="none" rotWithShape="1">
              <a:gsLst>
                <a:gs pos="0">
                  <a:srgbClr val="1F7CA5">
                    <a:shade val="30000"/>
                    <a:satMod val="115000"/>
                  </a:srgbClr>
                </a:gs>
                <a:gs pos="50000">
                  <a:srgbClr val="1F7CA5">
                    <a:shade val="67500"/>
                    <a:satMod val="115000"/>
                  </a:srgbClr>
                </a:gs>
                <a:gs pos="100000">
                  <a:srgbClr val="1F7CA5">
                    <a:shade val="100000"/>
                    <a:satMod val="115000"/>
                  </a:srgbClr>
                </a:gs>
              </a:gsLst>
              <a:lin ang="0" scaled="1"/>
            </a:gradFill>
            <a:ln>
              <a:noFill/>
            </a:ln>
            <a:effectLst/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9" name="Freeform 43"/>
            <p:cNvSpPr/>
            <p:nvPr/>
          </p:nvSpPr>
          <p:spPr bwMode="gray">
            <a:xfrm>
              <a:off x="5081105" y="3477286"/>
              <a:ext cx="863600" cy="1330325"/>
            </a:xfrm>
            <a:custGeom>
              <a:gdLst>
                <a:gd fmla="*/ 0 w 516" name="T0"/>
                <a:gd fmla="*/ 2147483647 h 732" name="T1"/>
                <a:gd fmla="*/ 2147483647 w 516" name="T2"/>
                <a:gd fmla="*/ 2147483647 h 732" name="T3"/>
                <a:gd fmla="*/ 2147483647 w 516" name="T4"/>
                <a:gd fmla="*/ 2147483647 h 732" name="T5"/>
                <a:gd fmla="*/ 2147483647 w 516" name="T6"/>
                <a:gd fmla="*/ 0 h 732" name="T7"/>
                <a:gd fmla="*/ 0 w 516" name="T8"/>
                <a:gd fmla="*/ 2147483647 h 732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732" w="516">
                  <a:moveTo>
                    <a:pt x="0" y="201"/>
                  </a:moveTo>
                  <a:lnTo>
                    <a:pt x="294" y="731"/>
                  </a:lnTo>
                  <a:lnTo>
                    <a:pt x="515" y="444"/>
                  </a:lnTo>
                  <a:lnTo>
                    <a:pt x="156" y="0"/>
                  </a:lnTo>
                  <a:lnTo>
                    <a:pt x="0" y="201"/>
                  </a:lnTo>
                </a:path>
              </a:pathLst>
            </a:custGeom>
            <a:solidFill>
              <a:srgbClr val="2593C5"/>
            </a:solidFill>
            <a:ln>
              <a:noFill/>
            </a:ln>
            <a:effectLst/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50" name="Freeform 44"/>
            <p:cNvSpPr/>
            <p:nvPr/>
          </p:nvSpPr>
          <p:spPr bwMode="gray">
            <a:xfrm>
              <a:off x="2869717" y="3486811"/>
              <a:ext cx="2471738" cy="358775"/>
            </a:xfrm>
            <a:custGeom>
              <a:gdLst>
                <a:gd fmla="*/ 0 w 1481" name="T0"/>
                <a:gd fmla="*/ 2147483647 h 197" name="T1"/>
                <a:gd fmla="*/ 2147483647 w 1481" name="T2"/>
                <a:gd fmla="*/ 2147483647 h 197" name="T3"/>
                <a:gd fmla="*/ 2147483647 w 1481" name="T4"/>
                <a:gd fmla="*/ 0 h 197" name="T5"/>
                <a:gd fmla="*/ 2147483647 w 1481" name="T6"/>
                <a:gd fmla="*/ 2147483647 h 197" name="T7"/>
                <a:gd fmla="*/ 0 w 1481" name="T8"/>
                <a:gd fmla="*/ 2147483647 h 197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197" w="1481">
                  <a:moveTo>
                    <a:pt x="0" y="196"/>
                  </a:moveTo>
                  <a:lnTo>
                    <a:pt x="1329" y="196"/>
                  </a:lnTo>
                  <a:lnTo>
                    <a:pt x="1480" y="0"/>
                  </a:lnTo>
                  <a:lnTo>
                    <a:pt x="367" y="3"/>
                  </a:lnTo>
                  <a:lnTo>
                    <a:pt x="0" y="196"/>
                  </a:lnTo>
                </a:path>
              </a:pathLst>
            </a:custGeom>
            <a:gradFill flip="none" rotWithShape="1">
              <a:gsLst>
                <a:gs pos="0">
                  <a:srgbClr val="1F7CA5">
                    <a:shade val="30000"/>
                    <a:satMod val="115000"/>
                  </a:srgbClr>
                </a:gs>
                <a:gs pos="50000">
                  <a:srgbClr val="1F7CA5">
                    <a:shade val="67500"/>
                    <a:satMod val="115000"/>
                  </a:srgbClr>
                </a:gs>
                <a:gs pos="100000">
                  <a:srgbClr val="1F7CA5">
                    <a:shade val="100000"/>
                    <a:satMod val="115000"/>
                  </a:srgbClr>
                </a:gs>
              </a:gsLst>
              <a:lin ang="0" scaled="1"/>
            </a:gradFill>
            <a:ln>
              <a:noFill/>
            </a:ln>
            <a:effectLst/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51" name="Freeform 45"/>
            <p:cNvSpPr/>
            <p:nvPr/>
          </p:nvSpPr>
          <p:spPr bwMode="gray">
            <a:xfrm>
              <a:off x="2410136" y="3836061"/>
              <a:ext cx="3181350" cy="963613"/>
            </a:xfrm>
            <a:custGeom>
              <a:gdLst>
                <a:gd fmla="*/ 0 w 1906" name="T0"/>
                <a:gd fmla="*/ 2147483647 h 530" name="T1"/>
                <a:gd fmla="*/ 2147483647 w 1906" name="T2"/>
                <a:gd fmla="*/ 2147483647 h 530" name="T3"/>
                <a:gd fmla="*/ 2147483647 w 1906" name="T4"/>
                <a:gd fmla="*/ 0 h 530" name="T5"/>
                <a:gd fmla="*/ 2147483647 w 1906" name="T6"/>
                <a:gd fmla="*/ 0 h 530" name="T7"/>
                <a:gd fmla="*/ 0 w 1906" name="T8"/>
                <a:gd fmla="*/ 2147483647 h 530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530" w="1906">
                  <a:moveTo>
                    <a:pt x="0" y="529"/>
                  </a:moveTo>
                  <a:lnTo>
                    <a:pt x="1905" y="529"/>
                  </a:lnTo>
                  <a:lnTo>
                    <a:pt x="1606" y="0"/>
                  </a:lnTo>
                  <a:lnTo>
                    <a:pt x="282" y="0"/>
                  </a:lnTo>
                  <a:lnTo>
                    <a:pt x="0" y="529"/>
                  </a:lnTo>
                </a:path>
              </a:pathLst>
            </a:custGeom>
            <a:gradFill flip="none" rotWithShape="1">
              <a:gsLst>
                <a:gs pos="0">
                  <a:srgbClr val="40ABDB">
                    <a:shade val="30000"/>
                    <a:satMod val="115000"/>
                  </a:srgbClr>
                </a:gs>
                <a:gs pos="50000">
                  <a:srgbClr val="40ABDB">
                    <a:shade val="67500"/>
                    <a:satMod val="115000"/>
                  </a:srgbClr>
                </a:gs>
                <a:gs pos="100000">
                  <a:srgbClr val="40ABDB">
                    <a:shade val="100000"/>
                    <a:satMod val="115000"/>
                  </a:srgbClr>
                </a:gs>
              </a:gsLst>
              <a:lin ang="0" scaled="1"/>
            </a:gradFill>
            <a:ln>
              <a:noFill/>
            </a:ln>
            <a:effectLst/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52" name="Freeform 46"/>
            <p:cNvSpPr/>
            <p:nvPr/>
          </p:nvSpPr>
          <p:spPr bwMode="gray">
            <a:xfrm>
              <a:off x="3420580" y="2556536"/>
              <a:ext cx="1220787" cy="187325"/>
            </a:xfrm>
            <a:custGeom>
              <a:gdLst>
                <a:gd fmla="*/ 0 w 734" name="T0"/>
                <a:gd fmla="*/ 2147483647 h 104" name="T1"/>
                <a:gd fmla="*/ 2147483647 w 734" name="T2"/>
                <a:gd fmla="*/ 2147483647 h 104" name="T3"/>
                <a:gd fmla="*/ 2147483647 w 734" name="T4"/>
                <a:gd fmla="*/ 0 h 104" name="T5"/>
                <a:gd fmla="*/ 2147483647 w 734" name="T6"/>
                <a:gd fmla="*/ 0 h 104" name="T7"/>
                <a:gd fmla="*/ 0 w 734" name="T8"/>
                <a:gd fmla="*/ 2147483647 h 104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104" w="734">
                  <a:moveTo>
                    <a:pt x="0" y="100"/>
                  </a:moveTo>
                  <a:lnTo>
                    <a:pt x="652" y="103"/>
                  </a:lnTo>
                  <a:lnTo>
                    <a:pt x="733" y="0"/>
                  </a:lnTo>
                  <a:lnTo>
                    <a:pt x="180" y="0"/>
                  </a:lnTo>
                  <a:lnTo>
                    <a:pt x="0" y="100"/>
                  </a:lnTo>
                </a:path>
              </a:pathLst>
            </a:custGeom>
            <a:gradFill flip="none" rotWithShape="1">
              <a:gsLst>
                <a:gs pos="0">
                  <a:srgbClr val="1F7CA5">
                    <a:shade val="30000"/>
                    <a:satMod val="115000"/>
                  </a:srgbClr>
                </a:gs>
                <a:gs pos="50000">
                  <a:srgbClr val="1F7CA5">
                    <a:shade val="67500"/>
                    <a:satMod val="115000"/>
                  </a:srgbClr>
                </a:gs>
                <a:gs pos="100000">
                  <a:srgbClr val="1F7CA5">
                    <a:shade val="100000"/>
                    <a:satMod val="115000"/>
                  </a:srgbClr>
                </a:gs>
              </a:gsLst>
              <a:lin ang="0" scaled="1"/>
            </a:gradFill>
            <a:ln>
              <a:noFill/>
            </a:ln>
            <a:effectLst/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53" name="Freeform 47"/>
            <p:cNvSpPr/>
            <p:nvPr/>
          </p:nvSpPr>
          <p:spPr bwMode="gray">
            <a:xfrm>
              <a:off x="2966555" y="2739099"/>
              <a:ext cx="2068512" cy="979487"/>
            </a:xfrm>
            <a:custGeom>
              <a:gdLst>
                <a:gd fmla="*/ 0 w 1239" name="T0"/>
                <a:gd fmla="*/ 2147483647 h 538" name="T1"/>
                <a:gd fmla="*/ 2147483647 w 1239" name="T2"/>
                <a:gd fmla="*/ 2147483647 h 538" name="T3"/>
                <a:gd fmla="*/ 2147483647 w 1239" name="T4"/>
                <a:gd fmla="*/ 0 h 538" name="T5"/>
                <a:gd fmla="*/ 2147483647 w 1239" name="T6"/>
                <a:gd fmla="*/ 0 h 538" name="T7"/>
                <a:gd fmla="*/ 0 w 1239" name="T8"/>
                <a:gd fmla="*/ 2147483647 h 538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538" w="1239">
                  <a:moveTo>
                    <a:pt x="0" y="537"/>
                  </a:moveTo>
                  <a:lnTo>
                    <a:pt x="1238" y="537"/>
                  </a:lnTo>
                  <a:lnTo>
                    <a:pt x="950" y="0"/>
                  </a:lnTo>
                  <a:lnTo>
                    <a:pt x="288" y="0"/>
                  </a:lnTo>
                  <a:lnTo>
                    <a:pt x="0" y="537"/>
                  </a:lnTo>
                </a:path>
              </a:pathLst>
            </a:custGeom>
            <a:gradFill flip="none" rotWithShape="1">
              <a:gsLst>
                <a:gs pos="0">
                  <a:srgbClr val="40ABDB">
                    <a:shade val="30000"/>
                    <a:satMod val="115000"/>
                  </a:srgbClr>
                </a:gs>
                <a:gs pos="50000">
                  <a:srgbClr val="40ABDB">
                    <a:shade val="67500"/>
                    <a:satMod val="115000"/>
                  </a:srgbClr>
                </a:gs>
                <a:gs pos="100000">
                  <a:srgbClr val="40ABDB">
                    <a:shade val="100000"/>
                    <a:satMod val="115000"/>
                  </a:srgbClr>
                </a:gs>
              </a:gsLst>
              <a:lin ang="0" scaled="1"/>
            </a:gradFill>
            <a:ln>
              <a:noFill/>
            </a:ln>
            <a:effectLst/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54" name="Freeform 48"/>
            <p:cNvSpPr/>
            <p:nvPr/>
          </p:nvSpPr>
          <p:spPr bwMode="gray">
            <a:xfrm>
              <a:off x="3509480" y="1626261"/>
              <a:ext cx="982663" cy="977900"/>
            </a:xfrm>
            <a:custGeom>
              <a:gdLst>
                <a:gd fmla="*/ 0 w 587" name="T0"/>
                <a:gd fmla="*/ 2147483647 h 537" name="T1"/>
                <a:gd fmla="*/ 2147483647 w 587" name="T2"/>
                <a:gd fmla="*/ 2147483647 h 537" name="T3"/>
                <a:gd fmla="*/ 2147483647 w 587" name="T4"/>
                <a:gd fmla="*/ 0 h 537" name="T5"/>
                <a:gd fmla="*/ 0 w 587" name="T6"/>
                <a:gd fmla="*/ 2147483647 h 537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537" w="587">
                  <a:moveTo>
                    <a:pt x="0" y="533"/>
                  </a:moveTo>
                  <a:lnTo>
                    <a:pt x="586" y="536"/>
                  </a:lnTo>
                  <a:lnTo>
                    <a:pt x="283" y="0"/>
                  </a:lnTo>
                  <a:lnTo>
                    <a:pt x="0" y="533"/>
                  </a:lnTo>
                </a:path>
              </a:pathLst>
            </a:custGeom>
            <a:gradFill flip="none" rotWithShape="1">
              <a:gsLst>
                <a:gs pos="0">
                  <a:srgbClr val="40ABDB">
                    <a:shade val="30000"/>
                    <a:satMod val="115000"/>
                  </a:srgbClr>
                </a:gs>
                <a:gs pos="50000">
                  <a:srgbClr val="40ABDB">
                    <a:shade val="67500"/>
                    <a:satMod val="115000"/>
                  </a:srgbClr>
                </a:gs>
                <a:gs pos="100000">
                  <a:srgbClr val="40ABDB">
                    <a:shade val="100000"/>
                    <a:satMod val="115000"/>
                  </a:srgbClr>
                </a:gs>
              </a:gsLst>
              <a:lin ang="0" scaled="1"/>
            </a:gradFill>
            <a:ln>
              <a:noFill/>
            </a:ln>
            <a:effectLst/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55" name="Freeform 49"/>
            <p:cNvSpPr/>
            <p:nvPr/>
          </p:nvSpPr>
          <p:spPr bwMode="gray">
            <a:xfrm>
              <a:off x="4511192" y="2548599"/>
              <a:ext cx="733425" cy="1162050"/>
            </a:xfrm>
            <a:custGeom>
              <a:gdLst>
                <a:gd fmla="*/ 2147483647 w 439" name="T0"/>
                <a:gd fmla="*/ 2147483647 h 638" name="T1"/>
                <a:gd fmla="*/ 2147483647 w 439" name="T2"/>
                <a:gd fmla="*/ 2147483647 h 638" name="T3"/>
                <a:gd fmla="*/ 2147483647 w 439" name="T4"/>
                <a:gd fmla="*/ 0 h 638" name="T5"/>
                <a:gd fmla="*/ 0 w 439" name="T6"/>
                <a:gd fmla="*/ 2147483647 h 638" name="T7"/>
                <a:gd fmla="*/ 2147483647 w 439" name="T8"/>
                <a:gd fmla="*/ 2147483647 h 638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638" w="439">
                  <a:moveTo>
                    <a:pt x="289" y="637"/>
                  </a:moveTo>
                  <a:lnTo>
                    <a:pt x="438" y="441"/>
                  </a:lnTo>
                  <a:lnTo>
                    <a:pt x="79" y="0"/>
                  </a:lnTo>
                  <a:lnTo>
                    <a:pt x="0" y="96"/>
                  </a:lnTo>
                  <a:lnTo>
                    <a:pt x="289" y="637"/>
                  </a:lnTo>
                </a:path>
              </a:pathLst>
            </a:custGeom>
            <a:solidFill>
              <a:srgbClr val="2593C5"/>
            </a:solidFill>
            <a:ln>
              <a:noFill/>
            </a:ln>
            <a:effectLst/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56" name="Freeform 50"/>
            <p:cNvSpPr/>
            <p:nvPr/>
          </p:nvSpPr>
          <p:spPr bwMode="gray">
            <a:xfrm>
              <a:off x="1866417" y="4942803"/>
              <a:ext cx="4268788" cy="979487"/>
            </a:xfrm>
            <a:custGeom>
              <a:gdLst>
                <a:gd fmla="*/ 0 w 2557" name="T0"/>
                <a:gd fmla="*/ 2147483647 h 538" name="T1"/>
                <a:gd fmla="*/ 2147483647 w 2557" name="T2"/>
                <a:gd fmla="*/ 2147483647 h 538" name="T3"/>
                <a:gd fmla="*/ 2147483647 w 2557" name="T4"/>
                <a:gd fmla="*/ 2147483647 h 538" name="T5"/>
                <a:gd fmla="*/ 2147483647 w 2557" name="T6"/>
                <a:gd fmla="*/ 0 h 538" name="T7"/>
                <a:gd fmla="*/ 0 w 2557" name="T8"/>
                <a:gd fmla="*/ 2147483647 h 538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538" w="2557">
                  <a:moveTo>
                    <a:pt x="0" y="537"/>
                  </a:moveTo>
                  <a:lnTo>
                    <a:pt x="2556" y="536"/>
                  </a:lnTo>
                  <a:lnTo>
                    <a:pt x="2262" y="1"/>
                  </a:lnTo>
                  <a:lnTo>
                    <a:pt x="288" y="0"/>
                  </a:lnTo>
                  <a:lnTo>
                    <a:pt x="0" y="537"/>
                  </a:lnTo>
                </a:path>
              </a:pathLst>
            </a:custGeom>
            <a:gradFill flip="none" rotWithShape="1">
              <a:gsLst>
                <a:gs pos="0">
                  <a:srgbClr val="40ABDB">
                    <a:shade val="30000"/>
                    <a:satMod val="115000"/>
                  </a:srgbClr>
                </a:gs>
                <a:gs pos="50000">
                  <a:srgbClr val="40ABDB">
                    <a:shade val="67500"/>
                    <a:satMod val="115000"/>
                  </a:srgbClr>
                </a:gs>
                <a:gs pos="100000">
                  <a:srgbClr val="40ABDB">
                    <a:shade val="100000"/>
                    <a:satMod val="115000"/>
                  </a:srgbClr>
                </a:gs>
              </a:gsLst>
              <a:lin ang="0" scaled="1"/>
            </a:gradFill>
            <a:ln>
              <a:noFill/>
            </a:ln>
            <a:effectLst/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57" name="Freeform 51"/>
            <p:cNvSpPr/>
            <p:nvPr/>
          </p:nvSpPr>
          <p:spPr bwMode="gray">
            <a:xfrm>
              <a:off x="5633410" y="4407382"/>
              <a:ext cx="1020762" cy="1519238"/>
            </a:xfrm>
            <a:custGeom>
              <a:gdLst>
                <a:gd fmla="*/ 2147483647 w 612" name="T0"/>
                <a:gd fmla="*/ 2147483647 h 836" name="T1"/>
                <a:gd fmla="*/ 2147483647 w 612" name="T2"/>
                <a:gd fmla="*/ 2147483647 h 836" name="T3"/>
                <a:gd fmla="*/ 2147483647 w 612" name="T4"/>
                <a:gd fmla="*/ 0 h 836" name="T5"/>
                <a:gd fmla="*/ 0 w 612" name="T6"/>
                <a:gd fmla="*/ 2147483647 h 836" name="T7"/>
                <a:gd fmla="*/ 2147483647 w 612" name="T8"/>
                <a:gd fmla="*/ 2147483647 h 836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836" w="612">
                  <a:moveTo>
                    <a:pt x="302" y="835"/>
                  </a:moveTo>
                  <a:lnTo>
                    <a:pt x="611" y="476"/>
                  </a:lnTo>
                  <a:lnTo>
                    <a:pt x="226" y="0"/>
                  </a:lnTo>
                  <a:lnTo>
                    <a:pt x="0" y="302"/>
                  </a:lnTo>
                  <a:lnTo>
                    <a:pt x="302" y="835"/>
                  </a:lnTo>
                </a:path>
              </a:pathLst>
            </a:custGeom>
            <a:solidFill>
              <a:srgbClr val="2593C5"/>
            </a:solidFill>
            <a:ln>
              <a:noFill/>
            </a:ln>
            <a:effectLst/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58" name="Freeform 52"/>
            <p:cNvSpPr/>
            <p:nvPr/>
          </p:nvSpPr>
          <p:spPr bwMode="gray">
            <a:xfrm>
              <a:off x="3944455" y="1626261"/>
              <a:ext cx="604837" cy="973138"/>
            </a:xfrm>
            <a:custGeom>
              <a:gdLst>
                <a:gd fmla="*/ 2147483647 w 364" name="T0"/>
                <a:gd fmla="*/ 2147483647 h 535" name="T1"/>
                <a:gd fmla="*/ 2147483647 w 364" name="T2"/>
                <a:gd fmla="*/ 2147483647 h 535" name="T3"/>
                <a:gd fmla="*/ 0 w 364" name="T4"/>
                <a:gd fmla="*/ 0 h 535" name="T5"/>
                <a:gd fmla="*/ 2147483647 w 364" name="T6"/>
                <a:gd fmla="*/ 2147483647 h 535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535" w="364">
                  <a:moveTo>
                    <a:pt x="296" y="534"/>
                  </a:moveTo>
                  <a:lnTo>
                    <a:pt x="363" y="445"/>
                  </a:lnTo>
                  <a:lnTo>
                    <a:pt x="0" y="0"/>
                  </a:lnTo>
                  <a:lnTo>
                    <a:pt x="296" y="534"/>
                  </a:lnTo>
                </a:path>
              </a:pathLst>
            </a:custGeom>
            <a:solidFill>
              <a:srgbClr val="2593C5"/>
            </a:solidFill>
            <a:ln>
              <a:noFill/>
            </a:ln>
            <a:effectLst/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59" name="Text Box 53"/>
            <p:cNvSpPr txBox="1">
              <a:spLocks noChangeArrowheads="1"/>
            </p:cNvSpPr>
            <p:nvPr/>
          </p:nvSpPr>
          <p:spPr bwMode="auto">
            <a:xfrm>
              <a:off x="2541105" y="5234649"/>
              <a:ext cx="2919412" cy="420624"/>
            </a:xfrm>
            <a:prstGeom prst="rect">
              <a:avLst/>
            </a:prstGeom>
            <a:noFill/>
            <a:ln>
              <a:noFill/>
            </a:ln>
            <a:effectLst>
              <a:outerShdw algn="ctr" dir="2700000" dist="17961" rotWithShape="0">
                <a:srgbClr val="003366"/>
              </a:outerShdw>
            </a:effectLst>
            <a:extLst>
              <a:ext uri="{909E8E84-426E-40DD-AFC4-6F175D3DCCD1}">
                <a14:hiddenFill>
                  <a:solidFill>
                    <a:srgbClr val="CCEC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algn="ctr" eaLnBrk="1" hangingPunct="1">
                <a:lnSpc>
                  <a:spcPct val="120000"/>
                </a:lnSpc>
              </a:pPr>
              <a:r>
                <a:rPr altLang="en-US" b="1" lang="zh-CN" smtClean="0">
                  <a:solidFill>
                    <a:srgbClr val="FFFFFF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点击添加标题</a:t>
              </a:r>
            </a:p>
          </p:txBody>
        </p:sp>
        <p:sp>
          <p:nvSpPr>
            <p:cNvPr id="60" name="Text Box 54"/>
            <p:cNvSpPr txBox="1">
              <a:spLocks noChangeArrowheads="1"/>
            </p:cNvSpPr>
            <p:nvPr/>
          </p:nvSpPr>
          <p:spPr bwMode="auto">
            <a:xfrm>
              <a:off x="2604605" y="4188486"/>
              <a:ext cx="2792413" cy="420624"/>
            </a:xfrm>
            <a:prstGeom prst="rect">
              <a:avLst/>
            </a:prstGeom>
            <a:noFill/>
            <a:ln>
              <a:noFill/>
            </a:ln>
            <a:effectLst>
              <a:outerShdw algn="ctr" dir="2700000" dist="17961" rotWithShape="0">
                <a:srgbClr val="003366"/>
              </a:outerShdw>
            </a:effectLst>
            <a:extLst>
              <a:ext uri="{909E8E84-426E-40DD-AFC4-6F175D3DCCD1}">
                <a14:hiddenFill>
                  <a:solidFill>
                    <a:srgbClr val="CCEC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algn="ctr" eaLnBrk="1" hangingPunct="1">
                <a:lnSpc>
                  <a:spcPct val="120000"/>
                </a:lnSpc>
              </a:pPr>
              <a:r>
                <a:rPr altLang="en-US" b="1" lang="zh-CN" smtClean="0">
                  <a:solidFill>
                    <a:srgbClr val="FFFFFF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点击添加标题</a:t>
              </a:r>
            </a:p>
          </p:txBody>
        </p:sp>
        <p:sp>
          <p:nvSpPr>
            <p:cNvPr id="61" name="Text Box 55"/>
            <p:cNvSpPr txBox="1">
              <a:spLocks noChangeArrowheads="1"/>
            </p:cNvSpPr>
            <p:nvPr/>
          </p:nvSpPr>
          <p:spPr bwMode="auto">
            <a:xfrm>
              <a:off x="3344068" y="1745489"/>
              <a:ext cx="1335088" cy="1051560"/>
            </a:xfrm>
            <a:prstGeom prst="rect">
              <a:avLst/>
            </a:prstGeom>
            <a:noFill/>
            <a:ln>
              <a:noFill/>
            </a:ln>
            <a:effectLst>
              <a:outerShdw algn="ctr" dir="5400000" dist="12700" rotWithShape="0">
                <a:srgbClr val="003366">
                  <a:alpha val="50000"/>
                </a:srgbClr>
              </a:outerShdw>
            </a:effectLst>
            <a:extLst>
              <a:ext uri="{909E8E84-426E-40DD-AFC4-6F175D3DCCD1}">
                <a14:hiddenFill>
                  <a:solidFill>
                    <a:srgbClr val="CCEC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algn="ctr" eaLnBrk="1" hangingPunct="1">
                <a:lnSpc>
                  <a:spcPct val="150000"/>
                </a:lnSpc>
                <a:spcBef>
                  <a:spcPct val="50000"/>
                </a:spcBef>
              </a:pPr>
              <a:r>
                <a:rPr altLang="en-US" b="1" lang="zh-CN" smtClean="0">
                  <a:solidFill>
                    <a:srgbClr val="FFFFFF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点击</a:t>
              </a:r>
            </a:p>
            <a:p>
              <a:pPr algn="ctr" eaLnBrk="1" hangingPunct="1">
                <a:lnSpc>
                  <a:spcPct val="150000"/>
                </a:lnSpc>
                <a:spcBef>
                  <a:spcPct val="50000"/>
                </a:spcBef>
              </a:pPr>
              <a:r>
                <a:rPr altLang="en-US" b="1" lang="zh-CN" smtClean="0">
                  <a:solidFill>
                    <a:srgbClr val="FFFFFF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添加标题</a:t>
              </a:r>
            </a:p>
          </p:txBody>
        </p:sp>
        <p:sp>
          <p:nvSpPr>
            <p:cNvPr id="62" name="Text Box 56"/>
            <p:cNvSpPr txBox="1">
              <a:spLocks noChangeArrowheads="1"/>
            </p:cNvSpPr>
            <p:nvPr/>
          </p:nvSpPr>
          <p:spPr bwMode="auto">
            <a:xfrm>
              <a:off x="2876067" y="3062949"/>
              <a:ext cx="2249488" cy="228600"/>
            </a:xfrm>
            <a:prstGeom prst="rect">
              <a:avLst/>
            </a:prstGeom>
            <a:noFill/>
            <a:ln>
              <a:noFill/>
            </a:ln>
            <a:effectLst>
              <a:outerShdw algn="ctr" dir="2700000" dist="17961" rotWithShape="0">
                <a:srgbClr val="003366"/>
              </a:outerShdw>
            </a:effectLst>
            <a:extLst>
              <a:ext uri="{909E8E84-426E-40DD-AFC4-6F175D3DCCD1}">
                <a14:hiddenFill>
                  <a:solidFill>
                    <a:srgbClr val="CCEC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algn="ctr" eaLnBrk="1" hangingPunct="1">
                <a:lnSpc>
                  <a:spcPct val="50000"/>
                </a:lnSpc>
                <a:spcBef>
                  <a:spcPct val="50000"/>
                </a:spcBef>
              </a:pPr>
              <a:r>
                <a:rPr altLang="en-US" b="1" lang="zh-CN" smtClean="0">
                  <a:solidFill>
                    <a:srgbClr val="FFFFFF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typeface="HY헤드라인M"/>
                </a:rPr>
                <a:t>点击添加标题 </a:t>
              </a:r>
            </a:p>
          </p:txBody>
        </p:sp>
        <p:sp>
          <p:nvSpPr>
            <p:cNvPr id="63" name="Text Box 57"/>
            <p:cNvSpPr txBox="1">
              <a:spLocks noChangeArrowheads="1"/>
            </p:cNvSpPr>
            <p:nvPr/>
          </p:nvSpPr>
          <p:spPr bwMode="auto">
            <a:xfrm>
              <a:off x="6610503" y="4505034"/>
              <a:ext cx="2719388" cy="11887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>
                  <a:solidFill>
                    <a:schemeClr val="accent1"/>
                  </a:solidFill>
                </a14:hiddenFill>
              </a:ext>
              <a:ext uri="{91240B29-F687-4F45-9708-019B960494DF}">
                <a14:hiddenLine w="12700">
                  <a:solidFill>
                    <a:schemeClr val="tx1"/>
                  </a:solidFill>
                  <a:miter lim="800000"/>
                  <a:headEnd len="sm" type="none" w="sm"/>
                  <a:tailEnd len="sm" type="none" w="sm"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indent="-171450" marL="171450">
                <a:lnSpc>
                  <a:spcPct val="150000"/>
                </a:lnSpc>
                <a:buClr>
                  <a:schemeClr val="bg1">
                    <a:lumMod val="75000"/>
                    <a:lumOff val="25000"/>
                  </a:schemeClr>
                </a:buClr>
                <a:buFont charset="2" panose="05000000000000000000" pitchFamily="2" typeface="Wingdings"/>
                <a:buChar char="l"/>
              </a:pPr>
              <a:r>
                <a:rPr altLang="en-GB" lang="ko-KR" sz="1600">
                  <a:solidFill>
                    <a:srgbClr val="99FF33"/>
                  </a:solidFill>
                  <a:latin charset="-122" panose="020b0503020204020204" pitchFamily="34" typeface="微软雅黑"/>
                  <a:ea charset="-127" panose="020b0600000101010101" pitchFamily="34" typeface="Gulim"/>
                </a:rPr>
                <a:t>  请在此输入文本</a:t>
              </a:r>
            </a:p>
            <a:p>
              <a:pPr indent="-171450" marL="171450">
                <a:lnSpc>
                  <a:spcPct val="150000"/>
                </a:lnSpc>
                <a:buClr>
                  <a:schemeClr val="bg1">
                    <a:lumMod val="75000"/>
                    <a:lumOff val="25000"/>
                  </a:schemeClr>
                </a:buClr>
                <a:buFont charset="2" panose="05000000000000000000" pitchFamily="2" typeface="Wingdings"/>
                <a:buChar char="l"/>
              </a:pPr>
              <a:r>
                <a:rPr altLang="en-GB" lang="ko-KR" sz="1600">
                  <a:solidFill>
                    <a:srgbClr val="99FF33"/>
                  </a:solidFill>
                  <a:latin charset="-122" panose="020b0503020204020204" pitchFamily="34" typeface="微软雅黑"/>
                  <a:ea charset="-127" panose="020b0600000101010101" pitchFamily="34" typeface="Gulim"/>
                </a:rPr>
                <a:t>  请在此输入文本</a:t>
              </a:r>
            </a:p>
            <a:p>
              <a:pPr indent="-171450" marL="171450">
                <a:lnSpc>
                  <a:spcPct val="150000"/>
                </a:lnSpc>
                <a:buClr>
                  <a:schemeClr val="bg1">
                    <a:lumMod val="75000"/>
                    <a:lumOff val="25000"/>
                  </a:schemeClr>
                </a:buClr>
                <a:buFont charset="2" panose="05000000000000000000" pitchFamily="2" typeface="Wingdings"/>
                <a:buChar char="l"/>
              </a:pPr>
              <a:r>
                <a:rPr altLang="en-GB" lang="ko-KR" sz="1600">
                  <a:solidFill>
                    <a:srgbClr val="99FF33"/>
                  </a:solidFill>
                  <a:latin charset="-122" panose="020b0503020204020204" pitchFamily="34" typeface="微软雅黑"/>
                  <a:ea charset="-127" panose="020b0600000101010101" pitchFamily="34" typeface="Gulim"/>
                </a:rPr>
                <a:t> 请在此输入文本</a:t>
              </a:r>
            </a:p>
          </p:txBody>
        </p:sp>
        <p:sp>
          <p:nvSpPr>
            <p:cNvPr id="64" name="Text Box 58"/>
            <p:cNvSpPr txBox="1">
              <a:spLocks noChangeArrowheads="1"/>
            </p:cNvSpPr>
            <p:nvPr/>
          </p:nvSpPr>
          <p:spPr bwMode="auto">
            <a:xfrm>
              <a:off x="5924067" y="3527442"/>
              <a:ext cx="2719388" cy="8229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>
                  <a:solidFill>
                    <a:schemeClr val="accent1"/>
                  </a:solidFill>
                </a14:hiddenFill>
              </a:ext>
              <a:ext uri="{91240B29-F687-4F45-9708-019B960494DF}">
                <a14:hiddenLine w="12700">
                  <a:solidFill>
                    <a:schemeClr val="tx1"/>
                  </a:solidFill>
                  <a:miter lim="800000"/>
                  <a:headEnd len="sm" type="none" w="sm"/>
                  <a:tailEnd len="sm" type="none" w="sm"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indent="-171450" marL="171450">
                <a:lnSpc>
                  <a:spcPct val="150000"/>
                </a:lnSpc>
                <a:buClr>
                  <a:schemeClr val="bg1">
                    <a:lumMod val="75000"/>
                    <a:lumOff val="25000"/>
                  </a:schemeClr>
                </a:buClr>
                <a:buFont charset="2" panose="05000000000000000000" pitchFamily="2" typeface="Wingdings"/>
                <a:buChar char="l"/>
              </a:pPr>
              <a:r>
                <a:rPr altLang="en-GB" lang="ko-KR" sz="1600">
                  <a:solidFill>
                    <a:srgbClr val="99FF33"/>
                  </a:solidFill>
                  <a:latin charset="-122" panose="020b0503020204020204" pitchFamily="34" typeface="微软雅黑"/>
                  <a:ea charset="-127" panose="020b0600000101010101" pitchFamily="34" typeface="Gulim"/>
                </a:rPr>
                <a:t>  请在此输入文本</a:t>
              </a:r>
            </a:p>
            <a:p>
              <a:pPr indent="-171450" marL="171450">
                <a:lnSpc>
                  <a:spcPct val="150000"/>
                </a:lnSpc>
                <a:buClr>
                  <a:schemeClr val="bg1">
                    <a:lumMod val="75000"/>
                    <a:lumOff val="25000"/>
                  </a:schemeClr>
                </a:buClr>
                <a:buFont charset="2" panose="05000000000000000000" pitchFamily="2" typeface="Wingdings"/>
                <a:buChar char="l"/>
              </a:pPr>
              <a:r>
                <a:rPr altLang="en-GB" lang="ko-KR" sz="1600">
                  <a:solidFill>
                    <a:srgbClr val="99FF33"/>
                  </a:solidFill>
                  <a:latin charset="-122" panose="020b0503020204020204" pitchFamily="34" typeface="微软雅黑"/>
                  <a:ea charset="-127" panose="020b0600000101010101" pitchFamily="34" typeface="Gulim"/>
                </a:rPr>
                <a:t> 请在此输入文本</a:t>
              </a:r>
            </a:p>
          </p:txBody>
        </p:sp>
        <p:sp>
          <p:nvSpPr>
            <p:cNvPr id="65" name="Text Box 59"/>
            <p:cNvSpPr txBox="1">
              <a:spLocks noChangeArrowheads="1"/>
            </p:cNvSpPr>
            <p:nvPr/>
          </p:nvSpPr>
          <p:spPr bwMode="auto">
            <a:xfrm>
              <a:off x="5179530" y="2525099"/>
              <a:ext cx="3787775" cy="8229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>
                  <a:solidFill>
                    <a:schemeClr val="accent1"/>
                  </a:solidFill>
                </a14:hiddenFill>
              </a:ext>
              <a:ext uri="{91240B29-F687-4F45-9708-019B960494DF}">
                <a14:hiddenLine w="12700">
                  <a:solidFill>
                    <a:schemeClr val="tx1"/>
                  </a:solidFill>
                  <a:miter lim="800000"/>
                  <a:headEnd len="sm" type="none" w="sm"/>
                  <a:tailEnd len="sm" type="none" w="sm"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indent="-171450" marL="171450">
                <a:lnSpc>
                  <a:spcPct val="150000"/>
                </a:lnSpc>
                <a:buClr>
                  <a:schemeClr val="bg1">
                    <a:lumMod val="75000"/>
                    <a:lumOff val="25000"/>
                  </a:schemeClr>
                </a:buClr>
                <a:buFont charset="2" panose="05000000000000000000" pitchFamily="2" typeface="Wingdings"/>
                <a:buChar char="l"/>
              </a:pPr>
              <a:r>
                <a:rPr altLang="en-GB" lang="ko-KR" sz="1600">
                  <a:solidFill>
                    <a:schemeClr val="tx1">
                      <a:lumMod val="50000"/>
                    </a:schemeClr>
                  </a:solidFill>
                  <a:latin charset="-122" panose="020b0503020204020204" pitchFamily="34" typeface="微软雅黑"/>
                  <a:ea charset="-127" panose="020b0600000101010101" pitchFamily="34" typeface="Gulim"/>
                </a:rPr>
                <a:t> 请在此输入文本</a:t>
              </a:r>
            </a:p>
            <a:p>
              <a:pPr indent="-171450" marL="171450">
                <a:lnSpc>
                  <a:spcPct val="150000"/>
                </a:lnSpc>
                <a:buClr>
                  <a:schemeClr val="bg1">
                    <a:lumMod val="75000"/>
                    <a:lumOff val="25000"/>
                  </a:schemeClr>
                </a:buClr>
                <a:buFont charset="2" panose="05000000000000000000" pitchFamily="2" typeface="Wingdings"/>
                <a:buChar char="l"/>
              </a:pPr>
              <a:r>
                <a:rPr altLang="en-GB" lang="ko-KR" sz="1600">
                  <a:solidFill>
                    <a:schemeClr val="tx1">
                      <a:lumMod val="50000"/>
                    </a:schemeClr>
                  </a:solidFill>
                  <a:latin charset="-122" panose="020b0503020204020204" pitchFamily="34" typeface="微软雅黑"/>
                  <a:ea charset="-127" panose="020b0600000101010101" pitchFamily="34" typeface="Gulim"/>
                </a:rPr>
                <a:t>  请在此输入文本</a:t>
              </a:r>
            </a:p>
          </p:txBody>
        </p:sp>
        <p:sp>
          <p:nvSpPr>
            <p:cNvPr id="66" name="Text Box 60"/>
            <p:cNvSpPr txBox="1">
              <a:spLocks noChangeArrowheads="1"/>
            </p:cNvSpPr>
            <p:nvPr/>
          </p:nvSpPr>
          <p:spPr bwMode="auto">
            <a:xfrm>
              <a:off x="4472457" y="1719607"/>
              <a:ext cx="2719388" cy="8229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>
                  <a:solidFill>
                    <a:schemeClr val="accent1"/>
                  </a:solidFill>
                </a14:hiddenFill>
              </a:ext>
              <a:ext uri="{91240B29-F687-4F45-9708-019B960494DF}">
                <a14:hiddenLine w="12700">
                  <a:solidFill>
                    <a:schemeClr val="tx1"/>
                  </a:solidFill>
                  <a:miter lim="800000"/>
                  <a:headEnd len="sm" type="none" w="sm"/>
                  <a:tailEnd len="sm" type="none" w="sm"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indent="-171450" marL="171450">
                <a:lnSpc>
                  <a:spcPct val="150000"/>
                </a:lnSpc>
                <a:buClr>
                  <a:schemeClr val="bg1">
                    <a:lumMod val="75000"/>
                    <a:lumOff val="25000"/>
                  </a:schemeClr>
                </a:buClr>
                <a:buFont charset="2" panose="05000000000000000000" pitchFamily="2" typeface="Wingdings"/>
                <a:buChar char="l"/>
              </a:pPr>
              <a:r>
                <a:rPr altLang="en-GB" lang="ko-KR" sz="1600">
                  <a:solidFill>
                    <a:schemeClr val="tx1">
                      <a:lumMod val="50000"/>
                    </a:schemeClr>
                  </a:solidFill>
                  <a:latin charset="-122" panose="020b0503020204020204" pitchFamily="34" typeface="微软雅黑"/>
                  <a:ea charset="-127" panose="020b0600000101010101" pitchFamily="34" typeface="Gulim"/>
                </a:rPr>
                <a:t>  请在此输入文本</a:t>
              </a:r>
            </a:p>
            <a:p>
              <a:pPr indent="-171450" marL="171450">
                <a:lnSpc>
                  <a:spcPct val="150000"/>
                </a:lnSpc>
                <a:buClr>
                  <a:schemeClr val="bg1">
                    <a:lumMod val="75000"/>
                    <a:lumOff val="25000"/>
                  </a:schemeClr>
                </a:buClr>
                <a:buFont charset="2" panose="05000000000000000000" pitchFamily="2" typeface="Wingdings"/>
                <a:buChar char="l"/>
              </a:pPr>
              <a:r>
                <a:rPr altLang="en-GB" lang="ko-KR" sz="1600">
                  <a:solidFill>
                    <a:schemeClr val="tx1">
                      <a:lumMod val="50000"/>
                    </a:schemeClr>
                  </a:solidFill>
                  <a:latin charset="-122" panose="020b0503020204020204" pitchFamily="34" typeface="微软雅黑"/>
                  <a:ea charset="-127" panose="020b0600000101010101" pitchFamily="34" typeface="Gulim"/>
                </a:rPr>
                <a:t>请在此输入文本</a:t>
              </a:r>
            </a:p>
          </p:txBody>
        </p:sp>
      </p:grpSp>
      <p:grpSp>
        <p:nvGrpSpPr>
          <p:cNvPr id="67" name="组合 66"/>
          <p:cNvGrpSpPr/>
          <p:nvPr/>
        </p:nvGrpSpPr>
        <p:grpSpPr>
          <a:xfrm>
            <a:off x="0" y="-8"/>
            <a:ext cx="8040216" cy="980733"/>
            <a:chOff x="0" y="-8"/>
            <a:chExt cx="8040216" cy="980733"/>
          </a:xfrm>
        </p:grpSpPr>
        <p:sp>
          <p:nvSpPr>
            <p:cNvPr id="68" name="直角三角形 67"/>
            <p:cNvSpPr/>
            <p:nvPr/>
          </p:nvSpPr>
          <p:spPr>
            <a:xfrm flipV="1">
              <a:off x="0" y="-8"/>
              <a:ext cx="8040216" cy="980733"/>
            </a:xfrm>
            <a:prstGeom prst="rtTriangle">
              <a:avLst/>
            </a:prstGeom>
            <a:solidFill>
              <a:srgbClr val="40404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9" name="文本框 68"/>
            <p:cNvSpPr txBox="1"/>
            <p:nvPr/>
          </p:nvSpPr>
          <p:spPr>
            <a:xfrm>
              <a:off x="84094" y="108391"/>
              <a:ext cx="4333510" cy="5791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b="1" lang="zh-CN" smtClean="0" sz="3200">
                  <a:latin charset="-122" panose="020b0503020204020204" pitchFamily="34" typeface="微软雅黑"/>
                  <a:ea charset="-122" panose="020b0503020204020204" pitchFamily="34" typeface="微软雅黑"/>
                </a:rPr>
                <a:t>点 击 添 加 标 题</a:t>
              </a:r>
            </a:p>
          </p:txBody>
        </p:sp>
      </p:grpSp>
    </p:spTree>
    <p:extLst>
      <p:ext uri="{BB962C8B-B14F-4D97-AF65-F5344CB8AC3E}">
        <p14:creationId val="1109739491"/>
      </p:ext>
    </p:extLst>
  </p:cSld>
  <p:clrMapOvr>
    <a:masterClrMapping/>
  </p:clrMapOvr>
  <mc:AlternateContent>
    <mc:Choice Requires="p14">
      <p:transition p14:dur="1600" spd="slow">
        <p14:conveyor dir="l"/>
      </p:transition>
    </mc:Choice>
    <mc:Fallback>
      <p:transition spd="slow">
        <p:fade/>
      </p:transition>
    </mc:Fallback>
  </mc:AlternateContent>
  <p:timing/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30" name="组合 29"/>
          <p:cNvGrpSpPr/>
          <p:nvPr/>
        </p:nvGrpSpPr>
        <p:grpSpPr>
          <a:xfrm>
            <a:off x="2613347" y="1881840"/>
            <a:ext cx="6965306" cy="3094320"/>
            <a:chOff x="2685355" y="2636901"/>
            <a:chExt cx="6965306" cy="3094320"/>
          </a:xfrm>
        </p:grpSpPr>
        <p:grpSp>
          <p:nvGrpSpPr>
            <p:cNvPr id="18" name="组合 17"/>
            <p:cNvGrpSpPr/>
            <p:nvPr/>
          </p:nvGrpSpPr>
          <p:grpSpPr>
            <a:xfrm>
              <a:off x="5227596" y="2636912"/>
              <a:ext cx="1584176" cy="1584197"/>
              <a:chOff x="5303912" y="2636912"/>
              <a:chExt cx="1584176" cy="1584197"/>
            </a:xfrm>
          </p:grpSpPr>
          <p:sp>
            <p:nvSpPr>
              <p:cNvPr id="2" name="椭圆 1"/>
              <p:cNvSpPr/>
              <p:nvPr/>
            </p:nvSpPr>
            <p:spPr>
              <a:xfrm>
                <a:off x="5303912" y="2636912"/>
                <a:ext cx="1584176" cy="1584176"/>
              </a:xfrm>
              <a:prstGeom prst="ellipse">
                <a:avLst/>
              </a:prstGeom>
              <a:noFill/>
              <a:ln w="28575">
                <a:solidFill>
                  <a:srgbClr val="2289B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7" name="饼形 6"/>
              <p:cNvSpPr/>
              <p:nvPr/>
            </p:nvSpPr>
            <p:spPr>
              <a:xfrm>
                <a:off x="5360033" y="3575626"/>
                <a:ext cx="1513458" cy="645483"/>
              </a:xfrm>
              <a:custGeom>
                <a:gdLst>
                  <a:gd fmla="*/ 1513458 w 1513458" name="connsiteX0"/>
                  <a:gd fmla="*/ 4736 h 645483" name="connsiteY0"/>
                  <a:gd fmla="*/ 809690 w 1513458" name="connsiteX1"/>
                  <a:gd fmla="*/ 642023 h 645483" name="connsiteY1"/>
                  <a:gd fmla="*/ 0 w 1513458" name="connsiteX2"/>
                  <a:gd fmla="*/ 146215 h 645483" name="connsiteY2"/>
                  <a:gd fmla="*/ 877634 w 1513458" name="connsiteX3"/>
                  <a:gd fmla="*/ 98071 h 645483" name="connsiteY3"/>
                  <a:gd fmla="*/ 1513458 w 1513458" name="connsiteX4"/>
                  <a:gd fmla="*/ 4736 h 645483" name="connsiteY4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b="b" l="l" r="r" t="t"/>
                <a:pathLst>
                  <a:path h="645483" w="1513458">
                    <a:moveTo>
                      <a:pt x="1513458" y="4736"/>
                    </a:moveTo>
                    <a:cubicBezTo>
                      <a:pt x="1446281" y="349801"/>
                      <a:pt x="1159707" y="609303"/>
                      <a:pt x="809690" y="642023"/>
                    </a:cubicBezTo>
                    <a:cubicBezTo>
                      <a:pt x="459673" y="674743"/>
                      <a:pt x="129968" y="472850"/>
                      <a:pt x="0" y="146215"/>
                    </a:cubicBezTo>
                    <a:cubicBezTo>
                      <a:pt x="271080" y="164511"/>
                      <a:pt x="529280" y="388868"/>
                      <a:pt x="877634" y="98071"/>
                    </a:cubicBezTo>
                    <a:cubicBezTo>
                      <a:pt x="1317102" y="328829"/>
                      <a:pt x="1254294" y="-45718"/>
                      <a:pt x="1513458" y="4736"/>
                    </a:cubicBezTo>
                    <a:close/>
                  </a:path>
                </a:pathLst>
              </a:custGeom>
              <a:solidFill>
                <a:srgbClr val="2289B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6" name="组合 15"/>
            <p:cNvGrpSpPr/>
            <p:nvPr/>
          </p:nvGrpSpPr>
          <p:grpSpPr>
            <a:xfrm>
              <a:off x="2919683" y="2636901"/>
              <a:ext cx="1592141" cy="1584181"/>
              <a:chOff x="2919683" y="2636901"/>
              <a:chExt cx="1592141" cy="1584181"/>
            </a:xfrm>
          </p:grpSpPr>
          <p:sp>
            <p:nvSpPr>
              <p:cNvPr id="10" name="椭圆 9"/>
              <p:cNvSpPr/>
              <p:nvPr/>
            </p:nvSpPr>
            <p:spPr>
              <a:xfrm>
                <a:off x="2927648" y="2636901"/>
                <a:ext cx="1584176" cy="1584176"/>
              </a:xfrm>
              <a:prstGeom prst="ellipse">
                <a:avLst/>
              </a:prstGeom>
              <a:noFill/>
              <a:ln w="28575">
                <a:solidFill>
                  <a:srgbClr val="4F9D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13" name="饼形 12"/>
              <p:cNvSpPr/>
              <p:nvPr/>
            </p:nvSpPr>
            <p:spPr>
              <a:xfrm>
                <a:off x="2919683" y="3081758"/>
                <a:ext cx="1584261" cy="1139324"/>
              </a:xfrm>
              <a:custGeom>
                <a:gdLst>
                  <a:gd fmla="*/ 1537914 w 1584261" name="connsiteX0"/>
                  <a:gd fmla="*/ 80463 h 1139324" name="connsiteY0"/>
                  <a:gd fmla="*/ 1240274 w 1584261" name="connsiteX1"/>
                  <a:gd fmla="*/ 1000344 h 1139324" name="connsiteY1"/>
                  <a:gd fmla="*/ 274904 w 1584261" name="connsiteX2"/>
                  <a:gd fmla="*/ 947142 h 1139324" name="connsiteY2"/>
                  <a:gd fmla="*/ 80151 w 1584261" name="connsiteX3"/>
                  <a:gd fmla="*/ 125 h 1139324" name="connsiteY3"/>
                  <a:gd fmla="*/ 896764 w 1584261" name="connsiteX4"/>
                  <a:gd fmla="*/ 56667 h 1139324" name="connsiteY4"/>
                  <a:gd fmla="*/ 1269285 w 1584261" name="connsiteX5"/>
                  <a:gd fmla="*/ 153187 h 1139324" name="connsiteY5"/>
                  <a:gd fmla="*/ 1537914 w 1584261" name="connsiteX6"/>
                  <a:gd fmla="*/ 80463 h 1139324" name="connsiteY6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b="b" l="l" r="r" t="t"/>
                <a:pathLst>
                  <a:path h="1139324" w="1584261">
                    <a:moveTo>
                      <a:pt x="1537914" y="80463"/>
                    </a:moveTo>
                    <a:cubicBezTo>
                      <a:pt x="1659050" y="419103"/>
                      <a:pt x="1536824" y="796851"/>
                      <a:pt x="1240274" y="1000344"/>
                    </a:cubicBezTo>
                    <a:cubicBezTo>
                      <a:pt x="943724" y="1203837"/>
                      <a:pt x="547296" y="1181989"/>
                      <a:pt x="274904" y="947142"/>
                    </a:cubicBezTo>
                    <a:cubicBezTo>
                      <a:pt x="2512" y="712294"/>
                      <a:pt x="-77464" y="323403"/>
                      <a:pt x="80151" y="125"/>
                    </a:cubicBezTo>
                    <a:cubicBezTo>
                      <a:pt x="346259" y="-9476"/>
                      <a:pt x="554456" y="538708"/>
                      <a:pt x="896764" y="56667"/>
                    </a:cubicBezTo>
                    <a:cubicBezTo>
                      <a:pt x="1059732" y="64567"/>
                      <a:pt x="1123819" y="312797"/>
                      <a:pt x="1269285" y="153187"/>
                    </a:cubicBezTo>
                    <a:cubicBezTo>
                      <a:pt x="1455391" y="384737"/>
                      <a:pt x="1507528" y="-78341"/>
                      <a:pt x="1537914" y="80463"/>
                    </a:cubicBezTo>
                    <a:close/>
                  </a:path>
                </a:pathLst>
              </a:custGeom>
              <a:solidFill>
                <a:srgbClr val="4F9DD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7" name="组合 16"/>
            <p:cNvGrpSpPr/>
            <p:nvPr/>
          </p:nvGrpSpPr>
          <p:grpSpPr>
            <a:xfrm>
              <a:off x="7527544" y="2636912"/>
              <a:ext cx="1592792" cy="1584176"/>
              <a:chOff x="7527544" y="2636912"/>
              <a:chExt cx="1592792" cy="1584176"/>
            </a:xfrm>
          </p:grpSpPr>
          <p:sp>
            <p:nvSpPr>
              <p:cNvPr id="14" name="椭圆 13"/>
              <p:cNvSpPr/>
              <p:nvPr/>
            </p:nvSpPr>
            <p:spPr>
              <a:xfrm>
                <a:off x="7536160" y="2636912"/>
                <a:ext cx="1584176" cy="1584176"/>
              </a:xfrm>
              <a:prstGeom prst="ellipse">
                <a:avLst/>
              </a:prstGeom>
              <a:noFill/>
              <a:ln w="28575">
                <a:solidFill>
                  <a:srgbClr val="3D87A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15" name="饼形 14"/>
              <p:cNvSpPr/>
              <p:nvPr/>
            </p:nvSpPr>
            <p:spPr>
              <a:xfrm>
                <a:off x="7527544" y="3333980"/>
                <a:ext cx="1584290" cy="882035"/>
              </a:xfrm>
              <a:custGeom>
                <a:gdLst>
                  <a:gd fmla="*/ 1581611 w 1584290" name="connsiteX0"/>
                  <a:gd fmla="*/ 153429 h 882035" name="connsiteY0"/>
                  <a:gd fmla="*/ 748594 w 1584290" name="connsiteX1"/>
                  <a:gd fmla="*/ 880821 h 882035" name="connsiteY1"/>
                  <a:gd fmla="*/ 353 w 1584290" name="connsiteX2"/>
                  <a:gd fmla="*/ 66480 h 882035" name="connsiteY2"/>
                  <a:gd fmla="*/ 522843 w 1584290" name="connsiteX3"/>
                  <a:gd fmla="*/ 89938 h 882035" name="connsiteY3"/>
                  <a:gd fmla="*/ 955041 w 1584290" name="connsiteX4"/>
                  <a:gd fmla="*/ 94002 h 882035" name="connsiteY4"/>
                  <a:gd fmla="*/ 1581611 w 1584290" name="connsiteX5"/>
                  <a:gd fmla="*/ 153429 h 882035" name="connsiteY5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b="b" l="l" r="r" t="t"/>
                <a:pathLst>
                  <a:path h="882035" w="1584290">
                    <a:moveTo>
                      <a:pt x="1581611" y="153429"/>
                    </a:moveTo>
                    <a:cubicBezTo>
                      <a:pt x="1547172" y="581690"/>
                      <a:pt x="1177589" y="904410"/>
                      <a:pt x="748594" y="880821"/>
                    </a:cubicBezTo>
                    <a:cubicBezTo>
                      <a:pt x="319599" y="857231"/>
                      <a:pt x="-12372" y="495934"/>
                      <a:pt x="353" y="66480"/>
                    </a:cubicBezTo>
                    <a:cubicBezTo>
                      <a:pt x="221930" y="138646"/>
                      <a:pt x="333778" y="270756"/>
                      <a:pt x="522843" y="89938"/>
                    </a:cubicBezTo>
                    <a:cubicBezTo>
                      <a:pt x="740208" y="263350"/>
                      <a:pt x="807366" y="8914"/>
                      <a:pt x="955041" y="94002"/>
                    </a:cubicBezTo>
                    <a:cubicBezTo>
                      <a:pt x="1117956" y="-90149"/>
                      <a:pt x="1625501" y="32622"/>
                      <a:pt x="1581611" y="153429"/>
                    </a:cubicBezTo>
                    <a:close/>
                  </a:path>
                </a:pathLst>
              </a:custGeom>
              <a:solidFill>
                <a:srgbClr val="3D87A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9" name="文本框 18"/>
            <p:cNvSpPr txBox="1"/>
            <p:nvPr/>
          </p:nvSpPr>
          <p:spPr>
            <a:xfrm>
              <a:off x="3211697" y="3771484"/>
              <a:ext cx="1008112" cy="3962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b="1" lang="en-US" smtClean="0" sz="2000">
                  <a:latin charset="-122" panose="020b0503020204020204" pitchFamily="34" typeface="微软雅黑"/>
                  <a:ea charset="-122" panose="020b0503020204020204" pitchFamily="34" typeface="微软雅黑"/>
                </a:rPr>
                <a:t>81%</a:t>
              </a: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5515628" y="3771484"/>
              <a:ext cx="1008112" cy="3962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b="1" lang="en-US" smtClean="0" sz="2000">
                  <a:latin charset="-122" panose="020b0503020204020204" pitchFamily="34" typeface="微软雅黑"/>
                  <a:ea charset="-122" panose="020b0503020204020204" pitchFamily="34" typeface="微软雅黑"/>
                </a:rPr>
                <a:t>24%</a:t>
              </a: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7819883" y="3771484"/>
              <a:ext cx="1008112" cy="3962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b="1" lang="en-US" smtClean="0" sz="2000">
                  <a:latin charset="-122" panose="020b0503020204020204" pitchFamily="34" typeface="微软雅黑"/>
                  <a:ea charset="-122" panose="020b0503020204020204" pitchFamily="34" typeface="微软雅黑"/>
                </a:rPr>
                <a:t>53%</a:t>
              </a:r>
            </a:p>
          </p:txBody>
        </p:sp>
        <p:sp>
          <p:nvSpPr>
            <p:cNvPr id="24" name="矩形 23"/>
            <p:cNvSpPr/>
            <p:nvPr/>
          </p:nvSpPr>
          <p:spPr>
            <a:xfrm>
              <a:off x="5205635" y="4654002"/>
              <a:ext cx="2114501" cy="22250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600"/>
                </a:spcBef>
                <a:spcAft>
                  <a:spcPts val="600"/>
                </a:spcAft>
                <a:defRPr/>
              </a:pPr>
              <a:r>
                <a:rPr altLang="zh-CN" lang="en-US" smtClean="0" sz="2800">
                  <a:solidFill>
                    <a:srgbClr val="3D87A3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02 请输入您的文本请输入您的文本请输入您的文本</a:t>
              </a:r>
            </a:p>
          </p:txBody>
        </p:sp>
        <p:sp>
          <p:nvSpPr>
            <p:cNvPr id="25" name="矩形 24"/>
            <p:cNvSpPr/>
            <p:nvPr/>
          </p:nvSpPr>
          <p:spPr>
            <a:xfrm>
              <a:off x="7536159" y="4654002"/>
              <a:ext cx="2114501" cy="22250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600"/>
                </a:spcBef>
                <a:spcAft>
                  <a:spcPts val="600"/>
                </a:spcAft>
                <a:defRPr/>
              </a:pPr>
              <a:r>
                <a:rPr altLang="zh-CN" lang="en-US" smtClean="0" sz="2800">
                  <a:solidFill>
                    <a:srgbClr val="3D87A3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03 请输入您的文本请输入您的文本请输入您的文本</a:t>
              </a:r>
            </a:p>
          </p:txBody>
        </p:sp>
        <p:sp>
          <p:nvSpPr>
            <p:cNvPr id="26" name="矩形 25"/>
            <p:cNvSpPr/>
            <p:nvPr/>
          </p:nvSpPr>
          <p:spPr>
            <a:xfrm>
              <a:off x="2685355" y="4654002"/>
              <a:ext cx="2114501" cy="22250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600"/>
                </a:spcBef>
                <a:spcAft>
                  <a:spcPts val="600"/>
                </a:spcAft>
                <a:defRPr/>
              </a:pPr>
              <a:r>
                <a:rPr altLang="zh-CN" lang="en-US" smtClean="0" sz="2800">
                  <a:solidFill>
                    <a:srgbClr val="3D87A3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01 请输入您的文本请输入您的文本请输入您的文本</a:t>
              </a: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0" y="-8"/>
            <a:ext cx="8040216" cy="980733"/>
            <a:chOff x="0" y="-8"/>
            <a:chExt cx="8040216" cy="980733"/>
          </a:xfrm>
        </p:grpSpPr>
        <p:sp>
          <p:nvSpPr>
            <p:cNvPr id="28" name="直角三角形 27"/>
            <p:cNvSpPr/>
            <p:nvPr/>
          </p:nvSpPr>
          <p:spPr>
            <a:xfrm flipV="1">
              <a:off x="0" y="-8"/>
              <a:ext cx="8040216" cy="980733"/>
            </a:xfrm>
            <a:prstGeom prst="rtTriangle">
              <a:avLst/>
            </a:prstGeom>
            <a:solidFill>
              <a:srgbClr val="40404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84094" y="108391"/>
              <a:ext cx="4333510" cy="5791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b="1" lang="zh-CN" smtClean="0" sz="3200">
                  <a:latin charset="-122" panose="020b0503020204020204" pitchFamily="34" typeface="微软雅黑"/>
                  <a:ea charset="-122" panose="020b0503020204020204" pitchFamily="34" typeface="微软雅黑"/>
                </a:rPr>
                <a:t>点 击 添 加 标 题</a:t>
              </a:r>
            </a:p>
          </p:txBody>
        </p:sp>
      </p:grpSp>
      <p:sp>
        <p:nvSpPr>
          <p:cNvPr id="6" name="任意多边形 5"/>
          <p:cNvSpPr/>
          <p:nvPr/>
        </p:nvSpPr>
        <p:spPr>
          <a:xfrm>
            <a:off x="6204827" y="1077197"/>
            <a:ext cx="1767908" cy="526437"/>
          </a:xfrm>
          <a:custGeom>
            <a:gdLst>
              <a:gd fmla="*/ 13093 w 1767908" name="connsiteX0"/>
              <a:gd fmla="*/ 355363 h 526437" name="connsiteY0"/>
              <a:gd fmla="*/ 58813 w 1767908" name="connsiteX1"/>
              <a:gd fmla="*/ 523003 h 526437" name="connsiteY1"/>
              <a:gd fmla="*/ 477913 w 1767908" name="connsiteX2"/>
              <a:gd fmla="*/ 218203 h 526437" name="connsiteY2"/>
              <a:gd fmla="*/ 1361833 w 1767908" name="connsiteX3"/>
              <a:gd fmla="*/ 286783 h 526437" name="connsiteY3"/>
              <a:gd fmla="*/ 1758073 w 1767908" name="connsiteX4"/>
              <a:gd fmla="*/ 4843 h 526437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526437" w="1767908">
                <a:moveTo>
                  <a:pt x="13093" y="355363"/>
                </a:moveTo>
                <a:cubicBezTo>
                  <a:pt x="-2782" y="450613"/>
                  <a:pt x="-18657" y="545863"/>
                  <a:pt x="58813" y="523003"/>
                </a:cubicBezTo>
                <a:cubicBezTo>
                  <a:pt x="136283" y="500143"/>
                  <a:pt x="260743" y="257573"/>
                  <a:pt x="477913" y="218203"/>
                </a:cubicBezTo>
                <a:cubicBezTo>
                  <a:pt x="695083" y="178833"/>
                  <a:pt x="1148473" y="322343"/>
                  <a:pt x="1361833" y="286783"/>
                </a:cubicBezTo>
                <a:cubicBezTo>
                  <a:pt x="1575193" y="251223"/>
                  <a:pt x="1820303" y="-40877"/>
                  <a:pt x="1758073" y="4843"/>
                </a:cubicBez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</p:spTree>
    <p:extLst>
      <p:ext uri="{BB962C8B-B14F-4D97-AF65-F5344CB8AC3E}">
        <p14:creationId val="3029182660"/>
      </p:ext>
    </p:extLst>
  </p:cSld>
  <p:clrMapOvr>
    <a:masterClrMapping/>
  </p:clrMapOvr>
  <mc:AlternateContent>
    <mc:Choice Requires="p14">
      <p:transition p14:dur="1600" spd="slow">
        <p14:conveyor dir="l"/>
      </p:transition>
    </mc:Choice>
    <mc:Fallback>
      <p:transition spd="slow">
        <p:fade/>
      </p:transition>
    </mc:Fallback>
  </mc:AlternateContent>
  <p:timing/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切片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切片">
      <a:majorFont>
        <a:latin typeface="Century Gothic"/>
        <a:ea typeface="Arial"/>
        <a:cs typeface="Arial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Arial"/>
        <a:cs typeface="Arial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切片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>
    <a:spDef>
      <a:spPr>
        <a:solidFill>
          <a:srgbClr val="0E5671"/>
        </a:solidFill>
        <a:ln>
          <a:noFill/>
        </a:ln>
      </a:spPr>
      <a:bodyPr anchor="ctr" rtlCol="0"/>
      <a:lstStyle>
        <a:defPPr indent="-457200" marL="457200">
          <a:buFont charset="2" panose="05000000000000000000" pitchFamily="2" typeface="Wingdings"/>
          <a:buChar char="l"/>
          <a:defRPr dirty="0" sz="3200">
            <a:latin charset="-122" panose="02010800040101010101" pitchFamily="2" typeface="华文琥珀"/>
            <a:ea charset="-122" panose="02010800040101010101" pitchFamily="2" typeface="华文琥珀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id="{0507925B-6AC9-4358-8E18-C330545D08F8}" name="Slice" vid="{13FEC7C6-62A9-40C4-99D2-581AACACAA2F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1_经营管理部 1">
      <a:dk1>
        <a:srgbClr val="000000"/>
      </a:dk1>
      <a:lt1>
        <a:srgbClr val="FFFFFF"/>
      </a:lt1>
      <a:dk2>
        <a:srgbClr val="000000"/>
      </a:dk2>
      <a:lt2>
        <a:srgbClr val="003F56"/>
      </a:lt2>
      <a:accent1>
        <a:srgbClr val="FFFFFF"/>
      </a:accent1>
      <a:accent2>
        <a:srgbClr val="B2D2DE"/>
      </a:accent2>
      <a:accent3>
        <a:srgbClr val="FFFFFF"/>
      </a:accent3>
      <a:accent4>
        <a:srgbClr val="000000"/>
      </a:accent4>
      <a:accent5>
        <a:srgbClr val="FFFFFF"/>
      </a:accent5>
      <a:accent6>
        <a:srgbClr val="A1BEC9"/>
      </a:accent6>
      <a:hlink>
        <a:srgbClr val="256885"/>
      </a:hlink>
      <a:folHlink>
        <a:srgbClr val="6CAAC0"/>
      </a:folHlink>
    </a:clrScheme>
    <a:fontScheme name="1_经营管理部">
      <a:majorFont>
        <a:latin typeface="Arial"/>
        <a:ea typeface="宋体"/>
        <a:cs typeface="Arial"/>
      </a:majorFont>
      <a:minorFont>
        <a:latin typeface="Arial"/>
        <a:ea typeface="宋体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solidFill>
          <a:schemeClr val="accent2"/>
        </a:solidFill>
        <a:ln>
          <a:noFill/>
        </a:ln>
        <a:effectLst/>
        <a:extLst>
          <a:ext uri="{91240B29-F687-4F45-9708-019B960494DF}">
            <a14:hiddenLine xmlns:a14="http://schemas.microsoft.com/office/drawing/2010/main" algn="ctr" cap="flat" cmpd="sng" w="9525">
              <a:solidFill>
                <a:schemeClr val="tx1"/>
              </a:solidFill>
              <a:prstDash val="solid"/>
              <a:round/>
              <a:headEnd len="med" type="none" w="med"/>
              <a:tailEnd len="med" type="none" w="med"/>
            </a14:hiddenLine>
          </a:ext>
          <a:ext uri="{AF507438-7753-43E0-B8FC-AC1667EBCBE1}">
            <a14:hiddenEffects xmlns:a14="http://schemas.microsoft.com/office/drawing/2010/main">
              <a:effectLst>
                <a:outerShdw algn="ctr" dir="2700000" dist="35921" rotWithShape="0">
                  <a:schemeClr val="bg2"/>
                </a:outerShdw>
              </a:effectLst>
            </a14:hiddenEffects>
          </a:ext>
        </a:extLst>
      </a:spPr>
      <a:bodyPr anchor="t" anchorCtr="0" bIns="45720" compatLnSpc="1" lIns="91440" numCol="1" rIns="91440" tIns="45720" vert="horz" wrap="square">
        <a:prstTxWarp prst="textNoShape">
          <a:avLst/>
        </a:prstTxWarp>
        <a:spAutoFit/>
      </a:bodyPr>
      <a:lstStyle>
        <a:defPPr algn="l" defTabSz="952500" eaLnBrk="1" fontAlgn="base" hangingPunct="1" indent="0" latinLnBrk="0" marL="0" marR="0" rtl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b="0" baseline="0" cap="none" i="0" kumimoji="0" lang="en-US" normalizeH="0" smtClean="0" strike="noStrike" sz="1400" u="none">
            <a:ln>
              <a:noFill/>
            </a:ln>
            <a:solidFill>
              <a:schemeClr val="tx1"/>
            </a:solidFill>
            <a:effectLst/>
            <a:latin charset="0" pitchFamily="34" typeface="Arial"/>
            <a:ea charset="-122" pitchFamily="2" typeface="宋体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solidFill>
          <a:schemeClr val="accent2"/>
        </a:solidFill>
        <a:ln>
          <a:noFill/>
        </a:ln>
        <a:effectLst/>
        <a:extLst>
          <a:ext uri="{91240B29-F687-4F45-9708-019B960494DF}">
            <a14:hiddenLine xmlns:a14="http://schemas.microsoft.com/office/drawing/2010/main" algn="ctr" cap="flat" cmpd="sng" w="9525">
              <a:solidFill>
                <a:schemeClr val="tx1"/>
              </a:solidFill>
              <a:prstDash val="solid"/>
              <a:round/>
              <a:headEnd len="med" type="none" w="med"/>
              <a:tailEnd len="med" type="none" w="med"/>
            </a14:hiddenLine>
          </a:ext>
          <a:ext uri="{AF507438-7753-43E0-B8FC-AC1667EBCBE1}">
            <a14:hiddenEffects xmlns:a14="http://schemas.microsoft.com/office/drawing/2010/main">
              <a:effectLst>
                <a:outerShdw algn="ctr" dir="2700000" dist="35921" rotWithShape="0">
                  <a:schemeClr val="bg2"/>
                </a:outerShdw>
              </a:effectLst>
            </a14:hiddenEffects>
          </a:ext>
        </a:extLst>
      </a:spPr>
      <a:bodyPr anchor="t" anchorCtr="0" bIns="45720" compatLnSpc="1" lIns="91440" numCol="1" rIns="91440" tIns="45720" vert="horz" wrap="square">
        <a:prstTxWarp prst="textNoShape">
          <a:avLst/>
        </a:prstTxWarp>
        <a:spAutoFit/>
      </a:bodyPr>
      <a:lstStyle>
        <a:defPPr algn="l" defTabSz="952500" eaLnBrk="1" fontAlgn="base" hangingPunct="1" indent="0" latinLnBrk="0" marL="0" marR="0" rtl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b="0" baseline="0" cap="none" i="0" kumimoji="0" lang="en-US" normalizeH="0" smtClean="0" strike="noStrike" sz="1400" u="none">
            <a:ln>
              <a:noFill/>
            </a:ln>
            <a:solidFill>
              <a:schemeClr val="tx1"/>
            </a:solidFill>
            <a:effectLst/>
            <a:latin charset="0" pitchFamily="34" typeface="Arial"/>
            <a:ea charset="-122" pitchFamily="2" typeface="宋体"/>
          </a:defRPr>
        </a:defPPr>
      </a:lstStyle>
    </a:lnDef>
  </a:objectDefaults>
  <a:extraClrSchemeLst>
    <a:extraClrScheme>
      <a:clrScheme name="1_经营管理部 1">
        <a:dk1>
          <a:srgbClr val="000000"/>
        </a:dk1>
        <a:lt1>
          <a:srgbClr val="FFFFFF"/>
        </a:lt1>
        <a:dk2>
          <a:srgbClr val="000000"/>
        </a:dk2>
        <a:lt2>
          <a:srgbClr val="003F56"/>
        </a:lt2>
        <a:accent1>
          <a:srgbClr val="FFFFFF"/>
        </a:accent1>
        <a:accent2>
          <a:srgbClr val="B2D2DE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A1BEC9"/>
        </a:accent6>
        <a:hlink>
          <a:srgbClr val="256885"/>
        </a:hlink>
        <a:folHlink>
          <a:srgbClr val="6CAA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经营管理部 2">
        <a:dk1>
          <a:srgbClr val="000000"/>
        </a:dk1>
        <a:lt1>
          <a:srgbClr val="D6CBC2"/>
        </a:lt1>
        <a:dk2>
          <a:srgbClr val="000000"/>
        </a:dk2>
        <a:lt2>
          <a:srgbClr val="09BAFF"/>
        </a:lt2>
        <a:accent1>
          <a:srgbClr val="FFFFFF"/>
        </a:accent1>
        <a:accent2>
          <a:srgbClr val="003F56"/>
        </a:accent2>
        <a:accent3>
          <a:srgbClr val="E8E2DD"/>
        </a:accent3>
        <a:accent4>
          <a:srgbClr val="000000"/>
        </a:accent4>
        <a:accent5>
          <a:srgbClr val="FFFFFF"/>
        </a:accent5>
        <a:accent6>
          <a:srgbClr val="00384D"/>
        </a:accent6>
        <a:hlink>
          <a:srgbClr val="256885"/>
        </a:hlink>
        <a:folHlink>
          <a:srgbClr val="6CAA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经营管理部 3">
        <a:dk1>
          <a:srgbClr val="09BAFF"/>
        </a:dk1>
        <a:lt1>
          <a:srgbClr val="FFFFFF"/>
        </a:lt1>
        <a:dk2>
          <a:srgbClr val="003F56"/>
        </a:dk2>
        <a:lt2>
          <a:srgbClr val="FFFFFF"/>
        </a:lt2>
        <a:accent1>
          <a:srgbClr val="FFFFFF"/>
        </a:accent1>
        <a:accent2>
          <a:srgbClr val="B2D2DE"/>
        </a:accent2>
        <a:accent3>
          <a:srgbClr val="AAAFB4"/>
        </a:accent3>
        <a:accent4>
          <a:srgbClr val="DADADA"/>
        </a:accent4>
        <a:accent5>
          <a:srgbClr val="FFFFFF"/>
        </a:accent5>
        <a:accent6>
          <a:srgbClr val="A1BEC9"/>
        </a:accent6>
        <a:hlink>
          <a:srgbClr val="6CAAC0"/>
        </a:hlink>
        <a:folHlink>
          <a:srgbClr val="25688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经营管理部 4">
        <a:dk1>
          <a:srgbClr val="FF960C"/>
        </a:dk1>
        <a:lt1>
          <a:srgbClr val="FFFFFF"/>
        </a:lt1>
        <a:dk2>
          <a:srgbClr val="003F56"/>
        </a:dk2>
        <a:lt2>
          <a:srgbClr val="FFFFFF"/>
        </a:lt2>
        <a:accent1>
          <a:srgbClr val="FFFFFF"/>
        </a:accent1>
        <a:accent2>
          <a:srgbClr val="B2D2DE"/>
        </a:accent2>
        <a:accent3>
          <a:srgbClr val="AAAFB4"/>
        </a:accent3>
        <a:accent4>
          <a:srgbClr val="DADADA"/>
        </a:accent4>
        <a:accent5>
          <a:srgbClr val="FFFFFF"/>
        </a:accent5>
        <a:accent6>
          <a:srgbClr val="A1BEC9"/>
        </a:accent6>
        <a:hlink>
          <a:srgbClr val="6CAAC0"/>
        </a:hlink>
        <a:folHlink>
          <a:srgbClr val="256885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r="http://schemas.openxmlformats.org/officeDocument/2006/relationships" xmlns:a="http://schemas.openxmlformats.org/drawingml/2006/main" name="">
  <a:themeElements>
    <a:clrScheme name="1_经营管理部 1">
      <a:dk1>
        <a:srgbClr val="000000"/>
      </a:dk1>
      <a:lt1>
        <a:srgbClr val="FFFFFF"/>
      </a:lt1>
      <a:dk2>
        <a:srgbClr val="000000"/>
      </a:dk2>
      <a:lt2>
        <a:srgbClr val="003F56"/>
      </a:lt2>
      <a:accent1>
        <a:srgbClr val="FFFFFF"/>
      </a:accent1>
      <a:accent2>
        <a:srgbClr val="B2D2DE"/>
      </a:accent2>
      <a:accent3>
        <a:srgbClr val="FFFFFF"/>
      </a:accent3>
      <a:accent4>
        <a:srgbClr val="000000"/>
      </a:accent4>
      <a:accent5>
        <a:srgbClr val="FFFFFF"/>
      </a:accent5>
      <a:accent6>
        <a:srgbClr val="A1BEC9"/>
      </a:accent6>
      <a:hlink>
        <a:srgbClr val="256885"/>
      </a:hlink>
      <a:folHlink>
        <a:srgbClr val="6CAAC0"/>
      </a:folHlink>
    </a:clrScheme>
    <a:fontScheme name="1_经营管理部">
      <a:majorFont>
        <a:latin typeface="Arial"/>
        <a:ea typeface="宋体"/>
        <a:cs typeface="Arial"/>
      </a:majorFont>
      <a:minorFont>
        <a:latin typeface="Arial"/>
        <a:ea typeface="宋体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solidFill>
          <a:schemeClr val="accent2"/>
        </a:solidFill>
        <a:ln>
          <a:noFill/>
        </a:ln>
        <a:effectLst/>
        <a:extLst>
          <a:ext uri="{91240B29-F687-4F45-9708-019B960494DF}">
            <a14:hiddenLine xmlns:a14="http://schemas.microsoft.com/office/drawing/2010/main" algn="ctr" cap="flat" cmpd="sng" w="9525">
              <a:solidFill>
                <a:schemeClr val="tx1"/>
              </a:solidFill>
              <a:prstDash val="solid"/>
              <a:round/>
              <a:headEnd len="med" type="none" w="med"/>
              <a:tailEnd len="med" type="none" w="med"/>
            </a14:hiddenLine>
          </a:ext>
          <a:ext uri="{AF507438-7753-43E0-B8FC-AC1667EBCBE1}">
            <a14:hiddenEffects xmlns:a14="http://schemas.microsoft.com/office/drawing/2010/main">
              <a:effectLst>
                <a:outerShdw algn="ctr" dir="2700000" dist="35921" rotWithShape="0">
                  <a:schemeClr val="bg2"/>
                </a:outerShdw>
              </a:effectLst>
            </a14:hiddenEffects>
          </a:ext>
        </a:extLst>
      </a:spPr>
      <a:bodyPr anchor="t" anchorCtr="0" bIns="45720" compatLnSpc="1" lIns="91440" numCol="1" rIns="91440" tIns="45720" vert="horz" wrap="square">
        <a:prstTxWarp prst="textNoShape">
          <a:avLst/>
        </a:prstTxWarp>
        <a:spAutoFit/>
      </a:bodyPr>
      <a:lstStyle>
        <a:defPPr algn="l" defTabSz="952500" eaLnBrk="1" fontAlgn="base" hangingPunct="1" indent="0" latinLnBrk="0" marL="0" marR="0" rtl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b="0" baseline="0" cap="none" i="0" kumimoji="0" lang="en-US" normalizeH="0" smtClean="0" strike="noStrike" sz="1400" u="none">
            <a:ln>
              <a:noFill/>
            </a:ln>
            <a:solidFill>
              <a:schemeClr val="tx1"/>
            </a:solidFill>
            <a:effectLst/>
            <a:latin charset="0" pitchFamily="34" typeface="Arial"/>
            <a:ea charset="-122" pitchFamily="2" typeface="宋体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solidFill>
          <a:schemeClr val="accent2"/>
        </a:solidFill>
        <a:ln>
          <a:noFill/>
        </a:ln>
        <a:effectLst/>
        <a:extLst>
          <a:ext uri="{91240B29-F687-4F45-9708-019B960494DF}">
            <a14:hiddenLine xmlns:a14="http://schemas.microsoft.com/office/drawing/2010/main" algn="ctr" cap="flat" cmpd="sng" w="9525">
              <a:solidFill>
                <a:schemeClr val="tx1"/>
              </a:solidFill>
              <a:prstDash val="solid"/>
              <a:round/>
              <a:headEnd len="med" type="none" w="med"/>
              <a:tailEnd len="med" type="none" w="med"/>
            </a14:hiddenLine>
          </a:ext>
          <a:ext uri="{AF507438-7753-43E0-B8FC-AC1667EBCBE1}">
            <a14:hiddenEffects xmlns:a14="http://schemas.microsoft.com/office/drawing/2010/main">
              <a:effectLst>
                <a:outerShdw algn="ctr" dir="2700000" dist="35921" rotWithShape="0">
                  <a:schemeClr val="bg2"/>
                </a:outerShdw>
              </a:effectLst>
            </a14:hiddenEffects>
          </a:ext>
        </a:extLst>
      </a:spPr>
      <a:bodyPr anchor="t" anchorCtr="0" bIns="45720" compatLnSpc="1" lIns="91440" numCol="1" rIns="91440" tIns="45720" vert="horz" wrap="square">
        <a:prstTxWarp prst="textNoShape">
          <a:avLst/>
        </a:prstTxWarp>
        <a:spAutoFit/>
      </a:bodyPr>
      <a:lstStyle>
        <a:defPPr algn="l" defTabSz="952500" eaLnBrk="1" fontAlgn="base" hangingPunct="1" indent="0" latinLnBrk="0" marL="0" marR="0" rtl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b="0" baseline="0" cap="none" i="0" kumimoji="0" lang="en-US" normalizeH="0" smtClean="0" strike="noStrike" sz="1400" u="none">
            <a:ln>
              <a:noFill/>
            </a:ln>
            <a:solidFill>
              <a:schemeClr val="tx1"/>
            </a:solidFill>
            <a:effectLst/>
            <a:latin charset="0" pitchFamily="34" typeface="Arial"/>
            <a:ea charset="-122" pitchFamily="2" typeface="宋体"/>
          </a:defRPr>
        </a:defPPr>
      </a:lstStyle>
    </a:lnDef>
  </a:objectDefaults>
  <a:extraClrSchemeLst>
    <a:extraClrScheme>
      <a:clrScheme name="1_经营管理部 1">
        <a:dk1>
          <a:srgbClr val="000000"/>
        </a:dk1>
        <a:lt1>
          <a:srgbClr val="FFFFFF"/>
        </a:lt1>
        <a:dk2>
          <a:srgbClr val="000000"/>
        </a:dk2>
        <a:lt2>
          <a:srgbClr val="003F56"/>
        </a:lt2>
        <a:accent1>
          <a:srgbClr val="FFFFFF"/>
        </a:accent1>
        <a:accent2>
          <a:srgbClr val="B2D2DE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A1BEC9"/>
        </a:accent6>
        <a:hlink>
          <a:srgbClr val="256885"/>
        </a:hlink>
        <a:folHlink>
          <a:srgbClr val="6CAA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经营管理部 2">
        <a:dk1>
          <a:srgbClr val="000000"/>
        </a:dk1>
        <a:lt1>
          <a:srgbClr val="D6CBC2"/>
        </a:lt1>
        <a:dk2>
          <a:srgbClr val="000000"/>
        </a:dk2>
        <a:lt2>
          <a:srgbClr val="09BAFF"/>
        </a:lt2>
        <a:accent1>
          <a:srgbClr val="FFFFFF"/>
        </a:accent1>
        <a:accent2>
          <a:srgbClr val="003F56"/>
        </a:accent2>
        <a:accent3>
          <a:srgbClr val="E8E2DD"/>
        </a:accent3>
        <a:accent4>
          <a:srgbClr val="000000"/>
        </a:accent4>
        <a:accent5>
          <a:srgbClr val="FFFFFF"/>
        </a:accent5>
        <a:accent6>
          <a:srgbClr val="00384D"/>
        </a:accent6>
        <a:hlink>
          <a:srgbClr val="256885"/>
        </a:hlink>
        <a:folHlink>
          <a:srgbClr val="6CAA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经营管理部 3">
        <a:dk1>
          <a:srgbClr val="09BAFF"/>
        </a:dk1>
        <a:lt1>
          <a:srgbClr val="FFFFFF"/>
        </a:lt1>
        <a:dk2>
          <a:srgbClr val="003F56"/>
        </a:dk2>
        <a:lt2>
          <a:srgbClr val="FFFFFF"/>
        </a:lt2>
        <a:accent1>
          <a:srgbClr val="FFFFFF"/>
        </a:accent1>
        <a:accent2>
          <a:srgbClr val="B2D2DE"/>
        </a:accent2>
        <a:accent3>
          <a:srgbClr val="AAAFB4"/>
        </a:accent3>
        <a:accent4>
          <a:srgbClr val="DADADA"/>
        </a:accent4>
        <a:accent5>
          <a:srgbClr val="FFFFFF"/>
        </a:accent5>
        <a:accent6>
          <a:srgbClr val="A1BEC9"/>
        </a:accent6>
        <a:hlink>
          <a:srgbClr val="6CAAC0"/>
        </a:hlink>
        <a:folHlink>
          <a:srgbClr val="25688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经营管理部 4">
        <a:dk1>
          <a:srgbClr val="FF960C"/>
        </a:dk1>
        <a:lt1>
          <a:srgbClr val="FFFFFF"/>
        </a:lt1>
        <a:dk2>
          <a:srgbClr val="003F56"/>
        </a:dk2>
        <a:lt2>
          <a:srgbClr val="FFFFFF"/>
        </a:lt2>
        <a:accent1>
          <a:srgbClr val="FFFFFF"/>
        </a:accent1>
        <a:accent2>
          <a:srgbClr val="B2D2DE"/>
        </a:accent2>
        <a:accent3>
          <a:srgbClr val="AAAFB4"/>
        </a:accent3>
        <a:accent4>
          <a:srgbClr val="DADADA"/>
        </a:accent4>
        <a:accent5>
          <a:srgbClr val="FFFFFF"/>
        </a:accent5>
        <a:accent6>
          <a:srgbClr val="A1BEC9"/>
        </a:accent6>
        <a:hlink>
          <a:srgbClr val="6CAAC0"/>
        </a:hlink>
        <a:folHlink>
          <a:srgbClr val="256885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5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6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Override1.xml><?xml version="1.0" encoding="utf-8"?>
<a:themeOverride xmlns:r="http://schemas.openxmlformats.org/officeDocument/2006/relationships" xmlns:a="http://schemas.openxmlformats.org/drawingml/2006/main">
  <a:clrScheme name="">
    <a:dk1>
      <a:srgbClr val="000000"/>
    </a:dk1>
    <a:lt1>
      <a:srgbClr val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FFFFFF"/>
    </a:accent3>
    <a:accent4>
      <a:srgbClr val="000000"/>
    </a:accent4>
    <a:accent5>
      <a:srgbClr val="B5CBE7"/>
    </a:accent5>
    <a:accent6>
      <a:srgbClr val="D7712B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r="http://schemas.openxmlformats.org/officeDocument/2006/relationships" xmlns:a="http://schemas.openxmlformats.org/drawingml/2006/main">
  <a:clrScheme name="">
    <a:dk1>
      <a:srgbClr val="000000"/>
    </a:dk1>
    <a:lt1>
      <a:srgbClr val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FFFFFF"/>
    </a:accent3>
    <a:accent4>
      <a:srgbClr val="000000"/>
    </a:accent4>
    <a:accent5>
      <a:srgbClr val="B5CBE7"/>
    </a:accent5>
    <a:accent6>
      <a:srgbClr val="D7712B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r="http://schemas.openxmlformats.org/officeDocument/2006/relationships" xmlns:a="http://schemas.openxmlformats.org/drawingml/2006/main">
  <a:clrScheme name="">
    <a:dk1>
      <a:srgbClr val="000000"/>
    </a:dk1>
    <a:lt1>
      <a:srgbClr val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FFFFFF"/>
    </a:accent3>
    <a:accent4>
      <a:srgbClr val="000000"/>
    </a:accent4>
    <a:accent5>
      <a:srgbClr val="B5CBE7"/>
    </a:accent5>
    <a:accent6>
      <a:srgbClr val="D7712B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r="http://schemas.openxmlformats.org/officeDocument/2006/relationships" xmlns:a="http://schemas.openxmlformats.org/drawingml/2006/main">
  <a:clrScheme name="">
    <a:dk1>
      <a:srgbClr val="000000"/>
    </a:dk1>
    <a:lt1>
      <a:srgbClr val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FFFFFF"/>
    </a:accent3>
    <a:accent4>
      <a:srgbClr val="000000"/>
    </a:accent4>
    <a:accent5>
      <a:srgbClr val="B5CBE7"/>
    </a:accent5>
    <a:accent6>
      <a:srgbClr val="D7712B"/>
    </a:accent6>
    <a:hlink>
      <a:srgbClr val="0563C1"/>
    </a:hlink>
    <a:folHlink>
      <a:srgbClr val="954F72"/>
    </a:folHlink>
  </a:clrScheme>
</a:themeOverride>
</file>

<file path=ppt/theme/themeOverride5.xml><?xml version="1.0" encoding="utf-8"?>
<a:themeOverride xmlns:r="http://schemas.openxmlformats.org/officeDocument/2006/relationships" xmlns:a="http://schemas.openxmlformats.org/drawingml/2006/main">
  <a:clrScheme name="">
    <a:dk1>
      <a:srgbClr val="000000"/>
    </a:dk1>
    <a:lt1>
      <a:srgbClr val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FFFFFF"/>
    </a:accent3>
    <a:accent4>
      <a:srgbClr val="000000"/>
    </a:accent4>
    <a:accent5>
      <a:srgbClr val="B5CBE7"/>
    </a:accent5>
    <a:accent6>
      <a:srgbClr val="D7712B"/>
    </a:accent6>
    <a:hlink>
      <a:srgbClr val="0563C1"/>
    </a:hlink>
    <a:folHlink>
      <a:srgbClr val="954F72"/>
    </a:folHlink>
  </a:clrScheme>
</a:themeOverride>
</file>

<file path=ppt/theme/themeOverride6.xml><?xml version="1.0" encoding="utf-8"?>
<a:themeOverride xmlns:r="http://schemas.openxmlformats.org/officeDocument/2006/relationships" xmlns:a="http://schemas.openxmlformats.org/drawingml/2006/main">
  <a:clrScheme name="">
    <a:dk1>
      <a:srgbClr val="000000"/>
    </a:dk1>
    <a:lt1>
      <a:srgbClr val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FFFFFF"/>
    </a:accent3>
    <a:accent4>
      <a:srgbClr val="000000"/>
    </a:accent4>
    <a:accent5>
      <a:srgbClr val="B5CBE7"/>
    </a:accent5>
    <a:accent6>
      <a:srgbClr val="D7712B"/>
    </a:accent6>
    <a:hlink>
      <a:srgbClr val="0563C1"/>
    </a:hlink>
    <a:folHlink>
      <a:srgbClr val="954F72"/>
    </a:folHlink>
  </a:clrScheme>
</a:themeOverride>
</file>

<file path=docProps/app.xml><?xml version="1.0" encoding="utf-8"?>
<Properties xmlns:vt="http://schemas.openxmlformats.org/officeDocument/2006/docPropsVTypes" xmlns="http://schemas.openxmlformats.org/officeDocument/2006/extended-properties">
  <Template>Slice</Template>
  <Company/>
  <PresentationFormat>宽屏</PresentationFormat>
  <Paragraphs>155</Paragraphs>
  <Slides>18</Slides>
  <Notes>8</Notes>
  <TotalTime>9026</TotalTime>
  <HiddenSlides>0</HiddenSlides>
  <MMClips>0</MMClips>
  <ScaleCrop>0</ScaleCrop>
  <HeadingPairs>
    <vt:vector baseType="variant" size="6">
      <vt:variant>
        <vt:lpstr>Fonts used</vt:lpstr>
      </vt:variant>
      <vt:variant>
        <vt:i4>18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baseType="lpstr" size="37">
      <vt:lpstr>Arial</vt:lpstr>
      <vt:lpstr>Century Gothic</vt:lpstr>
      <vt:lpstr>Wingdings</vt:lpstr>
      <vt:lpstr>华文琥珀</vt:lpstr>
      <vt:lpstr>Wingdings 3</vt:lpstr>
      <vt:lpstr>Times New Roman</vt:lpstr>
      <vt:lpstr>宋体</vt:lpstr>
      <vt:lpstr>Calibri Light</vt:lpstr>
      <vt:lpstr>Calibri</vt:lpstr>
      <vt:lpstr>微软雅黑</vt:lpstr>
      <vt:lpstr>方正美黑简体</vt:lpstr>
      <vt:lpstr>Arial Black</vt:lpstr>
      <vt:lpstr>华文新魏</vt:lpstr>
      <vt:lpstr>Arial Narrow</vt:lpstr>
      <vt:lpstr>碳化硅大黑体</vt:lpstr>
      <vt:lpstr>HY헤드라인M</vt:lpstr>
      <vt:lpstr>Gulim</vt:lpstr>
      <vt:lpstr>方正正中黑简体</vt:lpstr>
      <vt:lpstr>切片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2015-01-15T01:21:13Z</dcterms:created>
  <cp:lastModifiedBy>Administrator</cp:lastModifiedBy>
  <dcterms:modified xsi:type="dcterms:W3CDTF">2021-08-20T10:55:05Z</dcterms:modified>
  <cp:revision>365</cp:revision>
  <dc:title>PowerPoint 演示文稿</dc:title>
</cp:coreProperties>
</file>