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383" r:id="rId3"/>
    <p:sldId id="382" r:id="rId4"/>
    <p:sldId id="381" r:id="rId5"/>
    <p:sldId id="376" r:id="rId6"/>
    <p:sldId id="384" r:id="rId7"/>
    <p:sldId id="375" r:id="rId8"/>
    <p:sldId id="385" r:id="rId9"/>
    <p:sldId id="386" r:id="rId10"/>
    <p:sldId id="387" r:id="rId11"/>
    <p:sldId id="389" r:id="rId12"/>
    <p:sldId id="403" r:id="rId13"/>
    <p:sldId id="404" r:id="rId14"/>
    <p:sldId id="377" r:id="rId15"/>
    <p:sldId id="340" r:id="rId16"/>
    <p:sldId id="390" r:id="rId17"/>
    <p:sldId id="406" r:id="rId18"/>
    <p:sldId id="378" r:id="rId19"/>
    <p:sldId id="346" r:id="rId20"/>
    <p:sldId id="405" r:id="rId21"/>
    <p:sldId id="407" r:id="rId22"/>
    <p:sldId id="394" r:id="rId23"/>
    <p:sldId id="396" r:id="rId24"/>
    <p:sldId id="379" r:id="rId25"/>
    <p:sldId id="353" r:id="rId26"/>
    <p:sldId id="399" r:id="rId27"/>
    <p:sldId id="397" r:id="rId28"/>
    <p:sldId id="398" r:id="rId29"/>
    <p:sldId id="380" r:id="rId30"/>
    <p:sldId id="359" r:id="rId31"/>
    <p:sldId id="400" r:id="rId32"/>
    <p:sldId id="401" r:id="rId33"/>
    <p:sldId id="373" r:id="rId34"/>
  </p:sldIdLst>
  <p:sldSz cx="12195175"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9096" autoAdjust="0"/>
  </p:normalViewPr>
  <p:slideViewPr>
    <p:cSldViewPr showGuides="1">
      <p:cViewPr varScale="1">
        <p:scale>
          <a:sx n="88" d="100"/>
          <a:sy n="88" d="100"/>
        </p:scale>
        <p:origin x="240" y="96"/>
      </p:cViewPr>
      <p:guideLst>
        <p:guide orient="horz" pos="2160"/>
        <p:guide pos="3841"/>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notesMasters/notesMaster1.xml" Type="http://schemas.openxmlformats.org/officeDocument/2006/relationships/notes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slides/slide27.xml" Type="http://schemas.openxmlformats.org/officeDocument/2006/relationships/slide"/><Relationship Id="rId3" Target="slides/slide1.xml" Type="http://schemas.openxmlformats.org/officeDocument/2006/relationships/slide"/><Relationship Id="rId30" Target="slides/slide28.xml" Type="http://schemas.openxmlformats.org/officeDocument/2006/relationships/slide"/><Relationship Id="rId31" Target="slides/slide29.xml" Type="http://schemas.openxmlformats.org/officeDocument/2006/relationships/slide"/><Relationship Id="rId32" Target="slides/slide30.xml" Type="http://schemas.openxmlformats.org/officeDocument/2006/relationships/slide"/><Relationship Id="rId33" Target="slides/slide31.xml" Type="http://schemas.openxmlformats.org/officeDocument/2006/relationships/slide"/><Relationship Id="rId34" Target="slides/slide32.xml" Type="http://schemas.openxmlformats.org/officeDocument/2006/relationships/slide"/><Relationship Id="rId35" Target="tags/tag17.xml" Type="http://schemas.openxmlformats.org/officeDocument/2006/relationships/tags"/><Relationship Id="rId36" Target="presProps.xml" Type="http://schemas.openxmlformats.org/officeDocument/2006/relationships/presProps"/><Relationship Id="rId37" Target="viewProps.xml" Type="http://schemas.openxmlformats.org/officeDocument/2006/relationships/viewProps"/><Relationship Id="rId38" Target="theme/theme1.xml" Type="http://schemas.openxmlformats.org/officeDocument/2006/relationships/theme"/><Relationship Id="rId39" Target="tableStyles.xml" Type="http://schemas.openxmlformats.org/officeDocument/2006/relationships/tableStyles"/><Relationship Id="rId4" Target="slides/slide2.xml" Type="http://schemas.openxmlformats.org/officeDocument/2006/relationships/slide"/><Relationship Id="rId5" Target="slides/slide3.xml" Type="http://schemas.openxmlformats.org/officeDocument/2006/relationships/slide"/><Relationship Id="rId6" Target="slides/slide4.xml" Type="http://schemas.openxmlformats.org/officeDocument/2006/relationships/slide"/><Relationship Id="rId7" Target="slides/slide5.xml" Type="http://schemas.openxmlformats.org/officeDocument/2006/relationships/slide"/><Relationship Id="rId8" Target="slides/slide6.xml" Type="http://schemas.openxmlformats.org/officeDocument/2006/relationships/slide"/><Relationship Id="rId9" Target="slides/slide7.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chemeClr val="tx1">
                <a:lumMod val="50000"/>
                <a:lumOff val="50000"/>
              </a:schemeClr>
            </a:solidFill>
            <a:ln>
              <a:noFill/>
            </a:ln>
            <a:effectLst/>
          </c:spPr>
          <c:invertIfNegative val="0"/>
          <c:cat>
            <c:strRef>
              <c:f>Sheet1!$A$2:$A$7</c:f>
              <c:strCache>
                <c:ptCount val="6"/>
                <c:pt idx="0">
                  <c:v>1月份</c:v>
                </c:pt>
                <c:pt idx="1">
                  <c:v>2月份</c:v>
                </c:pt>
                <c:pt idx="2">
                  <c:v>3月份</c:v>
                </c:pt>
                <c:pt idx="3">
                  <c:v>4月份</c:v>
                </c:pt>
                <c:pt idx="4">
                  <c:v>5月份</c:v>
                </c:pt>
                <c:pt idx="5">
                  <c:v>6月份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0-A88E-45FC-97D3-9A7E328E7958}"/>
            </c:ext>
          </c:extLst>
        </c:ser>
        <c:dLbls>
          <c:showLegendKey val="0"/>
          <c:showVal val="0"/>
          <c:showCatName val="0"/>
          <c:showSerName val="0"/>
          <c:showPercent val="0"/>
          <c:showBubbleSize val="0"/>
          <c:showLeaderLines val="0"/>
        </c:dLbls>
        <c:gapWidth val="175"/>
        <c:overlap val="-27"/>
        <c:axId val="586115360"/>
        <c:axId val="586115920"/>
      </c:barChart>
      <c:catAx>
        <c:axId val="586115360"/>
        <c:scaling>
          <c:orientation/>
        </c:scaling>
        <c:delete val="0"/>
        <c:axPos val="b"/>
        <c:numFmt formatCode="General" sourceLinked="1"/>
        <c:majorTickMark val="out"/>
        <c:minorTickMark val="none"/>
        <c:spPr>
          <a:noFill/>
          <a:ln w="9525" cap="flat" cmpd="sng" algn="ctr">
            <a:noFill/>
            <a:round/>
          </a:ln>
          <a:effectLst/>
        </c:spPr>
        <c:txPr>
          <a:bodyPr rot="-60000000" vert="horz"/>
          <a:p>
            <a:pPr>
              <a:defRPr/>
            </a:pPr>
            <a:endParaRPr lang="en-US"/>
          </a:p>
        </c:txPr>
        <c:crossAx val="586115920"/>
        <c:crosses val="autoZero"/>
        <c:auto val="0"/>
        <c:lblAlgn val="ctr"/>
        <c:lblOffset/>
        <c:noMultiLvlLbl val="0"/>
      </c:catAx>
      <c:valAx>
        <c:axId val="586115920"/>
        <c:scaling>
          <c:orientation/>
        </c:scaling>
        <c:delete val="0"/>
        <c:axPos val="l"/>
        <c:numFmt formatCode="General" sourceLinked="1"/>
        <c:majorTickMark val="out"/>
        <c:minorTickMark val="none"/>
        <c:spPr>
          <a:noFill/>
          <a:ln>
            <a:noFill/>
          </a:ln>
          <a:effectLst/>
        </c:spPr>
        <c:txPr>
          <a:bodyPr rot="-60000000" vert="horz"/>
          <a:p>
            <a:pPr>
              <a:defRPr/>
            </a:pPr>
            <a:endParaRPr lang="en-US"/>
          </a:p>
        </c:txPr>
        <c:crossAx val="586115360"/>
        <c:crosses val="autoZero"/>
        <c:crossBetween val="between"/>
      </c:valAx>
      <c:spPr>
        <a:noFill/>
        <a:ln>
          <a:noFill/>
        </a:ln>
        <a:effectLst/>
      </c:spPr>
    </c:plotArea>
    <c:plotVisOnly val="1"/>
    <c:dispBlanksAs val="gap"/>
    <c:showDLblsOverMax val="0"/>
  </c:chart>
  <c:spPr>
    <a:noFill/>
    <a:ln>
      <a:noFill/>
    </a:ln>
    <a:effectLst/>
  </c:spPr>
  <c:txPr>
    <a:bodyPr/>
    <a:p>
      <a:pPr>
        <a:defRPr smtId="4294967295">
          <a:solidFill>
            <a:schemeClr val="tx1">
              <a:lumMod val="50000"/>
              <a:lumOff val="50000"/>
            </a:schemeClr>
          </a:solidFill>
          <a:latin typeface="微软雅黑" panose="020b0503020204020204" pitchFamily="34" charset="-122"/>
          <a:ea typeface="微软雅黑" panose="020b0503020204020204" pitchFamily="34" charset="-122"/>
        </a:defRPr>
      </a:pPr>
      <a:endParaRPr smtId="4294967295">
        <a:solidFill>
          <a:schemeClr val="tx1">
            <a:lumMod val="50000"/>
            <a:lumOff val="50000"/>
          </a:schemeClr>
        </a:solidFill>
        <a:latin typeface="微软雅黑" panose="020b0503020204020204" pitchFamily="34" charset="-122"/>
        <a:ea typeface="微软雅黑" panose="020b0503020204020204" pitchFamily="34" charset="-122"/>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Sheet1!$B$1</c:f>
              <c:strCache>
                <c:ptCount val="1"/>
                <c:pt idx="0">
                  <c:v>系列 1</c:v>
                </c:pt>
              </c:strCache>
            </c:strRef>
          </c:tx>
          <c:spPr>
            <a:solidFill>
              <a:srgbClr val="0070C0"/>
            </a:solidFill>
            <a:ln>
              <a:noFill/>
            </a:ln>
            <a:effectLst/>
          </c:spPr>
          <c:invertIfNegative val="0"/>
          <c:dPt>
            <c:idx val="3"/>
            <c:invertIfNegative val="0"/>
            <c:extLst>
              <c:ext xmlns:c16="http://schemas.microsoft.com/office/drawing/2014/chart" uri="{C3380CC4-5D6E-409C-BE32-E72D297353CC}">
                <c16:uniqueId val="{00000001-4C70-4999-9209-42068D76D780}"/>
              </c:ext>
            </c:extLst>
          </c:dPt>
          <c:cat>
            <c:strRef>
              <c:f>Sheet1!$A$2:$A$7</c:f>
              <c:strCache>
                <c:ptCount val="6"/>
                <c:pt idx="0">
                  <c:v>7月份</c:v>
                </c:pt>
                <c:pt idx="1">
                  <c:v>8月份</c:v>
                </c:pt>
                <c:pt idx="2">
                  <c:v>9月份</c:v>
                </c:pt>
                <c:pt idx="3">
                  <c:v>10月份</c:v>
                </c:pt>
                <c:pt idx="4">
                  <c:v>11月份</c:v>
                </c:pt>
                <c:pt idx="5">
                  <c:v>12月份</c:v>
                </c:pt>
              </c:strCache>
            </c:strRef>
          </c:cat>
          <c:val>
            <c:numRef>
              <c:f>Sheet1!$B$2:$B$7</c:f>
              <c:numCache>
                <c:formatCode>General</c:formatCode>
                <c:ptCount val="6"/>
                <c:pt idx="0">
                  <c:v>1.5</c:v>
                </c:pt>
                <c:pt idx="1">
                  <c:v>2.5</c:v>
                </c:pt>
                <c:pt idx="2">
                  <c:v>3.5</c:v>
                </c:pt>
                <c:pt idx="3">
                  <c:v>4.5</c:v>
                </c:pt>
                <c:pt idx="4">
                  <c:v>3.1</c:v>
                </c:pt>
                <c:pt idx="5">
                  <c:v>3.9</c:v>
                </c:pt>
              </c:numCache>
            </c:numRef>
          </c:val>
          <c:extLst>
            <c:ext xmlns:c16="http://schemas.microsoft.com/office/drawing/2014/chart" uri="{C3380CC4-5D6E-409C-BE32-E72D297353CC}">
              <c16:uniqueId val="{00000002-4C70-4999-9209-42068D76D780}"/>
            </c:ext>
          </c:extLst>
        </c:ser>
        <c:dLbls>
          <c:showLegendKey val="0"/>
          <c:showVal val="0"/>
          <c:showCatName val="0"/>
          <c:showSerName val="0"/>
          <c:showPercent val="0"/>
          <c:showBubbleSize val="0"/>
          <c:showLeaderLines val="0"/>
        </c:dLbls>
        <c:gapWidth val="175"/>
        <c:overlap val="-27"/>
        <c:axId val="586118160"/>
        <c:axId val="586118720"/>
      </c:barChart>
      <c:catAx>
        <c:axId val="586118160"/>
        <c:scaling>
          <c:orientation/>
        </c:scaling>
        <c:delete val="0"/>
        <c:axPos val="b"/>
        <c:numFmt formatCode="General" sourceLinked="1"/>
        <c:majorTickMark val="out"/>
        <c:minorTickMark val="none"/>
        <c:spPr>
          <a:noFill/>
          <a:ln w="9525" cap="flat" cmpd="sng" algn="ctr">
            <a:noFill/>
            <a:round/>
          </a:ln>
          <a:effectLst/>
        </c:spPr>
        <c:txPr>
          <a:bodyPr rot="-60000000" vert="horz"/>
          <a:p>
            <a:pPr>
              <a:defRPr/>
            </a:pPr>
            <a:endParaRPr lang="en-US"/>
          </a:p>
        </c:txPr>
        <c:crossAx val="586118720"/>
        <c:crosses val="autoZero"/>
        <c:auto val="0"/>
        <c:lblAlgn val="ctr"/>
        <c:lblOffset/>
        <c:noMultiLvlLbl val="0"/>
      </c:catAx>
      <c:valAx>
        <c:axId val="586118720"/>
        <c:scaling>
          <c:orientation/>
        </c:scaling>
        <c:delete val="0"/>
        <c:axPos val="l"/>
        <c:numFmt formatCode="General" sourceLinked="1"/>
        <c:majorTickMark val="out"/>
        <c:minorTickMark val="none"/>
        <c:spPr>
          <a:noFill/>
          <a:ln>
            <a:noFill/>
          </a:ln>
          <a:effectLst/>
        </c:spPr>
        <c:txPr>
          <a:bodyPr rot="-60000000" vert="horz"/>
          <a:p>
            <a:pPr>
              <a:defRPr/>
            </a:pPr>
            <a:endParaRPr lang="en-US"/>
          </a:p>
        </c:txPr>
        <c:crossAx val="586118160"/>
        <c:crosses val="autoZero"/>
        <c:crossBetween val="between"/>
      </c:valAx>
      <c:spPr>
        <a:noFill/>
        <a:ln>
          <a:noFill/>
        </a:ln>
        <a:effectLst/>
      </c:spPr>
    </c:plotArea>
    <c:plotVisOnly val="1"/>
    <c:dispBlanksAs val="gap"/>
    <c:showDLblsOverMax val="0"/>
  </c:chart>
  <c:spPr>
    <a:noFill/>
    <a:ln>
      <a:noFill/>
    </a:ln>
    <a:effectLst/>
  </c:spPr>
  <c:txPr>
    <a:bodyPr/>
    <a:p>
      <a:pPr>
        <a:defRPr smtId="4294967295">
          <a:solidFill>
            <a:schemeClr val="tx1">
              <a:lumMod val="50000"/>
              <a:lumOff val="50000"/>
            </a:schemeClr>
          </a:solidFill>
          <a:latin typeface="微软雅黑" panose="020b0503020204020204" pitchFamily="34" charset="-122"/>
          <a:ea typeface="微软雅黑" panose="020b0503020204020204" pitchFamily="34" charset="-122"/>
        </a:defRPr>
      </a:pPr>
      <a:endParaRPr smtId="4294967295">
        <a:solidFill>
          <a:schemeClr val="tx1">
            <a:lumMod val="50000"/>
            <a:lumOff val="50000"/>
          </a:schemeClr>
        </a:solidFill>
        <a:latin typeface="微软雅黑" panose="020b0503020204020204" pitchFamily="34" charset="-122"/>
        <a:ea typeface="微软雅黑" panose="020b0503020204020204" pitchFamily="34" charset="-122"/>
      </a:endParaRPr>
    </a:p>
  </c:txPr>
  <c:externalData r:id="rId1">
    <c:autoUpdate val="0"/>
  </c:externalData>
</c:chartSpace>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8307D-C004-49D7-A7A8-488D5AC6BCC0}" type="datetimeFigureOut">
              <a:rPr lang="zh-CN" altLang="en-US" smtClean="0"/>
              <a:t>2018/6/4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CB287B-7148-4D76-9C35-148CF1E1BB5F}" type="slidenum">
              <a:rPr lang="zh-CN" altLang="en-US" smtClean="0"/>
              <a:t>‹#›</a:t>
            </a:fld>
            <a:endParaRPr lang="zh-CN" altLang="en-US"/>
          </a:p>
        </p:txBody>
      </p:sp>
    </p:spTree>
    <p:extLst>
      <p:ext uri="{BB962C8B-B14F-4D97-AF65-F5344CB8AC3E}">
        <p14:creationId val="13783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608156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046065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40460659"/>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3229605"/>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3229605"/>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3229605"/>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615692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3229605"/>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3229605"/>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33229605"/>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89290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89290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892901"/>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89892901"/>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558214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76087030"/>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5582146"/>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5582146"/>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21883031"/>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25254460"/>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914638" y="2130426"/>
            <a:ext cx="10365899"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9276" y="3886200"/>
            <a:ext cx="8536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255145025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15341774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文本">
    <p:spTree>
      <p:nvGrpSpPr>
        <p:cNvPr id="1" name=""/>
        <p:cNvGrpSpPr/>
        <p:nvPr/>
      </p:nvGrpSpPr>
      <p:grpSpPr>
        <a:xfrm>
          <a:off x="0" y="0"/>
          <a:ext cx="0" cy="0"/>
        </a:xfrm>
      </p:grpSpPr>
      <p:sp>
        <p:nvSpPr>
          <p:cNvPr id="2" name="竖排标题 1"/>
          <p:cNvSpPr>
            <a:spLocks noGrp="1"/>
          </p:cNvSpPr>
          <p:nvPr>
            <p:ph type="title" orient="vert"/>
          </p:nvPr>
        </p:nvSpPr>
        <p:spPr>
          <a:xfrm>
            <a:off x="11792903" y="274639"/>
            <a:ext cx="365855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13012" y="274639"/>
            <a:ext cx="10776639"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402015361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209109273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963335" y="4406901"/>
            <a:ext cx="10365899"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335" y="2906713"/>
            <a:ext cx="1036589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226381689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13012" y="1600201"/>
            <a:ext cx="7217596"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8233862" y="1600201"/>
            <a:ext cx="721759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4586038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09759" y="274638"/>
            <a:ext cx="10975658"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535113"/>
            <a:ext cx="538832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759" y="2174875"/>
            <a:ext cx="53883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980" y="1535113"/>
            <a:ext cx="539043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980" y="2174875"/>
            <a:ext cx="539043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370765320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1907305494"/>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281348023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09759" y="273050"/>
            <a:ext cx="401212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974" y="273051"/>
            <a:ext cx="68174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759" y="1435101"/>
            <a:ext cx="401212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25992973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2390340" y="4800600"/>
            <a:ext cx="7317105"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340" y="612775"/>
            <a:ext cx="73171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90340" y="5367338"/>
            <a:ext cx="731710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2783952-BB44-4068-B06C-627533034631}" type="datetimeFigureOut">
              <a:rPr lang="zh-CN" altLang="en-US" smtClean="0"/>
              <a:t>2018/6/4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8A2F1B9-D298-464A-9AAD-E7F269347961}" type="slidenum">
              <a:rPr lang="zh-CN" altLang="en-US" smtClean="0"/>
              <a:t>‹#›</a:t>
            </a:fld>
            <a:endParaRPr lang="zh-CN" altLang="en-US"/>
          </a:p>
        </p:txBody>
      </p:sp>
    </p:spTree>
    <p:extLst>
      <p:ext uri="{BB962C8B-B14F-4D97-AF65-F5344CB8AC3E}">
        <p14:creationId val="1236473584"/>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jpe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09759" y="274638"/>
            <a:ext cx="10975658"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759" y="1600201"/>
            <a:ext cx="10975658"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09759" y="6356351"/>
            <a:ext cx="284554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783952-BB44-4068-B06C-627533034631}" type="datetimeFigureOut">
              <a:rPr lang="zh-CN" altLang="en-US" smtClean="0"/>
              <a:t>2018/6/4</a:t>
            </a:fld>
            <a:endParaRPr lang="zh-CN" altLang="en-US"/>
          </a:p>
        </p:txBody>
      </p:sp>
      <p:sp>
        <p:nvSpPr>
          <p:cNvPr id="5" name="页脚占位符 4"/>
          <p:cNvSpPr>
            <a:spLocks noGrp="1"/>
          </p:cNvSpPr>
          <p:nvPr>
            <p:ph type="ftr" sz="quarter" idx="3"/>
          </p:nvPr>
        </p:nvSpPr>
        <p:spPr>
          <a:xfrm>
            <a:off x="4166685" y="6356351"/>
            <a:ext cx="38618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9875" y="6356351"/>
            <a:ext cx="284554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2F1B9-D298-464A-9AAD-E7F269347961}" type="slidenum">
              <a:rPr lang="zh-CN" altLang="en-US" smtClean="0"/>
              <a:t>‹#›</a:t>
            </a:fld>
            <a:endParaRPr lang="zh-CN" altLang="en-US"/>
          </a:p>
        </p:txBody>
      </p:sp>
    </p:spTree>
    <p:extLst>
      <p:ext uri="{BB962C8B-B14F-4D97-AF65-F5344CB8AC3E}">
        <p14:creationId val="3804889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19" Target="../media/image1.jpeg" Type="http://schemas.openxmlformats.org/officeDocument/2006/relationships/image"/><Relationship Id="rId2" Target="../notesSlides/notesSlide1.xml" Type="http://schemas.openxmlformats.org/officeDocument/2006/relationships/notesSlide"/><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5.png" Type="http://schemas.openxmlformats.org/officeDocument/2006/relationships/image"/><Relationship Id="rId4" Target="../media/image1.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5.png" Type="http://schemas.openxmlformats.org/officeDocument/2006/relationships/image"/><Relationship Id="rId4" Target="../media/image3.png" Type="http://schemas.openxmlformats.org/officeDocument/2006/relationships/image"/><Relationship Id="rId5" Target="../media/image1.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5.png" Type="http://schemas.openxmlformats.org/officeDocument/2006/relationships/image"/><Relationship Id="rId4" Target="../charts/chart1.xml" Type="http://schemas.openxmlformats.org/officeDocument/2006/relationships/chart"/><Relationship Id="rId5" Target="../charts/chart2.xml" Type="http://schemas.openxmlformats.org/officeDocument/2006/relationships/chart"/><Relationship Id="rId6" Target="../media/image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3.png" Type="http://schemas.openxmlformats.org/officeDocument/2006/relationships/image"/><Relationship Id="rId4" Target="../media/image1.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5.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5.xml" Type="http://schemas.openxmlformats.org/officeDocument/2006/relationships/notesSlide"/><Relationship Id="rId3" Target="../media/image5.png" Type="http://schemas.openxmlformats.org/officeDocument/2006/relationships/image"/><Relationship Id="rId4" Target="../media/image13.jpeg" Type="http://schemas.openxmlformats.org/officeDocument/2006/relationships/image"/><Relationship Id="rId5" Target="../media/image1.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6.xml" Type="http://schemas.openxmlformats.org/officeDocument/2006/relationships/notesSlide"/><Relationship Id="rId3" Target="../media/image5.png" Type="http://schemas.openxmlformats.org/officeDocument/2006/relationships/image"/><Relationship Id="rId4" Target="../media/image14.png" Type="http://schemas.openxmlformats.org/officeDocument/2006/relationships/image"/><Relationship Id="rId5" Target="../media/image1.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7.xml" Type="http://schemas.openxmlformats.org/officeDocument/2006/relationships/notesSlide"/><Relationship Id="rId3" Target="../media/image3.png" Type="http://schemas.openxmlformats.org/officeDocument/2006/relationships/image"/><Relationship Id="rId4" Target="../media/image1.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8.xml" Type="http://schemas.openxmlformats.org/officeDocument/2006/relationships/notesSlide"/><Relationship Id="rId3" Target="../media/image5.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17.png" Type="http://schemas.openxmlformats.org/officeDocument/2006/relationships/image"/><Relationship Id="rId7" Target="../media/image18.png" Type="http://schemas.openxmlformats.org/officeDocument/2006/relationships/image"/><Relationship Id="rId8" Target="../media/image1.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9.xml" Type="http://schemas.openxmlformats.org/officeDocument/2006/relationships/notesSlide"/><Relationship Id="rId3" Target="../media/image5.png" Type="http://schemas.openxmlformats.org/officeDocument/2006/relationships/image"/><Relationship Id="rId4" Target="../media/image18.png" Type="http://schemas.openxmlformats.org/officeDocument/2006/relationships/image"/><Relationship Id="rId5"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2.png" Type="http://schemas.openxmlformats.org/officeDocument/2006/relationships/image"/><Relationship Id="rId4" Target="../media/image1.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0.xml" Type="http://schemas.openxmlformats.org/officeDocument/2006/relationships/notesSlide"/><Relationship Id="rId3" Target="../media/image5.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 Id="rId6" Target="../media/image21.png" Type="http://schemas.openxmlformats.org/officeDocument/2006/relationships/image"/><Relationship Id="rId7" Target="../media/image22.png" Type="http://schemas.openxmlformats.org/officeDocument/2006/relationships/image"/><Relationship Id="rId8" Target="../media/image1.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1.xml" Type="http://schemas.openxmlformats.org/officeDocument/2006/relationships/notesSlide"/><Relationship Id="rId3" Target="../media/image5.png" Type="http://schemas.openxmlformats.org/officeDocument/2006/relationships/image"/><Relationship Id="rId4" Target="../media/image1.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2.xml" Type="http://schemas.openxmlformats.org/officeDocument/2006/relationships/notesSlide"/><Relationship Id="rId3" Target="../media/image5.png" Type="http://schemas.openxmlformats.org/officeDocument/2006/relationships/image"/><Relationship Id="rId4" Target="../media/image23.jpeg" Type="http://schemas.openxmlformats.org/officeDocument/2006/relationships/image"/><Relationship Id="rId5" Target="../media/image24.jpeg" Type="http://schemas.openxmlformats.org/officeDocument/2006/relationships/image"/><Relationship Id="rId6" Target="../media/image25.png" Type="http://schemas.openxmlformats.org/officeDocument/2006/relationships/image"/><Relationship Id="rId7" Target="../media/image1.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3.xml" Type="http://schemas.openxmlformats.org/officeDocument/2006/relationships/notesSlide"/><Relationship Id="rId3" Target="../media/image3.png" Type="http://schemas.openxmlformats.org/officeDocument/2006/relationships/image"/><Relationship Id="rId4" Target="../media/image1.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4.xml" Type="http://schemas.openxmlformats.org/officeDocument/2006/relationships/notesSlide"/><Relationship Id="rId3" Target="../media/image5.png" Type="http://schemas.openxmlformats.org/officeDocument/2006/relationships/image"/><Relationship Id="rId4" Target="../media/image26.png" Type="http://schemas.openxmlformats.org/officeDocument/2006/relationships/image"/><Relationship Id="rId5" Target="../media/image27.jpeg" Type="http://schemas.openxmlformats.org/officeDocument/2006/relationships/image"/><Relationship Id="rId6" Target="../media/image1.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5.png" Type="http://schemas.openxmlformats.org/officeDocument/2006/relationships/image"/><Relationship Id="rId4" Target="../media/image1.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6.xml" Type="http://schemas.openxmlformats.org/officeDocument/2006/relationships/notesSlide"/><Relationship Id="rId3" Target="../media/image5.png" Type="http://schemas.openxmlformats.org/officeDocument/2006/relationships/image"/><Relationship Id="rId4" Target="../media/image28.png" Type="http://schemas.openxmlformats.org/officeDocument/2006/relationships/image"/><Relationship Id="rId5" Target="../media/image29.jpeg" Type="http://schemas.openxmlformats.org/officeDocument/2006/relationships/image"/><Relationship Id="rId6" Target="../media/image30.jpeg" Type="http://schemas.openxmlformats.org/officeDocument/2006/relationships/image"/><Relationship Id="rId7" Target="../media/image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7.xml" Type="http://schemas.openxmlformats.org/officeDocument/2006/relationships/notesSlide"/><Relationship Id="rId3" Target="../media/image5.png" Type="http://schemas.openxmlformats.org/officeDocument/2006/relationships/image"/><Relationship Id="rId4" Target="../media/image1.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8.xml" Type="http://schemas.openxmlformats.org/officeDocument/2006/relationships/notesSlide"/><Relationship Id="rId3" Target="../media/image3.png" Type="http://schemas.openxmlformats.org/officeDocument/2006/relationships/image"/><Relationship Id="rId4" Target="../media/image1.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7.png" Type="http://schemas.openxmlformats.org/officeDocument/2006/relationships/image"/><Relationship Id="rId11" Target="../media/image38.png" Type="http://schemas.openxmlformats.org/officeDocument/2006/relationships/image"/><Relationship Id="rId12" Target="../media/image39.png" Type="http://schemas.openxmlformats.org/officeDocument/2006/relationships/image"/><Relationship Id="rId13" Target="../media/image40.png" Type="http://schemas.openxmlformats.org/officeDocument/2006/relationships/image"/><Relationship Id="rId14" Target="../media/image41.png" Type="http://schemas.openxmlformats.org/officeDocument/2006/relationships/image"/><Relationship Id="rId15" Target="../media/image42.png" Type="http://schemas.openxmlformats.org/officeDocument/2006/relationships/image"/><Relationship Id="rId16" Target="../media/image43.png" Type="http://schemas.openxmlformats.org/officeDocument/2006/relationships/image"/><Relationship Id="rId17" Target="../media/image44.png" Type="http://schemas.openxmlformats.org/officeDocument/2006/relationships/image"/><Relationship Id="rId18" Target="../media/image45.png" Type="http://schemas.openxmlformats.org/officeDocument/2006/relationships/image"/><Relationship Id="rId19" Target="../media/image46.png" Type="http://schemas.openxmlformats.org/officeDocument/2006/relationships/image"/><Relationship Id="rId2" Target="../notesSlides/notesSlide29.xml" Type="http://schemas.openxmlformats.org/officeDocument/2006/relationships/notesSlide"/><Relationship Id="rId20" Target="../media/image47.png" Type="http://schemas.openxmlformats.org/officeDocument/2006/relationships/image"/><Relationship Id="rId21" Target="../media/image48.png" Type="http://schemas.openxmlformats.org/officeDocument/2006/relationships/image"/><Relationship Id="rId22" Target="../media/image49.png" Type="http://schemas.openxmlformats.org/officeDocument/2006/relationships/image"/><Relationship Id="rId23" Target="../media/image1.jpeg" Type="http://schemas.openxmlformats.org/officeDocument/2006/relationships/image"/><Relationship Id="rId3" Target="../media/image5.pn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35.png" Type="http://schemas.openxmlformats.org/officeDocument/2006/relationships/image"/><Relationship Id="rId9" Target="../media/image36.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1.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0.xml" Type="http://schemas.openxmlformats.org/officeDocument/2006/relationships/notesSlide"/><Relationship Id="rId3" Target="../media/image5.png" Type="http://schemas.openxmlformats.org/officeDocument/2006/relationships/image"/><Relationship Id="rId4" Target="../media/image14.png" Type="http://schemas.openxmlformats.org/officeDocument/2006/relationships/image"/><Relationship Id="rId5" Target="../media/image50.png" Type="http://schemas.openxmlformats.org/officeDocument/2006/relationships/image"/><Relationship Id="rId6" Target="../media/image51.jpeg" Type="http://schemas.openxmlformats.org/officeDocument/2006/relationships/image"/><Relationship Id="rId7" Target="../media/image1.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1.xml" Type="http://schemas.openxmlformats.org/officeDocument/2006/relationships/notesSlide"/><Relationship Id="rId3" Target="../media/image52.jpeg" Type="http://schemas.openxmlformats.org/officeDocument/2006/relationships/image"/><Relationship Id="rId4" Target="../media/image53.jpeg" Type="http://schemas.openxmlformats.org/officeDocument/2006/relationships/image"/><Relationship Id="rId5" Target="../media/image1.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2.xml" Type="http://schemas.openxmlformats.org/officeDocument/2006/relationships/notesSlide"/><Relationship Id="rId3" Target="../media/image54.png" Type="http://schemas.openxmlformats.org/officeDocument/2006/relationships/image"/><Relationship Id="rId4"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3.png" Type="http://schemas.openxmlformats.org/officeDocument/2006/relationships/image"/><Relationship Id="rId4" Target="../media/image1.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jpeg" Type="http://schemas.openxmlformats.org/officeDocument/2006/relationships/image"/><Relationship Id="rId5"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5.pn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1.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5.png" Type="http://schemas.openxmlformats.org/officeDocument/2006/relationships/image"/><Relationship Id="rId4" Target="../media/image9.jpeg" Type="http://schemas.openxmlformats.org/officeDocument/2006/relationships/image"/><Relationship Id="rId5" Target="../media/image1.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5.png" Type="http://schemas.openxmlformats.org/officeDocument/2006/relationships/image"/><Relationship Id="rId4" Target="../media/image1.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5.png" Type="http://schemas.openxmlformats.org/officeDocument/2006/relationships/image"/><Relationship Id="rId4" Target="../media/image10.png" Type="http://schemas.openxmlformats.org/officeDocument/2006/relationships/image"/><Relationship Id="rId5" Target="../media/image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19">
            <a:lum/>
          </a:blip>
          <a:stretch>
            <a:fillRect/>
          </a:stretch>
        </a:blipFill>
        <a:effectLst/>
      </p:bgPr>
    </p:bg>
    <p:spTree>
      <p:nvGrpSpPr>
        <p:cNvPr id="1" name=""/>
        <p:cNvGrpSpPr/>
        <p:nvPr/>
      </p:nvGrpSpPr>
      <p:grpSpPr>
        <a:xfrm>
          <a:off x="0" y="0"/>
          <a:ext cx="0" cy="0"/>
        </a:xfrm>
      </p:grpSpPr>
      <p:sp>
        <p:nvSpPr>
          <p:cNvPr id="14" name="PA_椭圆 13"/>
          <p:cNvSpPr/>
          <p:nvPr>
            <p:custDataLst>
              <p:tags r:id="rId3"/>
            </p:custDataLst>
          </p:nvPr>
        </p:nvSpPr>
        <p:spPr>
          <a:xfrm>
            <a:off x="4006974" y="908720"/>
            <a:ext cx="2664296" cy="2664296"/>
          </a:xfrm>
          <a:prstGeom prst="ellipse">
            <a:avLst/>
          </a:prstGeom>
          <a:noFill/>
          <a:ln w="19050">
            <a:solidFill>
              <a:schemeClr val="bg1">
                <a:lumMod val="85000"/>
              </a:schemeClr>
            </a:solidFill>
            <a:prstDash val="sysDash"/>
          </a:ln>
          <a:effectLst>
            <a:outerShdw algn="tl" blurRad="3556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PA_椭圆 14"/>
          <p:cNvSpPr/>
          <p:nvPr>
            <p:custDataLst>
              <p:tags r:id="rId4"/>
            </p:custDataLst>
          </p:nvPr>
        </p:nvSpPr>
        <p:spPr>
          <a:xfrm>
            <a:off x="6383238" y="1268760"/>
            <a:ext cx="2232248" cy="2232248"/>
          </a:xfrm>
          <a:prstGeom prst="ellipse">
            <a:avLst/>
          </a:prstGeom>
          <a:noFill/>
          <a:ln w="19050">
            <a:solidFill>
              <a:schemeClr val="bg1">
                <a:lumMod val="85000"/>
              </a:schemeClr>
            </a:solidFill>
            <a:prstDash val="sysDash"/>
          </a:ln>
          <a:effectLst>
            <a:outerShdw algn="tl" blurRad="3556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PA_椭圆 15"/>
          <p:cNvSpPr/>
          <p:nvPr>
            <p:custDataLst>
              <p:tags r:id="rId5"/>
            </p:custDataLst>
          </p:nvPr>
        </p:nvSpPr>
        <p:spPr>
          <a:xfrm>
            <a:off x="4934450" y="332656"/>
            <a:ext cx="2240875" cy="2240875"/>
          </a:xfrm>
          <a:prstGeom prst="ellipse">
            <a:avLst/>
          </a:prstGeom>
          <a:solidFill>
            <a:srgbClr val="0070C0"/>
          </a:solidFill>
          <a:ln>
            <a:noFill/>
          </a:ln>
          <a:effectLst>
            <a:outerShdw algn="tl" blurRad="3556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PA_文本框 16"/>
          <p:cNvSpPr txBox="1"/>
          <p:nvPr>
            <p:custDataLst>
              <p:tags r:id="rId6"/>
            </p:custDataLst>
          </p:nvPr>
        </p:nvSpPr>
        <p:spPr>
          <a:xfrm>
            <a:off x="4871070" y="880844"/>
            <a:ext cx="2448272" cy="1188720"/>
          </a:xfrm>
          <a:prstGeom prst="rect">
            <a:avLst/>
          </a:prstGeom>
          <a:noFill/>
        </p:spPr>
        <p:txBody>
          <a:bodyPr rtlCol="0" wrap="square">
            <a:spAutoFit/>
          </a:bodyPr>
          <a:lstStyle/>
          <a:p>
            <a:pPr algn="ctr"/>
            <a:r>
              <a:rPr altLang="zh-CN" b="1" lang="en-US" smtClean="0" sz="7200">
                <a:solidFill>
                  <a:schemeClr val="bg1"/>
                </a:solidFill>
                <a:latin charset="0" pitchFamily="34" typeface="Impact MT Std"/>
                <a:ea charset="-122" panose="020b0503020204020204" pitchFamily="34" typeface="微软雅黑"/>
              </a:rPr>
              <a:t>2017</a:t>
            </a:r>
          </a:p>
        </p:txBody>
      </p:sp>
      <p:grpSp>
        <p:nvGrpSpPr>
          <p:cNvPr id="18" name="PA_组合 17"/>
          <p:cNvGrpSpPr/>
          <p:nvPr>
            <p:custDataLst>
              <p:tags r:id="rId7"/>
            </p:custDataLst>
          </p:nvPr>
        </p:nvGrpSpPr>
        <p:grpSpPr>
          <a:xfrm>
            <a:off x="3617652" y="1668058"/>
            <a:ext cx="794749" cy="794749"/>
            <a:chOff x="6097588" y="1828640"/>
            <a:chExt cx="576064" cy="576064"/>
          </a:xfrm>
          <a:effectLst>
            <a:outerShdw algn="tl" blurRad="355600" dir="2700000" dist="101600" rotWithShape="0">
              <a:prstClr val="black">
                <a:alpha val="40000"/>
              </a:prstClr>
            </a:outerShdw>
          </a:effectLst>
        </p:grpSpPr>
        <p:sp>
          <p:nvSpPr>
            <p:cNvPr id="19" name="椭圆 18"/>
            <p:cNvSpPr/>
            <p:nvPr/>
          </p:nvSpPr>
          <p:spPr>
            <a:xfrm>
              <a:off x="6097588" y="182864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KSO_Shape"/>
            <p:cNvSpPr/>
            <p:nvPr/>
          </p:nvSpPr>
          <p:spPr bwMode="auto">
            <a:xfrm>
              <a:off x="6225456" y="1995215"/>
              <a:ext cx="320327" cy="242914"/>
            </a:xfrm>
            <a:custGeom>
              <a:gdLst>
                <a:gd fmla="*/ 104753 w 3040062" name="T0"/>
                <a:gd fmla="*/ 1241540 h 2303463" name="T1"/>
                <a:gd fmla="*/ 251725 w 3040062" name="T2"/>
                <a:gd fmla="*/ 1260899 h 2303463" name="T3"/>
                <a:gd fmla="*/ 265692 w 3040062" name="T4"/>
                <a:gd fmla="*/ 1110467 h 2303463" name="T5"/>
                <a:gd fmla="*/ 844867 w 3040062" name="T6"/>
                <a:gd fmla="*/ 970596 h 2303463" name="T7"/>
                <a:gd fmla="*/ 870584 w 3040062" name="T8"/>
                <a:gd fmla="*/ 987377 h 2303463" name="T9"/>
                <a:gd fmla="*/ 872172 w 3040062" name="T10"/>
                <a:gd fmla="*/ 1402771 h 2303463" name="T11"/>
                <a:gd fmla="*/ 848359 w 3040062" name="T12"/>
                <a:gd fmla="*/ 1421768 h 2303463" name="T13"/>
                <a:gd fmla="*/ 615315 w 3040062" name="T14"/>
                <a:gd fmla="*/ 1415119 h 2303463" name="T15"/>
                <a:gd fmla="*/ 603250 w 3040062" name="T16"/>
                <a:gd fmla="*/ 1002891 h 2303463" name="T17"/>
                <a:gd fmla="*/ 617855 w 3040062" name="T18"/>
                <a:gd fmla="*/ 975662 h 2303463" name="T19"/>
                <a:gd fmla="*/ 1240437 w 3040062" name="T20"/>
                <a:gd fmla="*/ 749300 h 2303463" name="T21"/>
                <a:gd fmla="*/ 1265867 w 3040062" name="T22"/>
                <a:gd fmla="*/ 766421 h 2303463" name="T23"/>
                <a:gd fmla="*/ 1267138 w 3040062" name="T24"/>
                <a:gd fmla="*/ 1402743 h 2303463" name="T25"/>
                <a:gd fmla="*/ 1243616 w 3040062" name="T26"/>
                <a:gd fmla="*/ 1421766 h 2303463" name="T27"/>
                <a:gd fmla="*/ 1010298 w 3040062" name="T28"/>
                <a:gd fmla="*/ 1415108 h 2303463" name="T29"/>
                <a:gd fmla="*/ 998537 w 3040062" name="T30"/>
                <a:gd fmla="*/ 782273 h 2303463" name="T31"/>
                <a:gd fmla="*/ 1012841 w 3040062" name="T32"/>
                <a:gd fmla="*/ 755007 h 2303463" name="T33"/>
                <a:gd fmla="*/ 2175011 w 3040062" name="T34"/>
                <a:gd fmla="*/ 666432 h 2303463" name="T35"/>
                <a:gd fmla="*/ 2235666 w 3040062" name="T36"/>
                <a:gd fmla="*/ 692135 h 2303463" name="T37"/>
                <a:gd fmla="*/ 2277268 w 3040062" name="T38"/>
                <a:gd fmla="*/ 742271 h 2303463" name="T39"/>
                <a:gd fmla="*/ 2290605 w 3040062" name="T40"/>
                <a:gd fmla="*/ 1286150 h 2303463" name="T41"/>
                <a:gd fmla="*/ 2948603 w 3040062" name="T42"/>
                <a:gd fmla="*/ 1365796 h 2303463" name="T43"/>
                <a:gd fmla="*/ 3005765 w 3040062" name="T44"/>
                <a:gd fmla="*/ 1408316 h 2303463" name="T45"/>
                <a:gd fmla="*/ 3036887 w 3040062" name="T46"/>
                <a:gd fmla="*/ 1473366 h 2303463" name="T47"/>
                <a:gd fmla="*/ 3035616 w 3040062" name="T48"/>
                <a:gd fmla="*/ 2191451 h 2303463" name="T49"/>
                <a:gd fmla="*/ 3001319 w 3040062" name="T50"/>
                <a:gd fmla="*/ 2254597 h 2303463" name="T51"/>
                <a:gd fmla="*/ 2941934 w 3040062" name="T52"/>
                <a:gd fmla="*/ 2294578 h 2303463" name="T53"/>
                <a:gd fmla="*/ 2171200 w 3040062" name="T54"/>
                <a:gd fmla="*/ 2303146 h 2303463" name="T55"/>
                <a:gd fmla="*/ 2113403 w 3040062" name="T56"/>
                <a:gd fmla="*/ 2292040 h 2303463" name="T57"/>
                <a:gd fmla="*/ 1552263 w 3040062" name="T58"/>
                <a:gd fmla="*/ 1741815 h 2303463" name="T59"/>
                <a:gd fmla="*/ 1526223 w 3040062" name="T60"/>
                <a:gd fmla="*/ 1686919 h 2303463" name="T61"/>
                <a:gd fmla="*/ 1529081 w 3040062" name="T62"/>
                <a:gd fmla="*/ 1626946 h 2303463" name="T63"/>
                <a:gd fmla="*/ 1560520 w 3040062" name="T64"/>
                <a:gd fmla="*/ 1574272 h 2303463" name="T65"/>
                <a:gd fmla="*/ 1612919 w 3040062" name="T66"/>
                <a:gd fmla="*/ 1542858 h 2303463" name="T67"/>
                <a:gd fmla="*/ 1673891 w 3040062" name="T68"/>
                <a:gd fmla="*/ 1539685 h 2303463" name="T69"/>
                <a:gd fmla="*/ 1728513 w 3040062" name="T70"/>
                <a:gd fmla="*/ 1565705 h 2303463" name="T71"/>
                <a:gd fmla="*/ 2024167 w 3040062" name="T72"/>
                <a:gd fmla="*/ 760992 h 2303463" name="T73"/>
                <a:gd fmla="*/ 2057829 w 3040062" name="T74"/>
                <a:gd fmla="*/ 704828 h 2303463" name="T75"/>
                <a:gd fmla="*/ 2113721 w 3040062" name="T76"/>
                <a:gd fmla="*/ 670875 h 2303463" name="T77"/>
                <a:gd fmla="*/ 1640947 w 3040062" name="T78"/>
                <a:gd fmla="*/ 485773 h 2303463" name="T79"/>
                <a:gd fmla="*/ 1662436 w 3040062" name="T80"/>
                <a:gd fmla="*/ 507334 h 2303463" name="T81"/>
                <a:gd fmla="*/ 1658328 w 3040062" name="T82"/>
                <a:gd fmla="*/ 1408133 h 2303463" name="T83"/>
                <a:gd fmla="*/ 1631151 w 3040062" name="T84"/>
                <a:gd fmla="*/ 1422401 h 2303463" name="T85"/>
                <a:gd fmla="*/ 1401409 w 3040062" name="T86"/>
                <a:gd fmla="*/ 1410669 h 2303463" name="T87"/>
                <a:gd fmla="*/ 1394457 w 3040062" name="T88"/>
                <a:gd fmla="*/ 510505 h 2303463" name="T89"/>
                <a:gd fmla="*/ 1413734 w 3040062" name="T90"/>
                <a:gd fmla="*/ 486725 h 2303463" name="T91"/>
                <a:gd fmla="*/ 2856582 w 3040062" name="T92"/>
                <a:gd fmla="*/ 2539 h 2303463" name="T93"/>
                <a:gd fmla="*/ 2942924 w 3040062" name="T94"/>
                <a:gd fmla="*/ 45384 h 2303463" name="T95"/>
                <a:gd fmla="*/ 3001649 w 3040062" name="T96"/>
                <a:gd fmla="*/ 130121 h 2303463" name="T97"/>
                <a:gd fmla="*/ 3021012 w 3040062" name="T98"/>
                <a:gd fmla="*/ 1276768 h 2303463" name="T99"/>
                <a:gd fmla="*/ 2944193 w 3040062" name="T100"/>
                <a:gd fmla="*/ 1247252 h 2303463" name="T101"/>
                <a:gd fmla="*/ 374889 w 3040062" name="T102"/>
                <a:gd fmla="*/ 1959424 h 2303463" name="T103"/>
                <a:gd fmla="*/ 127291 w 3040062" name="T104"/>
                <a:gd fmla="*/ 2259336 h 2303463" name="T105"/>
                <a:gd fmla="*/ 50472 w 3040062" name="T106"/>
                <a:gd fmla="*/ 2198402 h 2303463" name="T107"/>
                <a:gd fmla="*/ 6349 w 3040062" name="T108"/>
                <a:gd fmla="*/ 2100970 h 2303463" name="T109"/>
                <a:gd fmla="*/ 3809 w 3040062" name="T110"/>
                <a:gd fmla="*/ 183438 h 2303463" name="T111"/>
                <a:gd fmla="*/ 44441 w 3040062" name="T112"/>
                <a:gd fmla="*/ 83468 h 2303463" name="T113"/>
                <a:gd fmla="*/ 118720 w 3040062" name="T114"/>
                <a:gd fmla="*/ 17773 h 230346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303463" w="3040062">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21" name="PA_组合 20"/>
          <p:cNvGrpSpPr/>
          <p:nvPr>
            <p:custDataLst>
              <p:tags r:id="rId8"/>
            </p:custDataLst>
          </p:nvPr>
        </p:nvGrpSpPr>
        <p:grpSpPr>
          <a:xfrm>
            <a:off x="5127143" y="2924662"/>
            <a:ext cx="1041747" cy="1041747"/>
            <a:chOff x="6821550" y="1828640"/>
            <a:chExt cx="576064" cy="576064"/>
          </a:xfrm>
          <a:effectLst>
            <a:outerShdw algn="tl" blurRad="355600" dir="2700000" dist="101600" rotWithShape="0">
              <a:prstClr val="black">
                <a:alpha val="40000"/>
              </a:prstClr>
            </a:outerShdw>
          </a:effectLst>
        </p:grpSpPr>
        <p:sp>
          <p:nvSpPr>
            <p:cNvPr id="22" name="椭圆 21"/>
            <p:cNvSpPr/>
            <p:nvPr/>
          </p:nvSpPr>
          <p:spPr>
            <a:xfrm>
              <a:off x="6821550" y="182864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KSO_Shape"/>
            <p:cNvSpPr/>
            <p:nvPr/>
          </p:nvSpPr>
          <p:spPr bwMode="auto">
            <a:xfrm>
              <a:off x="6947440" y="2028536"/>
              <a:ext cx="324284" cy="247321"/>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grpSp>
      <p:grpSp>
        <p:nvGrpSpPr>
          <p:cNvPr id="24" name="PA_组合 23"/>
          <p:cNvGrpSpPr/>
          <p:nvPr>
            <p:custDataLst>
              <p:tags r:id="rId9"/>
            </p:custDataLst>
          </p:nvPr>
        </p:nvGrpSpPr>
        <p:grpSpPr>
          <a:xfrm>
            <a:off x="7766307" y="2596358"/>
            <a:ext cx="849179" cy="849179"/>
            <a:chOff x="7537747" y="1828640"/>
            <a:chExt cx="576064" cy="576064"/>
          </a:xfrm>
          <a:effectLst>
            <a:outerShdw algn="tl" blurRad="355600" dir="2700000" dist="101600" rotWithShape="0">
              <a:prstClr val="black">
                <a:alpha val="40000"/>
              </a:prstClr>
            </a:outerShdw>
          </a:effectLst>
        </p:grpSpPr>
        <p:sp>
          <p:nvSpPr>
            <p:cNvPr id="25" name="椭圆 24"/>
            <p:cNvSpPr/>
            <p:nvPr/>
          </p:nvSpPr>
          <p:spPr>
            <a:xfrm>
              <a:off x="7537747" y="182864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KSO_Shape"/>
            <p:cNvSpPr/>
            <p:nvPr/>
          </p:nvSpPr>
          <p:spPr bwMode="auto">
            <a:xfrm>
              <a:off x="7677487" y="1973096"/>
              <a:ext cx="296583" cy="293618"/>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grpSp>
      <p:grpSp>
        <p:nvGrpSpPr>
          <p:cNvPr id="27" name="PA_组合 26"/>
          <p:cNvGrpSpPr/>
          <p:nvPr>
            <p:custDataLst>
              <p:tags r:id="rId10"/>
            </p:custDataLst>
          </p:nvPr>
        </p:nvGrpSpPr>
        <p:grpSpPr>
          <a:xfrm>
            <a:off x="7940932" y="1234334"/>
            <a:ext cx="604048" cy="604048"/>
            <a:chOff x="8977907" y="1828640"/>
            <a:chExt cx="576064" cy="576064"/>
          </a:xfrm>
          <a:effectLst>
            <a:outerShdw algn="tl" blurRad="355600" dir="2700000" dist="101600" rotWithShape="0">
              <a:prstClr val="black">
                <a:alpha val="40000"/>
              </a:prstClr>
            </a:outerShdw>
          </a:effectLst>
        </p:grpSpPr>
        <p:sp>
          <p:nvSpPr>
            <p:cNvPr id="28" name="椭圆 27"/>
            <p:cNvSpPr/>
            <p:nvPr/>
          </p:nvSpPr>
          <p:spPr>
            <a:xfrm>
              <a:off x="8977907" y="182864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KSO_Shape"/>
            <p:cNvSpPr/>
            <p:nvPr/>
          </p:nvSpPr>
          <p:spPr bwMode="auto">
            <a:xfrm>
              <a:off x="9121923" y="1989931"/>
              <a:ext cx="316789" cy="269270"/>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1C666E"/>
                </a:solidFill>
                <a:ea charset="-122" panose="02010600030101010101" pitchFamily="2" typeface="宋体"/>
              </a:endParaRPr>
            </a:p>
          </p:txBody>
        </p:sp>
      </p:grpSp>
      <p:sp>
        <p:nvSpPr>
          <p:cNvPr id="30" name="PA_椭圆 29"/>
          <p:cNvSpPr/>
          <p:nvPr>
            <p:custDataLst>
              <p:tags r:id="rId11"/>
            </p:custDataLst>
          </p:nvPr>
        </p:nvSpPr>
        <p:spPr>
          <a:xfrm>
            <a:off x="7120085" y="485057"/>
            <a:ext cx="207640" cy="207640"/>
          </a:xfrm>
          <a:prstGeom prst="ellipse">
            <a:avLst/>
          </a:prstGeom>
          <a:solidFill>
            <a:srgbClr val="0070C0"/>
          </a:solidFill>
          <a:ln>
            <a:noFill/>
          </a:ln>
          <a:effectLst>
            <a:outerShdw algn="tl" blurRad="3556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PA_椭圆 30"/>
          <p:cNvSpPr/>
          <p:nvPr>
            <p:custDataLst>
              <p:tags r:id="rId12"/>
            </p:custDataLst>
          </p:nvPr>
        </p:nvSpPr>
        <p:spPr>
          <a:xfrm>
            <a:off x="7272485" y="1997224"/>
            <a:ext cx="207640" cy="207640"/>
          </a:xfrm>
          <a:prstGeom prst="ellipse">
            <a:avLst/>
          </a:prstGeom>
          <a:solidFill>
            <a:srgbClr val="0070C0"/>
          </a:solidFill>
          <a:ln>
            <a:noFill/>
          </a:ln>
          <a:effectLst>
            <a:outerShdw algn="tl" blurRad="3556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PA_椭圆 31"/>
          <p:cNvSpPr/>
          <p:nvPr>
            <p:custDataLst>
              <p:tags r:id="rId13"/>
            </p:custDataLst>
          </p:nvPr>
        </p:nvSpPr>
        <p:spPr>
          <a:xfrm>
            <a:off x="4583038" y="1484784"/>
            <a:ext cx="207640" cy="207640"/>
          </a:xfrm>
          <a:prstGeom prst="ellipse">
            <a:avLst/>
          </a:prstGeom>
          <a:solidFill>
            <a:srgbClr val="0070C0"/>
          </a:solidFill>
          <a:ln>
            <a:noFill/>
          </a:ln>
          <a:effectLst>
            <a:outerShdw algn="tl" blurRad="3556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PA_矩形 32"/>
          <p:cNvSpPr/>
          <p:nvPr>
            <p:custDataLst>
              <p:tags r:id="rId14"/>
            </p:custDataLst>
          </p:nvPr>
        </p:nvSpPr>
        <p:spPr>
          <a:xfrm>
            <a:off x="-4838" y="4293096"/>
            <a:ext cx="12224770" cy="1656184"/>
          </a:xfrm>
          <a:prstGeom prst="rect">
            <a:avLst/>
          </a:prstGeom>
          <a:solidFill>
            <a:srgbClr val="0070C0"/>
          </a:solidFill>
          <a:ln>
            <a:noFill/>
          </a:ln>
          <a:effectLst>
            <a:outerShdw algn="tl" blurRad="3556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PA_文本框 34"/>
          <p:cNvSpPr txBox="1"/>
          <p:nvPr>
            <p:custDataLst>
              <p:tags r:id="rId15"/>
            </p:custDataLst>
          </p:nvPr>
        </p:nvSpPr>
        <p:spPr>
          <a:xfrm>
            <a:off x="1486695" y="4365104"/>
            <a:ext cx="9217024" cy="1097280"/>
          </a:xfrm>
          <a:prstGeom prst="rect">
            <a:avLst/>
          </a:prstGeom>
          <a:noFill/>
        </p:spPr>
        <p:txBody>
          <a:bodyPr rtlCol="0" wrap="square">
            <a:spAutoFit/>
          </a:bodyPr>
          <a:lstStyle/>
          <a:p>
            <a:pPr algn="ctr"/>
            <a:r>
              <a:rPr altLang="en-US" b="1" lang="zh-CN" smtClean="0" sz="6600">
                <a:solidFill>
                  <a:schemeClr val="bg1"/>
                </a:solidFill>
                <a:latin charset="-122" panose="020b0503020204020204" pitchFamily="34" typeface="微软雅黑"/>
                <a:ea charset="-122" panose="020b0503020204020204" pitchFamily="34" typeface="微软雅黑"/>
              </a:rPr>
              <a:t>公司介绍产品宣传PPT</a:t>
            </a:r>
          </a:p>
        </p:txBody>
      </p:sp>
      <p:sp>
        <p:nvSpPr>
          <p:cNvPr id="36" name="PA_文本框 7"/>
          <p:cNvSpPr>
            <a:spLocks noChangeArrowheads="1"/>
          </p:cNvSpPr>
          <p:nvPr>
            <p:custDataLst>
              <p:tags r:id="rId16"/>
            </p:custDataLst>
          </p:nvPr>
        </p:nvSpPr>
        <p:spPr bwMode="auto">
          <a:xfrm>
            <a:off x="3574926" y="5487035"/>
            <a:ext cx="5040560" cy="243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en-US" lang="zh-CN" smtClean="0" sz="1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适用于项目推广/工作汇报/产品调查/市场调研</a:t>
            </a:r>
          </a:p>
        </p:txBody>
      </p:sp>
      <p:sp>
        <p:nvSpPr>
          <p:cNvPr id="37" name="PA_矩形 3"/>
          <p:cNvSpPr>
            <a:spLocks noChangeArrowheads="1"/>
          </p:cNvSpPr>
          <p:nvPr>
            <p:custDataLst>
              <p:tags r:id="rId17"/>
            </p:custDataLst>
          </p:nvPr>
        </p:nvSpPr>
        <p:spPr bwMode="auto">
          <a:xfrm>
            <a:off x="10343679" y="5949280"/>
            <a:ext cx="1384921" cy="70865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34287" lIns="68573" rIns="68573" tIns="34287" wrap="none">
            <a:spAutoFit/>
          </a:bodyPr>
          <a:lstStyle/>
          <a:p>
            <a:pPr>
              <a:spcBef>
                <a:spcPct val="0"/>
              </a:spcBef>
              <a:buFont typeface="Arial"/>
              <a:buNone/>
            </a:pPr>
            <a:r>
              <a:rPr altLang="en-US" lang="zh-CN" sz="1400">
                <a:solidFill>
                  <a:srgbClr val="0070C0"/>
                </a:solidFill>
                <a:latin charset="-122" panose="020b0503020204020204" pitchFamily="34" typeface="微软雅黑"/>
                <a:ea charset="-122" panose="020b0503020204020204" pitchFamily="34" typeface="微软雅黑"/>
                <a:cs charset="0" panose="020b0604020202020204" pitchFamily="34" typeface="Arial"/>
              </a:rPr>
              <a:t>汇报：优页PPT</a:t>
            </a:r>
          </a:p>
          <a:p>
            <a:pPr>
              <a:spcBef>
                <a:spcPct val="0"/>
              </a:spcBef>
              <a:buFont typeface="Arial"/>
              <a:buNone/>
            </a:pPr>
            <a:r>
              <a:rPr altLang="en-US" lang="zh-CN" sz="1400">
                <a:solidFill>
                  <a:srgbClr val="0070C0"/>
                </a:solidFill>
                <a:latin charset="-122" panose="020b0503020204020204" pitchFamily="34" typeface="微软雅黑"/>
                <a:ea charset="-122" panose="020b0503020204020204" pitchFamily="34" typeface="微软雅黑"/>
                <a:cs charset="0" panose="020b0604020202020204" pitchFamily="34" typeface="Arial"/>
              </a:rPr>
              <a:t>部门：销售部</a:t>
            </a:r>
          </a:p>
          <a:p>
            <a:pPr>
              <a:spcBef>
                <a:spcPct val="0"/>
              </a:spcBef>
              <a:buFont typeface="Arial"/>
              <a:buNone/>
            </a:pPr>
            <a:r>
              <a:rPr altLang="en-US" lang="zh-CN" sz="1400">
                <a:solidFill>
                  <a:srgbClr val="0070C0"/>
                </a:solidFill>
                <a:latin charset="-122" panose="020b0503020204020204" pitchFamily="34" typeface="微软雅黑"/>
                <a:ea charset="-122" panose="020b0503020204020204" pitchFamily="34" typeface="微软雅黑"/>
                <a:cs charset="0" panose="020b0604020202020204" pitchFamily="34" typeface="Arial"/>
              </a:rPr>
              <a:t>日期：2017.5.6</a:t>
            </a:r>
          </a:p>
        </p:txBody>
      </p:sp>
      <p:sp>
        <p:nvSpPr>
          <p:cNvPr id="38" name="PA_矩形 37"/>
          <p:cNvSpPr/>
          <p:nvPr>
            <p:custDataLst>
              <p:tags r:id="rId18"/>
            </p:custDataLst>
          </p:nvPr>
        </p:nvSpPr>
        <p:spPr>
          <a:xfrm>
            <a:off x="11927854" y="5949280"/>
            <a:ext cx="262558" cy="906934"/>
          </a:xfrm>
          <a:prstGeom prst="rect">
            <a:avLst/>
          </a:prstGeom>
          <a:solidFill>
            <a:srgbClr val="0070C0"/>
          </a:solidFill>
          <a:ln>
            <a:noFill/>
          </a:ln>
          <a:effectLst>
            <a:outerShdw algn="br" blurRad="355600" dir="135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784194921"/>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6"/>
                                        </p:tgtEl>
                                        <p:attrNameLst>
                                          <p:attrName>style.visibility</p:attrName>
                                        </p:attrNameLst>
                                      </p:cBhvr>
                                      <p:to>
                                        <p:strVal val="visible"/>
                                      </p:to>
                                    </p:set>
                                    <p:animEffect filter="fade" transition="in">
                                      <p:cBhvr>
                                        <p:cTn dur="1000" id="7"/>
                                        <p:tgtEl>
                                          <p:spTgt spid="16"/>
                                        </p:tgtEl>
                                      </p:cBhvr>
                                    </p:animEffect>
                                    <p:anim calcmode="lin" valueType="num">
                                      <p:cBhvr>
                                        <p:cTn dur="1000" fill="hold" id="8"/>
                                        <p:tgtEl>
                                          <p:spTgt spid="16"/>
                                        </p:tgtEl>
                                        <p:attrNameLst>
                                          <p:attrName>ppt_x</p:attrName>
                                        </p:attrNameLst>
                                      </p:cBhvr>
                                      <p:tavLst>
                                        <p:tav tm="0">
                                          <p:val>
                                            <p:strVal val="#ppt_x"/>
                                          </p:val>
                                        </p:tav>
                                        <p:tav tm="100000">
                                          <p:val>
                                            <p:strVal val="#ppt_x"/>
                                          </p:val>
                                        </p:tav>
                                      </p:tavLst>
                                    </p:anim>
                                    <p:anim calcmode="lin" valueType="num">
                                      <p:cBhvr>
                                        <p:cTn dur="1000" fill="hold" id="9"/>
                                        <p:tgtEl>
                                          <p:spTgt spid="16"/>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17"/>
                                        </p:tgtEl>
                                        <p:attrNameLst>
                                          <p:attrName>style.visibility</p:attrName>
                                        </p:attrNameLst>
                                      </p:cBhvr>
                                      <p:to>
                                        <p:strVal val="visible"/>
                                      </p:to>
                                    </p:set>
                                    <p:anim calcmode="lin" valueType="num">
                                      <p:cBhvr>
                                        <p:cTn dur="500" fill="hold" id="13"/>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4"/>
                                        <p:tgtEl>
                                          <p:spTgt spid="17"/>
                                        </p:tgtEl>
                                        <p:attrNameLst>
                                          <p:attrName>ppt_y</p:attrName>
                                        </p:attrNameLst>
                                      </p:cBhvr>
                                      <p:tavLst>
                                        <p:tav tm="0">
                                          <p:val>
                                            <p:strVal val="#ppt_y"/>
                                          </p:val>
                                        </p:tav>
                                        <p:tav tm="100000">
                                          <p:val>
                                            <p:strVal val="#ppt_y"/>
                                          </p:val>
                                        </p:tav>
                                      </p:tavLst>
                                    </p:anim>
                                    <p:anim calcmode="lin" valueType="num">
                                      <p:cBhvr>
                                        <p:cTn dur="500" fill="hold" id="15"/>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6"/>
                                        <p:tgtEl>
                                          <p:spTgt spid="17"/>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17" tmFilter="0,0; .5, 1; 1, 1"/>
                                        <p:tgtEl>
                                          <p:spTgt spid="17"/>
                                        </p:tgtEl>
                                      </p:cBhvr>
                                    </p:animEffect>
                                  </p:childTnLst>
                                </p:cTn>
                              </p:par>
                            </p:childTnLst>
                          </p:cTn>
                        </p:par>
                        <p:par>
                          <p:cTn fill="hold" id="18" nodeType="afterGroup">
                            <p:stCondLst>
                              <p:cond delay="1500"/>
                            </p:stCondLst>
                            <p:childTnLst>
                              <p:par>
                                <p:cTn fill="hold" grpId="0" id="19" nodeType="afterEffect" presetClass="entr" presetID="22" presetSubtype="4">
                                  <p:stCondLst>
                                    <p:cond delay="0"/>
                                  </p:stCondLst>
                                  <p:childTnLst>
                                    <p:set>
                                      <p:cBhvr>
                                        <p:cTn dur="1" fill="hold" id="20">
                                          <p:stCondLst>
                                            <p:cond delay="0"/>
                                          </p:stCondLst>
                                        </p:cTn>
                                        <p:tgtEl>
                                          <p:spTgt spid="14"/>
                                        </p:tgtEl>
                                        <p:attrNameLst>
                                          <p:attrName>style.visibility</p:attrName>
                                        </p:attrNameLst>
                                      </p:cBhvr>
                                      <p:to>
                                        <p:strVal val="visible"/>
                                      </p:to>
                                    </p:set>
                                    <p:animEffect filter="wipe(down)" transition="in">
                                      <p:cBhvr>
                                        <p:cTn dur="500" id="21"/>
                                        <p:tgtEl>
                                          <p:spTgt spid="14"/>
                                        </p:tgtEl>
                                      </p:cBhvr>
                                    </p:animEffect>
                                  </p:childTnLst>
                                </p:cTn>
                              </p:par>
                            </p:childTnLst>
                          </p:cTn>
                        </p:par>
                        <p:par>
                          <p:cTn fill="hold" id="22" nodeType="afterGroup">
                            <p:stCondLst>
                              <p:cond delay="2000"/>
                            </p:stCondLst>
                            <p:childTnLst>
                              <p:par>
                                <p:cTn fill="hold" grpId="0" id="23" nodeType="afterEffect" presetClass="entr" presetID="22" presetSubtype="4">
                                  <p:stCondLst>
                                    <p:cond delay="0"/>
                                  </p:stCondLst>
                                  <p:childTnLst>
                                    <p:set>
                                      <p:cBhvr>
                                        <p:cTn dur="1" fill="hold" id="24">
                                          <p:stCondLst>
                                            <p:cond delay="0"/>
                                          </p:stCondLst>
                                        </p:cTn>
                                        <p:tgtEl>
                                          <p:spTgt spid="15"/>
                                        </p:tgtEl>
                                        <p:attrNameLst>
                                          <p:attrName>style.visibility</p:attrName>
                                        </p:attrNameLst>
                                      </p:cBhvr>
                                      <p:to>
                                        <p:strVal val="visible"/>
                                      </p:to>
                                    </p:set>
                                    <p:animEffect filter="wipe(down)" transition="in">
                                      <p:cBhvr>
                                        <p:cTn dur="500" id="25"/>
                                        <p:tgtEl>
                                          <p:spTgt spid="15"/>
                                        </p:tgtEl>
                                      </p:cBhvr>
                                    </p:animEffect>
                                  </p:childTnLst>
                                </p:cTn>
                              </p:par>
                              <p:par>
                                <p:cTn fill="hold" id="26" nodeType="withEffect" presetClass="entr" presetID="2" presetSubtype="8">
                                  <p:stCondLst>
                                    <p:cond delay="500"/>
                                  </p:stCondLst>
                                  <p:childTnLst>
                                    <p:set>
                                      <p:cBhvr>
                                        <p:cTn dur="1" fill="hold" id="27">
                                          <p:stCondLst>
                                            <p:cond delay="0"/>
                                          </p:stCondLst>
                                        </p:cTn>
                                        <p:tgtEl>
                                          <p:spTgt spid="18"/>
                                        </p:tgtEl>
                                        <p:attrNameLst>
                                          <p:attrName>style.visibility</p:attrName>
                                        </p:attrNameLst>
                                      </p:cBhvr>
                                      <p:to>
                                        <p:strVal val="visible"/>
                                      </p:to>
                                    </p:set>
                                    <p:anim calcmode="lin" valueType="num">
                                      <p:cBhvr additive="base">
                                        <p:cTn dur="500" fill="hold" id="28"/>
                                        <p:tgtEl>
                                          <p:spTgt spid="18"/>
                                        </p:tgtEl>
                                        <p:attrNameLst>
                                          <p:attrName>ppt_x</p:attrName>
                                        </p:attrNameLst>
                                      </p:cBhvr>
                                      <p:tavLst>
                                        <p:tav tm="0">
                                          <p:val>
                                            <p:strVal val="0-#ppt_w/2"/>
                                          </p:val>
                                        </p:tav>
                                        <p:tav tm="100000">
                                          <p:val>
                                            <p:strVal val="#ppt_x"/>
                                          </p:val>
                                        </p:tav>
                                      </p:tavLst>
                                    </p:anim>
                                    <p:anim calcmode="lin" valueType="num">
                                      <p:cBhvr additive="base">
                                        <p:cTn dur="500" fill="hold" id="29"/>
                                        <p:tgtEl>
                                          <p:spTgt spid="18"/>
                                        </p:tgtEl>
                                        <p:attrNameLst>
                                          <p:attrName>ppt_y</p:attrName>
                                        </p:attrNameLst>
                                      </p:cBhvr>
                                      <p:tavLst>
                                        <p:tav tm="0">
                                          <p:val>
                                            <p:strVal val="#ppt_y"/>
                                          </p:val>
                                        </p:tav>
                                        <p:tav tm="100000">
                                          <p:val>
                                            <p:strVal val="#ppt_y"/>
                                          </p:val>
                                        </p:tav>
                                      </p:tavLst>
                                    </p:anim>
                                  </p:childTnLst>
                                </p:cTn>
                              </p:par>
                              <p:par>
                                <p:cTn fill="hold" id="30" nodeType="withEffect" presetClass="entr" presetID="2" presetSubtype="8">
                                  <p:stCondLst>
                                    <p:cond delay="1000"/>
                                  </p:stCondLst>
                                  <p:childTnLst>
                                    <p:set>
                                      <p:cBhvr>
                                        <p:cTn dur="1" fill="hold" id="31">
                                          <p:stCondLst>
                                            <p:cond delay="0"/>
                                          </p:stCondLst>
                                        </p:cTn>
                                        <p:tgtEl>
                                          <p:spTgt spid="21"/>
                                        </p:tgtEl>
                                        <p:attrNameLst>
                                          <p:attrName>style.visibility</p:attrName>
                                        </p:attrNameLst>
                                      </p:cBhvr>
                                      <p:to>
                                        <p:strVal val="visible"/>
                                      </p:to>
                                    </p:set>
                                    <p:anim calcmode="lin" valueType="num">
                                      <p:cBhvr additive="base">
                                        <p:cTn dur="500" fill="hold" id="32"/>
                                        <p:tgtEl>
                                          <p:spTgt spid="21"/>
                                        </p:tgtEl>
                                        <p:attrNameLst>
                                          <p:attrName>ppt_x</p:attrName>
                                        </p:attrNameLst>
                                      </p:cBhvr>
                                      <p:tavLst>
                                        <p:tav tm="0">
                                          <p:val>
                                            <p:strVal val="0-#ppt_w/2"/>
                                          </p:val>
                                        </p:tav>
                                        <p:tav tm="100000">
                                          <p:val>
                                            <p:strVal val="#ppt_x"/>
                                          </p:val>
                                        </p:tav>
                                      </p:tavLst>
                                    </p:anim>
                                    <p:anim calcmode="lin" valueType="num">
                                      <p:cBhvr additive="base">
                                        <p:cTn dur="500" fill="hold" id="33"/>
                                        <p:tgtEl>
                                          <p:spTgt spid="21"/>
                                        </p:tgtEl>
                                        <p:attrNameLst>
                                          <p:attrName>ppt_y</p:attrName>
                                        </p:attrNameLst>
                                      </p:cBhvr>
                                      <p:tavLst>
                                        <p:tav tm="0">
                                          <p:val>
                                            <p:strVal val="#ppt_y"/>
                                          </p:val>
                                        </p:tav>
                                        <p:tav tm="100000">
                                          <p:val>
                                            <p:strVal val="#ppt_y"/>
                                          </p:val>
                                        </p:tav>
                                      </p:tavLst>
                                    </p:anim>
                                  </p:childTnLst>
                                </p:cTn>
                              </p:par>
                              <p:par>
                                <p:cTn fill="hold" id="34" nodeType="withEffect" presetClass="entr" presetID="2" presetSubtype="8">
                                  <p:stCondLst>
                                    <p:cond delay="150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fill="hold" id="36"/>
                                        <p:tgtEl>
                                          <p:spTgt spid="24"/>
                                        </p:tgtEl>
                                        <p:attrNameLst>
                                          <p:attrName>ppt_x</p:attrName>
                                        </p:attrNameLst>
                                      </p:cBhvr>
                                      <p:tavLst>
                                        <p:tav tm="0">
                                          <p:val>
                                            <p:strVal val="0-#ppt_w/2"/>
                                          </p:val>
                                        </p:tav>
                                        <p:tav tm="100000">
                                          <p:val>
                                            <p:strVal val="#ppt_x"/>
                                          </p:val>
                                        </p:tav>
                                      </p:tavLst>
                                    </p:anim>
                                    <p:anim calcmode="lin" valueType="num">
                                      <p:cBhvr additive="base">
                                        <p:cTn dur="500" fill="hold" id="37"/>
                                        <p:tgtEl>
                                          <p:spTgt spid="24"/>
                                        </p:tgtEl>
                                        <p:attrNameLst>
                                          <p:attrName>ppt_y</p:attrName>
                                        </p:attrNameLst>
                                      </p:cBhvr>
                                      <p:tavLst>
                                        <p:tav tm="0">
                                          <p:val>
                                            <p:strVal val="#ppt_y"/>
                                          </p:val>
                                        </p:tav>
                                        <p:tav tm="100000">
                                          <p:val>
                                            <p:strVal val="#ppt_y"/>
                                          </p:val>
                                        </p:tav>
                                      </p:tavLst>
                                    </p:anim>
                                  </p:childTnLst>
                                </p:cTn>
                              </p:par>
                              <p:par>
                                <p:cTn fill="hold" id="38" nodeType="withEffect" presetClass="entr" presetID="2" presetSubtype="8">
                                  <p:stCondLst>
                                    <p:cond delay="2000"/>
                                  </p:stCondLst>
                                  <p:childTnLst>
                                    <p:set>
                                      <p:cBhvr>
                                        <p:cTn dur="1" fill="hold" id="39">
                                          <p:stCondLst>
                                            <p:cond delay="0"/>
                                          </p:stCondLst>
                                        </p:cTn>
                                        <p:tgtEl>
                                          <p:spTgt spid="27"/>
                                        </p:tgtEl>
                                        <p:attrNameLst>
                                          <p:attrName>style.visibility</p:attrName>
                                        </p:attrNameLst>
                                      </p:cBhvr>
                                      <p:to>
                                        <p:strVal val="visible"/>
                                      </p:to>
                                    </p:set>
                                    <p:anim calcmode="lin" valueType="num">
                                      <p:cBhvr additive="base">
                                        <p:cTn dur="500" fill="hold" id="40"/>
                                        <p:tgtEl>
                                          <p:spTgt spid="27"/>
                                        </p:tgtEl>
                                        <p:attrNameLst>
                                          <p:attrName>ppt_x</p:attrName>
                                        </p:attrNameLst>
                                      </p:cBhvr>
                                      <p:tavLst>
                                        <p:tav tm="0">
                                          <p:val>
                                            <p:strVal val="0-#ppt_w/2"/>
                                          </p:val>
                                        </p:tav>
                                        <p:tav tm="100000">
                                          <p:val>
                                            <p:strVal val="#ppt_x"/>
                                          </p:val>
                                        </p:tav>
                                      </p:tavLst>
                                    </p:anim>
                                    <p:anim calcmode="lin" valueType="num">
                                      <p:cBhvr additive="base">
                                        <p:cTn dur="500" fill="hold" id="41"/>
                                        <p:tgtEl>
                                          <p:spTgt spid="27"/>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4500"/>
                            </p:stCondLst>
                            <p:childTnLst>
                              <p:par>
                                <p:cTn fill="hold" grpId="0" id="43" nodeType="afterEffect" presetClass="entr" presetID="42" presetSubtype="0">
                                  <p:stCondLst>
                                    <p:cond delay="0"/>
                                  </p:stCondLst>
                                  <p:childTnLst>
                                    <p:set>
                                      <p:cBhvr>
                                        <p:cTn dur="1" fill="hold" id="44">
                                          <p:stCondLst>
                                            <p:cond delay="0"/>
                                          </p:stCondLst>
                                        </p:cTn>
                                        <p:tgtEl>
                                          <p:spTgt spid="30"/>
                                        </p:tgtEl>
                                        <p:attrNameLst>
                                          <p:attrName>style.visibility</p:attrName>
                                        </p:attrNameLst>
                                      </p:cBhvr>
                                      <p:to>
                                        <p:strVal val="visible"/>
                                      </p:to>
                                    </p:set>
                                    <p:animEffect filter="fade" transition="in">
                                      <p:cBhvr>
                                        <p:cTn dur="1000" id="45"/>
                                        <p:tgtEl>
                                          <p:spTgt spid="30"/>
                                        </p:tgtEl>
                                      </p:cBhvr>
                                    </p:animEffect>
                                    <p:anim calcmode="lin" valueType="num">
                                      <p:cBhvr>
                                        <p:cTn dur="1000" fill="hold" id="46"/>
                                        <p:tgtEl>
                                          <p:spTgt spid="30"/>
                                        </p:tgtEl>
                                        <p:attrNameLst>
                                          <p:attrName>ppt_x</p:attrName>
                                        </p:attrNameLst>
                                      </p:cBhvr>
                                      <p:tavLst>
                                        <p:tav tm="0">
                                          <p:val>
                                            <p:strVal val="#ppt_x"/>
                                          </p:val>
                                        </p:tav>
                                        <p:tav tm="100000">
                                          <p:val>
                                            <p:strVal val="#ppt_x"/>
                                          </p:val>
                                        </p:tav>
                                      </p:tavLst>
                                    </p:anim>
                                    <p:anim calcmode="lin" valueType="num">
                                      <p:cBhvr>
                                        <p:cTn dur="1000" fill="hold" id="47"/>
                                        <p:tgtEl>
                                          <p:spTgt spid="30"/>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500"/>
                            </p:stCondLst>
                            <p:childTnLst>
                              <p:par>
                                <p:cTn fill="hold" grpId="0" id="49" nodeType="afterEffect" presetClass="entr" presetID="42" presetSubtype="0">
                                  <p:stCondLst>
                                    <p:cond delay="0"/>
                                  </p:stCondLst>
                                  <p:childTnLst>
                                    <p:set>
                                      <p:cBhvr>
                                        <p:cTn dur="1" fill="hold" id="50">
                                          <p:stCondLst>
                                            <p:cond delay="0"/>
                                          </p:stCondLst>
                                        </p:cTn>
                                        <p:tgtEl>
                                          <p:spTgt spid="31"/>
                                        </p:tgtEl>
                                        <p:attrNameLst>
                                          <p:attrName>style.visibility</p:attrName>
                                        </p:attrNameLst>
                                      </p:cBhvr>
                                      <p:to>
                                        <p:strVal val="visible"/>
                                      </p:to>
                                    </p:set>
                                    <p:animEffect filter="fade" transition="in">
                                      <p:cBhvr>
                                        <p:cTn dur="1000" id="51"/>
                                        <p:tgtEl>
                                          <p:spTgt spid="31"/>
                                        </p:tgtEl>
                                      </p:cBhvr>
                                    </p:animEffect>
                                    <p:anim calcmode="lin" valueType="num">
                                      <p:cBhvr>
                                        <p:cTn dur="1000" fill="hold" id="52"/>
                                        <p:tgtEl>
                                          <p:spTgt spid="31"/>
                                        </p:tgtEl>
                                        <p:attrNameLst>
                                          <p:attrName>ppt_x</p:attrName>
                                        </p:attrNameLst>
                                      </p:cBhvr>
                                      <p:tavLst>
                                        <p:tav tm="0">
                                          <p:val>
                                            <p:strVal val="#ppt_x"/>
                                          </p:val>
                                        </p:tav>
                                        <p:tav tm="100000">
                                          <p:val>
                                            <p:strVal val="#ppt_x"/>
                                          </p:val>
                                        </p:tav>
                                      </p:tavLst>
                                    </p:anim>
                                    <p:anim calcmode="lin" valueType="num">
                                      <p:cBhvr>
                                        <p:cTn dur="1000" fill="hold" id="53"/>
                                        <p:tgtEl>
                                          <p:spTgt spid="31"/>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6500"/>
                            </p:stCondLst>
                            <p:childTnLst>
                              <p:par>
                                <p:cTn fill="hold" grpId="0" id="55" nodeType="afterEffect" presetClass="entr" presetID="42" presetSubtype="0">
                                  <p:stCondLst>
                                    <p:cond delay="0"/>
                                  </p:stCondLst>
                                  <p:childTnLst>
                                    <p:set>
                                      <p:cBhvr>
                                        <p:cTn dur="1" fill="hold" id="56">
                                          <p:stCondLst>
                                            <p:cond delay="0"/>
                                          </p:stCondLst>
                                        </p:cTn>
                                        <p:tgtEl>
                                          <p:spTgt spid="32"/>
                                        </p:tgtEl>
                                        <p:attrNameLst>
                                          <p:attrName>style.visibility</p:attrName>
                                        </p:attrNameLst>
                                      </p:cBhvr>
                                      <p:to>
                                        <p:strVal val="visible"/>
                                      </p:to>
                                    </p:set>
                                    <p:animEffect filter="fade" transition="in">
                                      <p:cBhvr>
                                        <p:cTn dur="1000" id="57"/>
                                        <p:tgtEl>
                                          <p:spTgt spid="32"/>
                                        </p:tgtEl>
                                      </p:cBhvr>
                                    </p:animEffect>
                                    <p:anim calcmode="lin" valueType="num">
                                      <p:cBhvr>
                                        <p:cTn dur="1000" fill="hold" id="58"/>
                                        <p:tgtEl>
                                          <p:spTgt spid="32"/>
                                        </p:tgtEl>
                                        <p:attrNameLst>
                                          <p:attrName>ppt_x</p:attrName>
                                        </p:attrNameLst>
                                      </p:cBhvr>
                                      <p:tavLst>
                                        <p:tav tm="0">
                                          <p:val>
                                            <p:strVal val="#ppt_x"/>
                                          </p:val>
                                        </p:tav>
                                        <p:tav tm="100000">
                                          <p:val>
                                            <p:strVal val="#ppt_x"/>
                                          </p:val>
                                        </p:tav>
                                      </p:tavLst>
                                    </p:anim>
                                    <p:anim calcmode="lin" valueType="num">
                                      <p:cBhvr>
                                        <p:cTn dur="1000" fill="hold" id="59"/>
                                        <p:tgtEl>
                                          <p:spTgt spid="32"/>
                                        </p:tgtEl>
                                        <p:attrNameLst>
                                          <p:attrName>ppt_y</p:attrName>
                                        </p:attrNameLst>
                                      </p:cBhvr>
                                      <p:tavLst>
                                        <p:tav tm="0">
                                          <p:val>
                                            <p:strVal val="#ppt_y+.1"/>
                                          </p:val>
                                        </p:tav>
                                        <p:tav tm="100000">
                                          <p:val>
                                            <p:strVal val="#ppt_y"/>
                                          </p:val>
                                        </p:tav>
                                      </p:tavLst>
                                    </p:anim>
                                  </p:childTnLst>
                                </p:cTn>
                              </p:par>
                            </p:childTnLst>
                          </p:cTn>
                        </p:par>
                        <p:par>
                          <p:cTn fill="hold" id="60" nodeType="afterGroup">
                            <p:stCondLst>
                              <p:cond delay="7500"/>
                            </p:stCondLst>
                            <p:childTnLst>
                              <p:par>
                                <p:cTn fill="hold" grpId="0" id="61" nodeType="afterEffect" presetClass="entr" presetID="2" presetSubtype="2">
                                  <p:stCondLst>
                                    <p:cond delay="0"/>
                                  </p:stCondLst>
                                  <p:childTnLst>
                                    <p:set>
                                      <p:cBhvr>
                                        <p:cTn dur="1" fill="hold" id="62">
                                          <p:stCondLst>
                                            <p:cond delay="0"/>
                                          </p:stCondLst>
                                        </p:cTn>
                                        <p:tgtEl>
                                          <p:spTgt spid="33"/>
                                        </p:tgtEl>
                                        <p:attrNameLst>
                                          <p:attrName>style.visibility</p:attrName>
                                        </p:attrNameLst>
                                      </p:cBhvr>
                                      <p:to>
                                        <p:strVal val="visible"/>
                                      </p:to>
                                    </p:set>
                                    <p:anim calcmode="lin" valueType="num">
                                      <p:cBhvr additive="base">
                                        <p:cTn dur="500" fill="hold" id="63"/>
                                        <p:tgtEl>
                                          <p:spTgt spid="33"/>
                                        </p:tgtEl>
                                        <p:attrNameLst>
                                          <p:attrName>ppt_x</p:attrName>
                                        </p:attrNameLst>
                                      </p:cBhvr>
                                      <p:tavLst>
                                        <p:tav tm="0">
                                          <p:val>
                                            <p:strVal val="1+#ppt_w/2"/>
                                          </p:val>
                                        </p:tav>
                                        <p:tav tm="100000">
                                          <p:val>
                                            <p:strVal val="#ppt_x"/>
                                          </p:val>
                                        </p:tav>
                                      </p:tavLst>
                                    </p:anim>
                                    <p:anim calcmode="lin" valueType="num">
                                      <p:cBhvr additive="base">
                                        <p:cTn dur="500" fill="hold" id="64"/>
                                        <p:tgtEl>
                                          <p:spTgt spid="33"/>
                                        </p:tgtEl>
                                        <p:attrNameLst>
                                          <p:attrName>ppt_y</p:attrName>
                                        </p:attrNameLst>
                                      </p:cBhvr>
                                      <p:tavLst>
                                        <p:tav tm="0">
                                          <p:val>
                                            <p:strVal val="#ppt_y"/>
                                          </p:val>
                                        </p:tav>
                                        <p:tav tm="100000">
                                          <p:val>
                                            <p:strVal val="#ppt_y"/>
                                          </p:val>
                                        </p:tav>
                                      </p:tavLst>
                                    </p:anim>
                                  </p:childTnLst>
                                </p:cTn>
                              </p:par>
                            </p:childTnLst>
                          </p:cTn>
                        </p:par>
                        <p:par>
                          <p:cTn fill="hold" id="65" nodeType="afterGroup">
                            <p:stCondLst>
                              <p:cond delay="8000"/>
                            </p:stCondLst>
                            <p:childTnLst>
                              <p:par>
                                <p:cTn fill="hold" grpId="0" id="66" nodeType="afterEffect" presetClass="entr" presetID="41" presetSubtype="0">
                                  <p:stCondLst>
                                    <p:cond delay="0"/>
                                  </p:stCondLst>
                                  <p:iterate type="lt">
                                    <p:tmPct val="10000"/>
                                  </p:iterate>
                                  <p:childTnLst>
                                    <p:set>
                                      <p:cBhvr>
                                        <p:cTn dur="1" fill="hold" id="67">
                                          <p:stCondLst>
                                            <p:cond delay="0"/>
                                          </p:stCondLst>
                                        </p:cTn>
                                        <p:tgtEl>
                                          <p:spTgt spid="35"/>
                                        </p:tgtEl>
                                        <p:attrNameLst>
                                          <p:attrName>style.visibility</p:attrName>
                                        </p:attrNameLst>
                                      </p:cBhvr>
                                      <p:to>
                                        <p:strVal val="visible"/>
                                      </p:to>
                                    </p:set>
                                    <p:anim calcmode="lin" valueType="num">
                                      <p:cBhvr>
                                        <p:cTn dur="500" fill="hold" id="68"/>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9"/>
                                        <p:tgtEl>
                                          <p:spTgt spid="35"/>
                                        </p:tgtEl>
                                        <p:attrNameLst>
                                          <p:attrName>ppt_y</p:attrName>
                                        </p:attrNameLst>
                                      </p:cBhvr>
                                      <p:tavLst>
                                        <p:tav tm="0">
                                          <p:val>
                                            <p:strVal val="#ppt_y"/>
                                          </p:val>
                                        </p:tav>
                                        <p:tav tm="100000">
                                          <p:val>
                                            <p:strVal val="#ppt_y"/>
                                          </p:val>
                                        </p:tav>
                                      </p:tavLst>
                                    </p:anim>
                                    <p:anim calcmode="lin" valueType="num">
                                      <p:cBhvr>
                                        <p:cTn dur="500" fill="hold" id="70"/>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1"/>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2" tmFilter="0,0; .5, 1; 1, 1"/>
                                        <p:tgtEl>
                                          <p:spTgt spid="35"/>
                                        </p:tgtEl>
                                      </p:cBhvr>
                                    </p:animEffect>
                                  </p:childTnLst>
                                </p:cTn>
                              </p:par>
                            </p:childTnLst>
                          </p:cTn>
                        </p:par>
                        <p:par>
                          <p:cTn fill="hold" id="73" nodeType="afterGroup">
                            <p:stCondLst>
                              <p:cond delay="8500"/>
                            </p:stCondLst>
                            <p:childTnLst>
                              <p:par>
                                <p:cTn fill="hold" grpId="0" id="74" nodeType="afterEffect" presetClass="entr" presetID="22" presetSubtype="8">
                                  <p:stCondLst>
                                    <p:cond delay="0"/>
                                  </p:stCondLst>
                                  <p:childTnLst>
                                    <p:set>
                                      <p:cBhvr>
                                        <p:cTn dur="1" fill="hold" id="75">
                                          <p:stCondLst>
                                            <p:cond delay="0"/>
                                          </p:stCondLst>
                                        </p:cTn>
                                        <p:tgtEl>
                                          <p:spTgt spid="36"/>
                                        </p:tgtEl>
                                        <p:attrNameLst>
                                          <p:attrName>style.visibility</p:attrName>
                                        </p:attrNameLst>
                                      </p:cBhvr>
                                      <p:to>
                                        <p:strVal val="visible"/>
                                      </p:to>
                                    </p:set>
                                    <p:animEffect filter="wipe(left)" transition="in">
                                      <p:cBhvr>
                                        <p:cTn dur="800" id="76"/>
                                        <p:tgtEl>
                                          <p:spTgt spid="36"/>
                                        </p:tgtEl>
                                      </p:cBhvr>
                                    </p:animEffect>
                                  </p:childTnLst>
                                </p:cTn>
                              </p:par>
                            </p:childTnLst>
                          </p:cTn>
                        </p:par>
                        <p:par>
                          <p:cTn fill="hold" id="77" nodeType="afterGroup">
                            <p:stCondLst>
                              <p:cond delay="9300"/>
                            </p:stCondLst>
                            <p:childTnLst>
                              <p:par>
                                <p:cTn fill="hold" grpId="0" id="78" nodeType="afterEffect" presetClass="entr" presetID="42" presetSubtype="0">
                                  <p:stCondLst>
                                    <p:cond delay="0"/>
                                  </p:stCondLst>
                                  <p:childTnLst>
                                    <p:set>
                                      <p:cBhvr>
                                        <p:cTn dur="1" fill="hold" id="79">
                                          <p:stCondLst>
                                            <p:cond delay="0"/>
                                          </p:stCondLst>
                                        </p:cTn>
                                        <p:tgtEl>
                                          <p:spTgt spid="38"/>
                                        </p:tgtEl>
                                        <p:attrNameLst>
                                          <p:attrName>style.visibility</p:attrName>
                                        </p:attrNameLst>
                                      </p:cBhvr>
                                      <p:to>
                                        <p:strVal val="visible"/>
                                      </p:to>
                                    </p:set>
                                    <p:animEffect filter="fade" transition="in">
                                      <p:cBhvr>
                                        <p:cTn dur="1000" id="80"/>
                                        <p:tgtEl>
                                          <p:spTgt spid="38"/>
                                        </p:tgtEl>
                                      </p:cBhvr>
                                    </p:animEffect>
                                    <p:anim calcmode="lin" valueType="num">
                                      <p:cBhvr>
                                        <p:cTn dur="1000" fill="hold" id="81"/>
                                        <p:tgtEl>
                                          <p:spTgt spid="38"/>
                                        </p:tgtEl>
                                        <p:attrNameLst>
                                          <p:attrName>ppt_x</p:attrName>
                                        </p:attrNameLst>
                                      </p:cBhvr>
                                      <p:tavLst>
                                        <p:tav tm="0">
                                          <p:val>
                                            <p:strVal val="#ppt_x"/>
                                          </p:val>
                                        </p:tav>
                                        <p:tav tm="100000">
                                          <p:val>
                                            <p:strVal val="#ppt_x"/>
                                          </p:val>
                                        </p:tav>
                                      </p:tavLst>
                                    </p:anim>
                                    <p:anim calcmode="lin" valueType="num">
                                      <p:cBhvr>
                                        <p:cTn dur="1000" fill="hold" id="82"/>
                                        <p:tgtEl>
                                          <p:spTgt spid="38"/>
                                        </p:tgtEl>
                                        <p:attrNameLst>
                                          <p:attrName>ppt_y</p:attrName>
                                        </p:attrNameLst>
                                      </p:cBhvr>
                                      <p:tavLst>
                                        <p:tav tm="0">
                                          <p:val>
                                            <p:strVal val="#ppt_y+.1"/>
                                          </p:val>
                                        </p:tav>
                                        <p:tav tm="100000">
                                          <p:val>
                                            <p:strVal val="#ppt_y"/>
                                          </p:val>
                                        </p:tav>
                                      </p:tavLst>
                                    </p:anim>
                                  </p:childTnLst>
                                </p:cTn>
                              </p:par>
                            </p:childTnLst>
                          </p:cTn>
                        </p:par>
                        <p:par>
                          <p:cTn fill="hold" id="83" nodeType="afterGroup">
                            <p:stCondLst>
                              <p:cond delay="10300"/>
                            </p:stCondLst>
                            <p:childTnLst>
                              <p:par>
                                <p:cTn fill="hold" grpId="0" id="84" nodeType="afterEffect" presetClass="entr" presetID="22" presetSubtype="8">
                                  <p:stCondLst>
                                    <p:cond delay="0"/>
                                  </p:stCondLst>
                                  <p:childTnLst>
                                    <p:set>
                                      <p:cBhvr>
                                        <p:cTn dur="1" fill="hold" id="85">
                                          <p:stCondLst>
                                            <p:cond delay="0"/>
                                          </p:stCondLst>
                                        </p:cTn>
                                        <p:tgtEl>
                                          <p:spTgt spid="37"/>
                                        </p:tgtEl>
                                        <p:attrNameLst>
                                          <p:attrName>style.visibility</p:attrName>
                                        </p:attrNameLst>
                                      </p:cBhvr>
                                      <p:to>
                                        <p:strVal val="visible"/>
                                      </p:to>
                                    </p:set>
                                    <p:animEffect filter="wipe(left)" transition="in">
                                      <p:cBhvr>
                                        <p:cTn dur="500" id="86"/>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6"/>
      <p:bldP grpId="0" spid="17"/>
      <p:bldP grpId="0" spid="30"/>
      <p:bldP grpId="0" spid="31"/>
      <p:bldP grpId="0" spid="32"/>
      <p:bldP grpId="0" spid="33"/>
      <p:bldP grpId="0" spid="35"/>
      <p:bldP grpId="0" spid="36"/>
      <p:bldP grpId="0" spid="37"/>
      <p:bldP grpId="0" spid="38"/>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4" name="KSO_Shape"/>
          <p:cNvSpPr/>
          <p:nvPr/>
        </p:nvSpPr>
        <p:spPr bwMode="auto">
          <a:xfrm>
            <a:off x="408228" y="411126"/>
            <a:ext cx="505508" cy="34711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ysClr lastClr="000000" val="windowText"/>
              </a:solidFill>
              <a:ea charset="-122" panose="02010600030101010101" pitchFamily="2" typeface="宋体"/>
            </a:endParaRPr>
          </a:p>
        </p:txBody>
      </p:sp>
      <p:sp>
        <p:nvSpPr>
          <p:cNvPr id="15" name="TextBox 14"/>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公司事记</a:t>
            </a:r>
          </a:p>
        </p:txBody>
      </p:sp>
      <p:cxnSp>
        <p:nvCxnSpPr>
          <p:cNvPr id="5" name="直接连接符 4"/>
          <p:cNvCxnSpPr/>
          <p:nvPr/>
        </p:nvCxnSpPr>
        <p:spPr>
          <a:xfrm flipH="1">
            <a:off x="2179772" y="3212976"/>
            <a:ext cx="0" cy="1440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1610210" y="1628800"/>
            <a:ext cx="1176338" cy="1663700"/>
            <a:chOff x="1279553" y="1866265"/>
            <a:chExt cx="1176338" cy="1663700"/>
          </a:xfrm>
        </p:grpSpPr>
        <p:sp>
          <p:nvSpPr>
            <p:cNvPr id="7" name="Freeform 5"/>
            <p:cNvSpPr/>
            <p:nvPr/>
          </p:nvSpPr>
          <p:spPr bwMode="auto">
            <a:xfrm>
              <a:off x="1279553" y="1866265"/>
              <a:ext cx="1176338" cy="1663700"/>
            </a:xfrm>
            <a:custGeom>
              <a:gdLst>
                <a:gd fmla="*/ 310 w 310" name="T0"/>
                <a:gd fmla="*/ 168 h 441" name="T1"/>
                <a:gd fmla="*/ 155 w 310" name="T2"/>
                <a:gd fmla="*/ 441 h 441" name="T3"/>
                <a:gd fmla="*/ 0 w 310" name="T4"/>
                <a:gd fmla="*/ 168 h 441" name="T5"/>
                <a:gd fmla="*/ 155 w 310" name="T6"/>
                <a:gd fmla="*/ 0 h 441" name="T7"/>
                <a:gd fmla="*/ 310 w 310" name="T8"/>
                <a:gd fmla="*/ 168 h 441" name="T9"/>
              </a:gdLst>
              <a:cxnLst>
                <a:cxn ang="0">
                  <a:pos x="T0" y="T1"/>
                </a:cxn>
                <a:cxn ang="0">
                  <a:pos x="T2" y="T3"/>
                </a:cxn>
                <a:cxn ang="0">
                  <a:pos x="T4" y="T5"/>
                </a:cxn>
                <a:cxn ang="0">
                  <a:pos x="T6" y="T7"/>
                </a:cxn>
                <a:cxn ang="0">
                  <a:pos x="T8" y="T9"/>
                </a:cxn>
              </a:cxnLst>
              <a:rect b="b" l="0" r="r" t="0"/>
              <a:pathLst>
                <a:path h="441" w="310">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0070C0"/>
            </a:solidFill>
            <a:ln>
              <a:noFill/>
            </a:ln>
            <a:effectLst>
              <a:outerShdw algn="t" blurRad="241300" dir="5400000" dist="635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8" name="椭圆 7"/>
            <p:cNvSpPr/>
            <p:nvPr/>
          </p:nvSpPr>
          <p:spPr>
            <a:xfrm>
              <a:off x="1405719" y="2007622"/>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10" name="文本框 4"/>
          <p:cNvSpPr txBox="1"/>
          <p:nvPr/>
        </p:nvSpPr>
        <p:spPr>
          <a:xfrm>
            <a:off x="1851357" y="2020778"/>
            <a:ext cx="734015" cy="396240"/>
          </a:xfrm>
          <a:prstGeom prst="rect">
            <a:avLst/>
          </a:prstGeom>
          <a:noFill/>
        </p:spPr>
        <p:txBody>
          <a:bodyPr rtlCol="0" wrap="none">
            <a:spAutoFit/>
          </a:bodyPr>
          <a:lstStyle/>
          <a:p>
            <a:pPr algn="ctr"/>
            <a:r>
              <a:rPr altLang="zh-CN" b="1" lang="en-US" smtClean="0" sz="2000">
                <a:solidFill>
                  <a:srgbClr val="0070C0"/>
                </a:solidFill>
                <a:latin charset="0" pitchFamily="34" typeface="Impact MT Std"/>
                <a:ea charset="-122" panose="020b0503020204020204" pitchFamily="34" typeface="微软雅黑"/>
              </a:rPr>
              <a:t>2011</a:t>
            </a:r>
          </a:p>
        </p:txBody>
      </p:sp>
      <p:sp>
        <p:nvSpPr>
          <p:cNvPr id="11" name="椭圆 10"/>
          <p:cNvSpPr/>
          <p:nvPr/>
        </p:nvSpPr>
        <p:spPr>
          <a:xfrm>
            <a:off x="2042418" y="4471872"/>
            <a:ext cx="239801" cy="239801"/>
          </a:xfrm>
          <a:prstGeom prst="ellipse">
            <a:avLst/>
          </a:prstGeom>
          <a:solidFill>
            <a:srgbClr val="F8F8F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1243668" y="4850594"/>
            <a:ext cx="1829583" cy="1110388"/>
            <a:chOff x="8779234" y="2030754"/>
            <a:chExt cx="1829583" cy="1110388"/>
          </a:xfrm>
        </p:grpSpPr>
        <p:sp>
          <p:nvSpPr>
            <p:cNvPr id="13" name="矩形 12"/>
            <p:cNvSpPr/>
            <p:nvPr/>
          </p:nvSpPr>
          <p:spPr>
            <a:xfrm>
              <a:off x="8916783" y="2030755"/>
              <a:ext cx="1554480" cy="365760"/>
            </a:xfrm>
            <a:prstGeom prst="rect">
              <a:avLst/>
            </a:prstGeom>
          </p:spPr>
          <p:txBody>
            <a:bodyPr wrap="none">
              <a:spAutoFit/>
            </a:bodyPr>
            <a:lstStyle/>
            <a:p>
              <a:pPr algn="ctr">
                <a:spcBef>
                  <a:spcPct val="0"/>
                </a:spcBef>
                <a:buFont typeface="Arial"/>
                <a:buNone/>
              </a:pPr>
              <a:r>
                <a:rPr altLang="en-US" b="1"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添加标题内容</a:t>
              </a:r>
            </a:p>
          </p:txBody>
        </p:sp>
        <p:sp>
          <p:nvSpPr>
            <p:cNvPr id="16" name="矩形 15"/>
            <p:cNvSpPr/>
            <p:nvPr/>
          </p:nvSpPr>
          <p:spPr>
            <a:xfrm>
              <a:off x="8779234" y="2332541"/>
              <a:ext cx="1829583" cy="804672"/>
            </a:xfrm>
            <a:prstGeom prst="rect">
              <a:avLst/>
            </a:prstGeom>
          </p:spPr>
          <p:txBody>
            <a:bodyPr anchor="ctr" wrap="square">
              <a:spAutoFit/>
            </a:bodyPr>
            <a:lstStyle/>
            <a:p>
              <a:pPr algn="ctr">
                <a:lnSpc>
                  <a:spcPct val="130000"/>
                </a:lnSpc>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请在此输入详细的文字介绍信息，表达图表的含义。</a:t>
              </a:r>
            </a:p>
          </p:txBody>
        </p:sp>
      </p:grpSp>
      <p:cxnSp>
        <p:nvCxnSpPr>
          <p:cNvPr id="17" name="直接连接符 16"/>
          <p:cNvCxnSpPr/>
          <p:nvPr/>
        </p:nvCxnSpPr>
        <p:spPr>
          <a:xfrm flipH="1">
            <a:off x="4153371" y="3212976"/>
            <a:ext cx="0" cy="1440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3583809" y="1628800"/>
            <a:ext cx="1176338" cy="1663700"/>
            <a:chOff x="1279553" y="1866265"/>
            <a:chExt cx="1176338" cy="1663700"/>
          </a:xfrm>
        </p:grpSpPr>
        <p:sp>
          <p:nvSpPr>
            <p:cNvPr id="19" name="Freeform 5"/>
            <p:cNvSpPr/>
            <p:nvPr/>
          </p:nvSpPr>
          <p:spPr bwMode="auto">
            <a:xfrm>
              <a:off x="1279553" y="1866265"/>
              <a:ext cx="1176338" cy="1663700"/>
            </a:xfrm>
            <a:custGeom>
              <a:gdLst>
                <a:gd fmla="*/ 310 w 310" name="T0"/>
                <a:gd fmla="*/ 168 h 441" name="T1"/>
                <a:gd fmla="*/ 155 w 310" name="T2"/>
                <a:gd fmla="*/ 441 h 441" name="T3"/>
                <a:gd fmla="*/ 0 w 310" name="T4"/>
                <a:gd fmla="*/ 168 h 441" name="T5"/>
                <a:gd fmla="*/ 155 w 310" name="T6"/>
                <a:gd fmla="*/ 0 h 441" name="T7"/>
                <a:gd fmla="*/ 310 w 310" name="T8"/>
                <a:gd fmla="*/ 168 h 441" name="T9"/>
              </a:gdLst>
              <a:cxnLst>
                <a:cxn ang="0">
                  <a:pos x="T0" y="T1"/>
                </a:cxn>
                <a:cxn ang="0">
                  <a:pos x="T2" y="T3"/>
                </a:cxn>
                <a:cxn ang="0">
                  <a:pos x="T4" y="T5"/>
                </a:cxn>
                <a:cxn ang="0">
                  <a:pos x="T6" y="T7"/>
                </a:cxn>
                <a:cxn ang="0">
                  <a:pos x="T8" y="T9"/>
                </a:cxn>
              </a:cxnLst>
              <a:rect b="b" l="0" r="r" t="0"/>
              <a:pathLst>
                <a:path h="441" w="310">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0070C0"/>
            </a:solidFill>
            <a:ln>
              <a:noFill/>
            </a:ln>
            <a:effectLst>
              <a:outerShdw algn="t" blurRad="241300" dir="5400000" dist="635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椭圆 19"/>
            <p:cNvSpPr/>
            <p:nvPr/>
          </p:nvSpPr>
          <p:spPr>
            <a:xfrm>
              <a:off x="1405719" y="2007622"/>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21" name="文本框 4"/>
          <p:cNvSpPr txBox="1"/>
          <p:nvPr/>
        </p:nvSpPr>
        <p:spPr>
          <a:xfrm>
            <a:off x="3817948" y="2020778"/>
            <a:ext cx="748030" cy="396240"/>
          </a:xfrm>
          <a:prstGeom prst="rect">
            <a:avLst/>
          </a:prstGeom>
          <a:noFill/>
        </p:spPr>
        <p:txBody>
          <a:bodyPr rtlCol="0" wrap="none">
            <a:spAutoFit/>
          </a:bodyPr>
          <a:lstStyle/>
          <a:p>
            <a:pPr algn="ctr"/>
            <a:r>
              <a:rPr altLang="zh-CN" b="1" lang="en-US" smtClean="0" sz="2000">
                <a:solidFill>
                  <a:srgbClr val="0070C0"/>
                </a:solidFill>
                <a:latin charset="0" pitchFamily="34" typeface="Impact MT Std"/>
                <a:ea charset="-122" panose="020b0503020204020204" pitchFamily="34" typeface="微软雅黑"/>
              </a:rPr>
              <a:t>2012</a:t>
            </a:r>
          </a:p>
        </p:txBody>
      </p:sp>
      <p:sp>
        <p:nvSpPr>
          <p:cNvPr id="22" name="椭圆 21"/>
          <p:cNvSpPr/>
          <p:nvPr/>
        </p:nvSpPr>
        <p:spPr>
          <a:xfrm>
            <a:off x="4016017" y="4471872"/>
            <a:ext cx="239801" cy="239801"/>
          </a:xfrm>
          <a:prstGeom prst="ellipse">
            <a:avLst/>
          </a:prstGeom>
          <a:solidFill>
            <a:srgbClr val="F8F8F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3217267" y="4850594"/>
            <a:ext cx="1829583" cy="1110388"/>
            <a:chOff x="8779234" y="2030754"/>
            <a:chExt cx="1829583" cy="1110388"/>
          </a:xfrm>
        </p:grpSpPr>
        <p:sp>
          <p:nvSpPr>
            <p:cNvPr id="24" name="矩形 23"/>
            <p:cNvSpPr/>
            <p:nvPr/>
          </p:nvSpPr>
          <p:spPr>
            <a:xfrm>
              <a:off x="8916786" y="2030755"/>
              <a:ext cx="1554480" cy="365760"/>
            </a:xfrm>
            <a:prstGeom prst="rect">
              <a:avLst/>
            </a:prstGeom>
          </p:spPr>
          <p:txBody>
            <a:bodyPr wrap="none">
              <a:spAutoFit/>
            </a:bodyPr>
            <a:lstStyle/>
            <a:p>
              <a:pPr algn="ctr">
                <a:spcBef>
                  <a:spcPct val="0"/>
                </a:spcBef>
                <a:buFont typeface="Arial"/>
                <a:buNone/>
              </a:pPr>
              <a:r>
                <a:rPr altLang="en-US" b="1"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添加标题内容</a:t>
              </a:r>
            </a:p>
          </p:txBody>
        </p:sp>
        <p:sp>
          <p:nvSpPr>
            <p:cNvPr id="25" name="矩形 24"/>
            <p:cNvSpPr/>
            <p:nvPr/>
          </p:nvSpPr>
          <p:spPr>
            <a:xfrm>
              <a:off x="8779233" y="2332541"/>
              <a:ext cx="1829583" cy="804672"/>
            </a:xfrm>
            <a:prstGeom prst="rect">
              <a:avLst/>
            </a:prstGeom>
          </p:spPr>
          <p:txBody>
            <a:bodyPr anchor="ctr" wrap="square">
              <a:spAutoFit/>
            </a:bodyPr>
            <a:lstStyle/>
            <a:p>
              <a:pPr algn="ctr">
                <a:lnSpc>
                  <a:spcPct val="130000"/>
                </a:lnSpc>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请在此输入详细的文字介绍信息，表达图表的含义。</a:t>
              </a:r>
            </a:p>
          </p:txBody>
        </p:sp>
      </p:grpSp>
      <p:cxnSp>
        <p:nvCxnSpPr>
          <p:cNvPr id="26" name="直接连接符 25"/>
          <p:cNvCxnSpPr/>
          <p:nvPr/>
        </p:nvCxnSpPr>
        <p:spPr>
          <a:xfrm flipH="1">
            <a:off x="6097587" y="3212976"/>
            <a:ext cx="0" cy="1440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5528025" y="1628800"/>
            <a:ext cx="1176338" cy="1663700"/>
            <a:chOff x="1279553" y="1866265"/>
            <a:chExt cx="1176338" cy="1663700"/>
          </a:xfrm>
        </p:grpSpPr>
        <p:sp>
          <p:nvSpPr>
            <p:cNvPr id="28" name="Freeform 5"/>
            <p:cNvSpPr/>
            <p:nvPr/>
          </p:nvSpPr>
          <p:spPr bwMode="auto">
            <a:xfrm>
              <a:off x="1279553" y="1866265"/>
              <a:ext cx="1176338" cy="1663700"/>
            </a:xfrm>
            <a:custGeom>
              <a:gdLst>
                <a:gd fmla="*/ 310 w 310" name="T0"/>
                <a:gd fmla="*/ 168 h 441" name="T1"/>
                <a:gd fmla="*/ 155 w 310" name="T2"/>
                <a:gd fmla="*/ 441 h 441" name="T3"/>
                <a:gd fmla="*/ 0 w 310" name="T4"/>
                <a:gd fmla="*/ 168 h 441" name="T5"/>
                <a:gd fmla="*/ 155 w 310" name="T6"/>
                <a:gd fmla="*/ 0 h 441" name="T7"/>
                <a:gd fmla="*/ 310 w 310" name="T8"/>
                <a:gd fmla="*/ 168 h 441" name="T9"/>
              </a:gdLst>
              <a:cxnLst>
                <a:cxn ang="0">
                  <a:pos x="T0" y="T1"/>
                </a:cxn>
                <a:cxn ang="0">
                  <a:pos x="T2" y="T3"/>
                </a:cxn>
                <a:cxn ang="0">
                  <a:pos x="T4" y="T5"/>
                </a:cxn>
                <a:cxn ang="0">
                  <a:pos x="T6" y="T7"/>
                </a:cxn>
                <a:cxn ang="0">
                  <a:pos x="T8" y="T9"/>
                </a:cxn>
              </a:cxnLst>
              <a:rect b="b" l="0" r="r" t="0"/>
              <a:pathLst>
                <a:path h="441" w="310">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0070C0"/>
            </a:solidFill>
            <a:ln>
              <a:noFill/>
            </a:ln>
            <a:effectLst>
              <a:outerShdw algn="t" blurRad="241300" dir="5400000" dist="635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9" name="椭圆 28"/>
            <p:cNvSpPr/>
            <p:nvPr/>
          </p:nvSpPr>
          <p:spPr>
            <a:xfrm>
              <a:off x="1405719" y="2007622"/>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30" name="文本框 4"/>
          <p:cNvSpPr txBox="1"/>
          <p:nvPr/>
        </p:nvSpPr>
        <p:spPr>
          <a:xfrm>
            <a:off x="5762165" y="2020778"/>
            <a:ext cx="748030" cy="396240"/>
          </a:xfrm>
          <a:prstGeom prst="rect">
            <a:avLst/>
          </a:prstGeom>
          <a:noFill/>
        </p:spPr>
        <p:txBody>
          <a:bodyPr rtlCol="0" wrap="none">
            <a:spAutoFit/>
          </a:bodyPr>
          <a:lstStyle/>
          <a:p>
            <a:pPr algn="ctr"/>
            <a:r>
              <a:rPr altLang="zh-CN" b="1" lang="en-US" smtClean="0" sz="2000">
                <a:solidFill>
                  <a:srgbClr val="0070C0"/>
                </a:solidFill>
                <a:latin charset="0" pitchFamily="34" typeface="Impact MT Std"/>
                <a:ea charset="-122" panose="020b0503020204020204" pitchFamily="34" typeface="微软雅黑"/>
              </a:rPr>
              <a:t>2013</a:t>
            </a:r>
          </a:p>
        </p:txBody>
      </p:sp>
      <p:sp>
        <p:nvSpPr>
          <p:cNvPr id="31" name="椭圆 30"/>
          <p:cNvSpPr/>
          <p:nvPr/>
        </p:nvSpPr>
        <p:spPr>
          <a:xfrm>
            <a:off x="5960233" y="4471872"/>
            <a:ext cx="239801" cy="239801"/>
          </a:xfrm>
          <a:prstGeom prst="ellipse">
            <a:avLst/>
          </a:prstGeom>
          <a:solidFill>
            <a:srgbClr val="F8F8F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2" name="组合 31"/>
          <p:cNvGrpSpPr/>
          <p:nvPr/>
        </p:nvGrpSpPr>
        <p:grpSpPr>
          <a:xfrm>
            <a:off x="5161483" y="4850594"/>
            <a:ext cx="1829583" cy="1110388"/>
            <a:chOff x="8779234" y="2030754"/>
            <a:chExt cx="1829583" cy="1110388"/>
          </a:xfrm>
        </p:grpSpPr>
        <p:sp>
          <p:nvSpPr>
            <p:cNvPr id="33" name="矩形 32"/>
            <p:cNvSpPr/>
            <p:nvPr/>
          </p:nvSpPr>
          <p:spPr>
            <a:xfrm>
              <a:off x="8916786" y="2030755"/>
              <a:ext cx="1554480" cy="365760"/>
            </a:xfrm>
            <a:prstGeom prst="rect">
              <a:avLst/>
            </a:prstGeom>
          </p:spPr>
          <p:txBody>
            <a:bodyPr wrap="none">
              <a:spAutoFit/>
            </a:bodyPr>
            <a:lstStyle/>
            <a:p>
              <a:pPr algn="ctr">
                <a:spcBef>
                  <a:spcPct val="0"/>
                </a:spcBef>
                <a:buFont typeface="Arial"/>
                <a:buNone/>
              </a:pPr>
              <a:r>
                <a:rPr altLang="en-US" b="1"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添加标题内容</a:t>
              </a:r>
            </a:p>
          </p:txBody>
        </p:sp>
        <p:sp>
          <p:nvSpPr>
            <p:cNvPr id="34" name="矩形 33"/>
            <p:cNvSpPr/>
            <p:nvPr/>
          </p:nvSpPr>
          <p:spPr>
            <a:xfrm>
              <a:off x="8779233" y="2332541"/>
              <a:ext cx="1829583" cy="804672"/>
            </a:xfrm>
            <a:prstGeom prst="rect">
              <a:avLst/>
            </a:prstGeom>
          </p:spPr>
          <p:txBody>
            <a:bodyPr anchor="ctr" wrap="square">
              <a:spAutoFit/>
            </a:bodyPr>
            <a:lstStyle/>
            <a:p>
              <a:pPr algn="ctr">
                <a:lnSpc>
                  <a:spcPct val="130000"/>
                </a:lnSpc>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请在此输入详细的文字介绍信息，表达图表的含义。</a:t>
              </a:r>
            </a:p>
          </p:txBody>
        </p:sp>
      </p:grpSp>
      <p:cxnSp>
        <p:nvCxnSpPr>
          <p:cNvPr id="35" name="直接连接符 34"/>
          <p:cNvCxnSpPr/>
          <p:nvPr/>
        </p:nvCxnSpPr>
        <p:spPr>
          <a:xfrm flipH="1">
            <a:off x="8084428" y="3212976"/>
            <a:ext cx="0" cy="1440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6" name="组合 35"/>
          <p:cNvGrpSpPr/>
          <p:nvPr/>
        </p:nvGrpSpPr>
        <p:grpSpPr>
          <a:xfrm>
            <a:off x="7514866" y="1628800"/>
            <a:ext cx="1176338" cy="1663700"/>
            <a:chOff x="1279553" y="1866265"/>
            <a:chExt cx="1176338" cy="1663700"/>
          </a:xfrm>
        </p:grpSpPr>
        <p:sp>
          <p:nvSpPr>
            <p:cNvPr id="37" name="Freeform 5"/>
            <p:cNvSpPr/>
            <p:nvPr/>
          </p:nvSpPr>
          <p:spPr bwMode="auto">
            <a:xfrm>
              <a:off x="1279553" y="1866265"/>
              <a:ext cx="1176338" cy="1663700"/>
            </a:xfrm>
            <a:custGeom>
              <a:gdLst>
                <a:gd fmla="*/ 310 w 310" name="T0"/>
                <a:gd fmla="*/ 168 h 441" name="T1"/>
                <a:gd fmla="*/ 155 w 310" name="T2"/>
                <a:gd fmla="*/ 441 h 441" name="T3"/>
                <a:gd fmla="*/ 0 w 310" name="T4"/>
                <a:gd fmla="*/ 168 h 441" name="T5"/>
                <a:gd fmla="*/ 155 w 310" name="T6"/>
                <a:gd fmla="*/ 0 h 441" name="T7"/>
                <a:gd fmla="*/ 310 w 310" name="T8"/>
                <a:gd fmla="*/ 168 h 441" name="T9"/>
              </a:gdLst>
              <a:cxnLst>
                <a:cxn ang="0">
                  <a:pos x="T0" y="T1"/>
                </a:cxn>
                <a:cxn ang="0">
                  <a:pos x="T2" y="T3"/>
                </a:cxn>
                <a:cxn ang="0">
                  <a:pos x="T4" y="T5"/>
                </a:cxn>
                <a:cxn ang="0">
                  <a:pos x="T6" y="T7"/>
                </a:cxn>
                <a:cxn ang="0">
                  <a:pos x="T8" y="T9"/>
                </a:cxn>
              </a:cxnLst>
              <a:rect b="b" l="0" r="r" t="0"/>
              <a:pathLst>
                <a:path h="441" w="310">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0070C0"/>
            </a:solidFill>
            <a:ln>
              <a:noFill/>
            </a:ln>
            <a:effectLst>
              <a:outerShdw algn="t" blurRad="241300" dir="5400000" dist="635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38" name="椭圆 37"/>
            <p:cNvSpPr/>
            <p:nvPr/>
          </p:nvSpPr>
          <p:spPr>
            <a:xfrm>
              <a:off x="1405719" y="2007622"/>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39" name="文本框 4"/>
          <p:cNvSpPr txBox="1"/>
          <p:nvPr/>
        </p:nvSpPr>
        <p:spPr>
          <a:xfrm>
            <a:off x="7749007" y="2020778"/>
            <a:ext cx="748030" cy="396240"/>
          </a:xfrm>
          <a:prstGeom prst="rect">
            <a:avLst/>
          </a:prstGeom>
          <a:noFill/>
        </p:spPr>
        <p:txBody>
          <a:bodyPr rtlCol="0" wrap="none">
            <a:spAutoFit/>
          </a:bodyPr>
          <a:lstStyle/>
          <a:p>
            <a:pPr algn="ctr"/>
            <a:r>
              <a:rPr altLang="zh-CN" b="1" lang="en-US" smtClean="0" sz="2000">
                <a:solidFill>
                  <a:srgbClr val="0070C0"/>
                </a:solidFill>
                <a:latin charset="0" pitchFamily="34" typeface="Impact MT Std"/>
                <a:ea charset="-122" panose="020b0503020204020204" pitchFamily="34" typeface="微软雅黑"/>
              </a:rPr>
              <a:t>2014</a:t>
            </a:r>
          </a:p>
        </p:txBody>
      </p:sp>
      <p:sp>
        <p:nvSpPr>
          <p:cNvPr id="40" name="椭圆 39"/>
          <p:cNvSpPr/>
          <p:nvPr/>
        </p:nvSpPr>
        <p:spPr>
          <a:xfrm>
            <a:off x="7947074" y="4471872"/>
            <a:ext cx="239801" cy="239801"/>
          </a:xfrm>
          <a:prstGeom prst="ellipse">
            <a:avLst/>
          </a:prstGeom>
          <a:solidFill>
            <a:srgbClr val="F8F8F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7148324" y="4850594"/>
            <a:ext cx="1829583" cy="1110388"/>
            <a:chOff x="8779234" y="2030754"/>
            <a:chExt cx="1829583" cy="1110388"/>
          </a:xfrm>
        </p:grpSpPr>
        <p:sp>
          <p:nvSpPr>
            <p:cNvPr id="42" name="矩形 41"/>
            <p:cNvSpPr/>
            <p:nvPr/>
          </p:nvSpPr>
          <p:spPr>
            <a:xfrm>
              <a:off x="8916783" y="2030755"/>
              <a:ext cx="1554480" cy="365760"/>
            </a:xfrm>
            <a:prstGeom prst="rect">
              <a:avLst/>
            </a:prstGeom>
          </p:spPr>
          <p:txBody>
            <a:bodyPr wrap="none">
              <a:spAutoFit/>
            </a:bodyPr>
            <a:lstStyle/>
            <a:p>
              <a:pPr algn="ctr">
                <a:spcBef>
                  <a:spcPct val="0"/>
                </a:spcBef>
                <a:buFont typeface="Arial"/>
                <a:buNone/>
              </a:pPr>
              <a:r>
                <a:rPr altLang="en-US" b="1"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添加标题内容</a:t>
              </a:r>
            </a:p>
          </p:txBody>
        </p:sp>
        <p:sp>
          <p:nvSpPr>
            <p:cNvPr id="43" name="矩形 42"/>
            <p:cNvSpPr/>
            <p:nvPr/>
          </p:nvSpPr>
          <p:spPr>
            <a:xfrm>
              <a:off x="8779234" y="2332541"/>
              <a:ext cx="1829583" cy="804672"/>
            </a:xfrm>
            <a:prstGeom prst="rect">
              <a:avLst/>
            </a:prstGeom>
          </p:spPr>
          <p:txBody>
            <a:bodyPr anchor="ctr" wrap="square">
              <a:spAutoFit/>
            </a:bodyPr>
            <a:lstStyle/>
            <a:p>
              <a:pPr algn="ctr">
                <a:lnSpc>
                  <a:spcPct val="130000"/>
                </a:lnSpc>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请在此输入详细的文字介绍信息，表达图表的含义。</a:t>
              </a:r>
            </a:p>
          </p:txBody>
        </p:sp>
      </p:grpSp>
      <p:cxnSp>
        <p:nvCxnSpPr>
          <p:cNvPr id="44" name="直接连接符 43"/>
          <p:cNvCxnSpPr/>
          <p:nvPr/>
        </p:nvCxnSpPr>
        <p:spPr>
          <a:xfrm flipH="1">
            <a:off x="10119259" y="3212976"/>
            <a:ext cx="0" cy="144016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9531090" y="1628800"/>
            <a:ext cx="1176338" cy="1663700"/>
            <a:chOff x="1279553" y="1866265"/>
            <a:chExt cx="1176338" cy="1663700"/>
          </a:xfrm>
        </p:grpSpPr>
        <p:sp>
          <p:nvSpPr>
            <p:cNvPr id="46" name="Freeform 5"/>
            <p:cNvSpPr/>
            <p:nvPr/>
          </p:nvSpPr>
          <p:spPr bwMode="auto">
            <a:xfrm>
              <a:off x="1279553" y="1866265"/>
              <a:ext cx="1176338" cy="1663700"/>
            </a:xfrm>
            <a:custGeom>
              <a:gdLst>
                <a:gd fmla="*/ 310 w 310" name="T0"/>
                <a:gd fmla="*/ 168 h 441" name="T1"/>
                <a:gd fmla="*/ 155 w 310" name="T2"/>
                <a:gd fmla="*/ 441 h 441" name="T3"/>
                <a:gd fmla="*/ 0 w 310" name="T4"/>
                <a:gd fmla="*/ 168 h 441" name="T5"/>
                <a:gd fmla="*/ 155 w 310" name="T6"/>
                <a:gd fmla="*/ 0 h 441" name="T7"/>
                <a:gd fmla="*/ 310 w 310" name="T8"/>
                <a:gd fmla="*/ 168 h 441" name="T9"/>
              </a:gdLst>
              <a:cxnLst>
                <a:cxn ang="0">
                  <a:pos x="T0" y="T1"/>
                </a:cxn>
                <a:cxn ang="0">
                  <a:pos x="T2" y="T3"/>
                </a:cxn>
                <a:cxn ang="0">
                  <a:pos x="T4" y="T5"/>
                </a:cxn>
                <a:cxn ang="0">
                  <a:pos x="T6" y="T7"/>
                </a:cxn>
                <a:cxn ang="0">
                  <a:pos x="T8" y="T9"/>
                </a:cxn>
              </a:cxnLst>
              <a:rect b="b" l="0" r="r" t="0"/>
              <a:pathLst>
                <a:path h="441" w="310">
                  <a:moveTo>
                    <a:pt x="310" y="168"/>
                  </a:moveTo>
                  <a:cubicBezTo>
                    <a:pt x="310" y="278"/>
                    <a:pt x="155" y="441"/>
                    <a:pt x="155" y="441"/>
                  </a:cubicBezTo>
                  <a:cubicBezTo>
                    <a:pt x="155" y="441"/>
                    <a:pt x="0" y="278"/>
                    <a:pt x="0" y="168"/>
                  </a:cubicBezTo>
                  <a:cubicBezTo>
                    <a:pt x="0" y="57"/>
                    <a:pt x="69" y="0"/>
                    <a:pt x="155" y="0"/>
                  </a:cubicBezTo>
                  <a:cubicBezTo>
                    <a:pt x="241" y="0"/>
                    <a:pt x="310" y="57"/>
                    <a:pt x="310" y="168"/>
                  </a:cubicBezTo>
                  <a:close/>
                </a:path>
              </a:pathLst>
            </a:custGeom>
            <a:solidFill>
              <a:srgbClr val="0070C0"/>
            </a:solidFill>
            <a:ln>
              <a:noFill/>
            </a:ln>
            <a:effectLst>
              <a:outerShdw algn="t" blurRad="241300" dir="5400000" dist="63500" rotWithShape="0">
                <a:prstClr val="black">
                  <a:alpha val="28000"/>
                </a:prst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47" name="椭圆 46"/>
            <p:cNvSpPr/>
            <p:nvPr/>
          </p:nvSpPr>
          <p:spPr>
            <a:xfrm>
              <a:off x="1405719" y="2007622"/>
              <a:ext cx="914400" cy="914400"/>
            </a:xfrm>
            <a:prstGeom prst="ellipse">
              <a:avLst/>
            </a:prstGeom>
            <a:gradFill>
              <a:gsLst>
                <a:gs pos="0">
                  <a:schemeClr val="accent1">
                    <a:lumMod val="5000"/>
                    <a:lumOff val="95000"/>
                  </a:schemeClr>
                </a:gs>
                <a:gs pos="100000">
                  <a:schemeClr val="bg1">
                    <a:lumMod val="95000"/>
                  </a:schemeClr>
                </a:gs>
              </a:gsLst>
              <a:lin ang="5400000" scaled="1"/>
            </a:gradFill>
            <a:ln w="22225">
              <a:solidFill>
                <a:schemeClr val="bg1"/>
              </a:solidFill>
            </a:ln>
            <a:effectLst>
              <a:outerShdw algn="t" blurRad="304800" dir="2700000" dist="38100"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sp>
        <p:nvSpPr>
          <p:cNvPr id="48" name="文本框 4"/>
          <p:cNvSpPr txBox="1"/>
          <p:nvPr/>
        </p:nvSpPr>
        <p:spPr>
          <a:xfrm>
            <a:off x="9745245" y="2020778"/>
            <a:ext cx="748030" cy="396240"/>
          </a:xfrm>
          <a:prstGeom prst="rect">
            <a:avLst/>
          </a:prstGeom>
          <a:noFill/>
        </p:spPr>
        <p:txBody>
          <a:bodyPr rtlCol="0" wrap="none">
            <a:spAutoFit/>
          </a:bodyPr>
          <a:lstStyle/>
          <a:p>
            <a:pPr algn="ctr"/>
            <a:r>
              <a:rPr altLang="zh-CN" b="1" lang="en-US" smtClean="0" sz="2000">
                <a:solidFill>
                  <a:srgbClr val="0070C0"/>
                </a:solidFill>
                <a:latin charset="0" pitchFamily="34" typeface="Impact MT Std"/>
                <a:ea charset="-122" panose="020b0503020204020204" pitchFamily="34" typeface="微软雅黑"/>
              </a:rPr>
              <a:t>2015</a:t>
            </a:r>
          </a:p>
        </p:txBody>
      </p:sp>
      <p:sp>
        <p:nvSpPr>
          <p:cNvPr id="49" name="椭圆 48"/>
          <p:cNvSpPr/>
          <p:nvPr/>
        </p:nvSpPr>
        <p:spPr>
          <a:xfrm>
            <a:off x="9999359" y="4471872"/>
            <a:ext cx="239801" cy="239801"/>
          </a:xfrm>
          <a:prstGeom prst="ellipse">
            <a:avLst/>
          </a:prstGeom>
          <a:solidFill>
            <a:srgbClr val="F8F8F8"/>
          </a:solidFill>
          <a:ln>
            <a:noFill/>
          </a:ln>
          <a:effectLst>
            <a:outerShdw algn="tr" blurRad="50800" dir="81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0" name="组合 49"/>
          <p:cNvGrpSpPr/>
          <p:nvPr/>
        </p:nvGrpSpPr>
        <p:grpSpPr>
          <a:xfrm>
            <a:off x="9234175" y="4850594"/>
            <a:ext cx="1829583" cy="1110388"/>
            <a:chOff x="8779234" y="2030754"/>
            <a:chExt cx="1829583" cy="1110388"/>
          </a:xfrm>
        </p:grpSpPr>
        <p:sp>
          <p:nvSpPr>
            <p:cNvPr id="51" name="矩形 50"/>
            <p:cNvSpPr/>
            <p:nvPr/>
          </p:nvSpPr>
          <p:spPr>
            <a:xfrm>
              <a:off x="8916784" y="2030755"/>
              <a:ext cx="1554480" cy="365760"/>
            </a:xfrm>
            <a:prstGeom prst="rect">
              <a:avLst/>
            </a:prstGeom>
          </p:spPr>
          <p:txBody>
            <a:bodyPr wrap="none">
              <a:spAutoFit/>
            </a:bodyPr>
            <a:lstStyle/>
            <a:p>
              <a:pPr algn="ctr">
                <a:spcBef>
                  <a:spcPct val="0"/>
                </a:spcBef>
                <a:buFont typeface="Arial"/>
                <a:buNone/>
              </a:pP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添加标题内容</a:t>
              </a:r>
            </a:p>
          </p:txBody>
        </p:sp>
        <p:sp>
          <p:nvSpPr>
            <p:cNvPr id="52" name="矩形 51"/>
            <p:cNvSpPr/>
            <p:nvPr/>
          </p:nvSpPr>
          <p:spPr>
            <a:xfrm>
              <a:off x="8779234" y="2332541"/>
              <a:ext cx="1829583" cy="804672"/>
            </a:xfrm>
            <a:prstGeom prst="rect">
              <a:avLst/>
            </a:prstGeom>
          </p:spPr>
          <p:txBody>
            <a:bodyPr anchor="ctr" wrap="square">
              <a:spAutoFit/>
            </a:bodyPr>
            <a:lstStyle/>
            <a:p>
              <a:pPr algn="ctr">
                <a:lnSpc>
                  <a:spcPct val="130000"/>
                </a:lnSpc>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请在此输入详细的文字介绍信息，表达图表的含义。</a:t>
              </a:r>
            </a:p>
          </p:txBody>
        </p:sp>
      </p:grpSp>
    </p:spTree>
    <p:extLst>
      <p:ext uri="{BB962C8B-B14F-4D97-AF65-F5344CB8AC3E}">
        <p14:creationId val="3965681918"/>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250" id="13"/>
                                        <p:tgtEl>
                                          <p:spTgt spid="14"/>
                                        </p:tgtEl>
                                        <p:attrNameLst>
                                          <p:attrName>ppt_y</p:attrName>
                                        </p:attrNameLst>
                                      </p:cBhvr>
                                      <p:tavLst>
                                        <p:tav tm="0">
                                          <p:val>
                                            <p:strVal val="#ppt_y+#ppt_h*1.125000"/>
                                          </p:val>
                                        </p:tav>
                                        <p:tav tm="100000">
                                          <p:val>
                                            <p:strVal val="#ppt_y"/>
                                          </p:val>
                                        </p:tav>
                                      </p:tavLst>
                                    </p:anim>
                                    <p:animEffect filter="wipe(up)" transition="in">
                                      <p:cBhvr>
                                        <p:cTn dur="250" id="14"/>
                                        <p:tgtEl>
                                          <p:spTgt spid="14"/>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42" presetSubtype="0">
                                  <p:stCondLst>
                                    <p:cond delay="0"/>
                                  </p:stCondLst>
                                  <p:childTnLst>
                                    <p:set>
                                      <p:cBhvr>
                                        <p:cTn dur="1" fill="hold" id="21">
                                          <p:stCondLst>
                                            <p:cond delay="0"/>
                                          </p:stCondLst>
                                        </p:cTn>
                                        <p:tgtEl>
                                          <p:spTgt spid="6"/>
                                        </p:tgtEl>
                                        <p:attrNameLst>
                                          <p:attrName>style.visibility</p:attrName>
                                        </p:attrNameLst>
                                      </p:cBhvr>
                                      <p:to>
                                        <p:strVal val="visible"/>
                                      </p:to>
                                    </p:set>
                                    <p:animEffect filter="fade" transition="in">
                                      <p:cBhvr>
                                        <p:cTn dur="1000" id="22"/>
                                        <p:tgtEl>
                                          <p:spTgt spid="6"/>
                                        </p:tgtEl>
                                      </p:cBhvr>
                                    </p:animEffect>
                                    <p:anim calcmode="lin" valueType="num">
                                      <p:cBhvr>
                                        <p:cTn dur="1000" fill="hold" id="23"/>
                                        <p:tgtEl>
                                          <p:spTgt spid="6"/>
                                        </p:tgtEl>
                                        <p:attrNameLst>
                                          <p:attrName>ppt_x</p:attrName>
                                        </p:attrNameLst>
                                      </p:cBhvr>
                                      <p:tavLst>
                                        <p:tav tm="0">
                                          <p:val>
                                            <p:strVal val="#ppt_x"/>
                                          </p:val>
                                        </p:tav>
                                        <p:tav tm="100000">
                                          <p:val>
                                            <p:strVal val="#ppt_x"/>
                                          </p:val>
                                        </p:tav>
                                      </p:tavLst>
                                    </p:anim>
                                    <p:anim calcmode="lin" valueType="num">
                                      <p:cBhvr>
                                        <p:cTn dur="1000" fill="hold" id="24"/>
                                        <p:tgtEl>
                                          <p:spTgt spid="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10"/>
                                        </p:tgtEl>
                                        <p:attrNameLst>
                                          <p:attrName>style.visibility</p:attrName>
                                        </p:attrNameLst>
                                      </p:cBhvr>
                                      <p:to>
                                        <p:strVal val="visible"/>
                                      </p:to>
                                    </p:set>
                                    <p:animEffect filter="fade" transition="in">
                                      <p:cBhvr>
                                        <p:cTn dur="500" id="28"/>
                                        <p:tgtEl>
                                          <p:spTgt spid="10"/>
                                        </p:tgtEl>
                                      </p:cBhvr>
                                    </p:animEffect>
                                  </p:childTnLst>
                                </p:cTn>
                              </p:par>
                            </p:childTnLst>
                          </p:cTn>
                        </p:par>
                        <p:par>
                          <p:cTn fill="hold" id="29" nodeType="afterGroup">
                            <p:stCondLst>
                              <p:cond delay="2500"/>
                            </p:stCondLst>
                            <p:childTnLst>
                              <p:par>
                                <p:cTn fill="hold" id="30" nodeType="afterEffect" presetClass="entr" presetID="22" presetSubtype="1">
                                  <p:stCondLst>
                                    <p:cond delay="0"/>
                                  </p:stCondLst>
                                  <p:childTnLst>
                                    <p:set>
                                      <p:cBhvr>
                                        <p:cTn dur="1" fill="hold" id="31">
                                          <p:stCondLst>
                                            <p:cond delay="0"/>
                                          </p:stCondLst>
                                        </p:cTn>
                                        <p:tgtEl>
                                          <p:spTgt spid="5"/>
                                        </p:tgtEl>
                                        <p:attrNameLst>
                                          <p:attrName>style.visibility</p:attrName>
                                        </p:attrNameLst>
                                      </p:cBhvr>
                                      <p:to>
                                        <p:strVal val="visible"/>
                                      </p:to>
                                    </p:set>
                                    <p:animEffect filter="wipe(up)" transition="in">
                                      <p:cBhvr>
                                        <p:cTn dur="500" id="32"/>
                                        <p:tgtEl>
                                          <p:spTgt spid="5"/>
                                        </p:tgtEl>
                                      </p:cBhvr>
                                    </p:animEffect>
                                  </p:childTnLst>
                                </p:cTn>
                              </p:par>
                              <p:par>
                                <p:cTn fill="hold" grpId="0" id="33" nodeType="withEffect" presetClass="entr" presetID="53" presetSubtype="0">
                                  <p:stCondLst>
                                    <p:cond delay="500"/>
                                  </p:stCondLst>
                                  <p:childTnLst>
                                    <p:set>
                                      <p:cBhvr>
                                        <p:cTn dur="1" fill="hold" id="34">
                                          <p:stCondLst>
                                            <p:cond delay="0"/>
                                          </p:stCondLst>
                                        </p:cTn>
                                        <p:tgtEl>
                                          <p:spTgt spid="11"/>
                                        </p:tgtEl>
                                        <p:attrNameLst>
                                          <p:attrName>style.visibility</p:attrName>
                                        </p:attrNameLst>
                                      </p:cBhvr>
                                      <p:to>
                                        <p:strVal val="visible"/>
                                      </p:to>
                                    </p:set>
                                    <p:anim calcmode="lin" valueType="num">
                                      <p:cBhvr>
                                        <p:cTn dur="500" fill="hold" id="35"/>
                                        <p:tgtEl>
                                          <p:spTgt spid="11"/>
                                        </p:tgtEl>
                                        <p:attrNameLst>
                                          <p:attrName>ppt_w</p:attrName>
                                        </p:attrNameLst>
                                      </p:cBhvr>
                                      <p:tavLst>
                                        <p:tav tm="0">
                                          <p:val>
                                            <p:fltVal val="0"/>
                                          </p:val>
                                        </p:tav>
                                        <p:tav tm="100000">
                                          <p:val>
                                            <p:strVal val="#ppt_w"/>
                                          </p:val>
                                        </p:tav>
                                      </p:tavLst>
                                    </p:anim>
                                    <p:anim calcmode="lin" valueType="num">
                                      <p:cBhvr>
                                        <p:cTn dur="500" fill="hold" id="36"/>
                                        <p:tgtEl>
                                          <p:spTgt spid="11"/>
                                        </p:tgtEl>
                                        <p:attrNameLst>
                                          <p:attrName>ppt_h</p:attrName>
                                        </p:attrNameLst>
                                      </p:cBhvr>
                                      <p:tavLst>
                                        <p:tav tm="0">
                                          <p:val>
                                            <p:fltVal val="0"/>
                                          </p:val>
                                        </p:tav>
                                        <p:tav tm="100000">
                                          <p:val>
                                            <p:strVal val="#ppt_h"/>
                                          </p:val>
                                        </p:tav>
                                      </p:tavLst>
                                    </p:anim>
                                    <p:animEffect filter="fade" transition="in">
                                      <p:cBhvr>
                                        <p:cTn dur="500" id="37"/>
                                        <p:tgtEl>
                                          <p:spTgt spid="11"/>
                                        </p:tgtEl>
                                      </p:cBhvr>
                                    </p:animEffect>
                                  </p:childTnLst>
                                </p:cTn>
                              </p:par>
                            </p:childTnLst>
                          </p:cTn>
                        </p:par>
                        <p:par>
                          <p:cTn fill="hold" id="38" nodeType="afterGroup">
                            <p:stCondLst>
                              <p:cond delay="3500"/>
                            </p:stCondLst>
                            <p:childTnLst>
                              <p:par>
                                <p:cTn fill="hold" id="39" nodeType="afterEffect" presetClass="entr" presetID="10" presetSubtype="0">
                                  <p:stCondLst>
                                    <p:cond delay="0"/>
                                  </p:stCondLst>
                                  <p:childTnLst>
                                    <p:set>
                                      <p:cBhvr>
                                        <p:cTn dur="1" fill="hold" id="40">
                                          <p:stCondLst>
                                            <p:cond delay="0"/>
                                          </p:stCondLst>
                                        </p:cTn>
                                        <p:tgtEl>
                                          <p:spTgt spid="12"/>
                                        </p:tgtEl>
                                        <p:attrNameLst>
                                          <p:attrName>style.visibility</p:attrName>
                                        </p:attrNameLst>
                                      </p:cBhvr>
                                      <p:to>
                                        <p:strVal val="visible"/>
                                      </p:to>
                                    </p:set>
                                    <p:animEffect filter="fade" transition="in">
                                      <p:cBhvr>
                                        <p:cTn dur="500" id="41"/>
                                        <p:tgtEl>
                                          <p:spTgt spid="12"/>
                                        </p:tgtEl>
                                      </p:cBhvr>
                                    </p:animEffect>
                                  </p:childTnLst>
                                </p:cTn>
                              </p:par>
                            </p:childTnLst>
                          </p:cTn>
                        </p:par>
                        <p:par>
                          <p:cTn fill="hold" id="42" nodeType="afterGroup">
                            <p:stCondLst>
                              <p:cond delay="4000"/>
                            </p:stCondLst>
                            <p:childTnLst>
                              <p:par>
                                <p:cTn fill="hold" id="43" nodeType="afterEffect" presetClass="entr" presetID="42" presetSubtype="0">
                                  <p:stCondLst>
                                    <p:cond delay="0"/>
                                  </p:stCondLst>
                                  <p:childTnLst>
                                    <p:set>
                                      <p:cBhvr>
                                        <p:cTn dur="1" fill="hold" id="44">
                                          <p:stCondLst>
                                            <p:cond delay="0"/>
                                          </p:stCondLst>
                                        </p:cTn>
                                        <p:tgtEl>
                                          <p:spTgt spid="18"/>
                                        </p:tgtEl>
                                        <p:attrNameLst>
                                          <p:attrName>style.visibility</p:attrName>
                                        </p:attrNameLst>
                                      </p:cBhvr>
                                      <p:to>
                                        <p:strVal val="visible"/>
                                      </p:to>
                                    </p:set>
                                    <p:animEffect filter="fade" transition="in">
                                      <p:cBhvr>
                                        <p:cTn dur="1000" id="45"/>
                                        <p:tgtEl>
                                          <p:spTgt spid="18"/>
                                        </p:tgtEl>
                                      </p:cBhvr>
                                    </p:animEffect>
                                    <p:anim calcmode="lin" valueType="num">
                                      <p:cBhvr>
                                        <p:cTn dur="1000" fill="hold" id="46"/>
                                        <p:tgtEl>
                                          <p:spTgt spid="18"/>
                                        </p:tgtEl>
                                        <p:attrNameLst>
                                          <p:attrName>ppt_x</p:attrName>
                                        </p:attrNameLst>
                                      </p:cBhvr>
                                      <p:tavLst>
                                        <p:tav tm="0">
                                          <p:val>
                                            <p:strVal val="#ppt_x"/>
                                          </p:val>
                                        </p:tav>
                                        <p:tav tm="100000">
                                          <p:val>
                                            <p:strVal val="#ppt_x"/>
                                          </p:val>
                                        </p:tav>
                                      </p:tavLst>
                                    </p:anim>
                                    <p:anim calcmode="lin" valueType="num">
                                      <p:cBhvr>
                                        <p:cTn dur="1000" fill="hold" id="47"/>
                                        <p:tgtEl>
                                          <p:spTgt spid="18"/>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5000"/>
                            </p:stCondLst>
                            <p:childTnLst>
                              <p:par>
                                <p:cTn fill="hold" grpId="0" id="49" nodeType="afterEffect" presetClass="entr" presetID="10" presetSubtype="0">
                                  <p:stCondLst>
                                    <p:cond delay="0"/>
                                  </p:stCondLst>
                                  <p:childTnLst>
                                    <p:set>
                                      <p:cBhvr>
                                        <p:cTn dur="1" fill="hold" id="50">
                                          <p:stCondLst>
                                            <p:cond delay="0"/>
                                          </p:stCondLst>
                                        </p:cTn>
                                        <p:tgtEl>
                                          <p:spTgt spid="21"/>
                                        </p:tgtEl>
                                        <p:attrNameLst>
                                          <p:attrName>style.visibility</p:attrName>
                                        </p:attrNameLst>
                                      </p:cBhvr>
                                      <p:to>
                                        <p:strVal val="visible"/>
                                      </p:to>
                                    </p:set>
                                    <p:animEffect filter="fade" transition="in">
                                      <p:cBhvr>
                                        <p:cTn dur="500" id="51"/>
                                        <p:tgtEl>
                                          <p:spTgt spid="21"/>
                                        </p:tgtEl>
                                      </p:cBhvr>
                                    </p:animEffect>
                                  </p:childTnLst>
                                </p:cTn>
                              </p:par>
                            </p:childTnLst>
                          </p:cTn>
                        </p:par>
                        <p:par>
                          <p:cTn fill="hold" id="52" nodeType="afterGroup">
                            <p:stCondLst>
                              <p:cond delay="5500"/>
                            </p:stCondLst>
                            <p:childTnLst>
                              <p:par>
                                <p:cTn fill="hold" id="53" nodeType="afterEffect" presetClass="entr" presetID="22" presetSubtype="1">
                                  <p:stCondLst>
                                    <p:cond delay="0"/>
                                  </p:stCondLst>
                                  <p:childTnLst>
                                    <p:set>
                                      <p:cBhvr>
                                        <p:cTn dur="1" fill="hold" id="54">
                                          <p:stCondLst>
                                            <p:cond delay="0"/>
                                          </p:stCondLst>
                                        </p:cTn>
                                        <p:tgtEl>
                                          <p:spTgt spid="17"/>
                                        </p:tgtEl>
                                        <p:attrNameLst>
                                          <p:attrName>style.visibility</p:attrName>
                                        </p:attrNameLst>
                                      </p:cBhvr>
                                      <p:to>
                                        <p:strVal val="visible"/>
                                      </p:to>
                                    </p:set>
                                    <p:animEffect filter="wipe(up)" transition="in">
                                      <p:cBhvr>
                                        <p:cTn dur="500" id="55"/>
                                        <p:tgtEl>
                                          <p:spTgt spid="17"/>
                                        </p:tgtEl>
                                      </p:cBhvr>
                                    </p:animEffect>
                                  </p:childTnLst>
                                </p:cTn>
                              </p:par>
                              <p:par>
                                <p:cTn fill="hold" grpId="0" id="56" nodeType="withEffect" presetClass="entr" presetID="53" presetSubtype="0">
                                  <p:stCondLst>
                                    <p:cond delay="500"/>
                                  </p:stCondLst>
                                  <p:childTnLst>
                                    <p:set>
                                      <p:cBhvr>
                                        <p:cTn dur="1" fill="hold" id="57">
                                          <p:stCondLst>
                                            <p:cond delay="0"/>
                                          </p:stCondLst>
                                        </p:cTn>
                                        <p:tgtEl>
                                          <p:spTgt spid="22"/>
                                        </p:tgtEl>
                                        <p:attrNameLst>
                                          <p:attrName>style.visibility</p:attrName>
                                        </p:attrNameLst>
                                      </p:cBhvr>
                                      <p:to>
                                        <p:strVal val="visible"/>
                                      </p:to>
                                    </p:set>
                                    <p:anim calcmode="lin" valueType="num">
                                      <p:cBhvr>
                                        <p:cTn dur="500" fill="hold" id="58"/>
                                        <p:tgtEl>
                                          <p:spTgt spid="22"/>
                                        </p:tgtEl>
                                        <p:attrNameLst>
                                          <p:attrName>ppt_w</p:attrName>
                                        </p:attrNameLst>
                                      </p:cBhvr>
                                      <p:tavLst>
                                        <p:tav tm="0">
                                          <p:val>
                                            <p:fltVal val="0"/>
                                          </p:val>
                                        </p:tav>
                                        <p:tav tm="100000">
                                          <p:val>
                                            <p:strVal val="#ppt_w"/>
                                          </p:val>
                                        </p:tav>
                                      </p:tavLst>
                                    </p:anim>
                                    <p:anim calcmode="lin" valueType="num">
                                      <p:cBhvr>
                                        <p:cTn dur="500" fill="hold" id="59"/>
                                        <p:tgtEl>
                                          <p:spTgt spid="22"/>
                                        </p:tgtEl>
                                        <p:attrNameLst>
                                          <p:attrName>ppt_h</p:attrName>
                                        </p:attrNameLst>
                                      </p:cBhvr>
                                      <p:tavLst>
                                        <p:tav tm="0">
                                          <p:val>
                                            <p:fltVal val="0"/>
                                          </p:val>
                                        </p:tav>
                                        <p:tav tm="100000">
                                          <p:val>
                                            <p:strVal val="#ppt_h"/>
                                          </p:val>
                                        </p:tav>
                                      </p:tavLst>
                                    </p:anim>
                                    <p:animEffect filter="fade" transition="in">
                                      <p:cBhvr>
                                        <p:cTn dur="500" id="60"/>
                                        <p:tgtEl>
                                          <p:spTgt spid="22"/>
                                        </p:tgtEl>
                                      </p:cBhvr>
                                    </p:animEffect>
                                  </p:childTnLst>
                                </p:cTn>
                              </p:par>
                            </p:childTnLst>
                          </p:cTn>
                        </p:par>
                        <p:par>
                          <p:cTn fill="hold" id="61" nodeType="afterGroup">
                            <p:stCondLst>
                              <p:cond delay="6500"/>
                            </p:stCondLst>
                            <p:childTnLst>
                              <p:par>
                                <p:cTn fill="hold" id="62" nodeType="afterEffect" presetClass="entr" presetID="10" presetSubtype="0">
                                  <p:stCondLst>
                                    <p:cond delay="0"/>
                                  </p:stCondLst>
                                  <p:childTnLst>
                                    <p:set>
                                      <p:cBhvr>
                                        <p:cTn dur="1" fill="hold" id="63">
                                          <p:stCondLst>
                                            <p:cond delay="0"/>
                                          </p:stCondLst>
                                        </p:cTn>
                                        <p:tgtEl>
                                          <p:spTgt spid="23"/>
                                        </p:tgtEl>
                                        <p:attrNameLst>
                                          <p:attrName>style.visibility</p:attrName>
                                        </p:attrNameLst>
                                      </p:cBhvr>
                                      <p:to>
                                        <p:strVal val="visible"/>
                                      </p:to>
                                    </p:set>
                                    <p:animEffect filter="fade" transition="in">
                                      <p:cBhvr>
                                        <p:cTn dur="500" id="64"/>
                                        <p:tgtEl>
                                          <p:spTgt spid="23"/>
                                        </p:tgtEl>
                                      </p:cBhvr>
                                    </p:animEffect>
                                  </p:childTnLst>
                                </p:cTn>
                              </p:par>
                            </p:childTnLst>
                          </p:cTn>
                        </p:par>
                        <p:par>
                          <p:cTn fill="hold" id="65" nodeType="afterGroup">
                            <p:stCondLst>
                              <p:cond delay="7000"/>
                            </p:stCondLst>
                            <p:childTnLst>
                              <p:par>
                                <p:cTn fill="hold" id="66" nodeType="afterEffect" presetClass="entr" presetID="42" presetSubtype="0">
                                  <p:stCondLst>
                                    <p:cond delay="0"/>
                                  </p:stCondLst>
                                  <p:childTnLst>
                                    <p:set>
                                      <p:cBhvr>
                                        <p:cTn dur="1" fill="hold" id="67">
                                          <p:stCondLst>
                                            <p:cond delay="0"/>
                                          </p:stCondLst>
                                        </p:cTn>
                                        <p:tgtEl>
                                          <p:spTgt spid="27"/>
                                        </p:tgtEl>
                                        <p:attrNameLst>
                                          <p:attrName>style.visibility</p:attrName>
                                        </p:attrNameLst>
                                      </p:cBhvr>
                                      <p:to>
                                        <p:strVal val="visible"/>
                                      </p:to>
                                    </p:set>
                                    <p:animEffect filter="fade" transition="in">
                                      <p:cBhvr>
                                        <p:cTn dur="1000" id="68"/>
                                        <p:tgtEl>
                                          <p:spTgt spid="27"/>
                                        </p:tgtEl>
                                      </p:cBhvr>
                                    </p:animEffect>
                                    <p:anim calcmode="lin" valueType="num">
                                      <p:cBhvr>
                                        <p:cTn dur="1000" fill="hold" id="69"/>
                                        <p:tgtEl>
                                          <p:spTgt spid="27"/>
                                        </p:tgtEl>
                                        <p:attrNameLst>
                                          <p:attrName>ppt_x</p:attrName>
                                        </p:attrNameLst>
                                      </p:cBhvr>
                                      <p:tavLst>
                                        <p:tav tm="0">
                                          <p:val>
                                            <p:strVal val="#ppt_x"/>
                                          </p:val>
                                        </p:tav>
                                        <p:tav tm="100000">
                                          <p:val>
                                            <p:strVal val="#ppt_x"/>
                                          </p:val>
                                        </p:tav>
                                      </p:tavLst>
                                    </p:anim>
                                    <p:anim calcmode="lin" valueType="num">
                                      <p:cBhvr>
                                        <p:cTn dur="1000" fill="hold" id="70"/>
                                        <p:tgtEl>
                                          <p:spTgt spid="27"/>
                                        </p:tgtEl>
                                        <p:attrNameLst>
                                          <p:attrName>ppt_y</p:attrName>
                                        </p:attrNameLst>
                                      </p:cBhvr>
                                      <p:tavLst>
                                        <p:tav tm="0">
                                          <p:val>
                                            <p:strVal val="#ppt_y+.1"/>
                                          </p:val>
                                        </p:tav>
                                        <p:tav tm="100000">
                                          <p:val>
                                            <p:strVal val="#ppt_y"/>
                                          </p:val>
                                        </p:tav>
                                      </p:tavLst>
                                    </p:anim>
                                  </p:childTnLst>
                                </p:cTn>
                              </p:par>
                            </p:childTnLst>
                          </p:cTn>
                        </p:par>
                        <p:par>
                          <p:cTn fill="hold" id="71" nodeType="afterGroup">
                            <p:stCondLst>
                              <p:cond delay="8000"/>
                            </p:stCondLst>
                            <p:childTnLst>
                              <p:par>
                                <p:cTn fill="hold" grpId="0" id="72" nodeType="afterEffect" presetClass="entr" presetID="10" presetSubtype="0">
                                  <p:stCondLst>
                                    <p:cond delay="0"/>
                                  </p:stCondLst>
                                  <p:childTnLst>
                                    <p:set>
                                      <p:cBhvr>
                                        <p:cTn dur="1" fill="hold" id="73">
                                          <p:stCondLst>
                                            <p:cond delay="0"/>
                                          </p:stCondLst>
                                        </p:cTn>
                                        <p:tgtEl>
                                          <p:spTgt spid="30"/>
                                        </p:tgtEl>
                                        <p:attrNameLst>
                                          <p:attrName>style.visibility</p:attrName>
                                        </p:attrNameLst>
                                      </p:cBhvr>
                                      <p:to>
                                        <p:strVal val="visible"/>
                                      </p:to>
                                    </p:set>
                                    <p:animEffect filter="fade" transition="in">
                                      <p:cBhvr>
                                        <p:cTn dur="500" id="74"/>
                                        <p:tgtEl>
                                          <p:spTgt spid="30"/>
                                        </p:tgtEl>
                                      </p:cBhvr>
                                    </p:animEffect>
                                  </p:childTnLst>
                                </p:cTn>
                              </p:par>
                            </p:childTnLst>
                          </p:cTn>
                        </p:par>
                        <p:par>
                          <p:cTn fill="hold" id="75" nodeType="afterGroup">
                            <p:stCondLst>
                              <p:cond delay="8500"/>
                            </p:stCondLst>
                            <p:childTnLst>
                              <p:par>
                                <p:cTn fill="hold" id="76" nodeType="afterEffect" presetClass="entr" presetID="22" presetSubtype="1">
                                  <p:stCondLst>
                                    <p:cond delay="0"/>
                                  </p:stCondLst>
                                  <p:childTnLst>
                                    <p:set>
                                      <p:cBhvr>
                                        <p:cTn dur="1" fill="hold" id="77">
                                          <p:stCondLst>
                                            <p:cond delay="0"/>
                                          </p:stCondLst>
                                        </p:cTn>
                                        <p:tgtEl>
                                          <p:spTgt spid="26"/>
                                        </p:tgtEl>
                                        <p:attrNameLst>
                                          <p:attrName>style.visibility</p:attrName>
                                        </p:attrNameLst>
                                      </p:cBhvr>
                                      <p:to>
                                        <p:strVal val="visible"/>
                                      </p:to>
                                    </p:set>
                                    <p:animEffect filter="wipe(up)" transition="in">
                                      <p:cBhvr>
                                        <p:cTn dur="500" id="78"/>
                                        <p:tgtEl>
                                          <p:spTgt spid="26"/>
                                        </p:tgtEl>
                                      </p:cBhvr>
                                    </p:animEffect>
                                  </p:childTnLst>
                                </p:cTn>
                              </p:par>
                              <p:par>
                                <p:cTn fill="hold" grpId="0" id="79" nodeType="withEffect" presetClass="entr" presetID="53" presetSubtype="0">
                                  <p:stCondLst>
                                    <p:cond delay="500"/>
                                  </p:stCondLst>
                                  <p:childTnLst>
                                    <p:set>
                                      <p:cBhvr>
                                        <p:cTn dur="1" fill="hold" id="80">
                                          <p:stCondLst>
                                            <p:cond delay="0"/>
                                          </p:stCondLst>
                                        </p:cTn>
                                        <p:tgtEl>
                                          <p:spTgt spid="31"/>
                                        </p:tgtEl>
                                        <p:attrNameLst>
                                          <p:attrName>style.visibility</p:attrName>
                                        </p:attrNameLst>
                                      </p:cBhvr>
                                      <p:to>
                                        <p:strVal val="visible"/>
                                      </p:to>
                                    </p:set>
                                    <p:anim calcmode="lin" valueType="num">
                                      <p:cBhvr>
                                        <p:cTn dur="500" fill="hold" id="81"/>
                                        <p:tgtEl>
                                          <p:spTgt spid="31"/>
                                        </p:tgtEl>
                                        <p:attrNameLst>
                                          <p:attrName>ppt_w</p:attrName>
                                        </p:attrNameLst>
                                      </p:cBhvr>
                                      <p:tavLst>
                                        <p:tav tm="0">
                                          <p:val>
                                            <p:fltVal val="0"/>
                                          </p:val>
                                        </p:tav>
                                        <p:tav tm="100000">
                                          <p:val>
                                            <p:strVal val="#ppt_w"/>
                                          </p:val>
                                        </p:tav>
                                      </p:tavLst>
                                    </p:anim>
                                    <p:anim calcmode="lin" valueType="num">
                                      <p:cBhvr>
                                        <p:cTn dur="500" fill="hold" id="82"/>
                                        <p:tgtEl>
                                          <p:spTgt spid="31"/>
                                        </p:tgtEl>
                                        <p:attrNameLst>
                                          <p:attrName>ppt_h</p:attrName>
                                        </p:attrNameLst>
                                      </p:cBhvr>
                                      <p:tavLst>
                                        <p:tav tm="0">
                                          <p:val>
                                            <p:fltVal val="0"/>
                                          </p:val>
                                        </p:tav>
                                        <p:tav tm="100000">
                                          <p:val>
                                            <p:strVal val="#ppt_h"/>
                                          </p:val>
                                        </p:tav>
                                      </p:tavLst>
                                    </p:anim>
                                    <p:animEffect filter="fade" transition="in">
                                      <p:cBhvr>
                                        <p:cTn dur="500" id="83"/>
                                        <p:tgtEl>
                                          <p:spTgt spid="31"/>
                                        </p:tgtEl>
                                      </p:cBhvr>
                                    </p:animEffect>
                                  </p:childTnLst>
                                </p:cTn>
                              </p:par>
                            </p:childTnLst>
                          </p:cTn>
                        </p:par>
                        <p:par>
                          <p:cTn fill="hold" id="84" nodeType="afterGroup">
                            <p:stCondLst>
                              <p:cond delay="9500"/>
                            </p:stCondLst>
                            <p:childTnLst>
                              <p:par>
                                <p:cTn fill="hold" id="85" nodeType="afterEffect" presetClass="entr" presetID="10" presetSubtype="0">
                                  <p:stCondLst>
                                    <p:cond delay="0"/>
                                  </p:stCondLst>
                                  <p:childTnLst>
                                    <p:set>
                                      <p:cBhvr>
                                        <p:cTn dur="1" fill="hold" id="86">
                                          <p:stCondLst>
                                            <p:cond delay="0"/>
                                          </p:stCondLst>
                                        </p:cTn>
                                        <p:tgtEl>
                                          <p:spTgt spid="32"/>
                                        </p:tgtEl>
                                        <p:attrNameLst>
                                          <p:attrName>style.visibility</p:attrName>
                                        </p:attrNameLst>
                                      </p:cBhvr>
                                      <p:to>
                                        <p:strVal val="visible"/>
                                      </p:to>
                                    </p:set>
                                    <p:animEffect filter="fade" transition="in">
                                      <p:cBhvr>
                                        <p:cTn dur="500" id="87"/>
                                        <p:tgtEl>
                                          <p:spTgt spid="32"/>
                                        </p:tgtEl>
                                      </p:cBhvr>
                                    </p:animEffect>
                                  </p:childTnLst>
                                </p:cTn>
                              </p:par>
                            </p:childTnLst>
                          </p:cTn>
                        </p:par>
                        <p:par>
                          <p:cTn fill="hold" id="88" nodeType="afterGroup">
                            <p:stCondLst>
                              <p:cond delay="10000"/>
                            </p:stCondLst>
                            <p:childTnLst>
                              <p:par>
                                <p:cTn fill="hold" id="89" nodeType="afterEffect" presetClass="entr" presetID="42" presetSubtype="0">
                                  <p:stCondLst>
                                    <p:cond delay="0"/>
                                  </p:stCondLst>
                                  <p:childTnLst>
                                    <p:set>
                                      <p:cBhvr>
                                        <p:cTn dur="1" fill="hold" id="90">
                                          <p:stCondLst>
                                            <p:cond delay="0"/>
                                          </p:stCondLst>
                                        </p:cTn>
                                        <p:tgtEl>
                                          <p:spTgt spid="36"/>
                                        </p:tgtEl>
                                        <p:attrNameLst>
                                          <p:attrName>style.visibility</p:attrName>
                                        </p:attrNameLst>
                                      </p:cBhvr>
                                      <p:to>
                                        <p:strVal val="visible"/>
                                      </p:to>
                                    </p:set>
                                    <p:animEffect filter="fade" transition="in">
                                      <p:cBhvr>
                                        <p:cTn dur="1000" id="91"/>
                                        <p:tgtEl>
                                          <p:spTgt spid="36"/>
                                        </p:tgtEl>
                                      </p:cBhvr>
                                    </p:animEffect>
                                    <p:anim calcmode="lin" valueType="num">
                                      <p:cBhvr>
                                        <p:cTn dur="1000" fill="hold" id="92"/>
                                        <p:tgtEl>
                                          <p:spTgt spid="36"/>
                                        </p:tgtEl>
                                        <p:attrNameLst>
                                          <p:attrName>ppt_x</p:attrName>
                                        </p:attrNameLst>
                                      </p:cBhvr>
                                      <p:tavLst>
                                        <p:tav tm="0">
                                          <p:val>
                                            <p:strVal val="#ppt_x"/>
                                          </p:val>
                                        </p:tav>
                                        <p:tav tm="100000">
                                          <p:val>
                                            <p:strVal val="#ppt_x"/>
                                          </p:val>
                                        </p:tav>
                                      </p:tavLst>
                                    </p:anim>
                                    <p:anim calcmode="lin" valueType="num">
                                      <p:cBhvr>
                                        <p:cTn dur="1000" fill="hold" id="93"/>
                                        <p:tgtEl>
                                          <p:spTgt spid="36"/>
                                        </p:tgtEl>
                                        <p:attrNameLst>
                                          <p:attrName>ppt_y</p:attrName>
                                        </p:attrNameLst>
                                      </p:cBhvr>
                                      <p:tavLst>
                                        <p:tav tm="0">
                                          <p:val>
                                            <p:strVal val="#ppt_y+.1"/>
                                          </p:val>
                                        </p:tav>
                                        <p:tav tm="100000">
                                          <p:val>
                                            <p:strVal val="#ppt_y"/>
                                          </p:val>
                                        </p:tav>
                                      </p:tavLst>
                                    </p:anim>
                                  </p:childTnLst>
                                </p:cTn>
                              </p:par>
                            </p:childTnLst>
                          </p:cTn>
                        </p:par>
                        <p:par>
                          <p:cTn fill="hold" id="94" nodeType="afterGroup">
                            <p:stCondLst>
                              <p:cond delay="11000"/>
                            </p:stCondLst>
                            <p:childTnLst>
                              <p:par>
                                <p:cTn fill="hold" grpId="0" id="95" nodeType="afterEffect" presetClass="entr" presetID="10" presetSubtype="0">
                                  <p:stCondLst>
                                    <p:cond delay="0"/>
                                  </p:stCondLst>
                                  <p:childTnLst>
                                    <p:set>
                                      <p:cBhvr>
                                        <p:cTn dur="1" fill="hold" id="96">
                                          <p:stCondLst>
                                            <p:cond delay="0"/>
                                          </p:stCondLst>
                                        </p:cTn>
                                        <p:tgtEl>
                                          <p:spTgt spid="39"/>
                                        </p:tgtEl>
                                        <p:attrNameLst>
                                          <p:attrName>style.visibility</p:attrName>
                                        </p:attrNameLst>
                                      </p:cBhvr>
                                      <p:to>
                                        <p:strVal val="visible"/>
                                      </p:to>
                                    </p:set>
                                    <p:animEffect filter="fade" transition="in">
                                      <p:cBhvr>
                                        <p:cTn dur="500" id="97"/>
                                        <p:tgtEl>
                                          <p:spTgt spid="39"/>
                                        </p:tgtEl>
                                      </p:cBhvr>
                                    </p:animEffect>
                                  </p:childTnLst>
                                </p:cTn>
                              </p:par>
                            </p:childTnLst>
                          </p:cTn>
                        </p:par>
                        <p:par>
                          <p:cTn fill="hold" id="98" nodeType="afterGroup">
                            <p:stCondLst>
                              <p:cond delay="11500"/>
                            </p:stCondLst>
                            <p:childTnLst>
                              <p:par>
                                <p:cTn fill="hold" id="99" nodeType="afterEffect" presetClass="entr" presetID="22" presetSubtype="1">
                                  <p:stCondLst>
                                    <p:cond delay="0"/>
                                  </p:stCondLst>
                                  <p:childTnLst>
                                    <p:set>
                                      <p:cBhvr>
                                        <p:cTn dur="1" fill="hold" id="100">
                                          <p:stCondLst>
                                            <p:cond delay="0"/>
                                          </p:stCondLst>
                                        </p:cTn>
                                        <p:tgtEl>
                                          <p:spTgt spid="35"/>
                                        </p:tgtEl>
                                        <p:attrNameLst>
                                          <p:attrName>style.visibility</p:attrName>
                                        </p:attrNameLst>
                                      </p:cBhvr>
                                      <p:to>
                                        <p:strVal val="visible"/>
                                      </p:to>
                                    </p:set>
                                    <p:animEffect filter="wipe(up)" transition="in">
                                      <p:cBhvr>
                                        <p:cTn dur="500" id="101"/>
                                        <p:tgtEl>
                                          <p:spTgt spid="35"/>
                                        </p:tgtEl>
                                      </p:cBhvr>
                                    </p:animEffect>
                                  </p:childTnLst>
                                </p:cTn>
                              </p:par>
                              <p:par>
                                <p:cTn fill="hold" grpId="0" id="102" nodeType="withEffect" presetClass="entr" presetID="53" presetSubtype="0">
                                  <p:stCondLst>
                                    <p:cond delay="500"/>
                                  </p:stCondLst>
                                  <p:childTnLst>
                                    <p:set>
                                      <p:cBhvr>
                                        <p:cTn dur="1" fill="hold" id="103">
                                          <p:stCondLst>
                                            <p:cond delay="0"/>
                                          </p:stCondLst>
                                        </p:cTn>
                                        <p:tgtEl>
                                          <p:spTgt spid="40"/>
                                        </p:tgtEl>
                                        <p:attrNameLst>
                                          <p:attrName>style.visibility</p:attrName>
                                        </p:attrNameLst>
                                      </p:cBhvr>
                                      <p:to>
                                        <p:strVal val="visible"/>
                                      </p:to>
                                    </p:set>
                                    <p:anim calcmode="lin" valueType="num">
                                      <p:cBhvr>
                                        <p:cTn dur="500" fill="hold" id="104"/>
                                        <p:tgtEl>
                                          <p:spTgt spid="40"/>
                                        </p:tgtEl>
                                        <p:attrNameLst>
                                          <p:attrName>ppt_w</p:attrName>
                                        </p:attrNameLst>
                                      </p:cBhvr>
                                      <p:tavLst>
                                        <p:tav tm="0">
                                          <p:val>
                                            <p:fltVal val="0"/>
                                          </p:val>
                                        </p:tav>
                                        <p:tav tm="100000">
                                          <p:val>
                                            <p:strVal val="#ppt_w"/>
                                          </p:val>
                                        </p:tav>
                                      </p:tavLst>
                                    </p:anim>
                                    <p:anim calcmode="lin" valueType="num">
                                      <p:cBhvr>
                                        <p:cTn dur="500" fill="hold" id="105"/>
                                        <p:tgtEl>
                                          <p:spTgt spid="40"/>
                                        </p:tgtEl>
                                        <p:attrNameLst>
                                          <p:attrName>ppt_h</p:attrName>
                                        </p:attrNameLst>
                                      </p:cBhvr>
                                      <p:tavLst>
                                        <p:tav tm="0">
                                          <p:val>
                                            <p:fltVal val="0"/>
                                          </p:val>
                                        </p:tav>
                                        <p:tav tm="100000">
                                          <p:val>
                                            <p:strVal val="#ppt_h"/>
                                          </p:val>
                                        </p:tav>
                                      </p:tavLst>
                                    </p:anim>
                                    <p:animEffect filter="fade" transition="in">
                                      <p:cBhvr>
                                        <p:cTn dur="500" id="106"/>
                                        <p:tgtEl>
                                          <p:spTgt spid="40"/>
                                        </p:tgtEl>
                                      </p:cBhvr>
                                    </p:animEffect>
                                  </p:childTnLst>
                                </p:cTn>
                              </p:par>
                            </p:childTnLst>
                          </p:cTn>
                        </p:par>
                        <p:par>
                          <p:cTn fill="hold" id="107" nodeType="afterGroup">
                            <p:stCondLst>
                              <p:cond delay="12500"/>
                            </p:stCondLst>
                            <p:childTnLst>
                              <p:par>
                                <p:cTn fill="hold" id="108" nodeType="afterEffect" presetClass="entr" presetID="10" presetSubtype="0">
                                  <p:stCondLst>
                                    <p:cond delay="0"/>
                                  </p:stCondLst>
                                  <p:childTnLst>
                                    <p:set>
                                      <p:cBhvr>
                                        <p:cTn dur="1" fill="hold" id="109">
                                          <p:stCondLst>
                                            <p:cond delay="0"/>
                                          </p:stCondLst>
                                        </p:cTn>
                                        <p:tgtEl>
                                          <p:spTgt spid="41"/>
                                        </p:tgtEl>
                                        <p:attrNameLst>
                                          <p:attrName>style.visibility</p:attrName>
                                        </p:attrNameLst>
                                      </p:cBhvr>
                                      <p:to>
                                        <p:strVal val="visible"/>
                                      </p:to>
                                    </p:set>
                                    <p:animEffect filter="fade" transition="in">
                                      <p:cBhvr>
                                        <p:cTn dur="500" id="110"/>
                                        <p:tgtEl>
                                          <p:spTgt spid="41"/>
                                        </p:tgtEl>
                                      </p:cBhvr>
                                    </p:animEffect>
                                  </p:childTnLst>
                                </p:cTn>
                              </p:par>
                            </p:childTnLst>
                          </p:cTn>
                        </p:par>
                        <p:par>
                          <p:cTn fill="hold" id="111" nodeType="afterGroup">
                            <p:stCondLst>
                              <p:cond delay="13000"/>
                            </p:stCondLst>
                            <p:childTnLst>
                              <p:par>
                                <p:cTn fill="hold" id="112" nodeType="afterEffect" presetClass="entr" presetID="42" presetSubtype="0">
                                  <p:stCondLst>
                                    <p:cond delay="0"/>
                                  </p:stCondLst>
                                  <p:childTnLst>
                                    <p:set>
                                      <p:cBhvr>
                                        <p:cTn dur="1" fill="hold" id="113">
                                          <p:stCondLst>
                                            <p:cond delay="0"/>
                                          </p:stCondLst>
                                        </p:cTn>
                                        <p:tgtEl>
                                          <p:spTgt spid="45"/>
                                        </p:tgtEl>
                                        <p:attrNameLst>
                                          <p:attrName>style.visibility</p:attrName>
                                        </p:attrNameLst>
                                      </p:cBhvr>
                                      <p:to>
                                        <p:strVal val="visible"/>
                                      </p:to>
                                    </p:set>
                                    <p:animEffect filter="fade" transition="in">
                                      <p:cBhvr>
                                        <p:cTn dur="1000" id="114"/>
                                        <p:tgtEl>
                                          <p:spTgt spid="45"/>
                                        </p:tgtEl>
                                      </p:cBhvr>
                                    </p:animEffect>
                                    <p:anim calcmode="lin" valueType="num">
                                      <p:cBhvr>
                                        <p:cTn dur="1000" fill="hold" id="115"/>
                                        <p:tgtEl>
                                          <p:spTgt spid="45"/>
                                        </p:tgtEl>
                                        <p:attrNameLst>
                                          <p:attrName>ppt_x</p:attrName>
                                        </p:attrNameLst>
                                      </p:cBhvr>
                                      <p:tavLst>
                                        <p:tav tm="0">
                                          <p:val>
                                            <p:strVal val="#ppt_x"/>
                                          </p:val>
                                        </p:tav>
                                        <p:tav tm="100000">
                                          <p:val>
                                            <p:strVal val="#ppt_x"/>
                                          </p:val>
                                        </p:tav>
                                      </p:tavLst>
                                    </p:anim>
                                    <p:anim calcmode="lin" valueType="num">
                                      <p:cBhvr>
                                        <p:cTn dur="1000" fill="hold" id="116"/>
                                        <p:tgtEl>
                                          <p:spTgt spid="45"/>
                                        </p:tgtEl>
                                        <p:attrNameLst>
                                          <p:attrName>ppt_y</p:attrName>
                                        </p:attrNameLst>
                                      </p:cBhvr>
                                      <p:tavLst>
                                        <p:tav tm="0">
                                          <p:val>
                                            <p:strVal val="#ppt_y+.1"/>
                                          </p:val>
                                        </p:tav>
                                        <p:tav tm="100000">
                                          <p:val>
                                            <p:strVal val="#ppt_y"/>
                                          </p:val>
                                        </p:tav>
                                      </p:tavLst>
                                    </p:anim>
                                  </p:childTnLst>
                                </p:cTn>
                              </p:par>
                            </p:childTnLst>
                          </p:cTn>
                        </p:par>
                        <p:par>
                          <p:cTn fill="hold" id="117" nodeType="afterGroup">
                            <p:stCondLst>
                              <p:cond delay="14000"/>
                            </p:stCondLst>
                            <p:childTnLst>
                              <p:par>
                                <p:cTn fill="hold" grpId="0" id="118" nodeType="afterEffect" presetClass="entr" presetID="10" presetSubtype="0">
                                  <p:stCondLst>
                                    <p:cond delay="0"/>
                                  </p:stCondLst>
                                  <p:childTnLst>
                                    <p:set>
                                      <p:cBhvr>
                                        <p:cTn dur="1" fill="hold" id="119">
                                          <p:stCondLst>
                                            <p:cond delay="0"/>
                                          </p:stCondLst>
                                        </p:cTn>
                                        <p:tgtEl>
                                          <p:spTgt spid="48"/>
                                        </p:tgtEl>
                                        <p:attrNameLst>
                                          <p:attrName>style.visibility</p:attrName>
                                        </p:attrNameLst>
                                      </p:cBhvr>
                                      <p:to>
                                        <p:strVal val="visible"/>
                                      </p:to>
                                    </p:set>
                                    <p:animEffect filter="fade" transition="in">
                                      <p:cBhvr>
                                        <p:cTn dur="500" id="120"/>
                                        <p:tgtEl>
                                          <p:spTgt spid="48"/>
                                        </p:tgtEl>
                                      </p:cBhvr>
                                    </p:animEffect>
                                  </p:childTnLst>
                                </p:cTn>
                              </p:par>
                            </p:childTnLst>
                          </p:cTn>
                        </p:par>
                        <p:par>
                          <p:cTn fill="hold" id="121" nodeType="afterGroup">
                            <p:stCondLst>
                              <p:cond delay="14500"/>
                            </p:stCondLst>
                            <p:childTnLst>
                              <p:par>
                                <p:cTn fill="hold" id="122" nodeType="afterEffect" presetClass="entr" presetID="22" presetSubtype="1">
                                  <p:stCondLst>
                                    <p:cond delay="0"/>
                                  </p:stCondLst>
                                  <p:childTnLst>
                                    <p:set>
                                      <p:cBhvr>
                                        <p:cTn dur="1" fill="hold" id="123">
                                          <p:stCondLst>
                                            <p:cond delay="0"/>
                                          </p:stCondLst>
                                        </p:cTn>
                                        <p:tgtEl>
                                          <p:spTgt spid="44"/>
                                        </p:tgtEl>
                                        <p:attrNameLst>
                                          <p:attrName>style.visibility</p:attrName>
                                        </p:attrNameLst>
                                      </p:cBhvr>
                                      <p:to>
                                        <p:strVal val="visible"/>
                                      </p:to>
                                    </p:set>
                                    <p:animEffect filter="wipe(up)" transition="in">
                                      <p:cBhvr>
                                        <p:cTn dur="500" id="124"/>
                                        <p:tgtEl>
                                          <p:spTgt spid="44"/>
                                        </p:tgtEl>
                                      </p:cBhvr>
                                    </p:animEffect>
                                  </p:childTnLst>
                                </p:cTn>
                              </p:par>
                              <p:par>
                                <p:cTn fill="hold" grpId="0" id="125" nodeType="withEffect" presetClass="entr" presetID="53" presetSubtype="0">
                                  <p:stCondLst>
                                    <p:cond delay="500"/>
                                  </p:stCondLst>
                                  <p:childTnLst>
                                    <p:set>
                                      <p:cBhvr>
                                        <p:cTn dur="1" fill="hold" id="126">
                                          <p:stCondLst>
                                            <p:cond delay="0"/>
                                          </p:stCondLst>
                                        </p:cTn>
                                        <p:tgtEl>
                                          <p:spTgt spid="49"/>
                                        </p:tgtEl>
                                        <p:attrNameLst>
                                          <p:attrName>style.visibility</p:attrName>
                                        </p:attrNameLst>
                                      </p:cBhvr>
                                      <p:to>
                                        <p:strVal val="visible"/>
                                      </p:to>
                                    </p:set>
                                    <p:anim calcmode="lin" valueType="num">
                                      <p:cBhvr>
                                        <p:cTn dur="500" fill="hold" id="127"/>
                                        <p:tgtEl>
                                          <p:spTgt spid="49"/>
                                        </p:tgtEl>
                                        <p:attrNameLst>
                                          <p:attrName>ppt_w</p:attrName>
                                        </p:attrNameLst>
                                      </p:cBhvr>
                                      <p:tavLst>
                                        <p:tav tm="0">
                                          <p:val>
                                            <p:fltVal val="0"/>
                                          </p:val>
                                        </p:tav>
                                        <p:tav tm="100000">
                                          <p:val>
                                            <p:strVal val="#ppt_w"/>
                                          </p:val>
                                        </p:tav>
                                      </p:tavLst>
                                    </p:anim>
                                    <p:anim calcmode="lin" valueType="num">
                                      <p:cBhvr>
                                        <p:cTn dur="500" fill="hold" id="128"/>
                                        <p:tgtEl>
                                          <p:spTgt spid="49"/>
                                        </p:tgtEl>
                                        <p:attrNameLst>
                                          <p:attrName>ppt_h</p:attrName>
                                        </p:attrNameLst>
                                      </p:cBhvr>
                                      <p:tavLst>
                                        <p:tav tm="0">
                                          <p:val>
                                            <p:fltVal val="0"/>
                                          </p:val>
                                        </p:tav>
                                        <p:tav tm="100000">
                                          <p:val>
                                            <p:strVal val="#ppt_h"/>
                                          </p:val>
                                        </p:tav>
                                      </p:tavLst>
                                    </p:anim>
                                    <p:animEffect filter="fade" transition="in">
                                      <p:cBhvr>
                                        <p:cTn dur="500" id="129"/>
                                        <p:tgtEl>
                                          <p:spTgt spid="49"/>
                                        </p:tgtEl>
                                      </p:cBhvr>
                                    </p:animEffect>
                                  </p:childTnLst>
                                </p:cTn>
                              </p:par>
                            </p:childTnLst>
                          </p:cTn>
                        </p:par>
                        <p:par>
                          <p:cTn fill="hold" id="130" nodeType="afterGroup">
                            <p:stCondLst>
                              <p:cond delay="15500"/>
                            </p:stCondLst>
                            <p:childTnLst>
                              <p:par>
                                <p:cTn fill="hold" id="131" nodeType="afterEffect" presetClass="entr" presetID="10" presetSubtype="0">
                                  <p:stCondLst>
                                    <p:cond delay="0"/>
                                  </p:stCondLst>
                                  <p:childTnLst>
                                    <p:set>
                                      <p:cBhvr>
                                        <p:cTn dur="1" fill="hold" id="132">
                                          <p:stCondLst>
                                            <p:cond delay="0"/>
                                          </p:stCondLst>
                                        </p:cTn>
                                        <p:tgtEl>
                                          <p:spTgt spid="50"/>
                                        </p:tgtEl>
                                        <p:attrNameLst>
                                          <p:attrName>style.visibility</p:attrName>
                                        </p:attrNameLst>
                                      </p:cBhvr>
                                      <p:to>
                                        <p:strVal val="visible"/>
                                      </p:to>
                                    </p:set>
                                    <p:animEffect filter="fade" transition="in">
                                      <p:cBhvr>
                                        <p:cTn dur="500" id="133"/>
                                        <p:tgtEl>
                                          <p:spTgt spid="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0"/>
      <p:bldP grpId="0" spid="11"/>
      <p:bldP grpId="0" spid="21"/>
      <p:bldP grpId="0" spid="22"/>
      <p:bldP grpId="0" spid="30"/>
      <p:bldP grpId="0" spid="31"/>
      <p:bldP grpId="0" spid="39"/>
      <p:bldP grpId="0" spid="40"/>
      <p:bldP grpId="0" spid="48"/>
      <p:bldP grpId="0" spid="4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4" name="KSO_Shape"/>
          <p:cNvSpPr/>
          <p:nvPr/>
        </p:nvSpPr>
        <p:spPr bwMode="auto">
          <a:xfrm>
            <a:off x="408228" y="411126"/>
            <a:ext cx="505508" cy="34711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ysClr lastClr="000000" val="windowText"/>
              </a:solidFill>
              <a:ea charset="-122" panose="02010600030101010101" pitchFamily="2" typeface="宋体"/>
            </a:endParaRPr>
          </a:p>
        </p:txBody>
      </p:sp>
      <p:sp>
        <p:nvSpPr>
          <p:cNvPr id="15" name="TextBox 14"/>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经营业绩</a:t>
            </a:r>
          </a:p>
        </p:txBody>
      </p:sp>
      <p:pic>
        <p:nvPicPr>
          <p:cNvPr descr="C:\Users\Administrator\Desktop\微立体创业计划\002.png" id="53" name="Picture 3"/>
          <p:cNvPicPr>
            <a:picLocks noChangeArrowheads="1" noChangeAspect="1"/>
          </p:cNvPicPr>
          <p:nvPr/>
        </p:nvPicPr>
        <p:blipFill>
          <a:blip r:embed="rId4">
            <a:extLst>
              <a:ext uri="{28A0092B-C50C-407E-A947-70E740481C1C}">
                <a14:useLocalDpi/>
              </a:ext>
            </a:extLst>
          </a:blip>
          <a:stretch>
            <a:fillRect/>
          </a:stretch>
        </p:blipFill>
        <p:spPr bwMode="auto">
          <a:xfrm>
            <a:off x="1414686" y="1555234"/>
            <a:ext cx="2592288" cy="2592287"/>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4" name="文本框 26"/>
          <p:cNvSpPr txBox="1"/>
          <p:nvPr/>
        </p:nvSpPr>
        <p:spPr>
          <a:xfrm>
            <a:off x="1722397" y="2414246"/>
            <a:ext cx="1996545" cy="640080"/>
          </a:xfrm>
          <a:prstGeom prst="rect">
            <a:avLst/>
          </a:prstGeom>
          <a:noFill/>
        </p:spPr>
        <p:txBody>
          <a:bodyPr rtlCol="0" wrap="square">
            <a:spAutoFit/>
          </a:bodyPr>
          <a:lstStyle/>
          <a:p>
            <a:pPr algn="ctr"/>
            <a:r>
              <a:rPr altLang="zh-CN" b="1" lang="en-US" smtClean="0" spc="100" sz="3600">
                <a:solidFill>
                  <a:srgbClr val="0070C0"/>
                </a:solidFill>
                <a:latin charset="0" pitchFamily="34" typeface="Impact MT Std"/>
                <a:ea charset="-122" panose="020b0503020204020204" pitchFamily="34" typeface="微软雅黑"/>
              </a:rPr>
              <a:t>1000万</a:t>
            </a:r>
          </a:p>
        </p:txBody>
      </p:sp>
      <p:sp>
        <p:nvSpPr>
          <p:cNvPr id="55" name="文本框 26"/>
          <p:cNvSpPr txBox="1"/>
          <p:nvPr/>
        </p:nvSpPr>
        <p:spPr>
          <a:xfrm>
            <a:off x="1702718" y="3020507"/>
            <a:ext cx="1996545" cy="396240"/>
          </a:xfrm>
          <a:prstGeom prst="rect">
            <a:avLst/>
          </a:prstGeom>
          <a:noFill/>
        </p:spPr>
        <p:txBody>
          <a:bodyPr rtlCol="0" wrap="square">
            <a:spAutoFit/>
          </a:bodyPr>
          <a:lstStyle/>
          <a:p>
            <a:pPr algn="ctr"/>
            <a:r>
              <a:rPr altLang="en-US" b="1" lang="zh-CN" smtClean="0" spc="100" sz="2000">
                <a:solidFill>
                  <a:schemeClr val="tx1">
                    <a:lumMod val="50000"/>
                    <a:lumOff val="50000"/>
                  </a:schemeClr>
                </a:solidFill>
                <a:latin charset="0" pitchFamily="34" typeface="Impact MT Std"/>
                <a:ea charset="-122" panose="020b0503020204020204" pitchFamily="34" typeface="微软雅黑"/>
              </a:rPr>
              <a:t>计划目标</a:t>
            </a:r>
          </a:p>
        </p:txBody>
      </p:sp>
      <p:pic>
        <p:nvPicPr>
          <p:cNvPr descr="C:\Users\Administrator\Desktop\微立体创业计划\002.png" id="56" name="Picture 3"/>
          <p:cNvPicPr>
            <a:picLocks noChangeArrowheads="1" noChangeAspect="1"/>
          </p:cNvPicPr>
          <p:nvPr/>
        </p:nvPicPr>
        <p:blipFill>
          <a:blip r:embed="rId4">
            <a:extLst>
              <a:ext uri="{28A0092B-C50C-407E-A947-70E740481C1C}">
                <a14:useLocalDpi/>
              </a:ext>
            </a:extLst>
          </a:blip>
          <a:stretch>
            <a:fillRect/>
          </a:stretch>
        </p:blipFill>
        <p:spPr bwMode="auto">
          <a:xfrm>
            <a:off x="3070870" y="1772817"/>
            <a:ext cx="3096344" cy="309634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7" name="文本框 26"/>
          <p:cNvSpPr txBox="1"/>
          <p:nvPr/>
        </p:nvSpPr>
        <p:spPr>
          <a:xfrm>
            <a:off x="3666613" y="2772545"/>
            <a:ext cx="1996545" cy="1432560"/>
          </a:xfrm>
          <a:prstGeom prst="rect">
            <a:avLst/>
          </a:prstGeom>
          <a:noFill/>
        </p:spPr>
        <p:txBody>
          <a:bodyPr rtlCol="0" wrap="square">
            <a:spAutoFit/>
          </a:bodyPr>
          <a:lstStyle/>
          <a:p>
            <a:pPr algn="ctr"/>
            <a:r>
              <a:rPr altLang="zh-CN" b="1" lang="en-US" smtClean="0" spc="100" sz="4400">
                <a:solidFill>
                  <a:srgbClr val="0070C0"/>
                </a:solidFill>
                <a:latin charset="0" pitchFamily="34" typeface="Impact MT Std"/>
                <a:ea charset="-122" panose="020b0503020204020204" pitchFamily="34" typeface="微软雅黑"/>
              </a:rPr>
              <a:t>1500万</a:t>
            </a:r>
          </a:p>
        </p:txBody>
      </p:sp>
      <p:sp>
        <p:nvSpPr>
          <p:cNvPr id="58" name="文本框 26"/>
          <p:cNvSpPr txBox="1"/>
          <p:nvPr/>
        </p:nvSpPr>
        <p:spPr>
          <a:xfrm>
            <a:off x="3646934" y="3378806"/>
            <a:ext cx="1996545" cy="518160"/>
          </a:xfrm>
          <a:prstGeom prst="rect">
            <a:avLst/>
          </a:prstGeom>
          <a:noFill/>
        </p:spPr>
        <p:txBody>
          <a:bodyPr rtlCol="0" wrap="square">
            <a:spAutoFit/>
          </a:bodyPr>
          <a:lstStyle/>
          <a:p>
            <a:pPr algn="ctr"/>
            <a:r>
              <a:rPr altLang="en-US" b="1" lang="zh-CN" smtClean="0" spc="100" sz="2800">
                <a:solidFill>
                  <a:schemeClr val="tx1">
                    <a:lumMod val="50000"/>
                    <a:lumOff val="50000"/>
                  </a:schemeClr>
                </a:solidFill>
                <a:latin charset="0" pitchFamily="34" typeface="Impact MT Std"/>
                <a:ea charset="-122" panose="020b0503020204020204" pitchFamily="34" typeface="微软雅黑"/>
              </a:rPr>
              <a:t>实际完成</a:t>
            </a:r>
          </a:p>
        </p:txBody>
      </p:sp>
      <p:grpSp>
        <p:nvGrpSpPr>
          <p:cNvPr id="59" name="组合 58"/>
          <p:cNvGrpSpPr/>
          <p:nvPr/>
        </p:nvGrpSpPr>
        <p:grpSpPr>
          <a:xfrm>
            <a:off x="6239222" y="1484784"/>
            <a:ext cx="1319771" cy="1670998"/>
            <a:chOff x="4390176" y="890801"/>
            <a:chExt cx="1081244" cy="1368991"/>
          </a:xfrm>
        </p:grpSpPr>
        <p:grpSp>
          <p:nvGrpSpPr>
            <p:cNvPr id="60" name="组合 59"/>
            <p:cNvGrpSpPr/>
            <p:nvPr/>
          </p:nvGrpSpPr>
          <p:grpSpPr>
            <a:xfrm>
              <a:off x="4390176" y="890801"/>
              <a:ext cx="1081244" cy="1368991"/>
              <a:chOff x="4627786" y="1796539"/>
              <a:chExt cx="2675679" cy="3387753"/>
            </a:xfrm>
          </p:grpSpPr>
          <p:sp>
            <p:nvSpPr>
              <p:cNvPr id="64" name="圆角矩形 63"/>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5" name="椭圆 6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61" name="组合 60"/>
            <p:cNvGrpSpPr/>
            <p:nvPr/>
          </p:nvGrpSpPr>
          <p:grpSpPr>
            <a:xfrm>
              <a:off x="4489652" y="976692"/>
              <a:ext cx="873070" cy="1203161"/>
              <a:chOff x="4627786" y="1715908"/>
              <a:chExt cx="2875230" cy="3962302"/>
            </a:xfrm>
          </p:grpSpPr>
          <p:sp>
            <p:nvSpPr>
              <p:cNvPr id="62" name="圆角矩形 61"/>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63" name="椭圆 62"/>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sp>
        <p:nvSpPr>
          <p:cNvPr id="66" name="TextBox 7"/>
          <p:cNvSpPr>
            <a:spLocks noChangeArrowheads="1"/>
          </p:cNvSpPr>
          <p:nvPr/>
        </p:nvSpPr>
        <p:spPr bwMode="auto">
          <a:xfrm>
            <a:off x="6455246" y="1772816"/>
            <a:ext cx="558136"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600">
                <a:solidFill>
                  <a:srgbClr val="0070C0"/>
                </a:solidFill>
                <a:latin charset="0" pitchFamily="34" typeface="Impact MT Std"/>
                <a:ea charset="-122" panose="020b0503020204020204" pitchFamily="34" typeface="微软雅黑"/>
                <a:sym charset="-122" panose="020b0503020204020204" pitchFamily="34" typeface="微软雅黑"/>
              </a:rPr>
              <a:t>01</a:t>
            </a:r>
          </a:p>
        </p:txBody>
      </p:sp>
      <p:grpSp>
        <p:nvGrpSpPr>
          <p:cNvPr id="67" name="组合 66"/>
          <p:cNvGrpSpPr/>
          <p:nvPr/>
        </p:nvGrpSpPr>
        <p:grpSpPr>
          <a:xfrm>
            <a:off x="7342969" y="1643614"/>
            <a:ext cx="3424864" cy="864096"/>
            <a:chOff x="3451161" y="3733081"/>
            <a:chExt cx="3424864" cy="864096"/>
          </a:xfrm>
        </p:grpSpPr>
        <p:sp>
          <p:nvSpPr>
            <p:cNvPr id="68" name="文本框 103"/>
            <p:cNvSpPr txBox="1"/>
            <p:nvPr/>
          </p:nvSpPr>
          <p:spPr>
            <a:xfrm>
              <a:off x="3451160" y="3733081"/>
              <a:ext cx="2915524" cy="396240"/>
            </a:xfrm>
            <a:prstGeom prst="rect">
              <a:avLst/>
            </a:prstGeom>
            <a:noFill/>
          </p:spPr>
          <p:txBody>
            <a:bodyPr rtlCol="0" wrap="square">
              <a:spAutoFit/>
            </a:bodyPr>
            <a:lstStyle/>
            <a:p>
              <a:r>
                <a:rPr altLang="en-US" b="1" lang="zh-CN" smtClean="0" sz="2000">
                  <a:solidFill>
                    <a:srgbClr val="0070C0"/>
                  </a:solidFill>
                  <a:latin charset="-122" panose="020b0503020204020204" pitchFamily="34" typeface="微软雅黑"/>
                  <a:ea charset="-122" panose="020b0503020204020204" pitchFamily="34" typeface="微软雅黑"/>
                </a:rPr>
                <a:t>计划完成总数</a:t>
              </a:r>
            </a:p>
          </p:txBody>
        </p:sp>
        <p:sp>
          <p:nvSpPr>
            <p:cNvPr id="69" name="文本框 104"/>
            <p:cNvSpPr txBox="1"/>
            <p:nvPr/>
          </p:nvSpPr>
          <p:spPr>
            <a:xfrm>
              <a:off x="3457190" y="4135512"/>
              <a:ext cx="3418835" cy="45720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您的内容打在这里，或者通过复制您的文本后，在此框中粘贴。您的内容打在这里。</a:t>
              </a:r>
            </a:p>
          </p:txBody>
        </p:sp>
      </p:grpSp>
      <p:grpSp>
        <p:nvGrpSpPr>
          <p:cNvPr id="70" name="组合 69"/>
          <p:cNvGrpSpPr/>
          <p:nvPr/>
        </p:nvGrpSpPr>
        <p:grpSpPr>
          <a:xfrm>
            <a:off x="6270742" y="2636912"/>
            <a:ext cx="1319771" cy="1670998"/>
            <a:chOff x="4390176" y="890801"/>
            <a:chExt cx="1081244" cy="1368991"/>
          </a:xfrm>
        </p:grpSpPr>
        <p:grpSp>
          <p:nvGrpSpPr>
            <p:cNvPr id="71" name="组合 70"/>
            <p:cNvGrpSpPr/>
            <p:nvPr/>
          </p:nvGrpSpPr>
          <p:grpSpPr>
            <a:xfrm>
              <a:off x="4390176" y="890801"/>
              <a:ext cx="1081244" cy="1368991"/>
              <a:chOff x="4627786" y="1796539"/>
              <a:chExt cx="2675679" cy="3387753"/>
            </a:xfrm>
          </p:grpSpPr>
          <p:sp>
            <p:nvSpPr>
              <p:cNvPr id="75" name="圆角矩形 74"/>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6" name="椭圆 7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72" name="组合 71"/>
            <p:cNvGrpSpPr/>
            <p:nvPr/>
          </p:nvGrpSpPr>
          <p:grpSpPr>
            <a:xfrm>
              <a:off x="4489652" y="976692"/>
              <a:ext cx="873070" cy="1203161"/>
              <a:chOff x="4627786" y="1715908"/>
              <a:chExt cx="2875230" cy="3962302"/>
            </a:xfrm>
          </p:grpSpPr>
          <p:sp>
            <p:nvSpPr>
              <p:cNvPr id="73" name="圆角矩形 72"/>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4" name="椭圆 73"/>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sp>
        <p:nvSpPr>
          <p:cNvPr id="77" name="TextBox 7"/>
          <p:cNvSpPr>
            <a:spLocks noChangeArrowheads="1"/>
          </p:cNvSpPr>
          <p:nvPr/>
        </p:nvSpPr>
        <p:spPr bwMode="auto">
          <a:xfrm>
            <a:off x="6486766" y="2924944"/>
            <a:ext cx="558136"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600">
                <a:solidFill>
                  <a:srgbClr val="0070C0"/>
                </a:solidFill>
                <a:latin charset="0" pitchFamily="34" typeface="Impact MT Std"/>
                <a:ea charset="-122" panose="020b0503020204020204" pitchFamily="34" typeface="微软雅黑"/>
                <a:sym charset="-122" panose="020b0503020204020204" pitchFamily="34" typeface="微软雅黑"/>
              </a:rPr>
              <a:t>02</a:t>
            </a:r>
          </a:p>
        </p:txBody>
      </p:sp>
      <p:grpSp>
        <p:nvGrpSpPr>
          <p:cNvPr id="78" name="组合 77"/>
          <p:cNvGrpSpPr/>
          <p:nvPr/>
        </p:nvGrpSpPr>
        <p:grpSpPr>
          <a:xfrm>
            <a:off x="7374489" y="2795742"/>
            <a:ext cx="3424864" cy="864096"/>
            <a:chOff x="3451161" y="3733081"/>
            <a:chExt cx="3424864" cy="864096"/>
          </a:xfrm>
        </p:grpSpPr>
        <p:sp>
          <p:nvSpPr>
            <p:cNvPr id="79" name="文本框 103"/>
            <p:cNvSpPr txBox="1"/>
            <p:nvPr/>
          </p:nvSpPr>
          <p:spPr>
            <a:xfrm>
              <a:off x="3451161" y="3733081"/>
              <a:ext cx="2915524" cy="396240"/>
            </a:xfrm>
            <a:prstGeom prst="rect">
              <a:avLst/>
            </a:prstGeom>
            <a:noFill/>
          </p:spPr>
          <p:txBody>
            <a:bodyPr rtlCol="0" wrap="square">
              <a:spAutoFit/>
            </a:bodyPr>
            <a:lstStyle/>
            <a:p>
              <a:r>
                <a:rPr altLang="en-US" b="1" lang="zh-CN" smtClean="0" sz="2000">
                  <a:solidFill>
                    <a:srgbClr val="0070C0"/>
                  </a:solidFill>
                  <a:latin charset="-122" panose="020b0503020204020204" pitchFamily="34" typeface="微软雅黑"/>
                  <a:ea charset="-122" panose="020b0503020204020204" pitchFamily="34" typeface="微软雅黑"/>
                </a:rPr>
                <a:t>销售总额目标</a:t>
              </a:r>
            </a:p>
          </p:txBody>
        </p:sp>
        <p:sp>
          <p:nvSpPr>
            <p:cNvPr id="80" name="文本框 104"/>
            <p:cNvSpPr txBox="1"/>
            <p:nvPr/>
          </p:nvSpPr>
          <p:spPr>
            <a:xfrm>
              <a:off x="3457190" y="4135512"/>
              <a:ext cx="3418835" cy="45720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您的内容打在这里，或者通过复制您的文本后，在此框中粘贴。您的内容打在这里。</a:t>
              </a:r>
            </a:p>
          </p:txBody>
        </p:sp>
      </p:grpSp>
      <p:grpSp>
        <p:nvGrpSpPr>
          <p:cNvPr id="81" name="组合 80"/>
          <p:cNvGrpSpPr/>
          <p:nvPr/>
        </p:nvGrpSpPr>
        <p:grpSpPr>
          <a:xfrm>
            <a:off x="6262849" y="3789040"/>
            <a:ext cx="1319771" cy="1670998"/>
            <a:chOff x="4390176" y="890801"/>
            <a:chExt cx="1081244" cy="1368991"/>
          </a:xfrm>
        </p:grpSpPr>
        <p:grpSp>
          <p:nvGrpSpPr>
            <p:cNvPr id="82" name="组合 81"/>
            <p:cNvGrpSpPr/>
            <p:nvPr/>
          </p:nvGrpSpPr>
          <p:grpSpPr>
            <a:xfrm>
              <a:off x="4390176" y="890801"/>
              <a:ext cx="1081244" cy="1368991"/>
              <a:chOff x="4627786" y="1796539"/>
              <a:chExt cx="2675679" cy="3387753"/>
            </a:xfrm>
          </p:grpSpPr>
          <p:sp>
            <p:nvSpPr>
              <p:cNvPr id="86" name="圆角矩形 85"/>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7" name="椭圆 8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83" name="组合 82"/>
            <p:cNvGrpSpPr/>
            <p:nvPr/>
          </p:nvGrpSpPr>
          <p:grpSpPr>
            <a:xfrm>
              <a:off x="4489652" y="976692"/>
              <a:ext cx="873070" cy="1203161"/>
              <a:chOff x="4627786" y="1715908"/>
              <a:chExt cx="2875230" cy="3962302"/>
            </a:xfrm>
          </p:grpSpPr>
          <p:sp>
            <p:nvSpPr>
              <p:cNvPr id="84" name="圆角矩形 83"/>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5" name="椭圆 8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sp>
        <p:nvSpPr>
          <p:cNvPr id="88" name="TextBox 7"/>
          <p:cNvSpPr>
            <a:spLocks noChangeArrowheads="1"/>
          </p:cNvSpPr>
          <p:nvPr/>
        </p:nvSpPr>
        <p:spPr bwMode="auto">
          <a:xfrm>
            <a:off x="6478873" y="4077072"/>
            <a:ext cx="558136"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600">
                <a:solidFill>
                  <a:srgbClr val="0070C0"/>
                </a:solidFill>
                <a:latin charset="0" pitchFamily="34" typeface="Impact MT Std"/>
                <a:ea charset="-122" panose="020b0503020204020204" pitchFamily="34" typeface="微软雅黑"/>
                <a:sym charset="-122" panose="020b0503020204020204" pitchFamily="34" typeface="微软雅黑"/>
              </a:rPr>
              <a:t>03</a:t>
            </a:r>
          </a:p>
        </p:txBody>
      </p:sp>
      <p:grpSp>
        <p:nvGrpSpPr>
          <p:cNvPr id="89" name="组合 88"/>
          <p:cNvGrpSpPr/>
          <p:nvPr/>
        </p:nvGrpSpPr>
        <p:grpSpPr>
          <a:xfrm>
            <a:off x="7366596" y="3947870"/>
            <a:ext cx="3424864" cy="864096"/>
            <a:chOff x="3451161" y="3733081"/>
            <a:chExt cx="3424864" cy="864096"/>
          </a:xfrm>
        </p:grpSpPr>
        <p:sp>
          <p:nvSpPr>
            <p:cNvPr id="90" name="文本框 103"/>
            <p:cNvSpPr txBox="1"/>
            <p:nvPr/>
          </p:nvSpPr>
          <p:spPr>
            <a:xfrm>
              <a:off x="3451161" y="3733081"/>
              <a:ext cx="2915524" cy="396240"/>
            </a:xfrm>
            <a:prstGeom prst="rect">
              <a:avLst/>
            </a:prstGeom>
            <a:noFill/>
          </p:spPr>
          <p:txBody>
            <a:bodyPr rtlCol="0" wrap="square">
              <a:spAutoFit/>
            </a:bodyPr>
            <a:lstStyle/>
            <a:p>
              <a:r>
                <a:rPr altLang="en-US" b="1" lang="zh-CN" smtClean="0" sz="2000">
                  <a:solidFill>
                    <a:srgbClr val="0070C0"/>
                  </a:solidFill>
                  <a:latin charset="-122" panose="020b0503020204020204" pitchFamily="34" typeface="微软雅黑"/>
                  <a:ea charset="-122" panose="020b0503020204020204" pitchFamily="34" typeface="微软雅黑"/>
                </a:rPr>
                <a:t>利润实际占比</a:t>
              </a:r>
            </a:p>
          </p:txBody>
        </p:sp>
        <p:sp>
          <p:nvSpPr>
            <p:cNvPr id="91" name="文本框 104"/>
            <p:cNvSpPr txBox="1"/>
            <p:nvPr/>
          </p:nvSpPr>
          <p:spPr>
            <a:xfrm>
              <a:off x="3457190" y="4135512"/>
              <a:ext cx="3418835" cy="45720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您的内容打在这里，或者通过复制您的文本后，在此框中粘贴。您的内容打在这里。</a:t>
              </a:r>
            </a:p>
          </p:txBody>
        </p:sp>
      </p:grpSp>
      <p:sp>
        <p:nvSpPr>
          <p:cNvPr id="92" name="TextBox 91"/>
          <p:cNvSpPr txBox="1"/>
          <p:nvPr/>
        </p:nvSpPr>
        <p:spPr>
          <a:xfrm>
            <a:off x="1702718" y="5734417"/>
            <a:ext cx="8892188" cy="426720"/>
          </a:xfrm>
          <a:prstGeom prst="rect">
            <a:avLst/>
          </a:prstGeom>
          <a:noFill/>
        </p:spPr>
        <p:txBody>
          <a:bodyPr bIns="0" lIns="0" rIns="0" rtlCol="0" tIns="0" wrap="square">
            <a:spAutoFit/>
          </a:bodyPr>
          <a:lstStyle/>
          <a:p>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93" name="TextBox 92"/>
          <p:cNvSpPr txBox="1"/>
          <p:nvPr/>
        </p:nvSpPr>
        <p:spPr>
          <a:xfrm>
            <a:off x="5046356" y="5299467"/>
            <a:ext cx="2059343" cy="304800"/>
          </a:xfrm>
          <a:prstGeom prst="rect">
            <a:avLst/>
          </a:prstGeom>
          <a:noFill/>
        </p:spPr>
        <p:txBody>
          <a:bodyPr bIns="0" lIns="0" rIns="0" rtlCol="0" tIns="0" wrap="square">
            <a:spAutoFit/>
          </a:bodyPr>
          <a:lstStyle/>
          <a:p>
            <a:r>
              <a:rPr altLang="en-US" b="1" lang="zh-CN" smtClean="0" sz="2000">
                <a:solidFill>
                  <a:srgbClr val="0070C0"/>
                </a:solidFill>
                <a:latin charset="0" pitchFamily="34" typeface="Impact MT Std"/>
                <a:ea charset="-122" panose="020b0503020204020204" pitchFamily="34" typeface="微软雅黑"/>
              </a:rPr>
              <a:t>点击输入标题文本</a:t>
            </a:r>
          </a:p>
        </p:txBody>
      </p:sp>
    </p:spTree>
    <p:extLst>
      <p:ext uri="{BB962C8B-B14F-4D97-AF65-F5344CB8AC3E}">
        <p14:creationId val="272163767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250" id="13"/>
                                        <p:tgtEl>
                                          <p:spTgt spid="14"/>
                                        </p:tgtEl>
                                        <p:attrNameLst>
                                          <p:attrName>ppt_y</p:attrName>
                                        </p:attrNameLst>
                                      </p:cBhvr>
                                      <p:tavLst>
                                        <p:tav tm="0">
                                          <p:val>
                                            <p:strVal val="#ppt_y+#ppt_h*1.125000"/>
                                          </p:val>
                                        </p:tav>
                                        <p:tav tm="100000">
                                          <p:val>
                                            <p:strVal val="#ppt_y"/>
                                          </p:val>
                                        </p:tav>
                                      </p:tavLst>
                                    </p:anim>
                                    <p:animEffect filter="wipe(up)" transition="in">
                                      <p:cBhvr>
                                        <p:cTn dur="250" id="14"/>
                                        <p:tgtEl>
                                          <p:spTgt spid="14"/>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42" presetSubtype="0">
                                  <p:stCondLst>
                                    <p:cond delay="0"/>
                                  </p:stCondLst>
                                  <p:childTnLst>
                                    <p:set>
                                      <p:cBhvr>
                                        <p:cTn dur="1" fill="hold" id="21">
                                          <p:stCondLst>
                                            <p:cond delay="0"/>
                                          </p:stCondLst>
                                        </p:cTn>
                                        <p:tgtEl>
                                          <p:spTgt spid="53"/>
                                        </p:tgtEl>
                                        <p:attrNameLst>
                                          <p:attrName>style.visibility</p:attrName>
                                        </p:attrNameLst>
                                      </p:cBhvr>
                                      <p:to>
                                        <p:strVal val="visible"/>
                                      </p:to>
                                    </p:set>
                                    <p:animEffect filter="fade" transition="in">
                                      <p:cBhvr>
                                        <p:cTn dur="500" id="22"/>
                                        <p:tgtEl>
                                          <p:spTgt spid="53"/>
                                        </p:tgtEl>
                                      </p:cBhvr>
                                    </p:animEffect>
                                    <p:anim calcmode="lin" valueType="num">
                                      <p:cBhvr>
                                        <p:cTn dur="500" fill="hold" id="23"/>
                                        <p:tgtEl>
                                          <p:spTgt spid="53"/>
                                        </p:tgtEl>
                                        <p:attrNameLst>
                                          <p:attrName>ppt_x</p:attrName>
                                        </p:attrNameLst>
                                      </p:cBhvr>
                                      <p:tavLst>
                                        <p:tav tm="0">
                                          <p:val>
                                            <p:strVal val="#ppt_x"/>
                                          </p:val>
                                        </p:tav>
                                        <p:tav tm="100000">
                                          <p:val>
                                            <p:strVal val="#ppt_x"/>
                                          </p:val>
                                        </p:tav>
                                      </p:tavLst>
                                    </p:anim>
                                    <p:anim calcmode="lin" valueType="num">
                                      <p:cBhvr>
                                        <p:cTn dur="500" fill="hold" id="24"/>
                                        <p:tgtEl>
                                          <p:spTgt spid="53"/>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500"/>
                            </p:stCondLst>
                            <p:childTnLst>
                              <p:par>
                                <p:cTn fill="hold" grpId="0" id="26" nodeType="afterEffect" presetClass="entr" presetID="53" presetSubtype="0">
                                  <p:stCondLst>
                                    <p:cond delay="0"/>
                                  </p:stCondLst>
                                  <p:iterate type="lt">
                                    <p:tmPct val="20000"/>
                                  </p:iterate>
                                  <p:childTnLst>
                                    <p:set>
                                      <p:cBhvr>
                                        <p:cTn dur="1" fill="hold" id="27">
                                          <p:stCondLst>
                                            <p:cond delay="0"/>
                                          </p:stCondLst>
                                        </p:cTn>
                                        <p:tgtEl>
                                          <p:spTgt spid="54"/>
                                        </p:tgtEl>
                                        <p:attrNameLst>
                                          <p:attrName>style.visibility</p:attrName>
                                        </p:attrNameLst>
                                      </p:cBhvr>
                                      <p:to>
                                        <p:strVal val="visible"/>
                                      </p:to>
                                    </p:set>
                                    <p:anim calcmode="lin" valueType="num">
                                      <p:cBhvr>
                                        <p:cTn dur="500" fill="hold" id="28"/>
                                        <p:tgtEl>
                                          <p:spTgt spid="54"/>
                                        </p:tgtEl>
                                        <p:attrNameLst>
                                          <p:attrName>ppt_w</p:attrName>
                                        </p:attrNameLst>
                                      </p:cBhvr>
                                      <p:tavLst>
                                        <p:tav tm="0">
                                          <p:val>
                                            <p:fltVal val="0"/>
                                          </p:val>
                                        </p:tav>
                                        <p:tav tm="100000">
                                          <p:val>
                                            <p:strVal val="#ppt_w"/>
                                          </p:val>
                                        </p:tav>
                                      </p:tavLst>
                                    </p:anim>
                                    <p:anim calcmode="lin" valueType="num">
                                      <p:cBhvr>
                                        <p:cTn dur="500" fill="hold" id="29"/>
                                        <p:tgtEl>
                                          <p:spTgt spid="54"/>
                                        </p:tgtEl>
                                        <p:attrNameLst>
                                          <p:attrName>ppt_h</p:attrName>
                                        </p:attrNameLst>
                                      </p:cBhvr>
                                      <p:tavLst>
                                        <p:tav tm="0">
                                          <p:val>
                                            <p:fltVal val="0"/>
                                          </p:val>
                                        </p:tav>
                                        <p:tav tm="100000">
                                          <p:val>
                                            <p:strVal val="#ppt_h"/>
                                          </p:val>
                                        </p:tav>
                                      </p:tavLst>
                                    </p:anim>
                                    <p:animEffect filter="fade" transition="in">
                                      <p:cBhvr>
                                        <p:cTn dur="500" id="30"/>
                                        <p:tgtEl>
                                          <p:spTgt spid="54"/>
                                        </p:tgtEl>
                                      </p:cBhvr>
                                    </p:animEffect>
                                  </p:childTnLst>
                                </p:cTn>
                              </p:par>
                            </p:childTnLst>
                          </p:cTn>
                        </p:par>
                        <p:par>
                          <p:cTn fill="hold" id="31" nodeType="afterGroup">
                            <p:stCondLst>
                              <p:cond delay="2000"/>
                            </p:stCondLst>
                            <p:childTnLst>
                              <p:par>
                                <p:cTn fill="hold" grpId="0" id="32" nodeType="afterEffect" presetClass="entr" presetID="53" presetSubtype="0">
                                  <p:stCondLst>
                                    <p:cond delay="0"/>
                                  </p:stCondLst>
                                  <p:iterate type="lt">
                                    <p:tmPct val="20000"/>
                                  </p:iterate>
                                  <p:childTnLst>
                                    <p:set>
                                      <p:cBhvr>
                                        <p:cTn dur="1" fill="hold" id="33">
                                          <p:stCondLst>
                                            <p:cond delay="0"/>
                                          </p:stCondLst>
                                        </p:cTn>
                                        <p:tgtEl>
                                          <p:spTgt spid="55"/>
                                        </p:tgtEl>
                                        <p:attrNameLst>
                                          <p:attrName>style.visibility</p:attrName>
                                        </p:attrNameLst>
                                      </p:cBhvr>
                                      <p:to>
                                        <p:strVal val="visible"/>
                                      </p:to>
                                    </p:set>
                                    <p:anim calcmode="lin" valueType="num">
                                      <p:cBhvr>
                                        <p:cTn dur="500" fill="hold" id="34"/>
                                        <p:tgtEl>
                                          <p:spTgt spid="55"/>
                                        </p:tgtEl>
                                        <p:attrNameLst>
                                          <p:attrName>ppt_w</p:attrName>
                                        </p:attrNameLst>
                                      </p:cBhvr>
                                      <p:tavLst>
                                        <p:tav tm="0">
                                          <p:val>
                                            <p:fltVal val="0"/>
                                          </p:val>
                                        </p:tav>
                                        <p:tav tm="100000">
                                          <p:val>
                                            <p:strVal val="#ppt_w"/>
                                          </p:val>
                                        </p:tav>
                                      </p:tavLst>
                                    </p:anim>
                                    <p:anim calcmode="lin" valueType="num">
                                      <p:cBhvr>
                                        <p:cTn dur="500" fill="hold" id="35"/>
                                        <p:tgtEl>
                                          <p:spTgt spid="55"/>
                                        </p:tgtEl>
                                        <p:attrNameLst>
                                          <p:attrName>ppt_h</p:attrName>
                                        </p:attrNameLst>
                                      </p:cBhvr>
                                      <p:tavLst>
                                        <p:tav tm="0">
                                          <p:val>
                                            <p:fltVal val="0"/>
                                          </p:val>
                                        </p:tav>
                                        <p:tav tm="100000">
                                          <p:val>
                                            <p:strVal val="#ppt_h"/>
                                          </p:val>
                                        </p:tav>
                                      </p:tavLst>
                                    </p:anim>
                                    <p:animEffect filter="fade" transition="in">
                                      <p:cBhvr>
                                        <p:cTn dur="500" id="36"/>
                                        <p:tgtEl>
                                          <p:spTgt spid="55"/>
                                        </p:tgtEl>
                                      </p:cBhvr>
                                    </p:animEffect>
                                  </p:childTnLst>
                                </p:cTn>
                              </p:par>
                            </p:childTnLst>
                          </p:cTn>
                        </p:par>
                        <p:par>
                          <p:cTn fill="hold" id="37" nodeType="afterGroup">
                            <p:stCondLst>
                              <p:cond delay="2500"/>
                            </p:stCondLst>
                            <p:childTnLst>
                              <p:par>
                                <p:cTn fill="hold" id="38" nodeType="afterEffect" presetClass="entr" presetID="42" presetSubtype="0">
                                  <p:stCondLst>
                                    <p:cond delay="0"/>
                                  </p:stCondLst>
                                  <p:childTnLst>
                                    <p:set>
                                      <p:cBhvr>
                                        <p:cTn dur="1" fill="hold" id="39">
                                          <p:stCondLst>
                                            <p:cond delay="0"/>
                                          </p:stCondLst>
                                        </p:cTn>
                                        <p:tgtEl>
                                          <p:spTgt spid="56"/>
                                        </p:tgtEl>
                                        <p:attrNameLst>
                                          <p:attrName>style.visibility</p:attrName>
                                        </p:attrNameLst>
                                      </p:cBhvr>
                                      <p:to>
                                        <p:strVal val="visible"/>
                                      </p:to>
                                    </p:set>
                                    <p:animEffect filter="fade" transition="in">
                                      <p:cBhvr>
                                        <p:cTn dur="500" id="40"/>
                                        <p:tgtEl>
                                          <p:spTgt spid="56"/>
                                        </p:tgtEl>
                                      </p:cBhvr>
                                    </p:animEffect>
                                    <p:anim calcmode="lin" valueType="num">
                                      <p:cBhvr>
                                        <p:cTn dur="500" fill="hold" id="41"/>
                                        <p:tgtEl>
                                          <p:spTgt spid="56"/>
                                        </p:tgtEl>
                                        <p:attrNameLst>
                                          <p:attrName>ppt_x</p:attrName>
                                        </p:attrNameLst>
                                      </p:cBhvr>
                                      <p:tavLst>
                                        <p:tav tm="0">
                                          <p:val>
                                            <p:strVal val="#ppt_x"/>
                                          </p:val>
                                        </p:tav>
                                        <p:tav tm="100000">
                                          <p:val>
                                            <p:strVal val="#ppt_x"/>
                                          </p:val>
                                        </p:tav>
                                      </p:tavLst>
                                    </p:anim>
                                    <p:anim calcmode="lin" valueType="num">
                                      <p:cBhvr>
                                        <p:cTn dur="500" fill="hold" id="42"/>
                                        <p:tgtEl>
                                          <p:spTgt spid="56"/>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3000"/>
                            </p:stCondLst>
                            <p:childTnLst>
                              <p:par>
                                <p:cTn fill="hold" grpId="0" id="44" nodeType="afterEffect" presetClass="entr" presetID="53" presetSubtype="0">
                                  <p:stCondLst>
                                    <p:cond delay="0"/>
                                  </p:stCondLst>
                                  <p:iterate type="lt">
                                    <p:tmPct val="20000"/>
                                  </p:iterate>
                                  <p:childTnLst>
                                    <p:set>
                                      <p:cBhvr>
                                        <p:cTn dur="1" fill="hold" id="45">
                                          <p:stCondLst>
                                            <p:cond delay="0"/>
                                          </p:stCondLst>
                                        </p:cTn>
                                        <p:tgtEl>
                                          <p:spTgt spid="57"/>
                                        </p:tgtEl>
                                        <p:attrNameLst>
                                          <p:attrName>style.visibility</p:attrName>
                                        </p:attrNameLst>
                                      </p:cBhvr>
                                      <p:to>
                                        <p:strVal val="visible"/>
                                      </p:to>
                                    </p:set>
                                    <p:anim calcmode="lin" valueType="num">
                                      <p:cBhvr>
                                        <p:cTn dur="500" fill="hold" id="46"/>
                                        <p:tgtEl>
                                          <p:spTgt spid="57"/>
                                        </p:tgtEl>
                                        <p:attrNameLst>
                                          <p:attrName>ppt_w</p:attrName>
                                        </p:attrNameLst>
                                      </p:cBhvr>
                                      <p:tavLst>
                                        <p:tav tm="0">
                                          <p:val>
                                            <p:fltVal val="0"/>
                                          </p:val>
                                        </p:tav>
                                        <p:tav tm="100000">
                                          <p:val>
                                            <p:strVal val="#ppt_w"/>
                                          </p:val>
                                        </p:tav>
                                      </p:tavLst>
                                    </p:anim>
                                    <p:anim calcmode="lin" valueType="num">
                                      <p:cBhvr>
                                        <p:cTn dur="500" fill="hold" id="47"/>
                                        <p:tgtEl>
                                          <p:spTgt spid="57"/>
                                        </p:tgtEl>
                                        <p:attrNameLst>
                                          <p:attrName>ppt_h</p:attrName>
                                        </p:attrNameLst>
                                      </p:cBhvr>
                                      <p:tavLst>
                                        <p:tav tm="0">
                                          <p:val>
                                            <p:fltVal val="0"/>
                                          </p:val>
                                        </p:tav>
                                        <p:tav tm="100000">
                                          <p:val>
                                            <p:strVal val="#ppt_h"/>
                                          </p:val>
                                        </p:tav>
                                      </p:tavLst>
                                    </p:anim>
                                    <p:animEffect filter="fade" transition="in">
                                      <p:cBhvr>
                                        <p:cTn dur="500" id="48"/>
                                        <p:tgtEl>
                                          <p:spTgt spid="57"/>
                                        </p:tgtEl>
                                      </p:cBhvr>
                                    </p:animEffect>
                                  </p:childTnLst>
                                </p:cTn>
                              </p:par>
                            </p:childTnLst>
                          </p:cTn>
                        </p:par>
                        <p:par>
                          <p:cTn fill="hold" id="49" nodeType="afterGroup">
                            <p:stCondLst>
                              <p:cond delay="3500"/>
                            </p:stCondLst>
                            <p:childTnLst>
                              <p:par>
                                <p:cTn fill="hold" grpId="0" id="50" nodeType="afterEffect" presetClass="entr" presetID="53" presetSubtype="0">
                                  <p:stCondLst>
                                    <p:cond delay="0"/>
                                  </p:stCondLst>
                                  <p:iterate type="lt">
                                    <p:tmPct val="20000"/>
                                  </p:iterate>
                                  <p:childTnLst>
                                    <p:set>
                                      <p:cBhvr>
                                        <p:cTn dur="1" fill="hold" id="51">
                                          <p:stCondLst>
                                            <p:cond delay="0"/>
                                          </p:stCondLst>
                                        </p:cTn>
                                        <p:tgtEl>
                                          <p:spTgt spid="58"/>
                                        </p:tgtEl>
                                        <p:attrNameLst>
                                          <p:attrName>style.visibility</p:attrName>
                                        </p:attrNameLst>
                                      </p:cBhvr>
                                      <p:to>
                                        <p:strVal val="visible"/>
                                      </p:to>
                                    </p:set>
                                    <p:anim calcmode="lin" valueType="num">
                                      <p:cBhvr>
                                        <p:cTn dur="500" fill="hold" id="52"/>
                                        <p:tgtEl>
                                          <p:spTgt spid="58"/>
                                        </p:tgtEl>
                                        <p:attrNameLst>
                                          <p:attrName>ppt_w</p:attrName>
                                        </p:attrNameLst>
                                      </p:cBhvr>
                                      <p:tavLst>
                                        <p:tav tm="0">
                                          <p:val>
                                            <p:fltVal val="0"/>
                                          </p:val>
                                        </p:tav>
                                        <p:tav tm="100000">
                                          <p:val>
                                            <p:strVal val="#ppt_w"/>
                                          </p:val>
                                        </p:tav>
                                      </p:tavLst>
                                    </p:anim>
                                    <p:anim calcmode="lin" valueType="num">
                                      <p:cBhvr>
                                        <p:cTn dur="500" fill="hold" id="53"/>
                                        <p:tgtEl>
                                          <p:spTgt spid="58"/>
                                        </p:tgtEl>
                                        <p:attrNameLst>
                                          <p:attrName>ppt_h</p:attrName>
                                        </p:attrNameLst>
                                      </p:cBhvr>
                                      <p:tavLst>
                                        <p:tav tm="0">
                                          <p:val>
                                            <p:fltVal val="0"/>
                                          </p:val>
                                        </p:tav>
                                        <p:tav tm="100000">
                                          <p:val>
                                            <p:strVal val="#ppt_h"/>
                                          </p:val>
                                        </p:tav>
                                      </p:tavLst>
                                    </p:anim>
                                    <p:animEffect filter="fade" transition="in">
                                      <p:cBhvr>
                                        <p:cTn dur="500" id="54"/>
                                        <p:tgtEl>
                                          <p:spTgt spid="58"/>
                                        </p:tgtEl>
                                      </p:cBhvr>
                                    </p:animEffect>
                                  </p:childTnLst>
                                </p:cTn>
                              </p:par>
                            </p:childTnLst>
                          </p:cTn>
                        </p:par>
                        <p:par>
                          <p:cTn fill="hold" id="55" nodeType="afterGroup">
                            <p:stCondLst>
                              <p:cond delay="4000"/>
                            </p:stCondLst>
                            <p:childTnLst>
                              <p:par>
                                <p:cTn fill="hold" id="56" nodeType="afterEffect" presetClass="entr" presetID="53" presetSubtype="0">
                                  <p:stCondLst>
                                    <p:cond delay="0"/>
                                  </p:stCondLst>
                                  <p:childTnLst>
                                    <p:set>
                                      <p:cBhvr>
                                        <p:cTn dur="1" fill="hold" id="57">
                                          <p:stCondLst>
                                            <p:cond delay="0"/>
                                          </p:stCondLst>
                                        </p:cTn>
                                        <p:tgtEl>
                                          <p:spTgt spid="59"/>
                                        </p:tgtEl>
                                        <p:attrNameLst>
                                          <p:attrName>style.visibility</p:attrName>
                                        </p:attrNameLst>
                                      </p:cBhvr>
                                      <p:to>
                                        <p:strVal val="visible"/>
                                      </p:to>
                                    </p:set>
                                    <p:anim calcmode="lin" valueType="num">
                                      <p:cBhvr>
                                        <p:cTn dur="500" fill="hold" id="58"/>
                                        <p:tgtEl>
                                          <p:spTgt spid="59"/>
                                        </p:tgtEl>
                                        <p:attrNameLst>
                                          <p:attrName>ppt_w</p:attrName>
                                        </p:attrNameLst>
                                      </p:cBhvr>
                                      <p:tavLst>
                                        <p:tav tm="0">
                                          <p:val>
                                            <p:fltVal val="0"/>
                                          </p:val>
                                        </p:tav>
                                        <p:tav tm="100000">
                                          <p:val>
                                            <p:strVal val="#ppt_w"/>
                                          </p:val>
                                        </p:tav>
                                      </p:tavLst>
                                    </p:anim>
                                    <p:anim calcmode="lin" valueType="num">
                                      <p:cBhvr>
                                        <p:cTn dur="500" fill="hold" id="59"/>
                                        <p:tgtEl>
                                          <p:spTgt spid="59"/>
                                        </p:tgtEl>
                                        <p:attrNameLst>
                                          <p:attrName>ppt_h</p:attrName>
                                        </p:attrNameLst>
                                      </p:cBhvr>
                                      <p:tavLst>
                                        <p:tav tm="0">
                                          <p:val>
                                            <p:fltVal val="0"/>
                                          </p:val>
                                        </p:tav>
                                        <p:tav tm="100000">
                                          <p:val>
                                            <p:strVal val="#ppt_h"/>
                                          </p:val>
                                        </p:tav>
                                      </p:tavLst>
                                    </p:anim>
                                    <p:animEffect filter="fade" transition="in">
                                      <p:cBhvr>
                                        <p:cTn dur="500" id="60"/>
                                        <p:tgtEl>
                                          <p:spTgt spid="59"/>
                                        </p:tgtEl>
                                      </p:cBhvr>
                                    </p:animEffect>
                                  </p:childTnLst>
                                </p:cTn>
                              </p:par>
                            </p:childTnLst>
                          </p:cTn>
                        </p:par>
                        <p:par>
                          <p:cTn fill="hold" id="61" nodeType="afterGroup">
                            <p:stCondLst>
                              <p:cond delay="4500"/>
                            </p:stCondLst>
                            <p:childTnLst>
                              <p:par>
                                <p:cTn fill="hold" grpId="0" id="62" nodeType="afterEffect" presetClass="entr" presetID="31" presetSubtype="0">
                                  <p:stCondLst>
                                    <p:cond delay="0"/>
                                  </p:stCondLst>
                                  <p:childTnLst>
                                    <p:set>
                                      <p:cBhvr>
                                        <p:cTn dur="1" fill="hold" id="63">
                                          <p:stCondLst>
                                            <p:cond delay="0"/>
                                          </p:stCondLst>
                                        </p:cTn>
                                        <p:tgtEl>
                                          <p:spTgt spid="66"/>
                                        </p:tgtEl>
                                        <p:attrNameLst>
                                          <p:attrName>style.visibility</p:attrName>
                                        </p:attrNameLst>
                                      </p:cBhvr>
                                      <p:to>
                                        <p:strVal val="visible"/>
                                      </p:to>
                                    </p:set>
                                    <p:anim calcmode="lin" valueType="num">
                                      <p:cBhvr>
                                        <p:cTn dur="1000" fill="hold" id="64"/>
                                        <p:tgtEl>
                                          <p:spTgt spid="66"/>
                                        </p:tgtEl>
                                        <p:attrNameLst>
                                          <p:attrName>ppt_w</p:attrName>
                                        </p:attrNameLst>
                                      </p:cBhvr>
                                      <p:tavLst>
                                        <p:tav tm="0">
                                          <p:val>
                                            <p:fltVal val="0"/>
                                          </p:val>
                                        </p:tav>
                                        <p:tav tm="100000">
                                          <p:val>
                                            <p:strVal val="#ppt_w"/>
                                          </p:val>
                                        </p:tav>
                                      </p:tavLst>
                                    </p:anim>
                                    <p:anim calcmode="lin" valueType="num">
                                      <p:cBhvr>
                                        <p:cTn dur="1000" fill="hold" id="65"/>
                                        <p:tgtEl>
                                          <p:spTgt spid="66"/>
                                        </p:tgtEl>
                                        <p:attrNameLst>
                                          <p:attrName>ppt_h</p:attrName>
                                        </p:attrNameLst>
                                      </p:cBhvr>
                                      <p:tavLst>
                                        <p:tav tm="0">
                                          <p:val>
                                            <p:fltVal val="0"/>
                                          </p:val>
                                        </p:tav>
                                        <p:tav tm="100000">
                                          <p:val>
                                            <p:strVal val="#ppt_h"/>
                                          </p:val>
                                        </p:tav>
                                      </p:tavLst>
                                    </p:anim>
                                    <p:anim calcmode="lin" valueType="num">
                                      <p:cBhvr>
                                        <p:cTn dur="1000" fill="hold" id="66"/>
                                        <p:tgtEl>
                                          <p:spTgt spid="66"/>
                                        </p:tgtEl>
                                        <p:attrNameLst>
                                          <p:attrName>style.rotation</p:attrName>
                                        </p:attrNameLst>
                                      </p:cBhvr>
                                      <p:tavLst>
                                        <p:tav tm="0">
                                          <p:val>
                                            <p:fltVal val="90"/>
                                          </p:val>
                                        </p:tav>
                                        <p:tav tm="100000">
                                          <p:val>
                                            <p:fltVal val="0"/>
                                          </p:val>
                                        </p:tav>
                                      </p:tavLst>
                                    </p:anim>
                                    <p:animEffect filter="fade" transition="in">
                                      <p:cBhvr>
                                        <p:cTn dur="1000" id="67"/>
                                        <p:tgtEl>
                                          <p:spTgt spid="66"/>
                                        </p:tgtEl>
                                      </p:cBhvr>
                                    </p:animEffect>
                                  </p:childTnLst>
                                </p:cTn>
                              </p:par>
                            </p:childTnLst>
                          </p:cTn>
                        </p:par>
                        <p:par>
                          <p:cTn fill="hold" id="68" nodeType="afterGroup">
                            <p:stCondLst>
                              <p:cond delay="5500"/>
                            </p:stCondLst>
                            <p:childTnLst>
                              <p:par>
                                <p:cTn fill="hold" id="69" nodeType="afterEffect" presetClass="entr" presetID="2" presetSubtype="4">
                                  <p:stCondLst>
                                    <p:cond delay="0"/>
                                  </p:stCondLst>
                                  <p:childTnLst>
                                    <p:set>
                                      <p:cBhvr>
                                        <p:cTn dur="1" fill="hold" id="70">
                                          <p:stCondLst>
                                            <p:cond delay="0"/>
                                          </p:stCondLst>
                                        </p:cTn>
                                        <p:tgtEl>
                                          <p:spTgt spid="67"/>
                                        </p:tgtEl>
                                        <p:attrNameLst>
                                          <p:attrName>style.visibility</p:attrName>
                                        </p:attrNameLst>
                                      </p:cBhvr>
                                      <p:to>
                                        <p:strVal val="visible"/>
                                      </p:to>
                                    </p:set>
                                    <p:anim calcmode="lin" valueType="num">
                                      <p:cBhvr additive="base">
                                        <p:cTn dur="500" fill="hold" id="71"/>
                                        <p:tgtEl>
                                          <p:spTgt spid="67"/>
                                        </p:tgtEl>
                                        <p:attrNameLst>
                                          <p:attrName>ppt_x</p:attrName>
                                        </p:attrNameLst>
                                      </p:cBhvr>
                                      <p:tavLst>
                                        <p:tav tm="0">
                                          <p:val>
                                            <p:strVal val="#ppt_x"/>
                                          </p:val>
                                        </p:tav>
                                        <p:tav tm="100000">
                                          <p:val>
                                            <p:strVal val="#ppt_x"/>
                                          </p:val>
                                        </p:tav>
                                      </p:tavLst>
                                    </p:anim>
                                    <p:anim calcmode="lin" valueType="num">
                                      <p:cBhvr additive="base">
                                        <p:cTn dur="500" fill="hold" id="72"/>
                                        <p:tgtEl>
                                          <p:spTgt spid="67"/>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6000"/>
                            </p:stCondLst>
                            <p:childTnLst>
                              <p:par>
                                <p:cTn fill="hold" id="74" nodeType="afterEffect" presetClass="entr" presetID="53" presetSubtype="0">
                                  <p:stCondLst>
                                    <p:cond delay="0"/>
                                  </p:stCondLst>
                                  <p:childTnLst>
                                    <p:set>
                                      <p:cBhvr>
                                        <p:cTn dur="1" fill="hold" id="75">
                                          <p:stCondLst>
                                            <p:cond delay="0"/>
                                          </p:stCondLst>
                                        </p:cTn>
                                        <p:tgtEl>
                                          <p:spTgt spid="70"/>
                                        </p:tgtEl>
                                        <p:attrNameLst>
                                          <p:attrName>style.visibility</p:attrName>
                                        </p:attrNameLst>
                                      </p:cBhvr>
                                      <p:to>
                                        <p:strVal val="visible"/>
                                      </p:to>
                                    </p:set>
                                    <p:anim calcmode="lin" valueType="num">
                                      <p:cBhvr>
                                        <p:cTn dur="500" fill="hold" id="76"/>
                                        <p:tgtEl>
                                          <p:spTgt spid="70"/>
                                        </p:tgtEl>
                                        <p:attrNameLst>
                                          <p:attrName>ppt_w</p:attrName>
                                        </p:attrNameLst>
                                      </p:cBhvr>
                                      <p:tavLst>
                                        <p:tav tm="0">
                                          <p:val>
                                            <p:fltVal val="0"/>
                                          </p:val>
                                        </p:tav>
                                        <p:tav tm="100000">
                                          <p:val>
                                            <p:strVal val="#ppt_w"/>
                                          </p:val>
                                        </p:tav>
                                      </p:tavLst>
                                    </p:anim>
                                    <p:anim calcmode="lin" valueType="num">
                                      <p:cBhvr>
                                        <p:cTn dur="500" fill="hold" id="77"/>
                                        <p:tgtEl>
                                          <p:spTgt spid="70"/>
                                        </p:tgtEl>
                                        <p:attrNameLst>
                                          <p:attrName>ppt_h</p:attrName>
                                        </p:attrNameLst>
                                      </p:cBhvr>
                                      <p:tavLst>
                                        <p:tav tm="0">
                                          <p:val>
                                            <p:fltVal val="0"/>
                                          </p:val>
                                        </p:tav>
                                        <p:tav tm="100000">
                                          <p:val>
                                            <p:strVal val="#ppt_h"/>
                                          </p:val>
                                        </p:tav>
                                      </p:tavLst>
                                    </p:anim>
                                    <p:animEffect filter="fade" transition="in">
                                      <p:cBhvr>
                                        <p:cTn dur="500" id="78"/>
                                        <p:tgtEl>
                                          <p:spTgt spid="70"/>
                                        </p:tgtEl>
                                      </p:cBhvr>
                                    </p:animEffect>
                                  </p:childTnLst>
                                </p:cTn>
                              </p:par>
                            </p:childTnLst>
                          </p:cTn>
                        </p:par>
                        <p:par>
                          <p:cTn fill="hold" id="79" nodeType="afterGroup">
                            <p:stCondLst>
                              <p:cond delay="6500"/>
                            </p:stCondLst>
                            <p:childTnLst>
                              <p:par>
                                <p:cTn fill="hold" grpId="0" id="80" nodeType="afterEffect" presetClass="entr" presetID="31" presetSubtype="0">
                                  <p:stCondLst>
                                    <p:cond delay="0"/>
                                  </p:stCondLst>
                                  <p:childTnLst>
                                    <p:set>
                                      <p:cBhvr>
                                        <p:cTn dur="1" fill="hold" id="81">
                                          <p:stCondLst>
                                            <p:cond delay="0"/>
                                          </p:stCondLst>
                                        </p:cTn>
                                        <p:tgtEl>
                                          <p:spTgt spid="77"/>
                                        </p:tgtEl>
                                        <p:attrNameLst>
                                          <p:attrName>style.visibility</p:attrName>
                                        </p:attrNameLst>
                                      </p:cBhvr>
                                      <p:to>
                                        <p:strVal val="visible"/>
                                      </p:to>
                                    </p:set>
                                    <p:anim calcmode="lin" valueType="num">
                                      <p:cBhvr>
                                        <p:cTn dur="1000" fill="hold" id="82"/>
                                        <p:tgtEl>
                                          <p:spTgt spid="77"/>
                                        </p:tgtEl>
                                        <p:attrNameLst>
                                          <p:attrName>ppt_w</p:attrName>
                                        </p:attrNameLst>
                                      </p:cBhvr>
                                      <p:tavLst>
                                        <p:tav tm="0">
                                          <p:val>
                                            <p:fltVal val="0"/>
                                          </p:val>
                                        </p:tav>
                                        <p:tav tm="100000">
                                          <p:val>
                                            <p:strVal val="#ppt_w"/>
                                          </p:val>
                                        </p:tav>
                                      </p:tavLst>
                                    </p:anim>
                                    <p:anim calcmode="lin" valueType="num">
                                      <p:cBhvr>
                                        <p:cTn dur="1000" fill="hold" id="83"/>
                                        <p:tgtEl>
                                          <p:spTgt spid="77"/>
                                        </p:tgtEl>
                                        <p:attrNameLst>
                                          <p:attrName>ppt_h</p:attrName>
                                        </p:attrNameLst>
                                      </p:cBhvr>
                                      <p:tavLst>
                                        <p:tav tm="0">
                                          <p:val>
                                            <p:fltVal val="0"/>
                                          </p:val>
                                        </p:tav>
                                        <p:tav tm="100000">
                                          <p:val>
                                            <p:strVal val="#ppt_h"/>
                                          </p:val>
                                        </p:tav>
                                      </p:tavLst>
                                    </p:anim>
                                    <p:anim calcmode="lin" valueType="num">
                                      <p:cBhvr>
                                        <p:cTn dur="1000" fill="hold" id="84"/>
                                        <p:tgtEl>
                                          <p:spTgt spid="77"/>
                                        </p:tgtEl>
                                        <p:attrNameLst>
                                          <p:attrName>style.rotation</p:attrName>
                                        </p:attrNameLst>
                                      </p:cBhvr>
                                      <p:tavLst>
                                        <p:tav tm="0">
                                          <p:val>
                                            <p:fltVal val="90"/>
                                          </p:val>
                                        </p:tav>
                                        <p:tav tm="100000">
                                          <p:val>
                                            <p:fltVal val="0"/>
                                          </p:val>
                                        </p:tav>
                                      </p:tavLst>
                                    </p:anim>
                                    <p:animEffect filter="fade" transition="in">
                                      <p:cBhvr>
                                        <p:cTn dur="1000" id="85"/>
                                        <p:tgtEl>
                                          <p:spTgt spid="77"/>
                                        </p:tgtEl>
                                      </p:cBhvr>
                                    </p:animEffect>
                                  </p:childTnLst>
                                </p:cTn>
                              </p:par>
                            </p:childTnLst>
                          </p:cTn>
                        </p:par>
                        <p:par>
                          <p:cTn fill="hold" id="86" nodeType="afterGroup">
                            <p:stCondLst>
                              <p:cond delay="7500"/>
                            </p:stCondLst>
                            <p:childTnLst>
                              <p:par>
                                <p:cTn fill="hold" id="87" nodeType="afterEffect" presetClass="entr" presetID="2" presetSubtype="4">
                                  <p:stCondLst>
                                    <p:cond delay="0"/>
                                  </p:stCondLst>
                                  <p:childTnLst>
                                    <p:set>
                                      <p:cBhvr>
                                        <p:cTn dur="1" fill="hold" id="88">
                                          <p:stCondLst>
                                            <p:cond delay="0"/>
                                          </p:stCondLst>
                                        </p:cTn>
                                        <p:tgtEl>
                                          <p:spTgt spid="78"/>
                                        </p:tgtEl>
                                        <p:attrNameLst>
                                          <p:attrName>style.visibility</p:attrName>
                                        </p:attrNameLst>
                                      </p:cBhvr>
                                      <p:to>
                                        <p:strVal val="visible"/>
                                      </p:to>
                                    </p:set>
                                    <p:anim calcmode="lin" valueType="num">
                                      <p:cBhvr additive="base">
                                        <p:cTn dur="500" fill="hold" id="89"/>
                                        <p:tgtEl>
                                          <p:spTgt spid="78"/>
                                        </p:tgtEl>
                                        <p:attrNameLst>
                                          <p:attrName>ppt_x</p:attrName>
                                        </p:attrNameLst>
                                      </p:cBhvr>
                                      <p:tavLst>
                                        <p:tav tm="0">
                                          <p:val>
                                            <p:strVal val="#ppt_x"/>
                                          </p:val>
                                        </p:tav>
                                        <p:tav tm="100000">
                                          <p:val>
                                            <p:strVal val="#ppt_x"/>
                                          </p:val>
                                        </p:tav>
                                      </p:tavLst>
                                    </p:anim>
                                    <p:anim calcmode="lin" valueType="num">
                                      <p:cBhvr additive="base">
                                        <p:cTn dur="500" fill="hold" id="90"/>
                                        <p:tgtEl>
                                          <p:spTgt spid="78"/>
                                        </p:tgtEl>
                                        <p:attrNameLst>
                                          <p:attrName>ppt_y</p:attrName>
                                        </p:attrNameLst>
                                      </p:cBhvr>
                                      <p:tavLst>
                                        <p:tav tm="0">
                                          <p:val>
                                            <p:strVal val="1+#ppt_h/2"/>
                                          </p:val>
                                        </p:tav>
                                        <p:tav tm="100000">
                                          <p:val>
                                            <p:strVal val="#ppt_y"/>
                                          </p:val>
                                        </p:tav>
                                      </p:tavLst>
                                    </p:anim>
                                  </p:childTnLst>
                                </p:cTn>
                              </p:par>
                            </p:childTnLst>
                          </p:cTn>
                        </p:par>
                        <p:par>
                          <p:cTn fill="hold" id="91" nodeType="afterGroup">
                            <p:stCondLst>
                              <p:cond delay="8000"/>
                            </p:stCondLst>
                            <p:childTnLst>
                              <p:par>
                                <p:cTn fill="hold" id="92" nodeType="afterEffect" presetClass="entr" presetID="53" presetSubtype="0">
                                  <p:stCondLst>
                                    <p:cond delay="0"/>
                                  </p:stCondLst>
                                  <p:childTnLst>
                                    <p:set>
                                      <p:cBhvr>
                                        <p:cTn dur="1" fill="hold" id="93">
                                          <p:stCondLst>
                                            <p:cond delay="0"/>
                                          </p:stCondLst>
                                        </p:cTn>
                                        <p:tgtEl>
                                          <p:spTgt spid="81"/>
                                        </p:tgtEl>
                                        <p:attrNameLst>
                                          <p:attrName>style.visibility</p:attrName>
                                        </p:attrNameLst>
                                      </p:cBhvr>
                                      <p:to>
                                        <p:strVal val="visible"/>
                                      </p:to>
                                    </p:set>
                                    <p:anim calcmode="lin" valueType="num">
                                      <p:cBhvr>
                                        <p:cTn dur="500" fill="hold" id="94"/>
                                        <p:tgtEl>
                                          <p:spTgt spid="81"/>
                                        </p:tgtEl>
                                        <p:attrNameLst>
                                          <p:attrName>ppt_w</p:attrName>
                                        </p:attrNameLst>
                                      </p:cBhvr>
                                      <p:tavLst>
                                        <p:tav tm="0">
                                          <p:val>
                                            <p:fltVal val="0"/>
                                          </p:val>
                                        </p:tav>
                                        <p:tav tm="100000">
                                          <p:val>
                                            <p:strVal val="#ppt_w"/>
                                          </p:val>
                                        </p:tav>
                                      </p:tavLst>
                                    </p:anim>
                                    <p:anim calcmode="lin" valueType="num">
                                      <p:cBhvr>
                                        <p:cTn dur="500" fill="hold" id="95"/>
                                        <p:tgtEl>
                                          <p:spTgt spid="81"/>
                                        </p:tgtEl>
                                        <p:attrNameLst>
                                          <p:attrName>ppt_h</p:attrName>
                                        </p:attrNameLst>
                                      </p:cBhvr>
                                      <p:tavLst>
                                        <p:tav tm="0">
                                          <p:val>
                                            <p:fltVal val="0"/>
                                          </p:val>
                                        </p:tav>
                                        <p:tav tm="100000">
                                          <p:val>
                                            <p:strVal val="#ppt_h"/>
                                          </p:val>
                                        </p:tav>
                                      </p:tavLst>
                                    </p:anim>
                                    <p:animEffect filter="fade" transition="in">
                                      <p:cBhvr>
                                        <p:cTn dur="500" id="96"/>
                                        <p:tgtEl>
                                          <p:spTgt spid="81"/>
                                        </p:tgtEl>
                                      </p:cBhvr>
                                    </p:animEffect>
                                  </p:childTnLst>
                                </p:cTn>
                              </p:par>
                            </p:childTnLst>
                          </p:cTn>
                        </p:par>
                        <p:par>
                          <p:cTn fill="hold" id="97" nodeType="afterGroup">
                            <p:stCondLst>
                              <p:cond delay="8500"/>
                            </p:stCondLst>
                            <p:childTnLst>
                              <p:par>
                                <p:cTn fill="hold" grpId="0" id="98" nodeType="afterEffect" presetClass="entr" presetID="31" presetSubtype="0">
                                  <p:stCondLst>
                                    <p:cond delay="0"/>
                                  </p:stCondLst>
                                  <p:childTnLst>
                                    <p:set>
                                      <p:cBhvr>
                                        <p:cTn dur="1" fill="hold" id="99">
                                          <p:stCondLst>
                                            <p:cond delay="0"/>
                                          </p:stCondLst>
                                        </p:cTn>
                                        <p:tgtEl>
                                          <p:spTgt spid="88"/>
                                        </p:tgtEl>
                                        <p:attrNameLst>
                                          <p:attrName>style.visibility</p:attrName>
                                        </p:attrNameLst>
                                      </p:cBhvr>
                                      <p:to>
                                        <p:strVal val="visible"/>
                                      </p:to>
                                    </p:set>
                                    <p:anim calcmode="lin" valueType="num">
                                      <p:cBhvr>
                                        <p:cTn dur="1000" fill="hold" id="100"/>
                                        <p:tgtEl>
                                          <p:spTgt spid="88"/>
                                        </p:tgtEl>
                                        <p:attrNameLst>
                                          <p:attrName>ppt_w</p:attrName>
                                        </p:attrNameLst>
                                      </p:cBhvr>
                                      <p:tavLst>
                                        <p:tav tm="0">
                                          <p:val>
                                            <p:fltVal val="0"/>
                                          </p:val>
                                        </p:tav>
                                        <p:tav tm="100000">
                                          <p:val>
                                            <p:strVal val="#ppt_w"/>
                                          </p:val>
                                        </p:tav>
                                      </p:tavLst>
                                    </p:anim>
                                    <p:anim calcmode="lin" valueType="num">
                                      <p:cBhvr>
                                        <p:cTn dur="1000" fill="hold" id="101"/>
                                        <p:tgtEl>
                                          <p:spTgt spid="88"/>
                                        </p:tgtEl>
                                        <p:attrNameLst>
                                          <p:attrName>ppt_h</p:attrName>
                                        </p:attrNameLst>
                                      </p:cBhvr>
                                      <p:tavLst>
                                        <p:tav tm="0">
                                          <p:val>
                                            <p:fltVal val="0"/>
                                          </p:val>
                                        </p:tav>
                                        <p:tav tm="100000">
                                          <p:val>
                                            <p:strVal val="#ppt_h"/>
                                          </p:val>
                                        </p:tav>
                                      </p:tavLst>
                                    </p:anim>
                                    <p:anim calcmode="lin" valueType="num">
                                      <p:cBhvr>
                                        <p:cTn dur="1000" fill="hold" id="102"/>
                                        <p:tgtEl>
                                          <p:spTgt spid="88"/>
                                        </p:tgtEl>
                                        <p:attrNameLst>
                                          <p:attrName>style.rotation</p:attrName>
                                        </p:attrNameLst>
                                      </p:cBhvr>
                                      <p:tavLst>
                                        <p:tav tm="0">
                                          <p:val>
                                            <p:fltVal val="90"/>
                                          </p:val>
                                        </p:tav>
                                        <p:tav tm="100000">
                                          <p:val>
                                            <p:fltVal val="0"/>
                                          </p:val>
                                        </p:tav>
                                      </p:tavLst>
                                    </p:anim>
                                    <p:animEffect filter="fade" transition="in">
                                      <p:cBhvr>
                                        <p:cTn dur="1000" id="103"/>
                                        <p:tgtEl>
                                          <p:spTgt spid="88"/>
                                        </p:tgtEl>
                                      </p:cBhvr>
                                    </p:animEffect>
                                  </p:childTnLst>
                                </p:cTn>
                              </p:par>
                            </p:childTnLst>
                          </p:cTn>
                        </p:par>
                        <p:par>
                          <p:cTn fill="hold" id="104" nodeType="afterGroup">
                            <p:stCondLst>
                              <p:cond delay="9500"/>
                            </p:stCondLst>
                            <p:childTnLst>
                              <p:par>
                                <p:cTn fill="hold" id="105" nodeType="afterEffect" presetClass="entr" presetID="2" presetSubtype="4">
                                  <p:stCondLst>
                                    <p:cond delay="0"/>
                                  </p:stCondLst>
                                  <p:childTnLst>
                                    <p:set>
                                      <p:cBhvr>
                                        <p:cTn dur="1" fill="hold" id="106">
                                          <p:stCondLst>
                                            <p:cond delay="0"/>
                                          </p:stCondLst>
                                        </p:cTn>
                                        <p:tgtEl>
                                          <p:spTgt spid="89"/>
                                        </p:tgtEl>
                                        <p:attrNameLst>
                                          <p:attrName>style.visibility</p:attrName>
                                        </p:attrNameLst>
                                      </p:cBhvr>
                                      <p:to>
                                        <p:strVal val="visible"/>
                                      </p:to>
                                    </p:set>
                                    <p:anim calcmode="lin" valueType="num">
                                      <p:cBhvr additive="base">
                                        <p:cTn dur="500" fill="hold" id="107"/>
                                        <p:tgtEl>
                                          <p:spTgt spid="89"/>
                                        </p:tgtEl>
                                        <p:attrNameLst>
                                          <p:attrName>ppt_x</p:attrName>
                                        </p:attrNameLst>
                                      </p:cBhvr>
                                      <p:tavLst>
                                        <p:tav tm="0">
                                          <p:val>
                                            <p:strVal val="#ppt_x"/>
                                          </p:val>
                                        </p:tav>
                                        <p:tav tm="100000">
                                          <p:val>
                                            <p:strVal val="#ppt_x"/>
                                          </p:val>
                                        </p:tav>
                                      </p:tavLst>
                                    </p:anim>
                                    <p:anim calcmode="lin" valueType="num">
                                      <p:cBhvr additive="base">
                                        <p:cTn dur="500" fill="hold" id="108"/>
                                        <p:tgtEl>
                                          <p:spTgt spid="89"/>
                                        </p:tgtEl>
                                        <p:attrNameLst>
                                          <p:attrName>ppt_y</p:attrName>
                                        </p:attrNameLst>
                                      </p:cBhvr>
                                      <p:tavLst>
                                        <p:tav tm="0">
                                          <p:val>
                                            <p:strVal val="1+#ppt_h/2"/>
                                          </p:val>
                                        </p:tav>
                                        <p:tav tm="100000">
                                          <p:val>
                                            <p:strVal val="#ppt_y"/>
                                          </p:val>
                                        </p:tav>
                                      </p:tavLst>
                                    </p:anim>
                                  </p:childTnLst>
                                </p:cTn>
                              </p:par>
                            </p:childTnLst>
                          </p:cTn>
                        </p:par>
                        <p:par>
                          <p:cTn fill="hold" id="109" nodeType="afterGroup">
                            <p:stCondLst>
                              <p:cond delay="10000"/>
                            </p:stCondLst>
                            <p:childTnLst>
                              <p:par>
                                <p:cTn fill="hold" grpId="0" id="110" nodeType="afterEffect" presetClass="entr" presetID="2" presetSubtype="2">
                                  <p:stCondLst>
                                    <p:cond delay="0"/>
                                  </p:stCondLst>
                                  <p:childTnLst>
                                    <p:set>
                                      <p:cBhvr>
                                        <p:cTn dur="1" fill="hold" id="111">
                                          <p:stCondLst>
                                            <p:cond delay="0"/>
                                          </p:stCondLst>
                                        </p:cTn>
                                        <p:tgtEl>
                                          <p:spTgt spid="93"/>
                                        </p:tgtEl>
                                        <p:attrNameLst>
                                          <p:attrName>style.visibility</p:attrName>
                                        </p:attrNameLst>
                                      </p:cBhvr>
                                      <p:to>
                                        <p:strVal val="visible"/>
                                      </p:to>
                                    </p:set>
                                    <p:anim calcmode="lin" valueType="num">
                                      <p:cBhvr additive="base">
                                        <p:cTn dur="300" fill="hold" id="112"/>
                                        <p:tgtEl>
                                          <p:spTgt spid="93"/>
                                        </p:tgtEl>
                                        <p:attrNameLst>
                                          <p:attrName>ppt_x</p:attrName>
                                        </p:attrNameLst>
                                      </p:cBhvr>
                                      <p:tavLst>
                                        <p:tav tm="0">
                                          <p:val>
                                            <p:strVal val="1+#ppt_w/2"/>
                                          </p:val>
                                        </p:tav>
                                        <p:tav tm="100000">
                                          <p:val>
                                            <p:strVal val="#ppt_x"/>
                                          </p:val>
                                        </p:tav>
                                      </p:tavLst>
                                    </p:anim>
                                    <p:anim calcmode="lin" valueType="num">
                                      <p:cBhvr additive="base">
                                        <p:cTn dur="300" fill="hold" id="113"/>
                                        <p:tgtEl>
                                          <p:spTgt spid="93"/>
                                        </p:tgtEl>
                                        <p:attrNameLst>
                                          <p:attrName>ppt_y</p:attrName>
                                        </p:attrNameLst>
                                      </p:cBhvr>
                                      <p:tavLst>
                                        <p:tav tm="0">
                                          <p:val>
                                            <p:strVal val="#ppt_y"/>
                                          </p:val>
                                        </p:tav>
                                        <p:tav tm="100000">
                                          <p:val>
                                            <p:strVal val="#ppt_y"/>
                                          </p:val>
                                        </p:tav>
                                      </p:tavLst>
                                    </p:anim>
                                  </p:childTnLst>
                                </p:cTn>
                              </p:par>
                            </p:childTnLst>
                          </p:cTn>
                        </p:par>
                        <p:par>
                          <p:cTn fill="hold" id="114" nodeType="afterGroup">
                            <p:stCondLst>
                              <p:cond delay="10300"/>
                            </p:stCondLst>
                            <p:childTnLst>
                              <p:par>
                                <p:cTn fill="hold" grpId="0" id="115" nodeType="afterEffect" presetClass="entr" presetID="2" presetSubtype="2">
                                  <p:stCondLst>
                                    <p:cond delay="0"/>
                                  </p:stCondLst>
                                  <p:childTnLst>
                                    <p:set>
                                      <p:cBhvr>
                                        <p:cTn dur="1" fill="hold" id="116">
                                          <p:stCondLst>
                                            <p:cond delay="0"/>
                                          </p:stCondLst>
                                        </p:cTn>
                                        <p:tgtEl>
                                          <p:spTgt spid="92"/>
                                        </p:tgtEl>
                                        <p:attrNameLst>
                                          <p:attrName>style.visibility</p:attrName>
                                        </p:attrNameLst>
                                      </p:cBhvr>
                                      <p:to>
                                        <p:strVal val="visible"/>
                                      </p:to>
                                    </p:set>
                                    <p:anim calcmode="lin" valueType="num">
                                      <p:cBhvr additive="base">
                                        <p:cTn dur="300" fill="hold" id="117"/>
                                        <p:tgtEl>
                                          <p:spTgt spid="92"/>
                                        </p:tgtEl>
                                        <p:attrNameLst>
                                          <p:attrName>ppt_x</p:attrName>
                                        </p:attrNameLst>
                                      </p:cBhvr>
                                      <p:tavLst>
                                        <p:tav tm="0">
                                          <p:val>
                                            <p:strVal val="1+#ppt_w/2"/>
                                          </p:val>
                                        </p:tav>
                                        <p:tav tm="100000">
                                          <p:val>
                                            <p:strVal val="#ppt_x"/>
                                          </p:val>
                                        </p:tav>
                                      </p:tavLst>
                                    </p:anim>
                                    <p:anim calcmode="lin" valueType="num">
                                      <p:cBhvr additive="base">
                                        <p:cTn dur="300" fill="hold" id="118"/>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54"/>
      <p:bldP grpId="0" spid="55"/>
      <p:bldP grpId="0" spid="57"/>
      <p:bldP grpId="0" spid="58"/>
      <p:bldP grpId="0" spid="66"/>
      <p:bldP grpId="0" spid="77"/>
      <p:bldP grpId="0" spid="88"/>
      <p:bldP grpId="0" spid="92"/>
      <p:bldP grpId="0" spid="93"/>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4" name="KSO_Shape"/>
          <p:cNvSpPr/>
          <p:nvPr/>
        </p:nvSpPr>
        <p:spPr bwMode="auto">
          <a:xfrm>
            <a:off x="408228" y="411126"/>
            <a:ext cx="505508" cy="34711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ysClr lastClr="000000" val="windowText"/>
              </a:solidFill>
              <a:ea charset="-122" panose="02010600030101010101" pitchFamily="2" typeface="宋体"/>
            </a:endParaRPr>
          </a:p>
        </p:txBody>
      </p:sp>
      <p:sp>
        <p:nvSpPr>
          <p:cNvPr id="15" name="TextBox 14"/>
          <p:cNvSpPr txBox="1"/>
          <p:nvPr/>
        </p:nvSpPr>
        <p:spPr>
          <a:xfrm>
            <a:off x="1129035" y="404664"/>
            <a:ext cx="1097280" cy="365760"/>
          </a:xfrm>
          <a:prstGeom prst="rect">
            <a:avLst/>
          </a:prstGeom>
          <a:noFill/>
        </p:spPr>
        <p:txBody>
          <a:bodyPr rtlCol="0" wrap="none">
            <a:spAutoFit/>
          </a:bodyPr>
          <a:lstStyle/>
          <a:p>
            <a:r>
              <a:rPr altLang="en-US" b="1" lang="zh-CN">
                <a:solidFill>
                  <a:srgbClr val="0070C0"/>
                </a:solidFill>
                <a:latin charset="-122" panose="020b0503020204020204" pitchFamily="34" typeface="微软雅黑"/>
                <a:ea charset="-122" panose="020b0503020204020204" pitchFamily="34" typeface="微软雅黑"/>
                <a:sym charset="0" panose="020b0604020202020204" pitchFamily="34" typeface="Arial"/>
              </a:rPr>
              <a:t>业绩报表</a:t>
            </a:r>
          </a:p>
        </p:txBody>
      </p:sp>
      <p:grpSp>
        <p:nvGrpSpPr>
          <p:cNvPr id="46" name="组合 45"/>
          <p:cNvGrpSpPr/>
          <p:nvPr/>
        </p:nvGrpSpPr>
        <p:grpSpPr>
          <a:xfrm>
            <a:off x="5816600" y="1622276"/>
            <a:ext cx="558800" cy="3390900"/>
            <a:chOff x="5816600" y="1911350"/>
            <a:chExt cx="558800" cy="3390900"/>
          </a:xfrm>
        </p:grpSpPr>
        <p:sp>
          <p:nvSpPr>
            <p:cNvPr id="47" name="椭圆 46"/>
            <p:cNvSpPr/>
            <p:nvPr/>
          </p:nvSpPr>
          <p:spPr>
            <a:xfrm>
              <a:off x="5816600" y="3327400"/>
              <a:ext cx="558800" cy="5588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8" name="直接连接符 47"/>
            <p:cNvCxnSpPr/>
            <p:nvPr/>
          </p:nvCxnSpPr>
          <p:spPr>
            <a:xfrm flipH="1" flipV="1">
              <a:off x="6096000" y="1911350"/>
              <a:ext cx="0" cy="1416050"/>
            </a:xfrm>
            <a:prstGeom prst="line">
              <a:avLst/>
            </a:pr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6096000" y="3886200"/>
              <a:ext cx="0" cy="1416050"/>
            </a:xfrm>
            <a:prstGeom prst="line">
              <a:avLst/>
            </a:prstGeom>
            <a:ln w="12700">
              <a:solidFill>
                <a:srgbClr val="0070C0"/>
              </a:solidFill>
              <a:tailEnd type="oval"/>
            </a:ln>
          </p:spPr>
          <p:style>
            <a:lnRef idx="1">
              <a:schemeClr val="accent1"/>
            </a:lnRef>
            <a:fillRef idx="0">
              <a:schemeClr val="accent1"/>
            </a:fillRef>
            <a:effectRef idx="0">
              <a:schemeClr val="accent1"/>
            </a:effectRef>
            <a:fontRef idx="minor">
              <a:schemeClr val="tx1"/>
            </a:fontRef>
          </p:style>
        </p:cxnSp>
      </p:grpSp>
      <p:sp>
        <p:nvSpPr>
          <p:cNvPr id="50" name="文本框 14"/>
          <p:cNvSpPr txBox="1"/>
          <p:nvPr/>
        </p:nvSpPr>
        <p:spPr bwMode="auto">
          <a:xfrm>
            <a:off x="5858030" y="3133060"/>
            <a:ext cx="475940" cy="365760"/>
          </a:xfrm>
          <a:prstGeom prst="rect">
            <a:avLst/>
          </a:prstGeom>
          <a:noFill/>
        </p:spPr>
        <p:txBody>
          <a:bodyPr wrap="square">
            <a:spAutoFit/>
          </a:bodyPr>
          <a:lstStyle/>
          <a:p>
            <a:pPr algn="ctr">
              <a:defRPr/>
            </a:pPr>
            <a:r>
              <a:rPr altLang="zh-CN" lang="en-US" smtClean="0">
                <a:solidFill>
                  <a:srgbClr val="0070C0"/>
                </a:solidFill>
                <a:latin charset="-122" panose="020b0503020204020204" pitchFamily="34" typeface="微软雅黑"/>
                <a:ea charset="-122" panose="020b0503020204020204" pitchFamily="34" typeface="微软雅黑"/>
              </a:rPr>
              <a:t>VS</a:t>
            </a:r>
          </a:p>
        </p:txBody>
      </p:sp>
      <p:graphicFrame>
        <p:nvGraphicFramePr>
          <p:cNvPr id="51" name="图表 50"/>
          <p:cNvGraphicFramePr/>
          <p:nvPr>
            <p:extLst>
              <p:ext uri="{D42A27DB-BD31-4B8C-83A1-F6EECF244321}">
                <p14:modId val="2387545165"/>
              </p:ext>
            </p:extLst>
          </p:nvPr>
        </p:nvGraphicFramePr>
        <p:xfrm>
          <a:off x="1483706" y="2380067"/>
          <a:ext cx="3814389" cy="2058436"/>
        </p:xfrm>
        <a:graphic>
          <a:graphicData uri="http://schemas.openxmlformats.org/drawingml/2006/chart">
            <c:chart xmlns:c="http://schemas.openxmlformats.org/drawingml/2006/chart" r:id="rId4"/>
          </a:graphicData>
        </a:graphic>
      </p:graphicFrame>
      <p:sp>
        <p:nvSpPr>
          <p:cNvPr id="52" name="文本框 17"/>
          <p:cNvSpPr txBox="1"/>
          <p:nvPr/>
        </p:nvSpPr>
        <p:spPr>
          <a:xfrm>
            <a:off x="1692835" y="2412912"/>
            <a:ext cx="884426" cy="228600"/>
          </a:xfrm>
          <a:prstGeom prst="rect">
            <a:avLst/>
          </a:prstGeom>
          <a:noFill/>
        </p:spPr>
        <p:txBody>
          <a:bodyPr rtlCol="0" wrap="square">
            <a:spAutoFit/>
          </a:bodyPr>
          <a:lstStyle/>
          <a:p>
            <a:r>
              <a:rPr altLang="en-US" lang="zh-CN" smtClean="0" sz="900">
                <a:solidFill>
                  <a:schemeClr val="tx1">
                    <a:lumMod val="65000"/>
                    <a:lumOff val="35000"/>
                  </a:schemeClr>
                </a:solidFill>
                <a:latin charset="-122" panose="020b0503020204020204" pitchFamily="34" typeface="微软雅黑"/>
                <a:ea charset="-122" panose="020b0503020204020204" pitchFamily="34" typeface="微软雅黑"/>
              </a:rPr>
              <a:t>（百万元）</a:t>
            </a:r>
          </a:p>
        </p:txBody>
      </p:sp>
      <p:sp>
        <p:nvSpPr>
          <p:cNvPr id="94" name="圆角矩形 93"/>
          <p:cNvSpPr/>
          <p:nvPr/>
        </p:nvSpPr>
        <p:spPr>
          <a:xfrm>
            <a:off x="2447995" y="1590724"/>
            <a:ext cx="1885811" cy="597419"/>
          </a:xfrm>
          <a:prstGeom prst="roundRect">
            <a:avLst>
              <a:gd fmla="val 50000" name="adj"/>
            </a:avLst>
          </a:prstGeom>
          <a:solidFill>
            <a:srgbClr val="F7F7F7"/>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5" name="文本框 19"/>
          <p:cNvSpPr txBox="1"/>
          <p:nvPr/>
        </p:nvSpPr>
        <p:spPr>
          <a:xfrm>
            <a:off x="2628928" y="1704767"/>
            <a:ext cx="1523944" cy="365760"/>
          </a:xfrm>
          <a:prstGeom prst="rect">
            <a:avLst/>
          </a:prstGeom>
          <a:noFill/>
        </p:spPr>
        <p:txBody>
          <a:bodyPr rtlCol="0" wrap="square">
            <a:spAutoFit/>
          </a:bodyPr>
          <a:lstStyle/>
          <a:p>
            <a:pPr algn="ctr"/>
            <a:r>
              <a:rPr altLang="zh-CN" b="1" lang="en-US" smtClean="0">
                <a:solidFill>
                  <a:schemeClr val="tx1">
                    <a:lumMod val="50000"/>
                    <a:lumOff val="50000"/>
                  </a:schemeClr>
                </a:solidFill>
                <a:latin charset="0" pitchFamily="34" typeface="Impact MT Std"/>
                <a:ea charset="-122" panose="020b0503020204020204" pitchFamily="34" typeface="微软雅黑"/>
              </a:rPr>
              <a:t>2015上半年</a:t>
            </a:r>
          </a:p>
        </p:txBody>
      </p:sp>
      <p:sp>
        <p:nvSpPr>
          <p:cNvPr id="96" name="文本框 26"/>
          <p:cNvSpPr txBox="1"/>
          <p:nvPr/>
        </p:nvSpPr>
        <p:spPr>
          <a:xfrm>
            <a:off x="1413424" y="4450960"/>
            <a:ext cx="3954952" cy="530352"/>
          </a:xfrm>
          <a:prstGeom prst="rect">
            <a:avLst/>
          </a:prstGeom>
          <a:noFill/>
        </p:spPr>
        <p:txBody>
          <a:bodyPr rtlCol="0" wrap="square">
            <a:spAutoFit/>
          </a:bodyPr>
          <a:lstStyle>
            <a:defPPr>
              <a:defRPr lang="zh-CN"/>
            </a:defPPr>
            <a:lvl1pPr algn="ctr">
              <a:lnSpc>
                <a:spcPct val="120000"/>
              </a:lnSpc>
              <a:defRPr spc="100" sz="1400">
                <a:solidFill>
                  <a:prstClr val="black">
                    <a:lumMod val="50000"/>
                    <a:lumOff val="50000"/>
                  </a:prstClr>
                </a:solidFill>
                <a:latin charset="-122" panose="02000000000000000000" pitchFamily="2" typeface="方正正纤黑简体"/>
                <a:ea charset="-122" panose="02000000000000000000" pitchFamily="2" typeface="方正正纤黑简体"/>
              </a:defRPr>
            </a:lvl1pPr>
          </a:lstStyle>
          <a:p>
            <a:pPr algn="just"/>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您的内容打在这里，或者通过复制您的文本后，在此框中粘贴。您的内容打在这里。</a:t>
            </a:r>
          </a:p>
        </p:txBody>
      </p:sp>
      <p:graphicFrame>
        <p:nvGraphicFramePr>
          <p:cNvPr id="97" name="图表 96"/>
          <p:cNvGraphicFramePr/>
          <p:nvPr>
            <p:extLst>
              <p:ext uri="{D42A27DB-BD31-4B8C-83A1-F6EECF244321}">
                <p14:modId val="3945932083"/>
              </p:ext>
            </p:extLst>
          </p:nvPr>
        </p:nvGraphicFramePr>
        <p:xfrm>
          <a:off x="6893906" y="2380067"/>
          <a:ext cx="3814389" cy="2058436"/>
        </p:xfrm>
        <a:graphic>
          <a:graphicData uri="http://schemas.openxmlformats.org/drawingml/2006/chart">
            <c:chart xmlns:c="http://schemas.openxmlformats.org/drawingml/2006/chart" r:id="rId5"/>
          </a:graphicData>
        </a:graphic>
      </p:graphicFrame>
      <p:sp>
        <p:nvSpPr>
          <p:cNvPr id="98" name="文本框 20"/>
          <p:cNvSpPr txBox="1"/>
          <p:nvPr/>
        </p:nvSpPr>
        <p:spPr>
          <a:xfrm>
            <a:off x="7103034" y="2412912"/>
            <a:ext cx="884426" cy="228600"/>
          </a:xfrm>
          <a:prstGeom prst="rect">
            <a:avLst/>
          </a:prstGeom>
          <a:noFill/>
        </p:spPr>
        <p:txBody>
          <a:bodyPr rtlCol="0" wrap="square">
            <a:spAutoFit/>
          </a:bodyPr>
          <a:lstStyle/>
          <a:p>
            <a:r>
              <a:rPr altLang="en-US" lang="zh-CN" smtClean="0" sz="900">
                <a:solidFill>
                  <a:schemeClr val="tx1">
                    <a:lumMod val="65000"/>
                    <a:lumOff val="35000"/>
                  </a:schemeClr>
                </a:solidFill>
                <a:latin charset="-122" panose="020b0503020204020204" pitchFamily="34" typeface="微软雅黑"/>
                <a:ea charset="-122" panose="020b0503020204020204" pitchFamily="34" typeface="微软雅黑"/>
              </a:rPr>
              <a:t>（百万元）</a:t>
            </a:r>
          </a:p>
        </p:txBody>
      </p:sp>
      <p:sp>
        <p:nvSpPr>
          <p:cNvPr id="99" name="圆角矩形 98"/>
          <p:cNvSpPr/>
          <p:nvPr/>
        </p:nvSpPr>
        <p:spPr>
          <a:xfrm>
            <a:off x="7858195" y="1590724"/>
            <a:ext cx="1885811" cy="597419"/>
          </a:xfrm>
          <a:prstGeom prst="roundRect">
            <a:avLst>
              <a:gd fmla="val 50000" name="adj"/>
            </a:avLst>
          </a:prstGeom>
          <a:solidFill>
            <a:srgbClr val="F7F7F7"/>
          </a:solidFill>
          <a:ln>
            <a:noFill/>
          </a:ln>
          <a:effectLst>
            <a:outerShdw algn="tl" blurRad="50800" dir="2700000" dist="38100" rotWithShape="0">
              <a:prstClr val="black">
                <a:alpha val="40000"/>
              </a:prstClr>
            </a:outerShdw>
          </a:effectLst>
          <a:scene3d>
            <a:camera prst="orthographicFront"/>
            <a:lightRig dir="t" rig="threePt"/>
          </a:scene3d>
          <a:sp3d prstMaterial="softEdge">
            <a:bevelT h="19050" prst="angle" w="635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0" name="文本框 25"/>
          <p:cNvSpPr txBox="1"/>
          <p:nvPr/>
        </p:nvSpPr>
        <p:spPr>
          <a:xfrm>
            <a:off x="8039127" y="1704767"/>
            <a:ext cx="1523944" cy="365760"/>
          </a:xfrm>
          <a:prstGeom prst="rect">
            <a:avLst/>
          </a:prstGeom>
          <a:noFill/>
        </p:spPr>
        <p:txBody>
          <a:bodyPr rtlCol="0" wrap="square">
            <a:spAutoFit/>
          </a:bodyPr>
          <a:lstStyle/>
          <a:p>
            <a:pPr algn="ctr"/>
            <a:r>
              <a:rPr altLang="zh-CN" b="1" lang="en-US" smtClean="0">
                <a:solidFill>
                  <a:srgbClr val="0070C0"/>
                </a:solidFill>
                <a:latin charset="0" pitchFamily="34" typeface="Impact MT Std"/>
                <a:ea charset="-122" panose="020b0503020204020204" pitchFamily="34" typeface="微软雅黑"/>
              </a:rPr>
              <a:t>2015下半年</a:t>
            </a:r>
          </a:p>
        </p:txBody>
      </p:sp>
      <p:sp>
        <p:nvSpPr>
          <p:cNvPr id="101" name="文本框 27"/>
          <p:cNvSpPr txBox="1"/>
          <p:nvPr/>
        </p:nvSpPr>
        <p:spPr>
          <a:xfrm>
            <a:off x="6823623" y="4450960"/>
            <a:ext cx="3954952" cy="530352"/>
          </a:xfrm>
          <a:prstGeom prst="rect">
            <a:avLst/>
          </a:prstGeom>
          <a:noFill/>
        </p:spPr>
        <p:txBody>
          <a:bodyPr rtlCol="0" wrap="square">
            <a:spAutoFit/>
          </a:bodyPr>
          <a:lstStyle>
            <a:defPPr>
              <a:defRPr lang="zh-CN"/>
            </a:defPPr>
            <a:lvl1pPr algn="ctr">
              <a:lnSpc>
                <a:spcPct val="120000"/>
              </a:lnSpc>
              <a:defRPr spc="100" sz="1400">
                <a:solidFill>
                  <a:prstClr val="black">
                    <a:lumMod val="50000"/>
                    <a:lumOff val="50000"/>
                  </a:prstClr>
                </a:solidFill>
                <a:latin charset="-122" panose="02000000000000000000" pitchFamily="2" typeface="方正正纤黑简体"/>
                <a:ea charset="-122" panose="02000000000000000000" pitchFamily="2" typeface="方正正纤黑简体"/>
              </a:defRPr>
            </a:lvl1pPr>
          </a:lstStyle>
          <a:p>
            <a:pPr algn="just"/>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您的内容打在这里，或者通过复制您的文本后，在此框中粘贴。您的内容打在这里。</a:t>
            </a:r>
          </a:p>
        </p:txBody>
      </p:sp>
      <p:sp>
        <p:nvSpPr>
          <p:cNvPr id="102" name="TextBox 101"/>
          <p:cNvSpPr txBox="1"/>
          <p:nvPr/>
        </p:nvSpPr>
        <p:spPr>
          <a:xfrm>
            <a:off x="1702718" y="5878433"/>
            <a:ext cx="8892188" cy="426720"/>
          </a:xfrm>
          <a:prstGeom prst="rect">
            <a:avLst/>
          </a:prstGeom>
          <a:noFill/>
        </p:spPr>
        <p:txBody>
          <a:bodyPr bIns="0" lIns="0" rIns="0" rtlCol="0" tIns="0" wrap="square">
            <a:spAutoFit/>
          </a:bodyPr>
          <a:lstStyle/>
          <a:p>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sp>
        <p:nvSpPr>
          <p:cNvPr id="103" name="TextBox 102"/>
          <p:cNvSpPr txBox="1"/>
          <p:nvPr/>
        </p:nvSpPr>
        <p:spPr>
          <a:xfrm>
            <a:off x="5046356" y="5443483"/>
            <a:ext cx="2059343" cy="304800"/>
          </a:xfrm>
          <a:prstGeom prst="rect">
            <a:avLst/>
          </a:prstGeom>
          <a:noFill/>
        </p:spPr>
        <p:txBody>
          <a:bodyPr bIns="0" lIns="0" rIns="0" rtlCol="0" tIns="0" wrap="square">
            <a:spAutoFit/>
          </a:bodyPr>
          <a:lstStyle/>
          <a:p>
            <a:r>
              <a:rPr altLang="en-US" b="1" lang="zh-CN" smtClean="0" sz="2000">
                <a:solidFill>
                  <a:srgbClr val="0070C0"/>
                </a:solidFill>
                <a:latin charset="0" pitchFamily="34" typeface="Impact MT Std"/>
                <a:ea charset="-122" panose="020b0503020204020204" pitchFamily="34" typeface="微软雅黑"/>
              </a:rPr>
              <a:t>点击输入标题文本</a:t>
            </a:r>
          </a:p>
        </p:txBody>
      </p:sp>
    </p:spTree>
    <p:extLst>
      <p:ext uri="{BB962C8B-B14F-4D97-AF65-F5344CB8AC3E}">
        <p14:creationId val="1346836847"/>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250" id="13"/>
                                        <p:tgtEl>
                                          <p:spTgt spid="14"/>
                                        </p:tgtEl>
                                        <p:attrNameLst>
                                          <p:attrName>ppt_y</p:attrName>
                                        </p:attrNameLst>
                                      </p:cBhvr>
                                      <p:tavLst>
                                        <p:tav tm="0">
                                          <p:val>
                                            <p:strVal val="#ppt_y+#ppt_h*1.125000"/>
                                          </p:val>
                                        </p:tav>
                                        <p:tav tm="100000">
                                          <p:val>
                                            <p:strVal val="#ppt_y"/>
                                          </p:val>
                                        </p:tav>
                                      </p:tavLst>
                                    </p:anim>
                                    <p:animEffect filter="wipe(up)" transition="in">
                                      <p:cBhvr>
                                        <p:cTn dur="250" id="14"/>
                                        <p:tgtEl>
                                          <p:spTgt spid="14"/>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16" presetSubtype="42">
                                  <p:stCondLst>
                                    <p:cond delay="0"/>
                                  </p:stCondLst>
                                  <p:childTnLst>
                                    <p:set>
                                      <p:cBhvr>
                                        <p:cTn dur="1" fill="hold" id="21">
                                          <p:stCondLst>
                                            <p:cond delay="0"/>
                                          </p:stCondLst>
                                        </p:cTn>
                                        <p:tgtEl>
                                          <p:spTgt spid="46"/>
                                        </p:tgtEl>
                                        <p:attrNameLst>
                                          <p:attrName>style.visibility</p:attrName>
                                        </p:attrNameLst>
                                      </p:cBhvr>
                                      <p:to>
                                        <p:strVal val="visible"/>
                                      </p:to>
                                    </p:set>
                                    <p:animEffect filter="barn(outHorizontal)" transition="in">
                                      <p:cBhvr>
                                        <p:cTn dur="500" id="22"/>
                                        <p:tgtEl>
                                          <p:spTgt spid="46"/>
                                        </p:tgtEl>
                                      </p:cBhvr>
                                    </p:animEffect>
                                  </p:childTnLst>
                                </p:cTn>
                              </p:par>
                              <p:par>
                                <p:cTn fill="hold" grpId="0" id="23" nodeType="withEffect" presetClass="entr" presetID="53" presetSubtype="0">
                                  <p:stCondLst>
                                    <p:cond delay="0"/>
                                  </p:stCondLst>
                                  <p:iterate type="lt">
                                    <p:tmPct val="10000"/>
                                  </p:iterate>
                                  <p:childTnLst>
                                    <p:set>
                                      <p:cBhvr>
                                        <p:cTn dur="1" fill="hold" id="24">
                                          <p:stCondLst>
                                            <p:cond delay="0"/>
                                          </p:stCondLst>
                                        </p:cTn>
                                        <p:tgtEl>
                                          <p:spTgt spid="50"/>
                                        </p:tgtEl>
                                        <p:attrNameLst>
                                          <p:attrName>style.visibility</p:attrName>
                                        </p:attrNameLst>
                                      </p:cBhvr>
                                      <p:to>
                                        <p:strVal val="visible"/>
                                      </p:to>
                                    </p:set>
                                    <p:anim calcmode="lin" valueType="num">
                                      <p:cBhvr>
                                        <p:cTn dur="500" fill="hold" id="25"/>
                                        <p:tgtEl>
                                          <p:spTgt spid="50"/>
                                        </p:tgtEl>
                                        <p:attrNameLst>
                                          <p:attrName>ppt_w</p:attrName>
                                        </p:attrNameLst>
                                      </p:cBhvr>
                                      <p:tavLst>
                                        <p:tav tm="0">
                                          <p:val>
                                            <p:fltVal val="0"/>
                                          </p:val>
                                        </p:tav>
                                        <p:tav tm="100000">
                                          <p:val>
                                            <p:strVal val="#ppt_w"/>
                                          </p:val>
                                        </p:tav>
                                      </p:tavLst>
                                    </p:anim>
                                    <p:anim calcmode="lin" valueType="num">
                                      <p:cBhvr>
                                        <p:cTn dur="500" fill="hold" id="26"/>
                                        <p:tgtEl>
                                          <p:spTgt spid="50"/>
                                        </p:tgtEl>
                                        <p:attrNameLst>
                                          <p:attrName>ppt_h</p:attrName>
                                        </p:attrNameLst>
                                      </p:cBhvr>
                                      <p:tavLst>
                                        <p:tav tm="0">
                                          <p:val>
                                            <p:fltVal val="0"/>
                                          </p:val>
                                        </p:tav>
                                        <p:tav tm="100000">
                                          <p:val>
                                            <p:strVal val="#ppt_h"/>
                                          </p:val>
                                        </p:tav>
                                      </p:tavLst>
                                    </p:anim>
                                    <p:animEffect filter="fade" transition="in">
                                      <p:cBhvr>
                                        <p:cTn dur="500" id="27"/>
                                        <p:tgtEl>
                                          <p:spTgt spid="50"/>
                                        </p:tgtEl>
                                      </p:cBhvr>
                                    </p:animEffect>
                                  </p:childTnLst>
                                </p:cTn>
                              </p:par>
                            </p:childTnLst>
                          </p:cTn>
                        </p:par>
                        <p:par>
                          <p:cTn fill="hold" id="28" nodeType="afterGroup">
                            <p:stCondLst>
                              <p:cond delay="1500"/>
                            </p:stCondLst>
                            <p:childTnLst>
                              <p:par>
                                <p:cTn accel="60000" fill="hold" grpId="0" id="29" nodeType="afterEffect" presetClass="entr" presetID="2" presetSubtype="4">
                                  <p:stCondLst>
                                    <p:cond delay="0"/>
                                  </p:stCondLst>
                                  <p:childTnLst>
                                    <p:set>
                                      <p:cBhvr>
                                        <p:cTn dur="1" fill="hold" id="30">
                                          <p:stCondLst>
                                            <p:cond delay="0"/>
                                          </p:stCondLst>
                                        </p:cTn>
                                        <p:tgtEl>
                                          <p:spTgt spid="94"/>
                                        </p:tgtEl>
                                        <p:attrNameLst>
                                          <p:attrName>style.visibility</p:attrName>
                                        </p:attrNameLst>
                                      </p:cBhvr>
                                      <p:to>
                                        <p:strVal val="visible"/>
                                      </p:to>
                                    </p:set>
                                    <p:anim calcmode="lin" valueType="num">
                                      <p:cBhvr additive="base">
                                        <p:cTn dur="500" fill="hold" id="31"/>
                                        <p:tgtEl>
                                          <p:spTgt spid="94"/>
                                        </p:tgtEl>
                                        <p:attrNameLst>
                                          <p:attrName>ppt_x</p:attrName>
                                        </p:attrNameLst>
                                      </p:cBhvr>
                                      <p:tavLst>
                                        <p:tav tm="0">
                                          <p:val>
                                            <p:strVal val="#ppt_x"/>
                                          </p:val>
                                        </p:tav>
                                        <p:tav tm="100000">
                                          <p:val>
                                            <p:strVal val="#ppt_x"/>
                                          </p:val>
                                        </p:tav>
                                      </p:tavLst>
                                    </p:anim>
                                    <p:anim calcmode="lin" valueType="num">
                                      <p:cBhvr additive="base">
                                        <p:cTn dur="500" fill="hold" id="32"/>
                                        <p:tgtEl>
                                          <p:spTgt spid="94"/>
                                        </p:tgtEl>
                                        <p:attrNameLst>
                                          <p:attrName>ppt_y</p:attrName>
                                        </p:attrNameLst>
                                      </p:cBhvr>
                                      <p:tavLst>
                                        <p:tav tm="0">
                                          <p:val>
                                            <p:strVal val="1+#ppt_h/2"/>
                                          </p:val>
                                        </p:tav>
                                        <p:tav tm="100000">
                                          <p:val>
                                            <p:strVal val="#ppt_y"/>
                                          </p:val>
                                        </p:tav>
                                      </p:tavLst>
                                    </p:anim>
                                  </p:childTnLst>
                                </p:cTn>
                              </p:par>
                              <p:par>
                                <p:cTn fill="hold" grpId="0" id="33" nodeType="withEffect" presetClass="entr" presetID="53" presetSubtype="0">
                                  <p:stCondLst>
                                    <p:cond delay="0"/>
                                  </p:stCondLst>
                                  <p:iterate type="lt">
                                    <p:tmPct val="10000"/>
                                  </p:iterate>
                                  <p:childTnLst>
                                    <p:set>
                                      <p:cBhvr>
                                        <p:cTn dur="1" fill="hold" id="34">
                                          <p:stCondLst>
                                            <p:cond delay="0"/>
                                          </p:stCondLst>
                                        </p:cTn>
                                        <p:tgtEl>
                                          <p:spTgt spid="95"/>
                                        </p:tgtEl>
                                        <p:attrNameLst>
                                          <p:attrName>style.visibility</p:attrName>
                                        </p:attrNameLst>
                                      </p:cBhvr>
                                      <p:to>
                                        <p:strVal val="visible"/>
                                      </p:to>
                                    </p:set>
                                    <p:anim calcmode="lin" valueType="num">
                                      <p:cBhvr>
                                        <p:cTn dur="500" fill="hold" id="35"/>
                                        <p:tgtEl>
                                          <p:spTgt spid="95"/>
                                        </p:tgtEl>
                                        <p:attrNameLst>
                                          <p:attrName>ppt_w</p:attrName>
                                        </p:attrNameLst>
                                      </p:cBhvr>
                                      <p:tavLst>
                                        <p:tav tm="0">
                                          <p:val>
                                            <p:fltVal val="0"/>
                                          </p:val>
                                        </p:tav>
                                        <p:tav tm="100000">
                                          <p:val>
                                            <p:strVal val="#ppt_w"/>
                                          </p:val>
                                        </p:tav>
                                      </p:tavLst>
                                    </p:anim>
                                    <p:anim calcmode="lin" valueType="num">
                                      <p:cBhvr>
                                        <p:cTn dur="500" fill="hold" id="36"/>
                                        <p:tgtEl>
                                          <p:spTgt spid="95"/>
                                        </p:tgtEl>
                                        <p:attrNameLst>
                                          <p:attrName>ppt_h</p:attrName>
                                        </p:attrNameLst>
                                      </p:cBhvr>
                                      <p:tavLst>
                                        <p:tav tm="0">
                                          <p:val>
                                            <p:fltVal val="0"/>
                                          </p:val>
                                        </p:tav>
                                        <p:tav tm="100000">
                                          <p:val>
                                            <p:strVal val="#ppt_h"/>
                                          </p:val>
                                        </p:tav>
                                      </p:tavLst>
                                    </p:anim>
                                    <p:animEffect filter="fade" transition="in">
                                      <p:cBhvr>
                                        <p:cTn dur="500" id="37"/>
                                        <p:tgtEl>
                                          <p:spTgt spid="95"/>
                                        </p:tgtEl>
                                      </p:cBhvr>
                                    </p:animEffect>
                                  </p:childTnLst>
                                </p:cTn>
                              </p:par>
                            </p:childTnLst>
                          </p:cTn>
                        </p:par>
                        <p:par>
                          <p:cTn fill="hold" id="38" nodeType="afterGroup">
                            <p:stCondLst>
                              <p:cond delay="2000"/>
                            </p:stCondLst>
                            <p:childTnLst>
                              <p:par>
                                <p:cTn accel="60000" fill="hold" grpId="0" id="39" nodeType="afterEffect" presetClass="entr" presetID="2" presetSubtype="4">
                                  <p:stCondLst>
                                    <p:cond delay="0"/>
                                  </p:stCondLst>
                                  <p:childTnLst>
                                    <p:set>
                                      <p:cBhvr>
                                        <p:cTn dur="1" fill="hold" id="40">
                                          <p:stCondLst>
                                            <p:cond delay="0"/>
                                          </p:stCondLst>
                                        </p:cTn>
                                        <p:tgtEl>
                                          <p:spTgt spid="99"/>
                                        </p:tgtEl>
                                        <p:attrNameLst>
                                          <p:attrName>style.visibility</p:attrName>
                                        </p:attrNameLst>
                                      </p:cBhvr>
                                      <p:to>
                                        <p:strVal val="visible"/>
                                      </p:to>
                                    </p:set>
                                    <p:anim calcmode="lin" valueType="num">
                                      <p:cBhvr additive="base">
                                        <p:cTn dur="500" fill="hold" id="41"/>
                                        <p:tgtEl>
                                          <p:spTgt spid="99"/>
                                        </p:tgtEl>
                                        <p:attrNameLst>
                                          <p:attrName>ppt_x</p:attrName>
                                        </p:attrNameLst>
                                      </p:cBhvr>
                                      <p:tavLst>
                                        <p:tav tm="0">
                                          <p:val>
                                            <p:strVal val="#ppt_x"/>
                                          </p:val>
                                        </p:tav>
                                        <p:tav tm="100000">
                                          <p:val>
                                            <p:strVal val="#ppt_x"/>
                                          </p:val>
                                        </p:tav>
                                      </p:tavLst>
                                    </p:anim>
                                    <p:anim calcmode="lin" valueType="num">
                                      <p:cBhvr additive="base">
                                        <p:cTn dur="500" fill="hold" id="42"/>
                                        <p:tgtEl>
                                          <p:spTgt spid="99"/>
                                        </p:tgtEl>
                                        <p:attrNameLst>
                                          <p:attrName>ppt_y</p:attrName>
                                        </p:attrNameLst>
                                      </p:cBhvr>
                                      <p:tavLst>
                                        <p:tav tm="0">
                                          <p:val>
                                            <p:strVal val="1+#ppt_h/2"/>
                                          </p:val>
                                        </p:tav>
                                        <p:tav tm="100000">
                                          <p:val>
                                            <p:strVal val="#ppt_y"/>
                                          </p:val>
                                        </p:tav>
                                      </p:tavLst>
                                    </p:anim>
                                  </p:childTnLst>
                                </p:cTn>
                              </p:par>
                              <p:par>
                                <p:cTn fill="hold" grpId="0" id="43" nodeType="withEffect" presetClass="entr" presetID="53" presetSubtype="0">
                                  <p:stCondLst>
                                    <p:cond delay="0"/>
                                  </p:stCondLst>
                                  <p:iterate type="lt">
                                    <p:tmPct val="10000"/>
                                  </p:iterate>
                                  <p:childTnLst>
                                    <p:set>
                                      <p:cBhvr>
                                        <p:cTn dur="1" fill="hold" id="44">
                                          <p:stCondLst>
                                            <p:cond delay="0"/>
                                          </p:stCondLst>
                                        </p:cTn>
                                        <p:tgtEl>
                                          <p:spTgt spid="100"/>
                                        </p:tgtEl>
                                        <p:attrNameLst>
                                          <p:attrName>style.visibility</p:attrName>
                                        </p:attrNameLst>
                                      </p:cBhvr>
                                      <p:to>
                                        <p:strVal val="visible"/>
                                      </p:to>
                                    </p:set>
                                    <p:anim calcmode="lin" valueType="num">
                                      <p:cBhvr>
                                        <p:cTn dur="500" fill="hold" id="45"/>
                                        <p:tgtEl>
                                          <p:spTgt spid="100"/>
                                        </p:tgtEl>
                                        <p:attrNameLst>
                                          <p:attrName>ppt_w</p:attrName>
                                        </p:attrNameLst>
                                      </p:cBhvr>
                                      <p:tavLst>
                                        <p:tav tm="0">
                                          <p:val>
                                            <p:fltVal val="0"/>
                                          </p:val>
                                        </p:tav>
                                        <p:tav tm="100000">
                                          <p:val>
                                            <p:strVal val="#ppt_w"/>
                                          </p:val>
                                        </p:tav>
                                      </p:tavLst>
                                    </p:anim>
                                    <p:anim calcmode="lin" valueType="num">
                                      <p:cBhvr>
                                        <p:cTn dur="500" fill="hold" id="46"/>
                                        <p:tgtEl>
                                          <p:spTgt spid="100"/>
                                        </p:tgtEl>
                                        <p:attrNameLst>
                                          <p:attrName>ppt_h</p:attrName>
                                        </p:attrNameLst>
                                      </p:cBhvr>
                                      <p:tavLst>
                                        <p:tav tm="0">
                                          <p:val>
                                            <p:fltVal val="0"/>
                                          </p:val>
                                        </p:tav>
                                        <p:tav tm="100000">
                                          <p:val>
                                            <p:strVal val="#ppt_h"/>
                                          </p:val>
                                        </p:tav>
                                      </p:tavLst>
                                    </p:anim>
                                    <p:animEffect filter="fade" transition="in">
                                      <p:cBhvr>
                                        <p:cTn dur="500" id="47"/>
                                        <p:tgtEl>
                                          <p:spTgt spid="100"/>
                                        </p:tgtEl>
                                      </p:cBhvr>
                                    </p:animEffect>
                                  </p:childTnLst>
                                </p:cTn>
                              </p:par>
                            </p:childTnLst>
                          </p:cTn>
                        </p:par>
                        <p:par>
                          <p:cTn fill="hold" id="48" nodeType="afterGroup">
                            <p:stCondLst>
                              <p:cond delay="2500"/>
                            </p:stCondLst>
                            <p:childTnLst>
                              <p:par>
                                <p:cTn fill="hold" grpId="0" id="49" nodeType="afterEffect" presetClass="entr" presetID="22" presetSubtype="4">
                                  <p:stCondLst>
                                    <p:cond delay="0"/>
                                  </p:stCondLst>
                                  <p:childTnLst>
                                    <p:set>
                                      <p:cBhvr>
                                        <p:cTn dur="1" fill="hold" id="50">
                                          <p:stCondLst>
                                            <p:cond delay="0"/>
                                          </p:stCondLst>
                                        </p:cTn>
                                        <p:tgtEl>
                                          <p:spTgt spid="51">
                                            <p:graphicEl>
                                              <a:chart bldStep="gridLegend" categoryIdx="-3" seriesIdx="-3"/>
                                            </p:graphicEl>
                                          </p:spTgt>
                                        </p:tgtEl>
                                        <p:attrNameLst>
                                          <p:attrName>style.visibility</p:attrName>
                                        </p:attrNameLst>
                                      </p:cBhvr>
                                      <p:to>
                                        <p:strVal val="visible"/>
                                      </p:to>
                                    </p:set>
                                    <p:animEffect filter="wipe(down)" transition="in">
                                      <p:cBhvr>
                                        <p:cTn dur="500" id="51"/>
                                        <p:tgtEl>
                                          <p:spTgt spid="51">
                                            <p:graphicEl>
                                              <a:chart bldStep="gridLegend" categoryIdx="-3" seriesIdx="-3"/>
                                            </p:graphicEl>
                                          </p:spTgt>
                                        </p:tgtEl>
                                      </p:cBhvr>
                                    </p:animEffect>
                                  </p:childTnLst>
                                </p:cTn>
                              </p:par>
                            </p:childTnLst>
                          </p:cTn>
                        </p:par>
                        <p:par>
                          <p:cTn fill="hold" id="52" nodeType="afterGroup">
                            <p:stCondLst>
                              <p:cond delay="3000"/>
                            </p:stCondLst>
                            <p:childTnLst>
                              <p:par>
                                <p:cTn fill="hold" grpId="0" id="53" nodeType="afterEffect" presetClass="entr" presetID="53" presetSubtype="0">
                                  <p:stCondLst>
                                    <p:cond delay="0"/>
                                  </p:stCondLst>
                                  <p:childTnLst>
                                    <p:set>
                                      <p:cBhvr>
                                        <p:cTn dur="1" fill="hold" id="54">
                                          <p:stCondLst>
                                            <p:cond delay="0"/>
                                          </p:stCondLst>
                                        </p:cTn>
                                        <p:tgtEl>
                                          <p:spTgt spid="52"/>
                                        </p:tgtEl>
                                        <p:attrNameLst>
                                          <p:attrName>style.visibility</p:attrName>
                                        </p:attrNameLst>
                                      </p:cBhvr>
                                      <p:to>
                                        <p:strVal val="visible"/>
                                      </p:to>
                                    </p:set>
                                    <p:anim calcmode="lin" valueType="num">
                                      <p:cBhvr>
                                        <p:cTn dur="500" fill="hold" id="55"/>
                                        <p:tgtEl>
                                          <p:spTgt spid="52"/>
                                        </p:tgtEl>
                                        <p:attrNameLst>
                                          <p:attrName>ppt_w</p:attrName>
                                        </p:attrNameLst>
                                      </p:cBhvr>
                                      <p:tavLst>
                                        <p:tav tm="0">
                                          <p:val>
                                            <p:fltVal val="0"/>
                                          </p:val>
                                        </p:tav>
                                        <p:tav tm="100000">
                                          <p:val>
                                            <p:strVal val="#ppt_w"/>
                                          </p:val>
                                        </p:tav>
                                      </p:tavLst>
                                    </p:anim>
                                    <p:anim calcmode="lin" valueType="num">
                                      <p:cBhvr>
                                        <p:cTn dur="500" fill="hold" id="56"/>
                                        <p:tgtEl>
                                          <p:spTgt spid="52"/>
                                        </p:tgtEl>
                                        <p:attrNameLst>
                                          <p:attrName>ppt_h</p:attrName>
                                        </p:attrNameLst>
                                      </p:cBhvr>
                                      <p:tavLst>
                                        <p:tav tm="0">
                                          <p:val>
                                            <p:fltVal val="0"/>
                                          </p:val>
                                        </p:tav>
                                        <p:tav tm="100000">
                                          <p:val>
                                            <p:strVal val="#ppt_h"/>
                                          </p:val>
                                        </p:tav>
                                      </p:tavLst>
                                    </p:anim>
                                    <p:animEffect filter="fade" transition="in">
                                      <p:cBhvr>
                                        <p:cTn dur="500" id="57"/>
                                        <p:tgtEl>
                                          <p:spTgt spid="52"/>
                                        </p:tgtEl>
                                      </p:cBhvr>
                                    </p:animEffect>
                                  </p:childTnLst>
                                </p:cTn>
                              </p:par>
                            </p:childTnLst>
                          </p:cTn>
                        </p:par>
                        <p:par>
                          <p:cTn fill="hold" id="58" nodeType="afterGroup">
                            <p:stCondLst>
                              <p:cond delay="3500"/>
                            </p:stCondLst>
                            <p:childTnLst>
                              <p:par>
                                <p:cTn fill="hold" grpId="0" id="59" nodeType="afterEffect" presetClass="entr" presetID="22" presetSubtype="4">
                                  <p:stCondLst>
                                    <p:cond delay="0"/>
                                  </p:stCondLst>
                                  <p:childTnLst>
                                    <p:set>
                                      <p:cBhvr>
                                        <p:cTn dur="1" fill="hold" id="60">
                                          <p:stCondLst>
                                            <p:cond delay="0"/>
                                          </p:stCondLst>
                                        </p:cTn>
                                        <p:tgtEl>
                                          <p:spTgt spid="51">
                                            <p:graphicEl>
                                              <a:chart bldStep="series" categoryIdx="-4" seriesIdx="0"/>
                                            </p:graphicEl>
                                          </p:spTgt>
                                        </p:tgtEl>
                                        <p:attrNameLst>
                                          <p:attrName>style.visibility</p:attrName>
                                        </p:attrNameLst>
                                      </p:cBhvr>
                                      <p:to>
                                        <p:strVal val="visible"/>
                                      </p:to>
                                    </p:set>
                                    <p:animEffect filter="wipe(down)" transition="in">
                                      <p:cBhvr>
                                        <p:cTn dur="500" id="61"/>
                                        <p:tgtEl>
                                          <p:spTgt spid="51">
                                            <p:graphicEl>
                                              <a:chart bldStep="series" categoryIdx="-4" seriesIdx="0"/>
                                            </p:graphicEl>
                                          </p:spTgt>
                                        </p:tgtEl>
                                      </p:cBhvr>
                                    </p:animEffect>
                                  </p:childTnLst>
                                </p:cTn>
                              </p:par>
                            </p:childTnLst>
                          </p:cTn>
                        </p:par>
                        <p:par>
                          <p:cTn fill="hold" id="62" nodeType="afterGroup">
                            <p:stCondLst>
                              <p:cond delay="4000"/>
                            </p:stCondLst>
                            <p:childTnLst>
                              <p:par>
                                <p:cTn fill="hold" grpId="0" id="63" nodeType="afterEffect" presetClass="entr" presetID="16" presetSubtype="37">
                                  <p:stCondLst>
                                    <p:cond delay="0"/>
                                  </p:stCondLst>
                                  <p:childTnLst>
                                    <p:set>
                                      <p:cBhvr>
                                        <p:cTn dur="1" fill="hold" id="64">
                                          <p:stCondLst>
                                            <p:cond delay="0"/>
                                          </p:stCondLst>
                                        </p:cTn>
                                        <p:tgtEl>
                                          <p:spTgt spid="96"/>
                                        </p:tgtEl>
                                        <p:attrNameLst>
                                          <p:attrName>style.visibility</p:attrName>
                                        </p:attrNameLst>
                                      </p:cBhvr>
                                      <p:to>
                                        <p:strVal val="visible"/>
                                      </p:to>
                                    </p:set>
                                    <p:animEffect filter="barn(outVertical)" transition="in">
                                      <p:cBhvr>
                                        <p:cTn dur="500" id="65"/>
                                        <p:tgtEl>
                                          <p:spTgt spid="96"/>
                                        </p:tgtEl>
                                      </p:cBhvr>
                                    </p:animEffect>
                                  </p:childTnLst>
                                </p:cTn>
                              </p:par>
                            </p:childTnLst>
                          </p:cTn>
                        </p:par>
                        <p:par>
                          <p:cTn fill="hold" id="66" nodeType="afterGroup">
                            <p:stCondLst>
                              <p:cond delay="4500"/>
                            </p:stCondLst>
                            <p:childTnLst>
                              <p:par>
                                <p:cTn fill="hold" grpId="0" id="67" nodeType="afterEffect" presetClass="entr" presetID="22" presetSubtype="4">
                                  <p:stCondLst>
                                    <p:cond delay="0"/>
                                  </p:stCondLst>
                                  <p:childTnLst>
                                    <p:set>
                                      <p:cBhvr>
                                        <p:cTn dur="1" fill="hold" id="68">
                                          <p:stCondLst>
                                            <p:cond delay="0"/>
                                          </p:stCondLst>
                                        </p:cTn>
                                        <p:tgtEl>
                                          <p:spTgt spid="97">
                                            <p:graphicEl>
                                              <a:chart bldStep="gridLegend" categoryIdx="-3" seriesIdx="-3"/>
                                            </p:graphicEl>
                                          </p:spTgt>
                                        </p:tgtEl>
                                        <p:attrNameLst>
                                          <p:attrName>style.visibility</p:attrName>
                                        </p:attrNameLst>
                                      </p:cBhvr>
                                      <p:to>
                                        <p:strVal val="visible"/>
                                      </p:to>
                                    </p:set>
                                    <p:animEffect filter="wipe(down)" transition="in">
                                      <p:cBhvr>
                                        <p:cTn dur="500" id="69"/>
                                        <p:tgtEl>
                                          <p:spTgt spid="97">
                                            <p:graphicEl>
                                              <a:chart bldStep="gridLegend" categoryIdx="-3" seriesIdx="-3"/>
                                            </p:graphicEl>
                                          </p:spTgt>
                                        </p:tgtEl>
                                      </p:cBhvr>
                                    </p:animEffect>
                                  </p:childTnLst>
                                </p:cTn>
                              </p:par>
                            </p:childTnLst>
                          </p:cTn>
                        </p:par>
                        <p:par>
                          <p:cTn fill="hold" id="70" nodeType="afterGroup">
                            <p:stCondLst>
                              <p:cond delay="5000"/>
                            </p:stCondLst>
                            <p:childTnLst>
                              <p:par>
                                <p:cTn fill="hold" grpId="0" id="71" nodeType="afterEffect" presetClass="entr" presetID="53" presetSubtype="0">
                                  <p:stCondLst>
                                    <p:cond delay="0"/>
                                  </p:stCondLst>
                                  <p:childTnLst>
                                    <p:set>
                                      <p:cBhvr>
                                        <p:cTn dur="1" fill="hold" id="72">
                                          <p:stCondLst>
                                            <p:cond delay="0"/>
                                          </p:stCondLst>
                                        </p:cTn>
                                        <p:tgtEl>
                                          <p:spTgt spid="98"/>
                                        </p:tgtEl>
                                        <p:attrNameLst>
                                          <p:attrName>style.visibility</p:attrName>
                                        </p:attrNameLst>
                                      </p:cBhvr>
                                      <p:to>
                                        <p:strVal val="visible"/>
                                      </p:to>
                                    </p:set>
                                    <p:anim calcmode="lin" valueType="num">
                                      <p:cBhvr>
                                        <p:cTn dur="500" fill="hold" id="73"/>
                                        <p:tgtEl>
                                          <p:spTgt spid="98"/>
                                        </p:tgtEl>
                                        <p:attrNameLst>
                                          <p:attrName>ppt_w</p:attrName>
                                        </p:attrNameLst>
                                      </p:cBhvr>
                                      <p:tavLst>
                                        <p:tav tm="0">
                                          <p:val>
                                            <p:fltVal val="0"/>
                                          </p:val>
                                        </p:tav>
                                        <p:tav tm="100000">
                                          <p:val>
                                            <p:strVal val="#ppt_w"/>
                                          </p:val>
                                        </p:tav>
                                      </p:tavLst>
                                    </p:anim>
                                    <p:anim calcmode="lin" valueType="num">
                                      <p:cBhvr>
                                        <p:cTn dur="500" fill="hold" id="74"/>
                                        <p:tgtEl>
                                          <p:spTgt spid="98"/>
                                        </p:tgtEl>
                                        <p:attrNameLst>
                                          <p:attrName>ppt_h</p:attrName>
                                        </p:attrNameLst>
                                      </p:cBhvr>
                                      <p:tavLst>
                                        <p:tav tm="0">
                                          <p:val>
                                            <p:fltVal val="0"/>
                                          </p:val>
                                        </p:tav>
                                        <p:tav tm="100000">
                                          <p:val>
                                            <p:strVal val="#ppt_h"/>
                                          </p:val>
                                        </p:tav>
                                      </p:tavLst>
                                    </p:anim>
                                    <p:animEffect filter="fade" transition="in">
                                      <p:cBhvr>
                                        <p:cTn dur="500" id="75"/>
                                        <p:tgtEl>
                                          <p:spTgt spid="98"/>
                                        </p:tgtEl>
                                      </p:cBhvr>
                                    </p:animEffect>
                                  </p:childTnLst>
                                </p:cTn>
                              </p:par>
                            </p:childTnLst>
                          </p:cTn>
                        </p:par>
                        <p:par>
                          <p:cTn fill="hold" id="76" nodeType="afterGroup">
                            <p:stCondLst>
                              <p:cond delay="5500"/>
                            </p:stCondLst>
                            <p:childTnLst>
                              <p:par>
                                <p:cTn fill="hold" grpId="0" id="77" nodeType="afterEffect" presetClass="entr" presetID="22" presetSubtype="4">
                                  <p:stCondLst>
                                    <p:cond delay="0"/>
                                  </p:stCondLst>
                                  <p:childTnLst>
                                    <p:set>
                                      <p:cBhvr>
                                        <p:cTn dur="1" fill="hold" id="78">
                                          <p:stCondLst>
                                            <p:cond delay="0"/>
                                          </p:stCondLst>
                                        </p:cTn>
                                        <p:tgtEl>
                                          <p:spTgt spid="97">
                                            <p:graphicEl>
                                              <a:chart bldStep="series" categoryIdx="-4" seriesIdx="0"/>
                                            </p:graphicEl>
                                          </p:spTgt>
                                        </p:tgtEl>
                                        <p:attrNameLst>
                                          <p:attrName>style.visibility</p:attrName>
                                        </p:attrNameLst>
                                      </p:cBhvr>
                                      <p:to>
                                        <p:strVal val="visible"/>
                                      </p:to>
                                    </p:set>
                                    <p:animEffect filter="wipe(down)" transition="in">
                                      <p:cBhvr>
                                        <p:cTn dur="500" id="79"/>
                                        <p:tgtEl>
                                          <p:spTgt spid="97">
                                            <p:graphicEl>
                                              <a:chart bldStep="series" categoryIdx="-4" seriesIdx="0"/>
                                            </p:graphicEl>
                                          </p:spTgt>
                                        </p:tgtEl>
                                      </p:cBhvr>
                                    </p:animEffect>
                                  </p:childTnLst>
                                </p:cTn>
                              </p:par>
                            </p:childTnLst>
                          </p:cTn>
                        </p:par>
                        <p:par>
                          <p:cTn fill="hold" id="80" nodeType="afterGroup">
                            <p:stCondLst>
                              <p:cond delay="6000"/>
                            </p:stCondLst>
                            <p:childTnLst>
                              <p:par>
                                <p:cTn fill="hold" grpId="0" id="81" nodeType="afterEffect" presetClass="entr" presetID="16" presetSubtype="37">
                                  <p:stCondLst>
                                    <p:cond delay="0"/>
                                  </p:stCondLst>
                                  <p:childTnLst>
                                    <p:set>
                                      <p:cBhvr>
                                        <p:cTn dur="1" fill="hold" id="82">
                                          <p:stCondLst>
                                            <p:cond delay="0"/>
                                          </p:stCondLst>
                                        </p:cTn>
                                        <p:tgtEl>
                                          <p:spTgt spid="101"/>
                                        </p:tgtEl>
                                        <p:attrNameLst>
                                          <p:attrName>style.visibility</p:attrName>
                                        </p:attrNameLst>
                                      </p:cBhvr>
                                      <p:to>
                                        <p:strVal val="visible"/>
                                      </p:to>
                                    </p:set>
                                    <p:animEffect filter="barn(outVertical)" transition="in">
                                      <p:cBhvr>
                                        <p:cTn dur="500" id="83"/>
                                        <p:tgtEl>
                                          <p:spTgt spid="101"/>
                                        </p:tgtEl>
                                      </p:cBhvr>
                                    </p:animEffect>
                                  </p:childTnLst>
                                </p:cTn>
                              </p:par>
                            </p:childTnLst>
                          </p:cTn>
                        </p:par>
                        <p:par>
                          <p:cTn fill="hold" id="84" nodeType="afterGroup">
                            <p:stCondLst>
                              <p:cond delay="6500"/>
                            </p:stCondLst>
                            <p:childTnLst>
                              <p:par>
                                <p:cTn fill="hold" grpId="0" id="85" nodeType="afterEffect" presetClass="entr" presetID="2" presetSubtype="2">
                                  <p:stCondLst>
                                    <p:cond delay="0"/>
                                  </p:stCondLst>
                                  <p:childTnLst>
                                    <p:set>
                                      <p:cBhvr>
                                        <p:cTn dur="1" fill="hold" id="86">
                                          <p:stCondLst>
                                            <p:cond delay="0"/>
                                          </p:stCondLst>
                                        </p:cTn>
                                        <p:tgtEl>
                                          <p:spTgt spid="103"/>
                                        </p:tgtEl>
                                        <p:attrNameLst>
                                          <p:attrName>style.visibility</p:attrName>
                                        </p:attrNameLst>
                                      </p:cBhvr>
                                      <p:to>
                                        <p:strVal val="visible"/>
                                      </p:to>
                                    </p:set>
                                    <p:anim calcmode="lin" valueType="num">
                                      <p:cBhvr additive="base">
                                        <p:cTn dur="300" fill="hold" id="87"/>
                                        <p:tgtEl>
                                          <p:spTgt spid="103"/>
                                        </p:tgtEl>
                                        <p:attrNameLst>
                                          <p:attrName>ppt_x</p:attrName>
                                        </p:attrNameLst>
                                      </p:cBhvr>
                                      <p:tavLst>
                                        <p:tav tm="0">
                                          <p:val>
                                            <p:strVal val="1+#ppt_w/2"/>
                                          </p:val>
                                        </p:tav>
                                        <p:tav tm="100000">
                                          <p:val>
                                            <p:strVal val="#ppt_x"/>
                                          </p:val>
                                        </p:tav>
                                      </p:tavLst>
                                    </p:anim>
                                    <p:anim calcmode="lin" valueType="num">
                                      <p:cBhvr additive="base">
                                        <p:cTn dur="300" fill="hold" id="88"/>
                                        <p:tgtEl>
                                          <p:spTgt spid="103"/>
                                        </p:tgtEl>
                                        <p:attrNameLst>
                                          <p:attrName>ppt_y</p:attrName>
                                        </p:attrNameLst>
                                      </p:cBhvr>
                                      <p:tavLst>
                                        <p:tav tm="0">
                                          <p:val>
                                            <p:strVal val="#ppt_y"/>
                                          </p:val>
                                        </p:tav>
                                        <p:tav tm="100000">
                                          <p:val>
                                            <p:strVal val="#ppt_y"/>
                                          </p:val>
                                        </p:tav>
                                      </p:tavLst>
                                    </p:anim>
                                  </p:childTnLst>
                                </p:cTn>
                              </p:par>
                            </p:childTnLst>
                          </p:cTn>
                        </p:par>
                        <p:par>
                          <p:cTn fill="hold" id="89" nodeType="afterGroup">
                            <p:stCondLst>
                              <p:cond delay="6800"/>
                            </p:stCondLst>
                            <p:childTnLst>
                              <p:par>
                                <p:cTn fill="hold" grpId="0" id="90" nodeType="afterEffect" presetClass="entr" presetID="2" presetSubtype="2">
                                  <p:stCondLst>
                                    <p:cond delay="0"/>
                                  </p:stCondLst>
                                  <p:childTnLst>
                                    <p:set>
                                      <p:cBhvr>
                                        <p:cTn dur="1" fill="hold" id="91">
                                          <p:stCondLst>
                                            <p:cond delay="0"/>
                                          </p:stCondLst>
                                        </p:cTn>
                                        <p:tgtEl>
                                          <p:spTgt spid="102"/>
                                        </p:tgtEl>
                                        <p:attrNameLst>
                                          <p:attrName>style.visibility</p:attrName>
                                        </p:attrNameLst>
                                      </p:cBhvr>
                                      <p:to>
                                        <p:strVal val="visible"/>
                                      </p:to>
                                    </p:set>
                                    <p:anim calcmode="lin" valueType="num">
                                      <p:cBhvr additive="base">
                                        <p:cTn dur="300" fill="hold" id="92"/>
                                        <p:tgtEl>
                                          <p:spTgt spid="102"/>
                                        </p:tgtEl>
                                        <p:attrNameLst>
                                          <p:attrName>ppt_x</p:attrName>
                                        </p:attrNameLst>
                                      </p:cBhvr>
                                      <p:tavLst>
                                        <p:tav tm="0">
                                          <p:val>
                                            <p:strVal val="1+#ppt_w/2"/>
                                          </p:val>
                                        </p:tav>
                                        <p:tav tm="100000">
                                          <p:val>
                                            <p:strVal val="#ppt_x"/>
                                          </p:val>
                                        </p:tav>
                                      </p:tavLst>
                                    </p:anim>
                                    <p:anim calcmode="lin" valueType="num">
                                      <p:cBhvr additive="base">
                                        <p:cTn dur="300" fill="hold" id="93"/>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50"/>
      <p:bldP grpId="0" spid="52"/>
      <p:bldP grpId="0" spid="94"/>
      <p:bldP grpId="0" spid="95"/>
      <p:bldP grpId="0" spid="96"/>
      <p:bldP grpId="0" spid="98"/>
      <p:bldP grpId="0" spid="99"/>
      <p:bldP grpId="0" spid="100"/>
      <p:bldP grpId="0" spid="101"/>
      <p:bldP grpId="0" spid="102"/>
      <p:bldP grpId="0" spid="103"/>
      <p:bldGraphic grpId="0" spid="51">
        <p:bldSub>
          <a:bldChart bld="series"/>
        </p:bldSub>
      </p:bldGraphic>
      <p:bldGraphic grpId="0" spid="97">
        <p:bldSub>
          <a:bldChart bld="series"/>
        </p:bldSub>
      </p:bldGraphic>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45" name="Freeform 5"/>
          <p:cNvSpPr/>
          <p:nvPr/>
        </p:nvSpPr>
        <p:spPr bwMode="auto">
          <a:xfrm rot="5400000">
            <a:off x="4407603" y="1811682"/>
            <a:ext cx="3420062" cy="30311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pic>
        <p:nvPicPr>
          <p:cNvPr descr="C:\Users\Administrator\Desktop\微立体创业计划\002.png" id="18" name="Picture 3"/>
          <p:cNvPicPr>
            <a:picLocks noChangeArrowheads="1" noChangeAspect="1"/>
          </p:cNvPicPr>
          <p:nvPr/>
        </p:nvPicPr>
        <p:blipFill>
          <a:blip r:embed="rId3">
            <a:extLst>
              <a:ext uri="{28A0092B-C50C-407E-A947-70E740481C1C}">
                <a14:useLocalDpi/>
              </a:ext>
            </a:extLst>
          </a:blip>
          <a:stretch>
            <a:fillRect/>
          </a:stretch>
        </p:blipFill>
        <p:spPr bwMode="auto">
          <a:xfrm>
            <a:off x="4297387" y="1484787"/>
            <a:ext cx="3672408" cy="3672406"/>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9" name="Freeform 5"/>
          <p:cNvSpPr/>
          <p:nvPr/>
        </p:nvSpPr>
        <p:spPr bwMode="auto">
          <a:xfrm rot="5400000">
            <a:off x="4279797" y="2035996"/>
            <a:ext cx="1095233" cy="97069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20" name="TextBox 7"/>
          <p:cNvSpPr>
            <a:spLocks noChangeArrowheads="1"/>
          </p:cNvSpPr>
          <p:nvPr/>
        </p:nvSpPr>
        <p:spPr bwMode="auto">
          <a:xfrm>
            <a:off x="4179646" y="2302088"/>
            <a:ext cx="126059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200">
                <a:solidFill>
                  <a:schemeClr val="bg1"/>
                </a:solidFill>
                <a:latin charset="0" pitchFamily="34" typeface="Impact MT Std"/>
                <a:ea charset="-122" panose="020b0503020204020204" pitchFamily="34" typeface="微软雅黑"/>
                <a:sym charset="-122" panose="020b0503020204020204" pitchFamily="34" typeface="微软雅黑"/>
              </a:rPr>
              <a:t>02</a:t>
            </a:r>
          </a:p>
        </p:txBody>
      </p:sp>
      <p:sp>
        <p:nvSpPr>
          <p:cNvPr id="21" name="文本框 163"/>
          <p:cNvSpPr txBox="1"/>
          <p:nvPr/>
        </p:nvSpPr>
        <p:spPr>
          <a:xfrm>
            <a:off x="4792881" y="2660561"/>
            <a:ext cx="2704532" cy="640080"/>
          </a:xfrm>
          <a:prstGeom prst="rect">
            <a:avLst/>
          </a:prstGeom>
          <a:noFill/>
        </p:spPr>
        <p:txBody>
          <a:bodyPr rtlCol="0" wrap="square">
            <a:spAutoFit/>
          </a:bodyPr>
          <a:lstStyle/>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第二部分  </a:t>
            </a:r>
          </a:p>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 企业荣誉</a:t>
            </a:r>
          </a:p>
        </p:txBody>
      </p:sp>
      <p:sp>
        <p:nvSpPr>
          <p:cNvPr id="2" name="矩形 1"/>
          <p:cNvSpPr/>
          <p:nvPr/>
        </p:nvSpPr>
        <p:spPr>
          <a:xfrm>
            <a:off x="5665538" y="4002670"/>
            <a:ext cx="833573" cy="48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微立体创业计划\002.png" id="85" name="Picture 3"/>
          <p:cNvPicPr>
            <a:picLocks noChangeArrowheads="1" noChangeAspect="1"/>
          </p:cNvPicPr>
          <p:nvPr/>
        </p:nvPicPr>
        <p:blipFill>
          <a:blip r:embed="rId3">
            <a:extLst>
              <a:ext uri="{28A0092B-C50C-407E-A947-70E740481C1C}">
                <a14:useLocalDpi/>
              </a:ext>
            </a:extLst>
          </a:blip>
          <a:stretch>
            <a:fillRect/>
          </a:stretch>
        </p:blipFill>
        <p:spPr bwMode="auto">
          <a:xfrm>
            <a:off x="7980597" y="5661248"/>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6" name="Picture 3"/>
          <p:cNvPicPr>
            <a:picLocks noChangeArrowheads="1" noChangeAspect="1"/>
          </p:cNvPicPr>
          <p:nvPr/>
        </p:nvPicPr>
        <p:blipFill>
          <a:blip r:embed="rId3">
            <a:extLst>
              <a:ext uri="{28A0092B-C50C-407E-A947-70E740481C1C}">
                <a14:useLocalDpi/>
              </a:ext>
            </a:extLst>
          </a:blip>
          <a:stretch>
            <a:fillRect/>
          </a:stretch>
        </p:blipFill>
        <p:spPr bwMode="auto">
          <a:xfrm>
            <a:off x="8977907" y="4005065"/>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7" name="Picture 3"/>
          <p:cNvPicPr>
            <a:picLocks noChangeArrowheads="1" noChangeAspect="1"/>
          </p:cNvPicPr>
          <p:nvPr/>
        </p:nvPicPr>
        <p:blipFill>
          <a:blip r:embed="rId3">
            <a:extLst>
              <a:ext uri="{28A0092B-C50C-407E-A947-70E740481C1C}">
                <a14:useLocalDpi/>
              </a:ext>
            </a:extLst>
          </a:blip>
          <a:stretch>
            <a:fillRect/>
          </a:stretch>
        </p:blipFill>
        <p:spPr bwMode="auto">
          <a:xfrm>
            <a:off x="9958635" y="5633865"/>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1" name="Picture 3"/>
          <p:cNvPicPr>
            <a:picLocks noChangeArrowheads="1" noChangeAspect="1"/>
          </p:cNvPicPr>
          <p:nvPr/>
        </p:nvPicPr>
        <p:blipFill>
          <a:blip r:embed="rId3">
            <a:extLst>
              <a:ext uri="{28A0092B-C50C-407E-A947-70E740481C1C}">
                <a14:useLocalDpi/>
              </a:ext>
            </a:extLst>
          </a:blip>
          <a:stretch>
            <a:fillRect/>
          </a:stretch>
        </p:blipFill>
        <p:spPr bwMode="auto">
          <a:xfrm>
            <a:off x="-311125" y="5661247"/>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2" name="Picture 3"/>
          <p:cNvPicPr>
            <a:picLocks noChangeArrowheads="1" noChangeAspect="1"/>
          </p:cNvPicPr>
          <p:nvPr/>
        </p:nvPicPr>
        <p:blipFill>
          <a:blip r:embed="rId3">
            <a:extLst>
              <a:ext uri="{28A0092B-C50C-407E-A947-70E740481C1C}">
                <a14:useLocalDpi/>
              </a:ext>
            </a:extLst>
          </a:blip>
          <a:stretch>
            <a:fillRect/>
          </a:stretch>
        </p:blipFill>
        <p:spPr bwMode="auto">
          <a:xfrm>
            <a:off x="686185" y="4005064"/>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3" name="Picture 3"/>
          <p:cNvPicPr>
            <a:picLocks noChangeArrowheads="1" noChangeAspect="1"/>
          </p:cNvPicPr>
          <p:nvPr/>
        </p:nvPicPr>
        <p:blipFill>
          <a:blip r:embed="rId3">
            <a:extLst>
              <a:ext uri="{28A0092B-C50C-407E-A947-70E740481C1C}">
                <a14:useLocalDpi/>
              </a:ext>
            </a:extLst>
          </a:blip>
          <a:stretch>
            <a:fillRect/>
          </a:stretch>
        </p:blipFill>
        <p:spPr bwMode="auto">
          <a:xfrm>
            <a:off x="1666913" y="5633864"/>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Tree>
    <p:extLst>
      <p:ext uri="{BB962C8B-B14F-4D97-AF65-F5344CB8AC3E}">
        <p14:creationId val="1707983220"/>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anim calcmode="lin" valueType="num">
                                      <p:cBhvr>
                                        <p:cTn dur="500" fill="hold" id="8"/>
                                        <p:tgtEl>
                                          <p:spTgt spid="18"/>
                                        </p:tgtEl>
                                        <p:attrNameLst>
                                          <p:attrName>ppt_x</p:attrName>
                                        </p:attrNameLst>
                                      </p:cBhvr>
                                      <p:tavLst>
                                        <p:tav tm="0">
                                          <p:val>
                                            <p:strVal val="#ppt_x"/>
                                          </p:val>
                                        </p:tav>
                                        <p:tav tm="100000">
                                          <p:val>
                                            <p:strVal val="#ppt_x"/>
                                          </p:val>
                                        </p:tav>
                                      </p:tavLst>
                                    </p:anim>
                                    <p:anim calcmode="lin" valueType="num">
                                      <p:cBhvr>
                                        <p:cTn dur="5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75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grpId="0" id="15" nodeType="withEffect" presetClass="entr" presetID="52" presetSubtype="0">
                                  <p:stCondLst>
                                    <p:cond delay="0"/>
                                  </p:stCondLst>
                                  <p:iterate type="lt">
                                    <p:tmPct val="10000"/>
                                  </p:iterate>
                                  <p:childTnLst>
                                    <p:set>
                                      <p:cBhvr>
                                        <p:cTn dur="1" fill="hold" id="16">
                                          <p:stCondLst>
                                            <p:cond delay="0"/>
                                          </p:stCondLst>
                                        </p:cTn>
                                        <p:tgtEl>
                                          <p:spTgt spid="20"/>
                                        </p:tgtEl>
                                        <p:attrNameLst>
                                          <p:attrName>style.visibility</p:attrName>
                                        </p:attrNameLst>
                                      </p:cBhvr>
                                      <p:to>
                                        <p:strVal val="visible"/>
                                      </p:to>
                                    </p:set>
                                    <p:animScale>
                                      <p:cBhvr>
                                        <p:cTn decel="50000" dur="1000" fill="hold" id="17">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0"/>
                                        </p:tgtEl>
                                        <p:attrNameLst>
                                          <p:attrName>ppt_x</p:attrName>
                                          <p:attrName>ppt_y</p:attrName>
                                        </p:attrNameLst>
                                      </p:cBhvr>
                                    </p:animMotion>
                                    <p:animEffect filter="fade" transition="in">
                                      <p:cBhvr>
                                        <p:cTn dur="1000" id="19"/>
                                        <p:tgtEl>
                                          <p:spTgt spid="20"/>
                                        </p:tgtEl>
                                      </p:cBhvr>
                                    </p:animEffect>
                                  </p:childTnLst>
                                </p:cTn>
                              </p:par>
                            </p:childTnLst>
                          </p:cTn>
                        </p:par>
                        <p:par>
                          <p:cTn fill="hold" id="20" nodeType="afterGroup">
                            <p:stCondLst>
                              <p:cond delay="1250"/>
                            </p:stCondLst>
                            <p:childTnLst>
                              <p:par>
                                <p:cTn fill="hold" grpId="0" id="21" nodeType="afterEffect" presetClass="entr" presetID="12" presetSubtype="4">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id="23"/>
                                        <p:tgtEl>
                                          <p:spTgt spid="21"/>
                                        </p:tgtEl>
                                        <p:attrNameLst>
                                          <p:attrName>ppt_y</p:attrName>
                                        </p:attrNameLst>
                                      </p:cBhvr>
                                      <p:tavLst>
                                        <p:tav tm="0">
                                          <p:val>
                                            <p:strVal val="#ppt_y+#ppt_h*1.125000"/>
                                          </p:val>
                                        </p:tav>
                                        <p:tav tm="100000">
                                          <p:val>
                                            <p:strVal val="#ppt_y"/>
                                          </p:val>
                                        </p:tav>
                                      </p:tavLst>
                                    </p:anim>
                                    <p:animEffect filter="wipe(up)" transition="in">
                                      <p:cBhvr>
                                        <p:cTn dur="500" id="24"/>
                                        <p:tgtEl>
                                          <p:spTgt spid="21"/>
                                        </p:tgtEl>
                                      </p:cBhvr>
                                    </p:animEffect>
                                  </p:childTnLst>
                                </p:cTn>
                              </p:par>
                            </p:childTnLst>
                          </p:cTn>
                        </p:par>
                        <p:par>
                          <p:cTn fill="hold" id="25" nodeType="afterGroup">
                            <p:stCondLst>
                              <p:cond delay="1750"/>
                            </p:stCondLst>
                            <p:childTnLst>
                              <p:par>
                                <p:cTn fill="hold" grpId="0" id="26" nodeType="afterEffect" presetClass="entr" presetID="42" presetSubtype="0">
                                  <p:stCondLst>
                                    <p:cond delay="0"/>
                                  </p:stCondLst>
                                  <p:childTnLst>
                                    <p:set>
                                      <p:cBhvr>
                                        <p:cTn dur="1" fill="hold" id="27">
                                          <p:stCondLst>
                                            <p:cond delay="0"/>
                                          </p:stCondLst>
                                        </p:cTn>
                                        <p:tgtEl>
                                          <p:spTgt spid="2"/>
                                        </p:tgtEl>
                                        <p:attrNameLst>
                                          <p:attrName>style.visibility</p:attrName>
                                        </p:attrNameLst>
                                      </p:cBhvr>
                                      <p:to>
                                        <p:strVal val="visible"/>
                                      </p:to>
                                    </p:set>
                                    <p:animEffect filter="fade" transition="in">
                                      <p:cBhvr>
                                        <p:cTn dur="1000" id="28"/>
                                        <p:tgtEl>
                                          <p:spTgt spid="2"/>
                                        </p:tgtEl>
                                      </p:cBhvr>
                                    </p:animEffect>
                                    <p:anim calcmode="lin" valueType="num">
                                      <p:cBhvr>
                                        <p:cTn dur="1000" fill="hold" id="29"/>
                                        <p:tgtEl>
                                          <p:spTgt spid="2"/>
                                        </p:tgtEl>
                                        <p:attrNameLst>
                                          <p:attrName>ppt_x</p:attrName>
                                        </p:attrNameLst>
                                      </p:cBhvr>
                                      <p:tavLst>
                                        <p:tav tm="0">
                                          <p:val>
                                            <p:strVal val="#ppt_x"/>
                                          </p:val>
                                        </p:tav>
                                        <p:tav tm="100000">
                                          <p:val>
                                            <p:strVal val="#ppt_x"/>
                                          </p:val>
                                        </p:tav>
                                      </p:tavLst>
                                    </p:anim>
                                    <p:anim calcmode="lin" valueType="num">
                                      <p:cBhvr>
                                        <p:cTn dur="1000" fill="hold" id="30"/>
                                        <p:tgtEl>
                                          <p:spTgt spid="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750"/>
                            </p:stCondLst>
                            <p:childTnLst>
                              <p:par>
                                <p:cTn fill="hold" grpId="0" id="32" nodeType="afterEffect" presetClass="entr" presetID="21" presetSubtype="1">
                                  <p:stCondLst>
                                    <p:cond delay="0"/>
                                  </p:stCondLst>
                                  <p:childTnLst>
                                    <p:set>
                                      <p:cBhvr>
                                        <p:cTn dur="1" fill="hold" id="33">
                                          <p:stCondLst>
                                            <p:cond delay="0"/>
                                          </p:stCondLst>
                                        </p:cTn>
                                        <p:tgtEl>
                                          <p:spTgt spid="45"/>
                                        </p:tgtEl>
                                        <p:attrNameLst>
                                          <p:attrName>style.visibility</p:attrName>
                                        </p:attrNameLst>
                                      </p:cBhvr>
                                      <p:to>
                                        <p:strVal val="visible"/>
                                      </p:to>
                                    </p:set>
                                    <p:animEffect filter="wheel(1)" transition="in">
                                      <p:cBhvr>
                                        <p:cTn dur="2000" id="34"/>
                                        <p:tgtEl>
                                          <p:spTgt spid="45"/>
                                        </p:tgtEl>
                                      </p:cBhvr>
                                    </p:animEffect>
                                  </p:childTnLst>
                                </p:cTn>
                              </p:par>
                              <p:par>
                                <p:cTn fill="hold" id="35" nodeType="withEffect" presetClass="entr" presetID="42" presetSubtype="0">
                                  <p:stCondLst>
                                    <p:cond delay="750"/>
                                  </p:stCondLst>
                                  <p:childTnLst>
                                    <p:set>
                                      <p:cBhvr>
                                        <p:cTn dur="1" fill="hold" id="36">
                                          <p:stCondLst>
                                            <p:cond delay="0"/>
                                          </p:stCondLst>
                                        </p:cTn>
                                        <p:tgtEl>
                                          <p:spTgt spid="85"/>
                                        </p:tgtEl>
                                        <p:attrNameLst>
                                          <p:attrName>style.visibility</p:attrName>
                                        </p:attrNameLst>
                                      </p:cBhvr>
                                      <p:to>
                                        <p:strVal val="visible"/>
                                      </p:to>
                                    </p:set>
                                    <p:animEffect filter="fade" transition="in">
                                      <p:cBhvr>
                                        <p:cTn dur="500" id="37"/>
                                        <p:tgtEl>
                                          <p:spTgt spid="85"/>
                                        </p:tgtEl>
                                      </p:cBhvr>
                                    </p:animEffect>
                                    <p:anim calcmode="lin" valueType="num">
                                      <p:cBhvr>
                                        <p:cTn dur="500" fill="hold" id="38"/>
                                        <p:tgtEl>
                                          <p:spTgt spid="85"/>
                                        </p:tgtEl>
                                        <p:attrNameLst>
                                          <p:attrName>ppt_x</p:attrName>
                                        </p:attrNameLst>
                                      </p:cBhvr>
                                      <p:tavLst>
                                        <p:tav tm="0">
                                          <p:val>
                                            <p:strVal val="#ppt_x"/>
                                          </p:val>
                                        </p:tav>
                                        <p:tav tm="100000">
                                          <p:val>
                                            <p:strVal val="#ppt_x"/>
                                          </p:val>
                                        </p:tav>
                                      </p:tavLst>
                                    </p:anim>
                                    <p:anim calcmode="lin" valueType="num">
                                      <p:cBhvr>
                                        <p:cTn dur="500" fill="hold" id="39"/>
                                        <p:tgtEl>
                                          <p:spTgt spid="8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750"/>
                                  </p:stCondLst>
                                  <p:childTnLst>
                                    <p:set>
                                      <p:cBhvr>
                                        <p:cTn dur="1" fill="hold" id="41">
                                          <p:stCondLst>
                                            <p:cond delay="0"/>
                                          </p:stCondLst>
                                        </p:cTn>
                                        <p:tgtEl>
                                          <p:spTgt spid="86"/>
                                        </p:tgtEl>
                                        <p:attrNameLst>
                                          <p:attrName>style.visibility</p:attrName>
                                        </p:attrNameLst>
                                      </p:cBhvr>
                                      <p:to>
                                        <p:strVal val="visible"/>
                                      </p:to>
                                    </p:set>
                                    <p:animEffect filter="fade" transition="in">
                                      <p:cBhvr>
                                        <p:cTn dur="500" id="42"/>
                                        <p:tgtEl>
                                          <p:spTgt spid="86"/>
                                        </p:tgtEl>
                                      </p:cBhvr>
                                    </p:animEffect>
                                    <p:anim calcmode="lin" valueType="num">
                                      <p:cBhvr>
                                        <p:cTn dur="500" fill="hold" id="43"/>
                                        <p:tgtEl>
                                          <p:spTgt spid="86"/>
                                        </p:tgtEl>
                                        <p:attrNameLst>
                                          <p:attrName>ppt_x</p:attrName>
                                        </p:attrNameLst>
                                      </p:cBhvr>
                                      <p:tavLst>
                                        <p:tav tm="0">
                                          <p:val>
                                            <p:strVal val="#ppt_x"/>
                                          </p:val>
                                        </p:tav>
                                        <p:tav tm="100000">
                                          <p:val>
                                            <p:strVal val="#ppt_x"/>
                                          </p:val>
                                        </p:tav>
                                      </p:tavLst>
                                    </p:anim>
                                    <p:anim calcmode="lin" valueType="num">
                                      <p:cBhvr>
                                        <p:cTn dur="500" fill="hold" id="44"/>
                                        <p:tgtEl>
                                          <p:spTgt spid="86"/>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750"/>
                                  </p:stCondLst>
                                  <p:childTnLst>
                                    <p:set>
                                      <p:cBhvr>
                                        <p:cTn dur="1" fill="hold" id="46">
                                          <p:stCondLst>
                                            <p:cond delay="0"/>
                                          </p:stCondLst>
                                        </p:cTn>
                                        <p:tgtEl>
                                          <p:spTgt spid="87"/>
                                        </p:tgtEl>
                                        <p:attrNameLst>
                                          <p:attrName>style.visibility</p:attrName>
                                        </p:attrNameLst>
                                      </p:cBhvr>
                                      <p:to>
                                        <p:strVal val="visible"/>
                                      </p:to>
                                    </p:set>
                                    <p:animEffect filter="fade" transition="in">
                                      <p:cBhvr>
                                        <p:cTn dur="500" id="47"/>
                                        <p:tgtEl>
                                          <p:spTgt spid="87"/>
                                        </p:tgtEl>
                                      </p:cBhvr>
                                    </p:animEffect>
                                    <p:anim calcmode="lin" valueType="num">
                                      <p:cBhvr>
                                        <p:cTn dur="500" fill="hold" id="48"/>
                                        <p:tgtEl>
                                          <p:spTgt spid="87"/>
                                        </p:tgtEl>
                                        <p:attrNameLst>
                                          <p:attrName>ppt_x</p:attrName>
                                        </p:attrNameLst>
                                      </p:cBhvr>
                                      <p:tavLst>
                                        <p:tav tm="0">
                                          <p:val>
                                            <p:strVal val="#ppt_x"/>
                                          </p:val>
                                        </p:tav>
                                        <p:tav tm="100000">
                                          <p:val>
                                            <p:strVal val="#ppt_x"/>
                                          </p:val>
                                        </p:tav>
                                      </p:tavLst>
                                    </p:anim>
                                    <p:anim calcmode="lin" valueType="num">
                                      <p:cBhvr>
                                        <p:cTn dur="500" fill="hold" id="49"/>
                                        <p:tgtEl>
                                          <p:spTgt spid="87"/>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750"/>
                                  </p:stCondLst>
                                  <p:childTnLst>
                                    <p:set>
                                      <p:cBhvr>
                                        <p:cTn dur="1" fill="hold" id="51">
                                          <p:stCondLst>
                                            <p:cond delay="0"/>
                                          </p:stCondLst>
                                        </p:cTn>
                                        <p:tgtEl>
                                          <p:spTgt spid="91"/>
                                        </p:tgtEl>
                                        <p:attrNameLst>
                                          <p:attrName>style.visibility</p:attrName>
                                        </p:attrNameLst>
                                      </p:cBhvr>
                                      <p:to>
                                        <p:strVal val="visible"/>
                                      </p:to>
                                    </p:set>
                                    <p:animEffect filter="fade" transition="in">
                                      <p:cBhvr>
                                        <p:cTn dur="500" id="52"/>
                                        <p:tgtEl>
                                          <p:spTgt spid="91"/>
                                        </p:tgtEl>
                                      </p:cBhvr>
                                    </p:animEffect>
                                    <p:anim calcmode="lin" valueType="num">
                                      <p:cBhvr>
                                        <p:cTn dur="500" fill="hold" id="53"/>
                                        <p:tgtEl>
                                          <p:spTgt spid="91"/>
                                        </p:tgtEl>
                                        <p:attrNameLst>
                                          <p:attrName>ppt_x</p:attrName>
                                        </p:attrNameLst>
                                      </p:cBhvr>
                                      <p:tavLst>
                                        <p:tav tm="0">
                                          <p:val>
                                            <p:strVal val="#ppt_x"/>
                                          </p:val>
                                        </p:tav>
                                        <p:tav tm="100000">
                                          <p:val>
                                            <p:strVal val="#ppt_x"/>
                                          </p:val>
                                        </p:tav>
                                      </p:tavLst>
                                    </p:anim>
                                    <p:anim calcmode="lin" valueType="num">
                                      <p:cBhvr>
                                        <p:cTn dur="500" fill="hold" id="54"/>
                                        <p:tgtEl>
                                          <p:spTgt spid="91"/>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750"/>
                                  </p:stCondLst>
                                  <p:childTnLst>
                                    <p:set>
                                      <p:cBhvr>
                                        <p:cTn dur="1" fill="hold" id="56">
                                          <p:stCondLst>
                                            <p:cond delay="0"/>
                                          </p:stCondLst>
                                        </p:cTn>
                                        <p:tgtEl>
                                          <p:spTgt spid="92"/>
                                        </p:tgtEl>
                                        <p:attrNameLst>
                                          <p:attrName>style.visibility</p:attrName>
                                        </p:attrNameLst>
                                      </p:cBhvr>
                                      <p:to>
                                        <p:strVal val="visible"/>
                                      </p:to>
                                    </p:set>
                                    <p:animEffect filter="fade" transition="in">
                                      <p:cBhvr>
                                        <p:cTn dur="500" id="57"/>
                                        <p:tgtEl>
                                          <p:spTgt spid="92"/>
                                        </p:tgtEl>
                                      </p:cBhvr>
                                    </p:animEffect>
                                    <p:anim calcmode="lin" valueType="num">
                                      <p:cBhvr>
                                        <p:cTn dur="500" fill="hold" id="58"/>
                                        <p:tgtEl>
                                          <p:spTgt spid="92"/>
                                        </p:tgtEl>
                                        <p:attrNameLst>
                                          <p:attrName>ppt_x</p:attrName>
                                        </p:attrNameLst>
                                      </p:cBhvr>
                                      <p:tavLst>
                                        <p:tav tm="0">
                                          <p:val>
                                            <p:strVal val="#ppt_x"/>
                                          </p:val>
                                        </p:tav>
                                        <p:tav tm="100000">
                                          <p:val>
                                            <p:strVal val="#ppt_x"/>
                                          </p:val>
                                        </p:tav>
                                      </p:tavLst>
                                    </p:anim>
                                    <p:anim calcmode="lin" valueType="num">
                                      <p:cBhvr>
                                        <p:cTn dur="500" fill="hold" id="59"/>
                                        <p:tgtEl>
                                          <p:spTgt spid="92"/>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750"/>
                                  </p:stCondLst>
                                  <p:childTnLst>
                                    <p:set>
                                      <p:cBhvr>
                                        <p:cTn dur="1" fill="hold" id="61">
                                          <p:stCondLst>
                                            <p:cond delay="0"/>
                                          </p:stCondLst>
                                        </p:cTn>
                                        <p:tgtEl>
                                          <p:spTgt spid="93"/>
                                        </p:tgtEl>
                                        <p:attrNameLst>
                                          <p:attrName>style.visibility</p:attrName>
                                        </p:attrNameLst>
                                      </p:cBhvr>
                                      <p:to>
                                        <p:strVal val="visible"/>
                                      </p:to>
                                    </p:set>
                                    <p:animEffect filter="fade" transition="in">
                                      <p:cBhvr>
                                        <p:cTn dur="500" id="62"/>
                                        <p:tgtEl>
                                          <p:spTgt spid="93"/>
                                        </p:tgtEl>
                                      </p:cBhvr>
                                    </p:animEffect>
                                    <p:anim calcmode="lin" valueType="num">
                                      <p:cBhvr>
                                        <p:cTn dur="500" fill="hold" id="63"/>
                                        <p:tgtEl>
                                          <p:spTgt spid="93"/>
                                        </p:tgtEl>
                                        <p:attrNameLst>
                                          <p:attrName>ppt_x</p:attrName>
                                        </p:attrNameLst>
                                      </p:cBhvr>
                                      <p:tavLst>
                                        <p:tav tm="0">
                                          <p:val>
                                            <p:strVal val="#ppt_x"/>
                                          </p:val>
                                        </p:tav>
                                        <p:tav tm="100000">
                                          <p:val>
                                            <p:strVal val="#ppt_x"/>
                                          </p:val>
                                        </p:tav>
                                      </p:tavLst>
                                    </p:anim>
                                    <p:anim calcmode="lin" valueType="num">
                                      <p:cBhvr>
                                        <p:cTn dur="500" fill="hold" id="64"/>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19"/>
      <p:bldP grpId="0" spid="20"/>
      <p:bldP grpId="0" spid="21"/>
      <p:bldP grpId="0" spid="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 name="KSO_Shape"/>
          <p:cNvSpPr/>
          <p:nvPr/>
        </p:nvSpPr>
        <p:spPr bwMode="auto">
          <a:xfrm>
            <a:off x="426956" y="400822"/>
            <a:ext cx="468052" cy="367722"/>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6" name="TextBox 5"/>
          <p:cNvSpPr txBox="1"/>
          <p:nvPr/>
        </p:nvSpPr>
        <p:spPr>
          <a:xfrm>
            <a:off x="1129035" y="404664"/>
            <a:ext cx="1097280" cy="365760"/>
          </a:xfrm>
          <a:prstGeom prst="rect">
            <a:avLst/>
          </a:prstGeom>
          <a:noFill/>
        </p:spPr>
        <p:txBody>
          <a:bodyPr rtlCol="0" wrap="none">
            <a:spAutoFit/>
          </a:bodyPr>
          <a:lstStyle/>
          <a:p>
            <a:r>
              <a:rPr altLang="en-US" b="1" lang="zh-CN">
                <a:solidFill>
                  <a:srgbClr val="0070C0"/>
                </a:solidFill>
                <a:latin charset="-122" panose="020b0503020204020204" pitchFamily="34" typeface="微软雅黑"/>
                <a:ea charset="-122" panose="020b0503020204020204" pitchFamily="34" typeface="微软雅黑"/>
                <a:sym charset="0" panose="020b0604020202020204" pitchFamily="34" typeface="Arial"/>
              </a:rPr>
              <a:t>荣誉奖项</a:t>
            </a:r>
          </a:p>
        </p:txBody>
      </p:sp>
      <p:pic>
        <p:nvPicPr>
          <p:cNvPr id="7" name="图片 6"/>
          <p:cNvPicPr>
            <a:picLocks noChangeAspect="1"/>
          </p:cNvPicPr>
          <p:nvPr/>
        </p:nvPicPr>
        <p:blipFill>
          <a:blip r:embed="rId4">
            <a:extLst>
              <a:ext uri="{28A0092B-C50C-407E-A947-70E740481C1C}">
                <a14:useLocalDpi/>
              </a:ext>
            </a:extLst>
          </a:blip>
          <a:stretch>
            <a:fillRect/>
          </a:stretch>
        </p:blipFill>
        <p:spPr bwMode="auto">
          <a:xfrm>
            <a:off x="1041400" y="1082675"/>
            <a:ext cx="4033838" cy="60483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8" name="图片 7"/>
          <p:cNvPicPr>
            <a:picLocks noChangeAspect="1"/>
          </p:cNvPicPr>
          <p:nvPr/>
        </p:nvPicPr>
        <p:blipFill>
          <a:blip r:embed="rId5">
            <a:extLst>
              <a:ext uri="{28A0092B-C50C-407E-A947-70E740481C1C}">
                <a14:useLocalDpi/>
              </a:ext>
            </a:extLst>
          </a:blip>
          <a:stretch>
            <a:fillRect/>
          </a:stretch>
        </p:blipFill>
        <p:spPr>
          <a:xfrm>
            <a:off x="5652060" y="1772816"/>
            <a:ext cx="1326337" cy="1757982"/>
          </a:xfrm>
          <a:prstGeom prst="rect">
            <a:avLst/>
          </a:prstGeom>
        </p:spPr>
      </p:pic>
      <p:pic>
        <p:nvPicPr>
          <p:cNvPr id="10" name="图片 9"/>
          <p:cNvPicPr>
            <a:picLocks noChangeAspect="1"/>
          </p:cNvPicPr>
          <p:nvPr/>
        </p:nvPicPr>
        <p:blipFill>
          <a:blip r:embed="rId5">
            <a:extLst>
              <a:ext uri="{28A0092B-C50C-407E-A947-70E740481C1C}">
                <a14:useLocalDpi/>
              </a:ext>
            </a:extLst>
          </a:blip>
          <a:stretch>
            <a:fillRect/>
          </a:stretch>
        </p:blipFill>
        <p:spPr>
          <a:xfrm>
            <a:off x="7067576" y="1772816"/>
            <a:ext cx="1326337" cy="1757982"/>
          </a:xfrm>
          <a:prstGeom prst="rect">
            <a:avLst/>
          </a:prstGeom>
        </p:spPr>
      </p:pic>
      <p:pic>
        <p:nvPicPr>
          <p:cNvPr id="11" name="图片 10"/>
          <p:cNvPicPr>
            <a:picLocks noChangeAspect="1"/>
          </p:cNvPicPr>
          <p:nvPr/>
        </p:nvPicPr>
        <p:blipFill>
          <a:blip r:embed="rId5">
            <a:extLst>
              <a:ext uri="{28A0092B-C50C-407E-A947-70E740481C1C}">
                <a14:useLocalDpi/>
              </a:ext>
            </a:extLst>
          </a:blip>
          <a:stretch>
            <a:fillRect/>
          </a:stretch>
        </p:blipFill>
        <p:spPr>
          <a:xfrm>
            <a:off x="8513285" y="1772816"/>
            <a:ext cx="1326337" cy="1757982"/>
          </a:xfrm>
          <a:prstGeom prst="rect">
            <a:avLst/>
          </a:prstGeom>
        </p:spPr>
      </p:pic>
      <p:pic>
        <p:nvPicPr>
          <p:cNvPr id="12" name="图片 11"/>
          <p:cNvPicPr>
            <a:picLocks noChangeAspect="1"/>
          </p:cNvPicPr>
          <p:nvPr/>
        </p:nvPicPr>
        <p:blipFill>
          <a:blip r:embed="rId5">
            <a:extLst>
              <a:ext uri="{28A0092B-C50C-407E-A947-70E740481C1C}">
                <a14:useLocalDpi/>
              </a:ext>
            </a:extLst>
          </a:blip>
          <a:stretch>
            <a:fillRect/>
          </a:stretch>
        </p:blipFill>
        <p:spPr>
          <a:xfrm>
            <a:off x="5663158" y="3687242"/>
            <a:ext cx="1326337" cy="1757982"/>
          </a:xfrm>
          <a:prstGeom prst="rect">
            <a:avLst/>
          </a:prstGeom>
        </p:spPr>
      </p:pic>
      <p:pic>
        <p:nvPicPr>
          <p:cNvPr id="13" name="图片 12"/>
          <p:cNvPicPr>
            <a:picLocks noChangeAspect="1"/>
          </p:cNvPicPr>
          <p:nvPr/>
        </p:nvPicPr>
        <p:blipFill>
          <a:blip r:embed="rId5">
            <a:extLst>
              <a:ext uri="{28A0092B-C50C-407E-A947-70E740481C1C}">
                <a14:useLocalDpi/>
              </a:ext>
            </a:extLst>
          </a:blip>
          <a:stretch>
            <a:fillRect/>
          </a:stretch>
        </p:blipFill>
        <p:spPr>
          <a:xfrm>
            <a:off x="7078674" y="3687242"/>
            <a:ext cx="1326337" cy="1757982"/>
          </a:xfrm>
          <a:prstGeom prst="rect">
            <a:avLst/>
          </a:prstGeom>
        </p:spPr>
      </p:pic>
      <p:pic>
        <p:nvPicPr>
          <p:cNvPr id="14" name="图片 13"/>
          <p:cNvPicPr>
            <a:picLocks noChangeAspect="1"/>
          </p:cNvPicPr>
          <p:nvPr/>
        </p:nvPicPr>
        <p:blipFill>
          <a:blip r:embed="rId5">
            <a:extLst>
              <a:ext uri="{28A0092B-C50C-407E-A947-70E740481C1C}">
                <a14:useLocalDpi/>
              </a:ext>
            </a:extLst>
          </a:blip>
          <a:stretch>
            <a:fillRect/>
          </a:stretch>
        </p:blipFill>
        <p:spPr>
          <a:xfrm>
            <a:off x="8524383" y="3687242"/>
            <a:ext cx="1326337" cy="1757982"/>
          </a:xfrm>
          <a:prstGeom prst="rect">
            <a:avLst/>
          </a:prstGeom>
        </p:spPr>
      </p:pic>
    </p:spTree>
    <p:extLst>
      <p:ext uri="{BB962C8B-B14F-4D97-AF65-F5344CB8AC3E}">
        <p14:creationId val="4130003658"/>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250" id="13"/>
                                        <p:tgtEl>
                                          <p:spTgt spid="5"/>
                                        </p:tgtEl>
                                        <p:attrNameLst>
                                          <p:attrName>ppt_y</p:attrName>
                                        </p:attrNameLst>
                                      </p:cBhvr>
                                      <p:tavLst>
                                        <p:tav tm="0">
                                          <p:val>
                                            <p:strVal val="#ppt_y+#ppt_h*1.125000"/>
                                          </p:val>
                                        </p:tav>
                                        <p:tav tm="100000">
                                          <p:val>
                                            <p:strVal val="#ppt_y"/>
                                          </p:val>
                                        </p:tav>
                                      </p:tavLst>
                                    </p:anim>
                                    <p:animEffect filter="wipe(up)" transition="in">
                                      <p:cBhvr>
                                        <p:cTn dur="250" id="14"/>
                                        <p:tgtEl>
                                          <p:spTgt spid="5"/>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42"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anim calcmode="lin" valueType="num">
                                      <p:cBhvr>
                                        <p:cTn dur="1000" fill="hold" id="23"/>
                                        <p:tgtEl>
                                          <p:spTgt spid="7"/>
                                        </p:tgtEl>
                                        <p:attrNameLst>
                                          <p:attrName>ppt_x</p:attrName>
                                        </p:attrNameLst>
                                      </p:cBhvr>
                                      <p:tavLst>
                                        <p:tav tm="0">
                                          <p:val>
                                            <p:strVal val="#ppt_x"/>
                                          </p:val>
                                        </p:tav>
                                        <p:tav tm="100000">
                                          <p:val>
                                            <p:strVal val="#ppt_x"/>
                                          </p:val>
                                        </p:tav>
                                      </p:tavLst>
                                    </p:anim>
                                    <p:anim calcmode="lin" valueType="num">
                                      <p:cBhvr>
                                        <p:cTn dur="1000" fill="hold" id="24"/>
                                        <p:tgtEl>
                                          <p:spTgt spid="7"/>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2000"/>
                            </p:stCondLst>
                            <p:childTnLst>
                              <p:par>
                                <p:cTn fill="hold" id="26" nodeType="afterEffect" presetClass="entr" presetID="42" presetSubtype="0">
                                  <p:stCondLst>
                                    <p:cond delay="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par>
                                <p:cTn fill="hold" id="31" nodeType="withEffect" presetClass="entr" presetID="47" presetSubtype="0">
                                  <p:stCondLst>
                                    <p:cond delay="250"/>
                                  </p:stCondLst>
                                  <p:childTnLst>
                                    <p:set>
                                      <p:cBhvr>
                                        <p:cTn dur="1" fill="hold" id="32">
                                          <p:stCondLst>
                                            <p:cond delay="0"/>
                                          </p:stCondLst>
                                        </p:cTn>
                                        <p:tgtEl>
                                          <p:spTgt spid="10"/>
                                        </p:tgtEl>
                                        <p:attrNameLst>
                                          <p:attrName>style.visibility</p:attrName>
                                        </p:attrNameLst>
                                      </p:cBhvr>
                                      <p:to>
                                        <p:strVal val="visible"/>
                                      </p:to>
                                    </p:set>
                                    <p:animEffect filter="fade" transition="in">
                                      <p:cBhvr>
                                        <p:cTn dur="1000" id="33"/>
                                        <p:tgtEl>
                                          <p:spTgt spid="10"/>
                                        </p:tgtEl>
                                      </p:cBhvr>
                                    </p:animEffect>
                                    <p:anim calcmode="lin" valueType="num">
                                      <p:cBhvr>
                                        <p:cTn dur="1000" fill="hold" id="34"/>
                                        <p:tgtEl>
                                          <p:spTgt spid="10"/>
                                        </p:tgtEl>
                                        <p:attrNameLst>
                                          <p:attrName>ppt_x</p:attrName>
                                        </p:attrNameLst>
                                      </p:cBhvr>
                                      <p:tavLst>
                                        <p:tav tm="0">
                                          <p:val>
                                            <p:strVal val="#ppt_x"/>
                                          </p:val>
                                        </p:tav>
                                        <p:tav tm="100000">
                                          <p:val>
                                            <p:strVal val="#ppt_x"/>
                                          </p:val>
                                        </p:tav>
                                      </p:tavLst>
                                    </p:anim>
                                    <p:anim calcmode="lin" valueType="num">
                                      <p:cBhvr>
                                        <p:cTn dur="1000" fill="hold" id="35"/>
                                        <p:tgtEl>
                                          <p:spTgt spid="10"/>
                                        </p:tgtEl>
                                        <p:attrNameLst>
                                          <p:attrName>ppt_y</p:attrName>
                                        </p:attrNameLst>
                                      </p:cBhvr>
                                      <p:tavLst>
                                        <p:tav tm="0">
                                          <p:val>
                                            <p:strVal val="#ppt_y-.1"/>
                                          </p:val>
                                        </p:tav>
                                        <p:tav tm="100000">
                                          <p:val>
                                            <p:strVal val="#ppt_y"/>
                                          </p:val>
                                        </p:tav>
                                      </p:tavLst>
                                    </p:anim>
                                  </p:childTnLst>
                                </p:cTn>
                              </p:par>
                              <p:par>
                                <p:cTn fill="hold" id="36" nodeType="withEffect" presetClass="entr" presetID="42" presetSubtype="0">
                                  <p:stCondLst>
                                    <p:cond delay="500"/>
                                  </p:stCondLst>
                                  <p:childTnLst>
                                    <p:set>
                                      <p:cBhvr>
                                        <p:cTn dur="1" fill="hold" id="37">
                                          <p:stCondLst>
                                            <p:cond delay="0"/>
                                          </p:stCondLst>
                                        </p:cTn>
                                        <p:tgtEl>
                                          <p:spTgt spid="11"/>
                                        </p:tgtEl>
                                        <p:attrNameLst>
                                          <p:attrName>style.visibility</p:attrName>
                                        </p:attrNameLst>
                                      </p:cBhvr>
                                      <p:to>
                                        <p:strVal val="visible"/>
                                      </p:to>
                                    </p:set>
                                    <p:animEffect filter="fade" transition="in">
                                      <p:cBhvr>
                                        <p:cTn dur="1000" id="38"/>
                                        <p:tgtEl>
                                          <p:spTgt spid="11"/>
                                        </p:tgtEl>
                                      </p:cBhvr>
                                    </p:animEffect>
                                    <p:anim calcmode="lin" valueType="num">
                                      <p:cBhvr>
                                        <p:cTn dur="1000" fill="hold" id="39"/>
                                        <p:tgtEl>
                                          <p:spTgt spid="11"/>
                                        </p:tgtEl>
                                        <p:attrNameLst>
                                          <p:attrName>ppt_x</p:attrName>
                                        </p:attrNameLst>
                                      </p:cBhvr>
                                      <p:tavLst>
                                        <p:tav tm="0">
                                          <p:val>
                                            <p:strVal val="#ppt_x"/>
                                          </p:val>
                                        </p:tav>
                                        <p:tav tm="100000">
                                          <p:val>
                                            <p:strVal val="#ppt_x"/>
                                          </p:val>
                                        </p:tav>
                                      </p:tavLst>
                                    </p:anim>
                                    <p:anim calcmode="lin" valueType="num">
                                      <p:cBhvr>
                                        <p:cTn dur="1000" fill="hold" id="40"/>
                                        <p:tgtEl>
                                          <p:spTgt spid="11"/>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3500"/>
                            </p:stCondLst>
                            <p:childTnLst>
                              <p:par>
                                <p:cTn fill="hold" id="42" nodeType="afterEffect" presetClass="entr" presetID="42" presetSubtype="0">
                                  <p:stCondLst>
                                    <p:cond delay="0"/>
                                  </p:stCondLst>
                                  <p:childTnLst>
                                    <p:set>
                                      <p:cBhvr>
                                        <p:cTn dur="1" fill="hold" id="43">
                                          <p:stCondLst>
                                            <p:cond delay="0"/>
                                          </p:stCondLst>
                                        </p:cTn>
                                        <p:tgtEl>
                                          <p:spTgt spid="12"/>
                                        </p:tgtEl>
                                        <p:attrNameLst>
                                          <p:attrName>style.visibility</p:attrName>
                                        </p:attrNameLst>
                                      </p:cBhvr>
                                      <p:to>
                                        <p:strVal val="visible"/>
                                      </p:to>
                                    </p:set>
                                    <p:animEffect filter="fade" transition="in">
                                      <p:cBhvr>
                                        <p:cTn dur="1000" id="44"/>
                                        <p:tgtEl>
                                          <p:spTgt spid="12"/>
                                        </p:tgtEl>
                                      </p:cBhvr>
                                    </p:animEffect>
                                    <p:anim calcmode="lin" valueType="num">
                                      <p:cBhvr>
                                        <p:cTn dur="1000" fill="hold" id="45"/>
                                        <p:tgtEl>
                                          <p:spTgt spid="12"/>
                                        </p:tgtEl>
                                        <p:attrNameLst>
                                          <p:attrName>ppt_x</p:attrName>
                                        </p:attrNameLst>
                                      </p:cBhvr>
                                      <p:tavLst>
                                        <p:tav tm="0">
                                          <p:val>
                                            <p:strVal val="#ppt_x"/>
                                          </p:val>
                                        </p:tav>
                                        <p:tav tm="100000">
                                          <p:val>
                                            <p:strVal val="#ppt_x"/>
                                          </p:val>
                                        </p:tav>
                                      </p:tavLst>
                                    </p:anim>
                                    <p:anim calcmode="lin" valueType="num">
                                      <p:cBhvr>
                                        <p:cTn dur="1000" fill="hold" id="46"/>
                                        <p:tgtEl>
                                          <p:spTgt spid="12"/>
                                        </p:tgtEl>
                                        <p:attrNameLst>
                                          <p:attrName>ppt_y</p:attrName>
                                        </p:attrNameLst>
                                      </p:cBhvr>
                                      <p:tavLst>
                                        <p:tav tm="0">
                                          <p:val>
                                            <p:strVal val="#ppt_y+.1"/>
                                          </p:val>
                                        </p:tav>
                                        <p:tav tm="100000">
                                          <p:val>
                                            <p:strVal val="#ppt_y"/>
                                          </p:val>
                                        </p:tav>
                                      </p:tavLst>
                                    </p:anim>
                                  </p:childTnLst>
                                </p:cTn>
                              </p:par>
                              <p:par>
                                <p:cTn fill="hold" id="47" nodeType="withEffect" presetClass="entr" presetID="47" presetSubtype="0">
                                  <p:stCondLst>
                                    <p:cond delay="250"/>
                                  </p:stCondLst>
                                  <p:childTnLst>
                                    <p:set>
                                      <p:cBhvr>
                                        <p:cTn dur="1" fill="hold" id="48">
                                          <p:stCondLst>
                                            <p:cond delay="0"/>
                                          </p:stCondLst>
                                        </p:cTn>
                                        <p:tgtEl>
                                          <p:spTgt spid="13"/>
                                        </p:tgtEl>
                                        <p:attrNameLst>
                                          <p:attrName>style.visibility</p:attrName>
                                        </p:attrNameLst>
                                      </p:cBhvr>
                                      <p:to>
                                        <p:strVal val="visible"/>
                                      </p:to>
                                    </p:set>
                                    <p:animEffect filter="fade" transition="in">
                                      <p:cBhvr>
                                        <p:cTn dur="1000" id="49"/>
                                        <p:tgtEl>
                                          <p:spTgt spid="13"/>
                                        </p:tgtEl>
                                      </p:cBhvr>
                                    </p:animEffect>
                                    <p:anim calcmode="lin" valueType="num">
                                      <p:cBhvr>
                                        <p:cTn dur="1000" fill="hold" id="50"/>
                                        <p:tgtEl>
                                          <p:spTgt spid="13"/>
                                        </p:tgtEl>
                                        <p:attrNameLst>
                                          <p:attrName>ppt_x</p:attrName>
                                        </p:attrNameLst>
                                      </p:cBhvr>
                                      <p:tavLst>
                                        <p:tav tm="0">
                                          <p:val>
                                            <p:strVal val="#ppt_x"/>
                                          </p:val>
                                        </p:tav>
                                        <p:tav tm="100000">
                                          <p:val>
                                            <p:strVal val="#ppt_x"/>
                                          </p:val>
                                        </p:tav>
                                      </p:tavLst>
                                    </p:anim>
                                    <p:anim calcmode="lin" valueType="num">
                                      <p:cBhvr>
                                        <p:cTn dur="1000" fill="hold" id="51"/>
                                        <p:tgtEl>
                                          <p:spTgt spid="13"/>
                                        </p:tgtEl>
                                        <p:attrNameLst>
                                          <p:attrName>ppt_y</p:attrName>
                                        </p:attrNameLst>
                                      </p:cBhvr>
                                      <p:tavLst>
                                        <p:tav tm="0">
                                          <p:val>
                                            <p:strVal val="#ppt_y-.1"/>
                                          </p:val>
                                        </p:tav>
                                        <p:tav tm="100000">
                                          <p:val>
                                            <p:strVal val="#ppt_y"/>
                                          </p:val>
                                        </p:tav>
                                      </p:tavLst>
                                    </p:anim>
                                  </p:childTnLst>
                                </p:cTn>
                              </p:par>
                              <p:par>
                                <p:cTn fill="hold" id="52" nodeType="withEffect" presetClass="entr" presetID="42" presetSubtype="0">
                                  <p:stCondLst>
                                    <p:cond delay="500"/>
                                  </p:stCondLst>
                                  <p:childTnLst>
                                    <p:set>
                                      <p:cBhvr>
                                        <p:cTn dur="1" fill="hold" id="53">
                                          <p:stCondLst>
                                            <p:cond delay="0"/>
                                          </p:stCondLst>
                                        </p:cTn>
                                        <p:tgtEl>
                                          <p:spTgt spid="14"/>
                                        </p:tgtEl>
                                        <p:attrNameLst>
                                          <p:attrName>style.visibility</p:attrName>
                                        </p:attrNameLst>
                                      </p:cBhvr>
                                      <p:to>
                                        <p:strVal val="visible"/>
                                      </p:to>
                                    </p:set>
                                    <p:animEffect filter="fade" transition="in">
                                      <p:cBhvr>
                                        <p:cTn dur="1000" id="54"/>
                                        <p:tgtEl>
                                          <p:spTgt spid="14"/>
                                        </p:tgtEl>
                                      </p:cBhvr>
                                    </p:animEffect>
                                    <p:anim calcmode="lin" valueType="num">
                                      <p:cBhvr>
                                        <p:cTn dur="1000" fill="hold" id="55"/>
                                        <p:tgtEl>
                                          <p:spTgt spid="14"/>
                                        </p:tgtEl>
                                        <p:attrNameLst>
                                          <p:attrName>ppt_x</p:attrName>
                                        </p:attrNameLst>
                                      </p:cBhvr>
                                      <p:tavLst>
                                        <p:tav tm="0">
                                          <p:val>
                                            <p:strVal val="#ppt_x"/>
                                          </p:val>
                                        </p:tav>
                                        <p:tav tm="100000">
                                          <p:val>
                                            <p:strVal val="#ppt_x"/>
                                          </p:val>
                                        </p:tav>
                                      </p:tavLst>
                                    </p:anim>
                                    <p:anim calcmode="lin" valueType="num">
                                      <p:cBhvr>
                                        <p:cTn dur="1000" fill="hold" id="56"/>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 name="KSO_Shape"/>
          <p:cNvSpPr/>
          <p:nvPr/>
        </p:nvSpPr>
        <p:spPr bwMode="auto">
          <a:xfrm>
            <a:off x="426956" y="400822"/>
            <a:ext cx="468052" cy="367722"/>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6" name="TextBox 5"/>
          <p:cNvSpPr txBox="1"/>
          <p:nvPr/>
        </p:nvSpPr>
        <p:spPr>
          <a:xfrm>
            <a:off x="1129035" y="404664"/>
            <a:ext cx="1097280" cy="365760"/>
          </a:xfrm>
          <a:prstGeom prst="rect">
            <a:avLst/>
          </a:prstGeom>
          <a:noFill/>
        </p:spPr>
        <p:txBody>
          <a:bodyPr rtlCol="0" wrap="none">
            <a:spAutoFit/>
          </a:bodyPr>
          <a:lstStyle/>
          <a:p>
            <a:r>
              <a:rPr altLang="en-US" b="1" lang="zh-CN">
                <a:solidFill>
                  <a:srgbClr val="0070C0"/>
                </a:solidFill>
                <a:latin charset="-122" panose="020b0503020204020204" pitchFamily="34" typeface="微软雅黑"/>
                <a:ea charset="-122" panose="020b0503020204020204" pitchFamily="34" typeface="微软雅黑"/>
                <a:sym charset="0" panose="020b0604020202020204" pitchFamily="34" typeface="Arial"/>
              </a:rPr>
              <a:t>专利技术</a:t>
            </a:r>
          </a:p>
        </p:txBody>
      </p:sp>
      <p:sp>
        <p:nvSpPr>
          <p:cNvPr id="15" name="任意多边形 14"/>
          <p:cNvSpPr/>
          <p:nvPr/>
        </p:nvSpPr>
        <p:spPr>
          <a:xfrm>
            <a:off x="6464673" y="1196752"/>
            <a:ext cx="4927228" cy="5053263"/>
          </a:xfrm>
          <a:custGeom>
            <a:gdLst>
              <a:gd fmla="*/ 0 w 5105817" name="connsiteX0"/>
              <a:gd fmla="*/ 0 h 5053263" name="connsiteY0"/>
              <a:gd fmla="*/ 5105817 w 5105817" name="connsiteX1"/>
              <a:gd fmla="*/ 0 h 5053263" name="connsiteY1"/>
              <a:gd fmla="*/ 5105817 w 5105817" name="connsiteX2"/>
              <a:gd fmla="*/ 5053263 h 5053263" name="connsiteY2"/>
              <a:gd fmla="*/ 0 w 5105817" name="connsiteX3"/>
              <a:gd fmla="*/ 5053263 h 5053263" name="connsiteY3"/>
              <a:gd fmla="*/ 0 w 5105817" name="connsiteX4"/>
              <a:gd fmla="*/ 844842 h 5053263" name="connsiteY4"/>
              <a:gd fmla="*/ 188912 w 5105817" name="connsiteX5"/>
              <a:gd fmla="*/ 675978 h 5053263" name="connsiteY5"/>
              <a:gd fmla="*/ 0 w 5105817" name="connsiteX6"/>
              <a:gd fmla="*/ 507114 h 505326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053263" w="5105817">
                <a:moveTo>
                  <a:pt x="0" y="0"/>
                </a:moveTo>
                <a:lnTo>
                  <a:pt x="5105817" y="0"/>
                </a:lnTo>
                <a:lnTo>
                  <a:pt x="5105817" y="5053263"/>
                </a:lnTo>
                <a:lnTo>
                  <a:pt x="0" y="5053263"/>
                </a:lnTo>
                <a:lnTo>
                  <a:pt x="0" y="844842"/>
                </a:lnTo>
                <a:lnTo>
                  <a:pt x="188912" y="675978"/>
                </a:lnTo>
                <a:lnTo>
                  <a:pt x="0" y="507114"/>
                </a:lnTo>
                <a:close/>
              </a:path>
            </a:pathLst>
          </a:custGeom>
          <a:gradFill flip="none" rotWithShape="1">
            <a:gsLst>
              <a:gs pos="0">
                <a:schemeClr val="bg1"/>
              </a:gs>
              <a:gs pos="100000">
                <a:schemeClr val="bg1">
                  <a:lumMod val="85000"/>
                </a:schemeClr>
              </a:gs>
            </a:gsLst>
            <a:lin ang="2700000" scaled="1"/>
          </a:gradFill>
          <a:ln>
            <a:noFill/>
          </a:ln>
          <a:effectLst>
            <a:outerShdw algn="t" blurRad="50800" dir="84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typeface="+mn-ea"/>
            </a:endParaRPr>
          </a:p>
        </p:txBody>
      </p:sp>
      <p:pic>
        <p:nvPicPr>
          <p:cNvPr id="2050" name="Picture 2"/>
          <p:cNvPicPr>
            <a:picLocks noChangeArrowheads="1" noChangeAspect="1"/>
          </p:cNvPicPr>
          <p:nvPr/>
        </p:nvPicPr>
        <p:blipFill>
          <a:blip r:embed="rId4">
            <a:extLst>
              <a:ext uri="{28A0092B-C50C-407E-A947-70E740481C1C}">
                <a14:useLocalDpi val="0"/>
              </a:ext>
            </a:extLst>
          </a:blip>
          <a:stretch>
            <a:fillRect/>
          </a:stretch>
        </p:blipFill>
        <p:spPr bwMode="auto">
          <a:xfrm>
            <a:off x="7134266" y="1378992"/>
            <a:ext cx="3426633" cy="4786312"/>
          </a:xfrm>
          <a:prstGeom prst="rect">
            <a:avLst/>
          </a:prstGeom>
          <a:noFill/>
          <a:extLst>
            <a:ext uri="{909E8E84-426E-40DD-AFC4-6F175D3DCCD1}">
              <a14:hiddenFill>
                <a:solidFill>
                  <a:srgbClr val="FFFFFF"/>
                </a:solidFill>
              </a14:hiddenFill>
            </a:ext>
          </a:extLst>
        </p:spPr>
      </p:pic>
      <p:sp>
        <p:nvSpPr>
          <p:cNvPr id="16" name="圆角矩形 15"/>
          <p:cNvSpPr/>
          <p:nvPr/>
        </p:nvSpPr>
        <p:spPr>
          <a:xfrm>
            <a:off x="915498" y="1196752"/>
            <a:ext cx="5273040" cy="1816303"/>
          </a:xfrm>
          <a:prstGeom prst="roundRect">
            <a:avLst>
              <a:gd fmla="val 10735" name="adj"/>
            </a:avLst>
          </a:prstGeom>
          <a:solidFill>
            <a:srgbClr val="F9F9F9"/>
          </a:solidFill>
          <a:ln w="22225">
            <a:gradFill>
              <a:gsLst>
                <a:gs pos="0">
                  <a:schemeClr val="bg1"/>
                </a:gs>
                <a:gs pos="100000">
                  <a:srgbClr val="EAEAEA"/>
                </a:gs>
              </a:gsLst>
              <a:lin ang="5400000" scaled="1"/>
            </a:gradFill>
          </a:ln>
          <a:effectLst>
            <a:outerShdw algn="t" blurRad="101600" dir="5400000" dist="508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FFFFFF"/>
              </a:solidFill>
              <a:latin charset="-122" panose="020b0503020204020204" pitchFamily="34" typeface="微软雅黑"/>
              <a:ea charset="-122" panose="020b0503020204020204" pitchFamily="34" typeface="微软雅黑"/>
            </a:endParaRPr>
          </a:p>
        </p:txBody>
      </p:sp>
      <p:grpSp>
        <p:nvGrpSpPr>
          <p:cNvPr id="17" name="组合 16"/>
          <p:cNvGrpSpPr/>
          <p:nvPr/>
        </p:nvGrpSpPr>
        <p:grpSpPr>
          <a:xfrm>
            <a:off x="841003" y="3353405"/>
            <a:ext cx="5420761" cy="2606595"/>
            <a:chOff x="70346" y="3575152"/>
            <a:chExt cx="5420761" cy="2606595"/>
          </a:xfrm>
        </p:grpSpPr>
        <p:sp>
          <p:nvSpPr>
            <p:cNvPr id="18" name="文本框 6"/>
            <p:cNvSpPr txBox="1"/>
            <p:nvPr/>
          </p:nvSpPr>
          <p:spPr>
            <a:xfrm>
              <a:off x="70346" y="4021156"/>
              <a:ext cx="5420761" cy="1115568"/>
            </a:xfrm>
            <a:prstGeom prst="rect">
              <a:avLst/>
            </a:prstGeom>
            <a:noFill/>
          </p:spPr>
          <p:txBody>
            <a:bodyPr rtlCol="0" wrap="square">
              <a:spAutoFit/>
            </a:bodyPr>
            <a:lstStyle/>
            <a:p>
              <a:pPr>
                <a:lnSpc>
                  <a:spcPct val="120000"/>
                </a:lnSpc>
                <a:spcBef>
                  <a:spcPct val="0"/>
                </a:spcBef>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在此录入上述图表的综合说明，在此录入上述图表的综合描述说明。在此录入上述图表的综合说明，在此录入上述图表的综合描述说明。</a:t>
              </a:r>
            </a:p>
            <a:p>
              <a:pPr>
                <a:lnSpc>
                  <a:spcPct val="120000"/>
                </a:lnSpc>
                <a:spcBef>
                  <a:spcPct val="0"/>
                </a:spcBef>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在此录入上述图表的综合说明，在此录入上述图表的综合描述说明。</a:t>
              </a:r>
            </a:p>
            <a:p>
              <a:pPr>
                <a:lnSpc>
                  <a:spcPct val="120000"/>
                </a:lnSpc>
                <a:spcBef>
                  <a:spcPct val="0"/>
                </a:spcBef>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在此录入上述图表的综合说明，在此录入上述图表的综合描述说明。</a:t>
              </a:r>
            </a:p>
          </p:txBody>
        </p:sp>
        <p:sp>
          <p:nvSpPr>
            <p:cNvPr id="19" name="文本框 7"/>
            <p:cNvSpPr txBox="1"/>
            <p:nvPr/>
          </p:nvSpPr>
          <p:spPr>
            <a:xfrm>
              <a:off x="86785" y="3575152"/>
              <a:ext cx="3039708" cy="457200"/>
            </a:xfrm>
            <a:prstGeom prst="rect">
              <a:avLst/>
            </a:prstGeom>
            <a:noFill/>
          </p:spPr>
          <p:txBody>
            <a:bodyPr rtlCol="0" wrap="square">
              <a:spAutoFit/>
            </a:bodyPr>
            <a:lstStyle/>
            <a:p>
              <a:r>
                <a:rPr altLang="zh-CN" lang="en-US" sz="2400">
                  <a:solidFill>
                    <a:srgbClr val="0070C0"/>
                  </a:solidFill>
                  <a:latin charset="-122" panose="020b0503020204020204" pitchFamily="34" typeface="微软雅黑"/>
                  <a:ea charset="-122" panose="020b0503020204020204" pitchFamily="34" typeface="微软雅黑"/>
                </a:rPr>
                <a:t>Add the title here</a:t>
              </a:r>
            </a:p>
          </p:txBody>
        </p:sp>
      </p:grpSp>
      <p:grpSp>
        <p:nvGrpSpPr>
          <p:cNvPr id="20" name="组合 19"/>
          <p:cNvGrpSpPr/>
          <p:nvPr/>
        </p:nvGrpSpPr>
        <p:grpSpPr>
          <a:xfrm>
            <a:off x="1904530" y="1701719"/>
            <a:ext cx="950368" cy="812869"/>
            <a:chOff x="3132963" y="3140191"/>
            <a:chExt cx="645573" cy="535933"/>
          </a:xfrm>
          <a:solidFill>
            <a:srgbClr val="254061"/>
          </a:solidFill>
        </p:grpSpPr>
        <p:sp>
          <p:nvSpPr>
            <p:cNvPr id="21"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22"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23"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24"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25"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26"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grpSp>
      <p:grpSp>
        <p:nvGrpSpPr>
          <p:cNvPr id="27" name="组合 26"/>
          <p:cNvGrpSpPr/>
          <p:nvPr/>
        </p:nvGrpSpPr>
        <p:grpSpPr>
          <a:xfrm>
            <a:off x="3018144" y="1696632"/>
            <a:ext cx="2963567" cy="914192"/>
            <a:chOff x="8278679" y="2045371"/>
            <a:chExt cx="2963567" cy="914192"/>
          </a:xfrm>
        </p:grpSpPr>
        <p:sp>
          <p:nvSpPr>
            <p:cNvPr id="28" name="文本框 91"/>
            <p:cNvSpPr txBox="1"/>
            <p:nvPr/>
          </p:nvSpPr>
          <p:spPr bwMode="auto">
            <a:xfrm>
              <a:off x="8278678" y="2350165"/>
              <a:ext cx="2963567" cy="603504"/>
            </a:xfrm>
            <a:prstGeom prst="rect">
              <a:avLst/>
            </a:prstGeom>
            <a:noFill/>
          </p:spPr>
          <p:txBody>
            <a:bodyPr wrap="square">
              <a:spAutoFit/>
            </a:bodyPr>
            <a:lstStyle/>
            <a:p>
              <a:pPr>
                <a:lnSpc>
                  <a:spcPct val="120000"/>
                </a:lnSpc>
                <a:spcBef>
                  <a:spcPct val="0"/>
                </a:spcBef>
                <a:buNone/>
              </a:pPr>
              <a:r>
                <a:rPr altLang="en-US" lang="zh-CN" smtClean="0" sz="14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在此录入上述图表的综合说明，在此录入上述图表的综合描述说明。</a:t>
              </a:r>
            </a:p>
          </p:txBody>
        </p:sp>
        <p:sp>
          <p:nvSpPr>
            <p:cNvPr id="29" name="文本框 92"/>
            <p:cNvSpPr txBox="1"/>
            <p:nvPr/>
          </p:nvSpPr>
          <p:spPr bwMode="auto">
            <a:xfrm>
              <a:off x="8278679" y="2045371"/>
              <a:ext cx="2160856" cy="365760"/>
            </a:xfrm>
            <a:prstGeom prst="rect">
              <a:avLst/>
            </a:prstGeom>
            <a:noFill/>
          </p:spPr>
          <p:txBody>
            <a:bodyPr wrap="square">
              <a:spAutoFit/>
            </a:bodyPr>
            <a:lstStyle/>
            <a:p>
              <a:pPr>
                <a:defRPr/>
              </a:pPr>
              <a:r>
                <a:rPr altLang="en-US" b="1" lang="zh-CN" smtClean="0" spc="100">
                  <a:solidFill>
                    <a:srgbClr val="0070C0"/>
                  </a:solidFill>
                  <a:latin charset="-122" panose="020b0503020204020204" pitchFamily="34" typeface="微软雅黑"/>
                  <a:ea charset="-122" panose="020b0503020204020204" pitchFamily="34" typeface="微软雅黑"/>
                </a:rPr>
                <a:t>公司专利技术证书</a:t>
              </a:r>
            </a:p>
          </p:txBody>
        </p:sp>
      </p:grpSp>
    </p:spTree>
    <p:extLst>
      <p:ext uri="{BB962C8B-B14F-4D97-AF65-F5344CB8AC3E}">
        <p14:creationId val="265246253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250" id="13"/>
                                        <p:tgtEl>
                                          <p:spTgt spid="5"/>
                                        </p:tgtEl>
                                        <p:attrNameLst>
                                          <p:attrName>ppt_y</p:attrName>
                                        </p:attrNameLst>
                                      </p:cBhvr>
                                      <p:tavLst>
                                        <p:tav tm="0">
                                          <p:val>
                                            <p:strVal val="#ppt_y+#ppt_h*1.125000"/>
                                          </p:val>
                                        </p:tav>
                                        <p:tav tm="100000">
                                          <p:val>
                                            <p:strVal val="#ppt_y"/>
                                          </p:val>
                                        </p:tav>
                                      </p:tavLst>
                                    </p:anim>
                                    <p:animEffect filter="wipe(up)" transition="in">
                                      <p:cBhvr>
                                        <p:cTn dur="250" id="14"/>
                                        <p:tgtEl>
                                          <p:spTgt spid="5"/>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0-#ppt_h/2"/>
                                          </p:val>
                                        </p:tav>
                                        <p:tav tm="100000">
                                          <p:val>
                                            <p:strVal val="#ppt_y"/>
                                          </p:val>
                                        </p:tav>
                                      </p:tavLst>
                                    </p:anim>
                                  </p:childTnLst>
                                </p:cTn>
                              </p:par>
                              <p:par>
                                <p:cTn decel="100000" fill="hold" grpId="0" id="19" nodeType="withEffect" presetClass="entr" presetID="2" presetSubtype="2">
                                  <p:stCondLst>
                                    <p:cond delay="0"/>
                                  </p:stCondLst>
                                  <p:childTnLst>
                                    <p:set>
                                      <p:cBhvr>
                                        <p:cTn dur="1" fill="hold" id="20">
                                          <p:stCondLst>
                                            <p:cond delay="0"/>
                                          </p:stCondLst>
                                        </p:cTn>
                                        <p:tgtEl>
                                          <p:spTgt spid="15"/>
                                        </p:tgtEl>
                                        <p:attrNameLst>
                                          <p:attrName>style.visibility</p:attrName>
                                        </p:attrNameLst>
                                      </p:cBhvr>
                                      <p:to>
                                        <p:strVal val="visible"/>
                                      </p:to>
                                    </p:set>
                                    <p:anim calcmode="lin" valueType="num">
                                      <p:cBhvr additive="base">
                                        <p:cTn dur="500" fill="hold" id="21"/>
                                        <p:tgtEl>
                                          <p:spTgt spid="15"/>
                                        </p:tgtEl>
                                        <p:attrNameLst>
                                          <p:attrName>ppt_x</p:attrName>
                                        </p:attrNameLst>
                                      </p:cBhvr>
                                      <p:tavLst>
                                        <p:tav tm="0">
                                          <p:val>
                                            <p:strVal val="1+#ppt_w/2"/>
                                          </p:val>
                                        </p:tav>
                                        <p:tav tm="100000">
                                          <p:val>
                                            <p:strVal val="#ppt_x"/>
                                          </p:val>
                                        </p:tav>
                                      </p:tavLst>
                                    </p:anim>
                                    <p:anim calcmode="lin" valueType="num">
                                      <p:cBhvr additive="base">
                                        <p:cTn dur="500" fill="hold" id="22"/>
                                        <p:tgtEl>
                                          <p:spTgt spid="15"/>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1000"/>
                            </p:stCondLst>
                            <p:childTnLst>
                              <p:par>
                                <p:cTn fill="hold" id="24" nodeType="afterEffect" presetClass="entr" presetID="42" presetSubtype="0">
                                  <p:stCondLst>
                                    <p:cond delay="0"/>
                                  </p:stCondLst>
                                  <p:childTnLst>
                                    <p:set>
                                      <p:cBhvr>
                                        <p:cTn dur="1" fill="hold" id="25">
                                          <p:stCondLst>
                                            <p:cond delay="0"/>
                                          </p:stCondLst>
                                        </p:cTn>
                                        <p:tgtEl>
                                          <p:spTgt spid="2050"/>
                                        </p:tgtEl>
                                        <p:attrNameLst>
                                          <p:attrName>style.visibility</p:attrName>
                                        </p:attrNameLst>
                                      </p:cBhvr>
                                      <p:to>
                                        <p:strVal val="visible"/>
                                      </p:to>
                                    </p:set>
                                    <p:animEffect filter="fade" transition="in">
                                      <p:cBhvr>
                                        <p:cTn dur="1000" id="26"/>
                                        <p:tgtEl>
                                          <p:spTgt spid="2050"/>
                                        </p:tgtEl>
                                      </p:cBhvr>
                                    </p:animEffect>
                                    <p:anim calcmode="lin" valueType="num">
                                      <p:cBhvr>
                                        <p:cTn dur="1000" fill="hold" id="27"/>
                                        <p:tgtEl>
                                          <p:spTgt spid="2050"/>
                                        </p:tgtEl>
                                        <p:attrNameLst>
                                          <p:attrName>ppt_x</p:attrName>
                                        </p:attrNameLst>
                                      </p:cBhvr>
                                      <p:tavLst>
                                        <p:tav tm="0">
                                          <p:val>
                                            <p:strVal val="#ppt_x"/>
                                          </p:val>
                                        </p:tav>
                                        <p:tav tm="100000">
                                          <p:val>
                                            <p:strVal val="#ppt_x"/>
                                          </p:val>
                                        </p:tav>
                                      </p:tavLst>
                                    </p:anim>
                                    <p:anim calcmode="lin" valueType="num">
                                      <p:cBhvr>
                                        <p:cTn dur="1000" fill="hold" id="28"/>
                                        <p:tgtEl>
                                          <p:spTgt spid="2050"/>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22" presetSubtype="8">
                                  <p:stCondLst>
                                    <p:cond delay="0"/>
                                  </p:stCondLst>
                                  <p:childTnLst>
                                    <p:set>
                                      <p:cBhvr>
                                        <p:cTn dur="1" fill="hold" id="31">
                                          <p:stCondLst>
                                            <p:cond delay="0"/>
                                          </p:stCondLst>
                                        </p:cTn>
                                        <p:tgtEl>
                                          <p:spTgt spid="16"/>
                                        </p:tgtEl>
                                        <p:attrNameLst>
                                          <p:attrName>style.visibility</p:attrName>
                                        </p:attrNameLst>
                                      </p:cBhvr>
                                      <p:to>
                                        <p:strVal val="visible"/>
                                      </p:to>
                                    </p:set>
                                    <p:animEffect filter="wipe(left)" transition="in">
                                      <p:cBhvr>
                                        <p:cTn dur="500" id="32"/>
                                        <p:tgtEl>
                                          <p:spTgt spid="16"/>
                                        </p:tgtEl>
                                      </p:cBhvr>
                                    </p:animEffect>
                                  </p:childTnLst>
                                </p:cTn>
                              </p:par>
                            </p:childTnLst>
                          </p:cTn>
                        </p:par>
                        <p:par>
                          <p:cTn fill="hold" id="33" nodeType="afterGroup">
                            <p:stCondLst>
                              <p:cond delay="2500"/>
                            </p:stCondLst>
                            <p:childTnLst>
                              <p:par>
                                <p:cTn fill="hold" id="34" nodeType="afterEffect" presetClass="entr" presetID="53" presetSubtype="0">
                                  <p:stCondLst>
                                    <p:cond delay="0"/>
                                  </p:stCondLst>
                                  <p:childTnLst>
                                    <p:set>
                                      <p:cBhvr>
                                        <p:cTn dur="1" fill="hold" id="35">
                                          <p:stCondLst>
                                            <p:cond delay="0"/>
                                          </p:stCondLst>
                                        </p:cTn>
                                        <p:tgtEl>
                                          <p:spTgt spid="20"/>
                                        </p:tgtEl>
                                        <p:attrNameLst>
                                          <p:attrName>style.visibility</p:attrName>
                                        </p:attrNameLst>
                                      </p:cBhvr>
                                      <p:to>
                                        <p:strVal val="visible"/>
                                      </p:to>
                                    </p:set>
                                    <p:anim calcmode="lin" valueType="num">
                                      <p:cBhvr>
                                        <p:cTn dur="500" fill="hold" id="36"/>
                                        <p:tgtEl>
                                          <p:spTgt spid="20"/>
                                        </p:tgtEl>
                                        <p:attrNameLst>
                                          <p:attrName>ppt_w</p:attrName>
                                        </p:attrNameLst>
                                      </p:cBhvr>
                                      <p:tavLst>
                                        <p:tav tm="0">
                                          <p:val>
                                            <p:fltVal val="0"/>
                                          </p:val>
                                        </p:tav>
                                        <p:tav tm="100000">
                                          <p:val>
                                            <p:strVal val="#ppt_w"/>
                                          </p:val>
                                        </p:tav>
                                      </p:tavLst>
                                    </p:anim>
                                    <p:anim calcmode="lin" valueType="num">
                                      <p:cBhvr>
                                        <p:cTn dur="500" fill="hold" id="37"/>
                                        <p:tgtEl>
                                          <p:spTgt spid="20"/>
                                        </p:tgtEl>
                                        <p:attrNameLst>
                                          <p:attrName>ppt_h</p:attrName>
                                        </p:attrNameLst>
                                      </p:cBhvr>
                                      <p:tavLst>
                                        <p:tav tm="0">
                                          <p:val>
                                            <p:fltVal val="0"/>
                                          </p:val>
                                        </p:tav>
                                        <p:tav tm="100000">
                                          <p:val>
                                            <p:strVal val="#ppt_h"/>
                                          </p:val>
                                        </p:tav>
                                      </p:tavLst>
                                    </p:anim>
                                    <p:animEffect filter="fade" transition="in">
                                      <p:cBhvr>
                                        <p:cTn dur="500" id="38"/>
                                        <p:tgtEl>
                                          <p:spTgt spid="20"/>
                                        </p:tgtEl>
                                      </p:cBhvr>
                                    </p:animEffect>
                                  </p:childTnLst>
                                </p:cTn>
                              </p:par>
                            </p:childTnLst>
                          </p:cTn>
                        </p:par>
                        <p:par>
                          <p:cTn fill="hold" id="39" nodeType="afterGroup">
                            <p:stCondLst>
                              <p:cond delay="3000"/>
                            </p:stCondLst>
                            <p:childTnLst>
                              <p:par>
                                <p:cTn fill="hold" id="40" nodeType="afterEffect" presetClass="entr" presetID="22" presetSubtype="8">
                                  <p:stCondLst>
                                    <p:cond delay="0"/>
                                  </p:stCondLst>
                                  <p:childTnLst>
                                    <p:set>
                                      <p:cBhvr>
                                        <p:cTn dur="1" fill="hold" id="41">
                                          <p:stCondLst>
                                            <p:cond delay="0"/>
                                          </p:stCondLst>
                                        </p:cTn>
                                        <p:tgtEl>
                                          <p:spTgt spid="27"/>
                                        </p:tgtEl>
                                        <p:attrNameLst>
                                          <p:attrName>style.visibility</p:attrName>
                                        </p:attrNameLst>
                                      </p:cBhvr>
                                      <p:to>
                                        <p:strVal val="visible"/>
                                      </p:to>
                                    </p:set>
                                    <p:animEffect filter="wipe(left)" transition="in">
                                      <p:cBhvr>
                                        <p:cTn dur="500" id="42"/>
                                        <p:tgtEl>
                                          <p:spTgt spid="27"/>
                                        </p:tgtEl>
                                      </p:cBhvr>
                                    </p:animEffect>
                                  </p:childTnLst>
                                </p:cTn>
                              </p:par>
                            </p:childTnLst>
                          </p:cTn>
                        </p:par>
                        <p:par>
                          <p:cTn fill="hold" id="43" nodeType="afterGroup">
                            <p:stCondLst>
                              <p:cond delay="3500"/>
                            </p:stCondLst>
                            <p:childTnLst>
                              <p:par>
                                <p:cTn fill="hold" id="44" nodeType="afterEffect" presetClass="entr" presetID="16" presetSubtype="37">
                                  <p:stCondLst>
                                    <p:cond delay="0"/>
                                  </p:stCondLst>
                                  <p:childTnLst>
                                    <p:set>
                                      <p:cBhvr>
                                        <p:cTn dur="1" fill="hold" id="45">
                                          <p:stCondLst>
                                            <p:cond delay="0"/>
                                          </p:stCondLst>
                                        </p:cTn>
                                        <p:tgtEl>
                                          <p:spTgt spid="17"/>
                                        </p:tgtEl>
                                        <p:attrNameLst>
                                          <p:attrName>style.visibility</p:attrName>
                                        </p:attrNameLst>
                                      </p:cBhvr>
                                      <p:to>
                                        <p:strVal val="visible"/>
                                      </p:to>
                                    </p:set>
                                    <p:animEffect filter="barn(outVertical)" transition="in">
                                      <p:cBhvr>
                                        <p:cTn dur="500" id="46"/>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15"/>
      <p:bldP grpId="0" spid="1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 name="KSO_Shape"/>
          <p:cNvSpPr/>
          <p:nvPr/>
        </p:nvSpPr>
        <p:spPr bwMode="auto">
          <a:xfrm>
            <a:off x="435298" y="389857"/>
            <a:ext cx="451368" cy="44685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8" name="TextBox 7"/>
          <p:cNvSpPr txBox="1"/>
          <p:nvPr/>
        </p:nvSpPr>
        <p:spPr>
          <a:xfrm>
            <a:off x="1129035" y="404664"/>
            <a:ext cx="13258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我们的优势</a:t>
            </a:r>
          </a:p>
        </p:txBody>
      </p:sp>
      <p:grpSp>
        <p:nvGrpSpPr>
          <p:cNvPr id="5" name="组合 4"/>
          <p:cNvGrpSpPr/>
          <p:nvPr/>
        </p:nvGrpSpPr>
        <p:grpSpPr>
          <a:xfrm>
            <a:off x="7483236" y="1422055"/>
            <a:ext cx="860661" cy="1640723"/>
            <a:chOff x="5537459" y="941354"/>
            <a:chExt cx="946727" cy="1804795"/>
          </a:xfrm>
          <a:solidFill>
            <a:srgbClr val="0070C0"/>
          </a:solidFill>
          <a:scene3d>
            <a:camera prst="orthographicFront">
              <a:rot lat="20967540" lon="19191102" rev="113251"/>
            </a:camera>
            <a:lightRig dir="t" rig="threePt"/>
          </a:scene3d>
        </p:grpSpPr>
        <p:sp>
          <p:nvSpPr>
            <p:cNvPr id="6" name="圆角矩形 5"/>
            <p:cNvSpPr/>
            <p:nvPr/>
          </p:nvSpPr>
          <p:spPr>
            <a:xfrm rot="5400000">
              <a:off x="5108425" y="1370388"/>
              <a:ext cx="1804795" cy="946727"/>
            </a:xfrm>
            <a:prstGeom prst="roundRect">
              <a:avLst>
                <a:gd fmla="val 1989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0" name="圆角矩形 9"/>
            <p:cNvSpPr/>
            <p:nvPr/>
          </p:nvSpPr>
          <p:spPr>
            <a:xfrm rot="5400000">
              <a:off x="5222427" y="1446913"/>
              <a:ext cx="1579634" cy="753287"/>
            </a:xfrm>
            <a:prstGeom prst="roundRect">
              <a:avLst>
                <a:gd fmla="val 1545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1" name="组合 10"/>
          <p:cNvGrpSpPr/>
          <p:nvPr/>
        </p:nvGrpSpPr>
        <p:grpSpPr>
          <a:xfrm>
            <a:off x="9128518" y="1403005"/>
            <a:ext cx="860661" cy="1640723"/>
            <a:chOff x="5537459" y="941354"/>
            <a:chExt cx="946727" cy="1804795"/>
          </a:xfrm>
          <a:solidFill>
            <a:srgbClr val="0070C0"/>
          </a:solidFill>
          <a:scene3d>
            <a:camera prst="orthographicFront">
              <a:rot lat="600000" lon="20399992" rev="0"/>
            </a:camera>
            <a:lightRig dir="t" rig="threePt"/>
          </a:scene3d>
        </p:grpSpPr>
        <p:sp>
          <p:nvSpPr>
            <p:cNvPr id="12" name="圆角矩形 11"/>
            <p:cNvSpPr/>
            <p:nvPr/>
          </p:nvSpPr>
          <p:spPr>
            <a:xfrm rot="5400000">
              <a:off x="5108425" y="1370388"/>
              <a:ext cx="1804795" cy="946727"/>
            </a:xfrm>
            <a:prstGeom prst="roundRect">
              <a:avLst>
                <a:gd fmla="val 1989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3" name="圆角矩形 12"/>
            <p:cNvSpPr/>
            <p:nvPr/>
          </p:nvSpPr>
          <p:spPr>
            <a:xfrm rot="5400000">
              <a:off x="5222427" y="1446913"/>
              <a:ext cx="1579634" cy="753287"/>
            </a:xfrm>
            <a:prstGeom prst="roundRect">
              <a:avLst>
                <a:gd fmla="val 1545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4" name="组合 13"/>
          <p:cNvGrpSpPr/>
          <p:nvPr/>
        </p:nvGrpSpPr>
        <p:grpSpPr>
          <a:xfrm>
            <a:off x="5842439" y="1394115"/>
            <a:ext cx="860661" cy="1640723"/>
            <a:chOff x="5537459" y="941354"/>
            <a:chExt cx="946727" cy="1804795"/>
          </a:xfrm>
          <a:solidFill>
            <a:srgbClr val="0070C0"/>
          </a:solidFill>
          <a:scene3d>
            <a:camera prst="orthographicFront">
              <a:rot lat="600000" lon="20399992" rev="0"/>
            </a:camera>
            <a:lightRig dir="t" rig="threePt"/>
          </a:scene3d>
        </p:grpSpPr>
        <p:sp>
          <p:nvSpPr>
            <p:cNvPr id="15" name="圆角矩形 14"/>
            <p:cNvSpPr/>
            <p:nvPr/>
          </p:nvSpPr>
          <p:spPr>
            <a:xfrm rot="5400000">
              <a:off x="5108425" y="1370388"/>
              <a:ext cx="1804795" cy="946727"/>
            </a:xfrm>
            <a:prstGeom prst="roundRect">
              <a:avLst>
                <a:gd fmla="val 19898"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6" name="圆角矩形 15"/>
            <p:cNvSpPr/>
            <p:nvPr/>
          </p:nvSpPr>
          <p:spPr>
            <a:xfrm rot="5400000">
              <a:off x="5222427" y="1446913"/>
              <a:ext cx="1579634" cy="753287"/>
            </a:xfrm>
            <a:prstGeom prst="roundRect">
              <a:avLst>
                <a:gd fmla="val 15457"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7" name="组合 16"/>
          <p:cNvGrpSpPr/>
          <p:nvPr/>
        </p:nvGrpSpPr>
        <p:grpSpPr>
          <a:xfrm>
            <a:off x="1883572" y="1408338"/>
            <a:ext cx="8480645" cy="4972990"/>
            <a:chOff x="1665167" y="1115627"/>
            <a:chExt cx="8480645" cy="4972990"/>
          </a:xfrm>
        </p:grpSpPr>
        <p:sp>
          <p:nvSpPr>
            <p:cNvPr id="18" name="椭圆 17"/>
            <p:cNvSpPr/>
            <p:nvPr/>
          </p:nvSpPr>
          <p:spPr>
            <a:xfrm>
              <a:off x="4910155" y="4908883"/>
              <a:ext cx="3807013" cy="1179734"/>
            </a:xfrm>
            <a:prstGeom prst="ellipse">
              <a:avLst/>
            </a:prstGeom>
            <a:gradFill flip="none" rotWithShape="1">
              <a:gsLst>
                <a:gs pos="47000">
                  <a:srgbClr val="747474">
                    <a:alpha val="15000"/>
                  </a:srgbClr>
                </a:gs>
                <a:gs pos="0">
                  <a:schemeClr val="tx1">
                    <a:alpha val="23000"/>
                  </a:schemeClr>
                </a:gs>
                <a:gs pos="100000">
                  <a:srgbClr val="E8E8E8">
                    <a:alpha val="0"/>
                  </a:srgbClr>
                </a:gs>
              </a:gsLst>
              <a:path path="shape">
                <a:fillToRect b="50000" l="50000" r="50000" t="50000"/>
              </a:path>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1665167" y="1115627"/>
              <a:ext cx="8480645" cy="4730110"/>
              <a:chOff x="1665167" y="1115627"/>
              <a:chExt cx="8480645" cy="4730110"/>
            </a:xfrm>
          </p:grpSpPr>
          <p:sp>
            <p:nvSpPr>
              <p:cNvPr id="20" name="圆角矩形 19"/>
              <p:cNvSpPr/>
              <p:nvPr/>
            </p:nvSpPr>
            <p:spPr>
              <a:xfrm>
                <a:off x="1665167" y="1190610"/>
                <a:ext cx="3769590" cy="4655127"/>
              </a:xfrm>
              <a:prstGeom prst="roundRect">
                <a:avLst>
                  <a:gd fmla="val 4670" name="adj"/>
                </a:avLst>
              </a:prstGeom>
              <a:gradFill flip="none" rotWithShape="1">
                <a:gsLst>
                  <a:gs pos="0">
                    <a:schemeClr val="bg1">
                      <a:lumMod val="50000"/>
                    </a:schemeClr>
                  </a:gs>
                  <a:gs pos="100000">
                    <a:schemeClr val="tx1">
                      <a:lumMod val="75000"/>
                      <a:lumOff val="25000"/>
                    </a:schemeClr>
                  </a:gs>
                </a:gsLst>
                <a:lin ang="2700000" scaled="1"/>
              </a:gradFill>
              <a:ln w="22225">
                <a:gradFill flip="none" rotWithShape="1">
                  <a:gsLst>
                    <a:gs pos="0">
                      <a:schemeClr val="bg1">
                        <a:lumMod val="65000"/>
                      </a:schemeClr>
                    </a:gs>
                    <a:gs pos="100000">
                      <a:schemeClr val="tx1">
                        <a:lumMod val="85000"/>
                        <a:lumOff val="15000"/>
                      </a:schemeClr>
                    </a:gs>
                  </a:gsLst>
                  <a:lin ang="2700000" scaled="1"/>
                </a:gradFill>
              </a:ln>
              <a:effectLst>
                <a:outerShdw algn="tl" blurRad="139700" dir="2700000" dist="762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21" name="组合 20"/>
              <p:cNvGrpSpPr/>
              <p:nvPr/>
            </p:nvGrpSpPr>
            <p:grpSpPr>
              <a:xfrm>
                <a:off x="1884385" y="1183776"/>
                <a:ext cx="8261427" cy="4506279"/>
                <a:chOff x="1884385" y="1183776"/>
                <a:chExt cx="8261427" cy="4506279"/>
              </a:xfrm>
            </p:grpSpPr>
            <p:sp>
              <p:nvSpPr>
                <p:cNvPr id="84" name="圆角矩形 83"/>
                <p:cNvSpPr/>
                <p:nvPr/>
              </p:nvSpPr>
              <p:spPr>
                <a:xfrm>
                  <a:off x="1884385" y="1360824"/>
                  <a:ext cx="3331153" cy="4156364"/>
                </a:xfrm>
                <a:prstGeom prst="roundRect">
                  <a:avLst>
                    <a:gd fmla="val 0" name="adj"/>
                  </a:avLst>
                </a:prstGeom>
                <a:gradFill>
                  <a:gsLst>
                    <a:gs pos="52000">
                      <a:srgbClr val="F4F4F4"/>
                    </a:gs>
                    <a:gs pos="0">
                      <a:schemeClr val="bg1"/>
                    </a:gs>
                    <a:gs pos="100000">
                      <a:srgbClr val="E2E2E2"/>
                    </a:gs>
                  </a:gsLst>
                  <a:lin ang="0" scaled="0"/>
                </a:gradFill>
                <a:ln w="25400">
                  <a:noFill/>
                </a:ln>
                <a:effectLst>
                  <a:outerShdw algn="tl" blurRad="177800" dir="2700000" dist="889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nvGrpSpPr>
                <p:cNvPr id="85" name="组合 84"/>
                <p:cNvGrpSpPr/>
                <p:nvPr/>
              </p:nvGrpSpPr>
              <p:grpSpPr>
                <a:xfrm>
                  <a:off x="5206230" y="1183776"/>
                  <a:ext cx="4939582" cy="4506279"/>
                  <a:chOff x="6199676" y="1161244"/>
                  <a:chExt cx="5433540" cy="4551342"/>
                </a:xfrm>
              </p:grpSpPr>
              <p:sp>
                <p:nvSpPr>
                  <p:cNvPr id="86" name="梯形 85"/>
                  <p:cNvSpPr/>
                  <p:nvPr/>
                </p:nvSpPr>
                <p:spPr>
                  <a:xfrm rot="16200000">
                    <a:off x="4829748" y="2531173"/>
                    <a:ext cx="4551341" cy="1811485"/>
                  </a:xfrm>
                  <a:prstGeom prst="trapezoid">
                    <a:avLst>
                      <a:gd fmla="val 9948" name="adj"/>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梯形 86"/>
                  <p:cNvSpPr/>
                  <p:nvPr/>
                </p:nvSpPr>
                <p:spPr>
                  <a:xfrm flipH="1" rot="5400000">
                    <a:off x="6640318" y="2531172"/>
                    <a:ext cx="4551341" cy="1811485"/>
                  </a:xfrm>
                  <a:prstGeom prst="trapezoid">
                    <a:avLst>
                      <a:gd fmla="val 11105" name="adj"/>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梯形 87"/>
                  <p:cNvSpPr/>
                  <p:nvPr/>
                </p:nvSpPr>
                <p:spPr>
                  <a:xfrm rot="16200000">
                    <a:off x="8451803" y="2531172"/>
                    <a:ext cx="4551341" cy="1811485"/>
                  </a:xfrm>
                  <a:prstGeom prst="trapezoid">
                    <a:avLst>
                      <a:gd fmla="val 11105" name="adj"/>
                    </a:avLst>
                  </a:prstGeom>
                  <a:solidFill>
                    <a:srgbClr val="FDFDF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nvGrpSpPr>
              <p:cNvPr id="22" name="组合 21"/>
              <p:cNvGrpSpPr/>
              <p:nvPr/>
            </p:nvGrpSpPr>
            <p:grpSpPr>
              <a:xfrm>
                <a:off x="1965492" y="1115627"/>
                <a:ext cx="3168938" cy="540697"/>
                <a:chOff x="1965492" y="1115627"/>
                <a:chExt cx="3168938" cy="540697"/>
              </a:xfrm>
            </p:grpSpPr>
            <p:grpSp>
              <p:nvGrpSpPr>
                <p:cNvPr id="23" name="组合 22"/>
                <p:cNvGrpSpPr/>
                <p:nvPr/>
              </p:nvGrpSpPr>
              <p:grpSpPr>
                <a:xfrm>
                  <a:off x="1965492" y="1443022"/>
                  <a:ext cx="3168938" cy="213302"/>
                  <a:chOff x="2149634" y="1165384"/>
                  <a:chExt cx="3485832" cy="234632"/>
                </a:xfrm>
              </p:grpSpPr>
              <p:grpSp>
                <p:nvGrpSpPr>
                  <p:cNvPr id="54" name="组合 53"/>
                  <p:cNvGrpSpPr/>
                  <p:nvPr/>
                </p:nvGrpSpPr>
                <p:grpSpPr>
                  <a:xfrm>
                    <a:off x="2149634" y="1165384"/>
                    <a:ext cx="234632" cy="234632"/>
                    <a:chOff x="2483009" y="1114425"/>
                    <a:chExt cx="209550" cy="209550"/>
                  </a:xfrm>
                </p:grpSpPr>
                <p:sp>
                  <p:nvSpPr>
                    <p:cNvPr id="82" name="椭圆 8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83" name="椭圆 82"/>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5" name="组合 54"/>
                  <p:cNvGrpSpPr/>
                  <p:nvPr/>
                </p:nvGrpSpPr>
                <p:grpSpPr>
                  <a:xfrm>
                    <a:off x="2510879" y="1165384"/>
                    <a:ext cx="234632" cy="234632"/>
                    <a:chOff x="2483009" y="1114425"/>
                    <a:chExt cx="209550" cy="209550"/>
                  </a:xfrm>
                </p:grpSpPr>
                <p:sp>
                  <p:nvSpPr>
                    <p:cNvPr id="80" name="椭圆 7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81" name="椭圆 80"/>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6" name="组合 55"/>
                  <p:cNvGrpSpPr/>
                  <p:nvPr/>
                </p:nvGrpSpPr>
                <p:grpSpPr>
                  <a:xfrm>
                    <a:off x="2872123" y="1165384"/>
                    <a:ext cx="234632" cy="234632"/>
                    <a:chOff x="2483009" y="1114425"/>
                    <a:chExt cx="209550" cy="209550"/>
                  </a:xfrm>
                </p:grpSpPr>
                <p:sp>
                  <p:nvSpPr>
                    <p:cNvPr id="78" name="椭圆 7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79" name="椭圆 78"/>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7" name="组合 56"/>
                  <p:cNvGrpSpPr/>
                  <p:nvPr/>
                </p:nvGrpSpPr>
                <p:grpSpPr>
                  <a:xfrm>
                    <a:off x="3233367" y="1165384"/>
                    <a:ext cx="234632" cy="234632"/>
                    <a:chOff x="2483009" y="1114425"/>
                    <a:chExt cx="209550" cy="209550"/>
                  </a:xfrm>
                </p:grpSpPr>
                <p:sp>
                  <p:nvSpPr>
                    <p:cNvPr id="76" name="椭圆 7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77" name="椭圆 76"/>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8" name="组合 57"/>
                  <p:cNvGrpSpPr/>
                  <p:nvPr/>
                </p:nvGrpSpPr>
                <p:grpSpPr>
                  <a:xfrm>
                    <a:off x="3594612" y="1165384"/>
                    <a:ext cx="234632" cy="234632"/>
                    <a:chOff x="2483009" y="1114425"/>
                    <a:chExt cx="209550" cy="209550"/>
                  </a:xfrm>
                </p:grpSpPr>
                <p:sp>
                  <p:nvSpPr>
                    <p:cNvPr id="74" name="椭圆 7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75" name="椭圆 74"/>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59" name="组合 58"/>
                  <p:cNvGrpSpPr/>
                  <p:nvPr/>
                </p:nvGrpSpPr>
                <p:grpSpPr>
                  <a:xfrm>
                    <a:off x="3955856" y="1165384"/>
                    <a:ext cx="234632" cy="234632"/>
                    <a:chOff x="2483009" y="1114425"/>
                    <a:chExt cx="209550" cy="209550"/>
                  </a:xfrm>
                </p:grpSpPr>
                <p:sp>
                  <p:nvSpPr>
                    <p:cNvPr id="72" name="椭圆 71"/>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73" name="椭圆 72"/>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0" name="组合 59"/>
                  <p:cNvGrpSpPr/>
                  <p:nvPr/>
                </p:nvGrpSpPr>
                <p:grpSpPr>
                  <a:xfrm>
                    <a:off x="4317101" y="1165384"/>
                    <a:ext cx="234632" cy="234632"/>
                    <a:chOff x="2483009" y="1114425"/>
                    <a:chExt cx="209550" cy="209550"/>
                  </a:xfrm>
                </p:grpSpPr>
                <p:sp>
                  <p:nvSpPr>
                    <p:cNvPr id="70" name="椭圆 69"/>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71" name="椭圆 70"/>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1" name="组合 60"/>
                  <p:cNvGrpSpPr/>
                  <p:nvPr/>
                </p:nvGrpSpPr>
                <p:grpSpPr>
                  <a:xfrm>
                    <a:off x="4678345" y="1165384"/>
                    <a:ext cx="234632" cy="234632"/>
                    <a:chOff x="2483009" y="1114425"/>
                    <a:chExt cx="209550" cy="209550"/>
                  </a:xfrm>
                </p:grpSpPr>
                <p:sp>
                  <p:nvSpPr>
                    <p:cNvPr id="68" name="椭圆 67"/>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69" name="椭圆 68"/>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2" name="组合 61"/>
                  <p:cNvGrpSpPr/>
                  <p:nvPr/>
                </p:nvGrpSpPr>
                <p:grpSpPr>
                  <a:xfrm>
                    <a:off x="5039590" y="1165384"/>
                    <a:ext cx="234632" cy="234632"/>
                    <a:chOff x="2483009" y="1114425"/>
                    <a:chExt cx="209550" cy="209550"/>
                  </a:xfrm>
                </p:grpSpPr>
                <p:sp>
                  <p:nvSpPr>
                    <p:cNvPr id="66" name="椭圆 65"/>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67" name="椭圆 66"/>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63" name="组合 62"/>
                  <p:cNvGrpSpPr/>
                  <p:nvPr/>
                </p:nvGrpSpPr>
                <p:grpSpPr>
                  <a:xfrm>
                    <a:off x="5400834" y="1165384"/>
                    <a:ext cx="234632" cy="234632"/>
                    <a:chOff x="2483009" y="1114425"/>
                    <a:chExt cx="209550" cy="209550"/>
                  </a:xfrm>
                </p:grpSpPr>
                <p:sp>
                  <p:nvSpPr>
                    <p:cNvPr id="64" name="椭圆 63"/>
                    <p:cNvSpPr/>
                    <p:nvPr/>
                  </p:nvSpPr>
                  <p:spPr>
                    <a:xfrm>
                      <a:off x="2483009" y="1114425"/>
                      <a:ext cx="209550" cy="209550"/>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algn="tl" blurRad="12700" dir="2700000" dist="127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65" name="椭圆 64"/>
                    <p:cNvSpPr/>
                    <p:nvPr/>
                  </p:nvSpPr>
                  <p:spPr>
                    <a:xfrm>
                      <a:off x="2502059" y="1133475"/>
                      <a:ext cx="171450" cy="171450"/>
                    </a:xfrm>
                    <a:prstGeom prst="ellipse">
                      <a:avLst/>
                    </a:prstGeom>
                    <a:solidFill>
                      <a:schemeClr val="tx1">
                        <a:lumMod val="65000"/>
                        <a:lumOff val="35000"/>
                      </a:schemeClr>
                    </a:solidFill>
                    <a:ln>
                      <a:noFill/>
                    </a:ln>
                    <a:effectLst>
                      <a:innerShdw blurRad="12700" dir="13500000" dist="127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grpSp>
              <p:nvGrpSpPr>
                <p:cNvPr id="24" name="组合 23"/>
                <p:cNvGrpSpPr/>
                <p:nvPr/>
              </p:nvGrpSpPr>
              <p:grpSpPr>
                <a:xfrm>
                  <a:off x="2020452" y="1115627"/>
                  <a:ext cx="86065" cy="440911"/>
                  <a:chOff x="2244442" y="772895"/>
                  <a:chExt cx="94671" cy="485002"/>
                </a:xfrm>
              </p:grpSpPr>
              <p:sp>
                <p:nvSpPr>
                  <p:cNvPr id="52" name="圆角矩形 51"/>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3" name="圆角矩形 52"/>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5" name="组合 24"/>
                <p:cNvGrpSpPr/>
                <p:nvPr/>
              </p:nvGrpSpPr>
              <p:grpSpPr>
                <a:xfrm>
                  <a:off x="2350139" y="1115627"/>
                  <a:ext cx="86065" cy="440911"/>
                  <a:chOff x="2244442" y="772895"/>
                  <a:chExt cx="94671" cy="485002"/>
                </a:xfrm>
              </p:grpSpPr>
              <p:sp>
                <p:nvSpPr>
                  <p:cNvPr id="50" name="圆角矩形 49"/>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51" name="圆角矩形 50"/>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6" name="组合 25"/>
                <p:cNvGrpSpPr/>
                <p:nvPr/>
              </p:nvGrpSpPr>
              <p:grpSpPr>
                <a:xfrm>
                  <a:off x="2679826" y="1115627"/>
                  <a:ext cx="86065" cy="440911"/>
                  <a:chOff x="2244442" y="772895"/>
                  <a:chExt cx="94671" cy="485002"/>
                </a:xfrm>
              </p:grpSpPr>
              <p:sp>
                <p:nvSpPr>
                  <p:cNvPr id="48" name="圆角矩形 47"/>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9" name="圆角矩形 48"/>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7" name="组合 26"/>
                <p:cNvGrpSpPr/>
                <p:nvPr/>
              </p:nvGrpSpPr>
              <p:grpSpPr>
                <a:xfrm>
                  <a:off x="3009512" y="1115627"/>
                  <a:ext cx="86065" cy="440911"/>
                  <a:chOff x="2244442" y="772895"/>
                  <a:chExt cx="94671" cy="485002"/>
                </a:xfrm>
              </p:grpSpPr>
              <p:sp>
                <p:nvSpPr>
                  <p:cNvPr id="46" name="圆角矩形 45"/>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7" name="圆角矩形 46"/>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8" name="组合 27"/>
                <p:cNvGrpSpPr/>
                <p:nvPr/>
              </p:nvGrpSpPr>
              <p:grpSpPr>
                <a:xfrm>
                  <a:off x="3339200" y="1115627"/>
                  <a:ext cx="86065" cy="440911"/>
                  <a:chOff x="2244442" y="772895"/>
                  <a:chExt cx="94671" cy="485002"/>
                </a:xfrm>
              </p:grpSpPr>
              <p:sp>
                <p:nvSpPr>
                  <p:cNvPr id="44" name="圆角矩形 43"/>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5" name="圆角矩形 44"/>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9" name="组合 28"/>
                <p:cNvGrpSpPr/>
                <p:nvPr/>
              </p:nvGrpSpPr>
              <p:grpSpPr>
                <a:xfrm>
                  <a:off x="3668886" y="1115627"/>
                  <a:ext cx="86065" cy="440911"/>
                  <a:chOff x="2244442" y="772895"/>
                  <a:chExt cx="94671" cy="485002"/>
                </a:xfrm>
              </p:grpSpPr>
              <p:sp>
                <p:nvSpPr>
                  <p:cNvPr id="42" name="圆角矩形 41"/>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3" name="圆角矩形 42"/>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0" name="组合 29"/>
                <p:cNvGrpSpPr/>
                <p:nvPr/>
              </p:nvGrpSpPr>
              <p:grpSpPr>
                <a:xfrm>
                  <a:off x="3998573" y="1115627"/>
                  <a:ext cx="86065" cy="440911"/>
                  <a:chOff x="2244442" y="772895"/>
                  <a:chExt cx="94671" cy="485002"/>
                </a:xfrm>
              </p:grpSpPr>
              <p:sp>
                <p:nvSpPr>
                  <p:cNvPr id="40" name="圆角矩形 39"/>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41" name="圆角矩形 40"/>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1" name="组合 30"/>
                <p:cNvGrpSpPr/>
                <p:nvPr/>
              </p:nvGrpSpPr>
              <p:grpSpPr>
                <a:xfrm>
                  <a:off x="4328260" y="1115627"/>
                  <a:ext cx="86065" cy="440911"/>
                  <a:chOff x="2244442" y="772895"/>
                  <a:chExt cx="94671" cy="485002"/>
                </a:xfrm>
              </p:grpSpPr>
              <p:sp>
                <p:nvSpPr>
                  <p:cNvPr id="38" name="圆角矩形 37"/>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9" name="圆角矩形 38"/>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2" name="组合 31"/>
                <p:cNvGrpSpPr/>
                <p:nvPr/>
              </p:nvGrpSpPr>
              <p:grpSpPr>
                <a:xfrm>
                  <a:off x="4657947" y="1115627"/>
                  <a:ext cx="86065" cy="440911"/>
                  <a:chOff x="2244442" y="772895"/>
                  <a:chExt cx="94671" cy="485002"/>
                </a:xfrm>
              </p:grpSpPr>
              <p:sp>
                <p:nvSpPr>
                  <p:cNvPr id="36" name="圆角矩形 35"/>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7" name="圆角矩形 36"/>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33" name="组合 32"/>
                <p:cNvGrpSpPr/>
                <p:nvPr/>
              </p:nvGrpSpPr>
              <p:grpSpPr>
                <a:xfrm>
                  <a:off x="4987634" y="1115627"/>
                  <a:ext cx="86065" cy="440911"/>
                  <a:chOff x="2244442" y="772895"/>
                  <a:chExt cx="94671" cy="485002"/>
                </a:xfrm>
              </p:grpSpPr>
              <p:sp>
                <p:nvSpPr>
                  <p:cNvPr id="34" name="圆角矩形 33"/>
                  <p:cNvSpPr/>
                  <p:nvPr/>
                </p:nvSpPr>
                <p:spPr>
                  <a:xfrm>
                    <a:off x="2244442"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35" name="圆角矩形 34"/>
                  <p:cNvSpPr/>
                  <p:nvPr/>
                </p:nvSpPr>
                <p:spPr>
                  <a:xfrm>
                    <a:off x="2313407" y="772895"/>
                    <a:ext cx="25706" cy="485002"/>
                  </a:xfrm>
                  <a:prstGeom prst="roundRect">
                    <a:avLst>
                      <a:gd fmla="val 50000" name="adj"/>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905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gradFill>
                  </a:ln>
                  <a:effectLst>
                    <a:outerShdw algn="ctr" blurRad="254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grpSp>
      </p:grpSp>
      <p:grpSp>
        <p:nvGrpSpPr>
          <p:cNvPr id="89" name="组合 88"/>
          <p:cNvGrpSpPr/>
          <p:nvPr/>
        </p:nvGrpSpPr>
        <p:grpSpPr>
          <a:xfrm>
            <a:off x="5760995" y="1412776"/>
            <a:ext cx="1000117" cy="1008111"/>
            <a:chOff x="5542590" y="1120065"/>
            <a:chExt cx="1000117" cy="1008111"/>
          </a:xfrm>
        </p:grpSpPr>
        <p:grpSp>
          <p:nvGrpSpPr>
            <p:cNvPr id="90" name="组合 89"/>
            <p:cNvGrpSpPr/>
            <p:nvPr/>
          </p:nvGrpSpPr>
          <p:grpSpPr>
            <a:xfrm>
              <a:off x="5767219" y="1131221"/>
              <a:ext cx="568651" cy="996955"/>
              <a:chOff x="5695244" y="971056"/>
              <a:chExt cx="625516" cy="1096651"/>
            </a:xfrm>
            <a:solidFill>
              <a:srgbClr val="0070C0"/>
            </a:solidFill>
            <a:scene3d>
              <a:camera prst="orthographicFront">
                <a:rot lat="600000" lon="20399992" rev="0"/>
              </a:camera>
              <a:lightRig dir="t" rig="threePt"/>
            </a:scene3d>
          </p:grpSpPr>
          <p:sp>
            <p:nvSpPr>
              <p:cNvPr id="94" name="任意多边形 93"/>
              <p:cNvSpPr/>
              <p:nvPr/>
            </p:nvSpPr>
            <p:spPr bwMode="auto">
              <a:xfrm rot="5400000">
                <a:off x="5533884" y="1302921"/>
                <a:ext cx="923924" cy="527529"/>
              </a:xfrm>
              <a:custGeom>
                <a:gdLst>
                  <a:gd fmla="*/ 0 w 1232570" name="connsiteX0"/>
                  <a:gd fmla="*/ 0 h 1080876" name="connsiteY0"/>
                  <a:gd fmla="*/ 13985 w 1232570" name="connsiteX1"/>
                  <a:gd fmla="*/ 0 h 1080876" name="connsiteY1"/>
                  <a:gd fmla="*/ 90502 w 1232570" name="connsiteX2"/>
                  <a:gd fmla="*/ 0 h 1080876" name="connsiteY2"/>
                  <a:gd fmla="*/ 150524 w 1232570" name="connsiteX3"/>
                  <a:gd fmla="*/ 0 h 1080876" name="connsiteY3"/>
                  <a:gd fmla="*/ 156832 w 1232570" name="connsiteX4"/>
                  <a:gd fmla="*/ 0 h 1080876" name="connsiteY4"/>
                  <a:gd fmla="*/ 213704 w 1232570" name="connsiteX5"/>
                  <a:gd fmla="*/ 0 h 1080876" name="connsiteY5"/>
                  <a:gd fmla="*/ 237954 w 1232570" name="connsiteX6"/>
                  <a:gd fmla="*/ 0 h 1080876" name="connsiteY6"/>
                  <a:gd fmla="*/ 261845 w 1232570" name="connsiteX7"/>
                  <a:gd fmla="*/ 0 h 1080876" name="connsiteY7"/>
                  <a:gd fmla="*/ 301983 w 1232570" name="connsiteX8"/>
                  <a:gd fmla="*/ 0 h 1080876" name="connsiteY8"/>
                  <a:gd fmla="*/ 314471 w 1232570" name="connsiteX9"/>
                  <a:gd fmla="*/ 0 h 1080876" name="connsiteY9"/>
                  <a:gd fmla="*/ 361158 w 1232570" name="connsiteX10"/>
                  <a:gd fmla="*/ 0 h 1080876" name="connsiteY10"/>
                  <a:gd fmla="*/ 378443 w 1232570" name="connsiteX11"/>
                  <a:gd fmla="*/ 0 h 1080876" name="connsiteY11"/>
                  <a:gd fmla="*/ 380801 w 1232570" name="connsiteX12"/>
                  <a:gd fmla="*/ 0 h 1080876" name="connsiteY12"/>
                  <a:gd fmla="*/ 397052 w 1232570" name="connsiteX13"/>
                  <a:gd fmla="*/ 0 h 1080876" name="connsiteY13"/>
                  <a:gd fmla="*/ 423245 w 1232570" name="connsiteX14"/>
                  <a:gd fmla="*/ 0 h 1080876" name="connsiteY14"/>
                  <a:gd fmla="*/ 437673 w 1232570" name="connsiteX15"/>
                  <a:gd fmla="*/ 0 h 1080876" name="connsiteY15"/>
                  <a:gd fmla="*/ 465873 w 1232570" name="connsiteX16"/>
                  <a:gd fmla="*/ 0 h 1080876" name="connsiteY16"/>
                  <a:gd fmla="*/ 506837 w 1232570" name="connsiteX17"/>
                  <a:gd fmla="*/ 0 h 1080876" name="connsiteY17"/>
                  <a:gd fmla="*/ 542389 w 1232570" name="connsiteX18"/>
                  <a:gd fmla="*/ 0 h 1080876" name="connsiteY18"/>
                  <a:gd fmla="*/ 558813 w 1232570" name="connsiteX19"/>
                  <a:gd fmla="*/ 0 h 1080876" name="connsiteY19"/>
                  <a:gd fmla="*/ 596056 w 1232570" name="connsiteX20"/>
                  <a:gd fmla="*/ 0 h 1080876" name="connsiteY20"/>
                  <a:gd fmla="*/ 608720 w 1232570" name="connsiteX21"/>
                  <a:gd fmla="*/ 0 h 1080876" name="connsiteY21"/>
                  <a:gd fmla="*/ 621020 w 1232570" name="connsiteX22"/>
                  <a:gd fmla="*/ 0 h 1080876" name="connsiteY22"/>
                  <a:gd fmla="*/ 647214 w 1232570" name="connsiteX23"/>
                  <a:gd fmla="*/ 0 h 1080876" name="connsiteY23"/>
                  <a:gd fmla="*/ 665591 w 1232570" name="connsiteX24"/>
                  <a:gd fmla="*/ 0 h 1080876" name="connsiteY24"/>
                  <a:gd fmla="*/ 875132 w 1232570" name="connsiteX25"/>
                  <a:gd fmla="*/ 0 h 1080876" name="connsiteY25"/>
                  <a:gd fmla="*/ 970922 w 1232570" name="connsiteX26"/>
                  <a:gd fmla="*/ 55020 h 1080876" name="connsiteY26"/>
                  <a:gd fmla="*/ 1219266 w 1232570" name="connsiteX27"/>
                  <a:gd fmla="*/ 485418 h 1080876" name="connsiteY27"/>
                  <a:gd fmla="*/ 1219266 w 1232570" name="connsiteX28"/>
                  <a:gd fmla="*/ 595458 h 1080876" name="connsiteY28"/>
                  <a:gd fmla="*/ 970922 w 1232570" name="connsiteX29"/>
                  <a:gd fmla="*/ 1025856 h 1080876" name="connsiteY29"/>
                  <a:gd fmla="*/ 875132 w 1232570" name="connsiteX30"/>
                  <a:gd fmla="*/ 1080876 h 1080876" name="connsiteY30"/>
                  <a:gd fmla="*/ 647214 w 1232570" name="connsiteX31"/>
                  <a:gd fmla="*/ 1080876 h 1080876" name="connsiteY31"/>
                  <a:gd fmla="*/ 423245 w 1232570" name="connsiteX32"/>
                  <a:gd fmla="*/ 1080876 h 1080876" name="connsiteY32"/>
                  <a:gd fmla="*/ 378443 w 1232570" name="connsiteX33"/>
                  <a:gd fmla="*/ 1080876 h 1080876" name="connsiteY33"/>
                  <a:gd fmla="*/ 150524 w 1232570" name="connsiteX34"/>
                  <a:gd fmla="*/ 1080876 h 1080876" name="connsiteY34"/>
                  <a:gd fmla="*/ 0 w 1232570" name="connsiteX35"/>
                  <a:gd fmla="*/ 1080876 h 1080876"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080876" w="1232570">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a:outerShdw algn="tl" blurRad="215900" dir="2700000" dist="76200" rotWithShape="0">
                  <a:prstClr val="black">
                    <a:alpha val="37000"/>
                  </a:prstClr>
                </a:outerShdw>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95" name="任意多边形 94"/>
              <p:cNvSpPr/>
              <p:nvPr/>
            </p:nvSpPr>
            <p:spPr bwMode="auto">
              <a:xfrm rot="5400000">
                <a:off x="5459676" y="1206624"/>
                <a:ext cx="1096651" cy="625516"/>
              </a:xfrm>
              <a:custGeom>
                <a:gdLst>
                  <a:gd fmla="*/ 0 w 1232570" name="connsiteX0"/>
                  <a:gd fmla="*/ 0 h 1080876" name="connsiteY0"/>
                  <a:gd fmla="*/ 13985 w 1232570" name="connsiteX1"/>
                  <a:gd fmla="*/ 0 h 1080876" name="connsiteY1"/>
                  <a:gd fmla="*/ 90502 w 1232570" name="connsiteX2"/>
                  <a:gd fmla="*/ 0 h 1080876" name="connsiteY2"/>
                  <a:gd fmla="*/ 150524 w 1232570" name="connsiteX3"/>
                  <a:gd fmla="*/ 0 h 1080876" name="connsiteY3"/>
                  <a:gd fmla="*/ 156832 w 1232570" name="connsiteX4"/>
                  <a:gd fmla="*/ 0 h 1080876" name="connsiteY4"/>
                  <a:gd fmla="*/ 213704 w 1232570" name="connsiteX5"/>
                  <a:gd fmla="*/ 0 h 1080876" name="connsiteY5"/>
                  <a:gd fmla="*/ 237954 w 1232570" name="connsiteX6"/>
                  <a:gd fmla="*/ 0 h 1080876" name="connsiteY6"/>
                  <a:gd fmla="*/ 261845 w 1232570" name="connsiteX7"/>
                  <a:gd fmla="*/ 0 h 1080876" name="connsiteY7"/>
                  <a:gd fmla="*/ 301983 w 1232570" name="connsiteX8"/>
                  <a:gd fmla="*/ 0 h 1080876" name="connsiteY8"/>
                  <a:gd fmla="*/ 314471 w 1232570" name="connsiteX9"/>
                  <a:gd fmla="*/ 0 h 1080876" name="connsiteY9"/>
                  <a:gd fmla="*/ 361158 w 1232570" name="connsiteX10"/>
                  <a:gd fmla="*/ 0 h 1080876" name="connsiteY10"/>
                  <a:gd fmla="*/ 378443 w 1232570" name="connsiteX11"/>
                  <a:gd fmla="*/ 0 h 1080876" name="connsiteY11"/>
                  <a:gd fmla="*/ 380801 w 1232570" name="connsiteX12"/>
                  <a:gd fmla="*/ 0 h 1080876" name="connsiteY12"/>
                  <a:gd fmla="*/ 397052 w 1232570" name="connsiteX13"/>
                  <a:gd fmla="*/ 0 h 1080876" name="connsiteY13"/>
                  <a:gd fmla="*/ 423245 w 1232570" name="connsiteX14"/>
                  <a:gd fmla="*/ 0 h 1080876" name="connsiteY14"/>
                  <a:gd fmla="*/ 437673 w 1232570" name="connsiteX15"/>
                  <a:gd fmla="*/ 0 h 1080876" name="connsiteY15"/>
                  <a:gd fmla="*/ 465873 w 1232570" name="connsiteX16"/>
                  <a:gd fmla="*/ 0 h 1080876" name="connsiteY16"/>
                  <a:gd fmla="*/ 506837 w 1232570" name="connsiteX17"/>
                  <a:gd fmla="*/ 0 h 1080876" name="connsiteY17"/>
                  <a:gd fmla="*/ 542389 w 1232570" name="connsiteX18"/>
                  <a:gd fmla="*/ 0 h 1080876" name="connsiteY18"/>
                  <a:gd fmla="*/ 558813 w 1232570" name="connsiteX19"/>
                  <a:gd fmla="*/ 0 h 1080876" name="connsiteY19"/>
                  <a:gd fmla="*/ 596056 w 1232570" name="connsiteX20"/>
                  <a:gd fmla="*/ 0 h 1080876" name="connsiteY20"/>
                  <a:gd fmla="*/ 608720 w 1232570" name="connsiteX21"/>
                  <a:gd fmla="*/ 0 h 1080876" name="connsiteY21"/>
                  <a:gd fmla="*/ 621020 w 1232570" name="connsiteX22"/>
                  <a:gd fmla="*/ 0 h 1080876" name="connsiteY22"/>
                  <a:gd fmla="*/ 647214 w 1232570" name="connsiteX23"/>
                  <a:gd fmla="*/ 0 h 1080876" name="connsiteY23"/>
                  <a:gd fmla="*/ 665591 w 1232570" name="connsiteX24"/>
                  <a:gd fmla="*/ 0 h 1080876" name="connsiteY24"/>
                  <a:gd fmla="*/ 875132 w 1232570" name="connsiteX25"/>
                  <a:gd fmla="*/ 0 h 1080876" name="connsiteY25"/>
                  <a:gd fmla="*/ 970922 w 1232570" name="connsiteX26"/>
                  <a:gd fmla="*/ 55020 h 1080876" name="connsiteY26"/>
                  <a:gd fmla="*/ 1219266 w 1232570" name="connsiteX27"/>
                  <a:gd fmla="*/ 485418 h 1080876" name="connsiteY27"/>
                  <a:gd fmla="*/ 1219266 w 1232570" name="connsiteX28"/>
                  <a:gd fmla="*/ 595458 h 1080876" name="connsiteY28"/>
                  <a:gd fmla="*/ 970922 w 1232570" name="connsiteX29"/>
                  <a:gd fmla="*/ 1025856 h 1080876" name="connsiteY29"/>
                  <a:gd fmla="*/ 875132 w 1232570" name="connsiteX30"/>
                  <a:gd fmla="*/ 1080876 h 1080876" name="connsiteY30"/>
                  <a:gd fmla="*/ 647214 w 1232570" name="connsiteX31"/>
                  <a:gd fmla="*/ 1080876 h 1080876" name="connsiteY31"/>
                  <a:gd fmla="*/ 423245 w 1232570" name="connsiteX32"/>
                  <a:gd fmla="*/ 1080876 h 1080876" name="connsiteY32"/>
                  <a:gd fmla="*/ 378443 w 1232570" name="connsiteX33"/>
                  <a:gd fmla="*/ 1080876 h 1080876" name="connsiteY33"/>
                  <a:gd fmla="*/ 150524 w 1232570" name="connsiteX34"/>
                  <a:gd fmla="*/ 1080876 h 1080876" name="connsiteY34"/>
                  <a:gd fmla="*/ 0 w 1232570" name="connsiteX35"/>
                  <a:gd fmla="*/ 1080876 h 1080876"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080876" w="1232570">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070C0"/>
              </a:solidFill>
              <a:ln w="25400">
                <a:noFill/>
              </a:ln>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1" name="组合 90"/>
            <p:cNvGrpSpPr/>
            <p:nvPr/>
          </p:nvGrpSpPr>
          <p:grpSpPr>
            <a:xfrm>
              <a:off x="5542590" y="1120065"/>
              <a:ext cx="1000117" cy="863166"/>
              <a:chOff x="4123036" y="1129692"/>
              <a:chExt cx="1000117" cy="863166"/>
            </a:xfrm>
            <a:scene3d>
              <a:camera prst="perspectiveFront">
                <a:rot lat="0" lon="1799981" rev="0"/>
              </a:camera>
              <a:lightRig dir="t" rig="threePt"/>
            </a:scene3d>
          </p:grpSpPr>
          <p:sp>
            <p:nvSpPr>
              <p:cNvPr id="92" name="文本框 200"/>
              <p:cNvSpPr txBox="1"/>
              <p:nvPr/>
            </p:nvSpPr>
            <p:spPr>
              <a:xfrm>
                <a:off x="4123036" y="1129692"/>
                <a:ext cx="1000117" cy="640080"/>
              </a:xfrm>
              <a:prstGeom prst="rect">
                <a:avLst/>
              </a:prstGeom>
              <a:noFill/>
            </p:spPr>
            <p:txBody>
              <a:bodyPr rtlCol="0" wrap="square">
                <a:spAutoFit/>
              </a:bodyPr>
              <a:lstStyle/>
              <a:p>
                <a:pPr algn="ctr"/>
                <a:r>
                  <a:rPr altLang="zh-CN" lang="en-US" smtClean="0" sz="3600">
                    <a:solidFill>
                      <a:schemeClr val="bg1"/>
                    </a:solidFill>
                    <a:latin charset="0" pitchFamily="34" typeface="Impact MT Std"/>
                  </a:rPr>
                  <a:t>01</a:t>
                </a:r>
              </a:p>
            </p:txBody>
          </p:sp>
          <p:sp>
            <p:nvSpPr>
              <p:cNvPr id="93" name="文本框 201"/>
              <p:cNvSpPr txBox="1"/>
              <p:nvPr/>
            </p:nvSpPr>
            <p:spPr>
              <a:xfrm>
                <a:off x="4188957" y="1731248"/>
                <a:ext cx="895896" cy="259080"/>
              </a:xfrm>
              <a:prstGeom prst="rect">
                <a:avLst/>
              </a:prstGeom>
              <a:noFill/>
            </p:spPr>
            <p:txBody>
              <a:bodyPr rtlCol="0" wrap="square">
                <a:spAutoFit/>
              </a:bodyPr>
              <a:lstStyle/>
              <a:p>
                <a:pPr algn="ctr"/>
                <a:r>
                  <a:rPr altLang="zh-CN" lang="en-US" smtClean="0" sz="1100">
                    <a:solidFill>
                      <a:schemeClr val="bg1"/>
                    </a:solidFill>
                    <a:latin charset="0" pitchFamily="34" typeface="Impact MT Std"/>
                    <a:ea charset="-122" panose="020b0500000000000000" pitchFamily="34" typeface="LiHei Pro"/>
                  </a:rPr>
                  <a:t>OPTION</a:t>
                </a:r>
              </a:p>
            </p:txBody>
          </p:sp>
        </p:grpSp>
      </p:grpSp>
      <p:grpSp>
        <p:nvGrpSpPr>
          <p:cNvPr id="96" name="组合 95"/>
          <p:cNvGrpSpPr/>
          <p:nvPr/>
        </p:nvGrpSpPr>
        <p:grpSpPr>
          <a:xfrm>
            <a:off x="7381296" y="1412776"/>
            <a:ext cx="1000117" cy="1068962"/>
            <a:chOff x="7162891" y="1120065"/>
            <a:chExt cx="1000117" cy="1068962"/>
          </a:xfrm>
        </p:grpSpPr>
        <p:grpSp>
          <p:nvGrpSpPr>
            <p:cNvPr id="97" name="组合 96"/>
            <p:cNvGrpSpPr/>
            <p:nvPr/>
          </p:nvGrpSpPr>
          <p:grpSpPr>
            <a:xfrm>
              <a:off x="7319343" y="1192071"/>
              <a:ext cx="750872" cy="996956"/>
              <a:chOff x="5695241" y="959720"/>
              <a:chExt cx="625516" cy="1096653"/>
            </a:xfrm>
            <a:solidFill>
              <a:srgbClr val="0070C0"/>
            </a:solidFill>
            <a:scene3d>
              <a:camera prst="orthographicFront">
                <a:rot lat="20944032" lon="19239452" rev="161931"/>
              </a:camera>
              <a:lightRig dir="t" rig="threePt"/>
            </a:scene3d>
          </p:grpSpPr>
          <p:sp>
            <p:nvSpPr>
              <p:cNvPr id="101" name="任意多边形 100"/>
              <p:cNvSpPr/>
              <p:nvPr/>
            </p:nvSpPr>
            <p:spPr bwMode="auto">
              <a:xfrm rot="5400000">
                <a:off x="5533885" y="1302922"/>
                <a:ext cx="923924" cy="527529"/>
              </a:xfrm>
              <a:custGeom>
                <a:gdLst>
                  <a:gd fmla="*/ 0 w 1232570" name="connsiteX0"/>
                  <a:gd fmla="*/ 0 h 1080876" name="connsiteY0"/>
                  <a:gd fmla="*/ 13985 w 1232570" name="connsiteX1"/>
                  <a:gd fmla="*/ 0 h 1080876" name="connsiteY1"/>
                  <a:gd fmla="*/ 90502 w 1232570" name="connsiteX2"/>
                  <a:gd fmla="*/ 0 h 1080876" name="connsiteY2"/>
                  <a:gd fmla="*/ 150524 w 1232570" name="connsiteX3"/>
                  <a:gd fmla="*/ 0 h 1080876" name="connsiteY3"/>
                  <a:gd fmla="*/ 156832 w 1232570" name="connsiteX4"/>
                  <a:gd fmla="*/ 0 h 1080876" name="connsiteY4"/>
                  <a:gd fmla="*/ 213704 w 1232570" name="connsiteX5"/>
                  <a:gd fmla="*/ 0 h 1080876" name="connsiteY5"/>
                  <a:gd fmla="*/ 237954 w 1232570" name="connsiteX6"/>
                  <a:gd fmla="*/ 0 h 1080876" name="connsiteY6"/>
                  <a:gd fmla="*/ 261845 w 1232570" name="connsiteX7"/>
                  <a:gd fmla="*/ 0 h 1080876" name="connsiteY7"/>
                  <a:gd fmla="*/ 301983 w 1232570" name="connsiteX8"/>
                  <a:gd fmla="*/ 0 h 1080876" name="connsiteY8"/>
                  <a:gd fmla="*/ 314471 w 1232570" name="connsiteX9"/>
                  <a:gd fmla="*/ 0 h 1080876" name="connsiteY9"/>
                  <a:gd fmla="*/ 361158 w 1232570" name="connsiteX10"/>
                  <a:gd fmla="*/ 0 h 1080876" name="connsiteY10"/>
                  <a:gd fmla="*/ 378443 w 1232570" name="connsiteX11"/>
                  <a:gd fmla="*/ 0 h 1080876" name="connsiteY11"/>
                  <a:gd fmla="*/ 380801 w 1232570" name="connsiteX12"/>
                  <a:gd fmla="*/ 0 h 1080876" name="connsiteY12"/>
                  <a:gd fmla="*/ 397052 w 1232570" name="connsiteX13"/>
                  <a:gd fmla="*/ 0 h 1080876" name="connsiteY13"/>
                  <a:gd fmla="*/ 423245 w 1232570" name="connsiteX14"/>
                  <a:gd fmla="*/ 0 h 1080876" name="connsiteY14"/>
                  <a:gd fmla="*/ 437673 w 1232570" name="connsiteX15"/>
                  <a:gd fmla="*/ 0 h 1080876" name="connsiteY15"/>
                  <a:gd fmla="*/ 465873 w 1232570" name="connsiteX16"/>
                  <a:gd fmla="*/ 0 h 1080876" name="connsiteY16"/>
                  <a:gd fmla="*/ 506837 w 1232570" name="connsiteX17"/>
                  <a:gd fmla="*/ 0 h 1080876" name="connsiteY17"/>
                  <a:gd fmla="*/ 542389 w 1232570" name="connsiteX18"/>
                  <a:gd fmla="*/ 0 h 1080876" name="connsiteY18"/>
                  <a:gd fmla="*/ 558813 w 1232570" name="connsiteX19"/>
                  <a:gd fmla="*/ 0 h 1080876" name="connsiteY19"/>
                  <a:gd fmla="*/ 596056 w 1232570" name="connsiteX20"/>
                  <a:gd fmla="*/ 0 h 1080876" name="connsiteY20"/>
                  <a:gd fmla="*/ 608720 w 1232570" name="connsiteX21"/>
                  <a:gd fmla="*/ 0 h 1080876" name="connsiteY21"/>
                  <a:gd fmla="*/ 621020 w 1232570" name="connsiteX22"/>
                  <a:gd fmla="*/ 0 h 1080876" name="connsiteY22"/>
                  <a:gd fmla="*/ 647214 w 1232570" name="connsiteX23"/>
                  <a:gd fmla="*/ 0 h 1080876" name="connsiteY23"/>
                  <a:gd fmla="*/ 665591 w 1232570" name="connsiteX24"/>
                  <a:gd fmla="*/ 0 h 1080876" name="connsiteY24"/>
                  <a:gd fmla="*/ 875132 w 1232570" name="connsiteX25"/>
                  <a:gd fmla="*/ 0 h 1080876" name="connsiteY25"/>
                  <a:gd fmla="*/ 970922 w 1232570" name="connsiteX26"/>
                  <a:gd fmla="*/ 55020 h 1080876" name="connsiteY26"/>
                  <a:gd fmla="*/ 1219266 w 1232570" name="connsiteX27"/>
                  <a:gd fmla="*/ 485418 h 1080876" name="connsiteY27"/>
                  <a:gd fmla="*/ 1219266 w 1232570" name="connsiteX28"/>
                  <a:gd fmla="*/ 595458 h 1080876" name="connsiteY28"/>
                  <a:gd fmla="*/ 970922 w 1232570" name="connsiteX29"/>
                  <a:gd fmla="*/ 1025856 h 1080876" name="connsiteY29"/>
                  <a:gd fmla="*/ 875132 w 1232570" name="connsiteX30"/>
                  <a:gd fmla="*/ 1080876 h 1080876" name="connsiteY30"/>
                  <a:gd fmla="*/ 647214 w 1232570" name="connsiteX31"/>
                  <a:gd fmla="*/ 1080876 h 1080876" name="connsiteY31"/>
                  <a:gd fmla="*/ 423245 w 1232570" name="connsiteX32"/>
                  <a:gd fmla="*/ 1080876 h 1080876" name="connsiteY32"/>
                  <a:gd fmla="*/ 378443 w 1232570" name="connsiteX33"/>
                  <a:gd fmla="*/ 1080876 h 1080876" name="connsiteY33"/>
                  <a:gd fmla="*/ 150524 w 1232570" name="connsiteX34"/>
                  <a:gd fmla="*/ 1080876 h 1080876" name="connsiteY34"/>
                  <a:gd fmla="*/ 0 w 1232570" name="connsiteX35"/>
                  <a:gd fmla="*/ 1080876 h 1080876"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080876" w="1232570">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a:outerShdw algn="tl" blurRad="215900" dir="2700000" dist="76200" rotWithShape="0">
                  <a:prstClr val="black">
                    <a:alpha val="37000"/>
                  </a:prstClr>
                </a:outerShdw>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02" name="任意多边形 101"/>
              <p:cNvSpPr/>
              <p:nvPr/>
            </p:nvSpPr>
            <p:spPr bwMode="auto">
              <a:xfrm rot="5400000">
                <a:off x="5459672" y="1195289"/>
                <a:ext cx="1096653" cy="625516"/>
              </a:xfrm>
              <a:custGeom>
                <a:gdLst>
                  <a:gd fmla="*/ 0 w 1232570" name="connsiteX0"/>
                  <a:gd fmla="*/ 0 h 1080876" name="connsiteY0"/>
                  <a:gd fmla="*/ 13985 w 1232570" name="connsiteX1"/>
                  <a:gd fmla="*/ 0 h 1080876" name="connsiteY1"/>
                  <a:gd fmla="*/ 90502 w 1232570" name="connsiteX2"/>
                  <a:gd fmla="*/ 0 h 1080876" name="connsiteY2"/>
                  <a:gd fmla="*/ 150524 w 1232570" name="connsiteX3"/>
                  <a:gd fmla="*/ 0 h 1080876" name="connsiteY3"/>
                  <a:gd fmla="*/ 156832 w 1232570" name="connsiteX4"/>
                  <a:gd fmla="*/ 0 h 1080876" name="connsiteY4"/>
                  <a:gd fmla="*/ 213704 w 1232570" name="connsiteX5"/>
                  <a:gd fmla="*/ 0 h 1080876" name="connsiteY5"/>
                  <a:gd fmla="*/ 237954 w 1232570" name="connsiteX6"/>
                  <a:gd fmla="*/ 0 h 1080876" name="connsiteY6"/>
                  <a:gd fmla="*/ 261845 w 1232570" name="connsiteX7"/>
                  <a:gd fmla="*/ 0 h 1080876" name="connsiteY7"/>
                  <a:gd fmla="*/ 301983 w 1232570" name="connsiteX8"/>
                  <a:gd fmla="*/ 0 h 1080876" name="connsiteY8"/>
                  <a:gd fmla="*/ 314471 w 1232570" name="connsiteX9"/>
                  <a:gd fmla="*/ 0 h 1080876" name="connsiteY9"/>
                  <a:gd fmla="*/ 361158 w 1232570" name="connsiteX10"/>
                  <a:gd fmla="*/ 0 h 1080876" name="connsiteY10"/>
                  <a:gd fmla="*/ 378443 w 1232570" name="connsiteX11"/>
                  <a:gd fmla="*/ 0 h 1080876" name="connsiteY11"/>
                  <a:gd fmla="*/ 380801 w 1232570" name="connsiteX12"/>
                  <a:gd fmla="*/ 0 h 1080876" name="connsiteY12"/>
                  <a:gd fmla="*/ 397052 w 1232570" name="connsiteX13"/>
                  <a:gd fmla="*/ 0 h 1080876" name="connsiteY13"/>
                  <a:gd fmla="*/ 423245 w 1232570" name="connsiteX14"/>
                  <a:gd fmla="*/ 0 h 1080876" name="connsiteY14"/>
                  <a:gd fmla="*/ 437673 w 1232570" name="connsiteX15"/>
                  <a:gd fmla="*/ 0 h 1080876" name="connsiteY15"/>
                  <a:gd fmla="*/ 465873 w 1232570" name="connsiteX16"/>
                  <a:gd fmla="*/ 0 h 1080876" name="connsiteY16"/>
                  <a:gd fmla="*/ 506837 w 1232570" name="connsiteX17"/>
                  <a:gd fmla="*/ 0 h 1080876" name="connsiteY17"/>
                  <a:gd fmla="*/ 542389 w 1232570" name="connsiteX18"/>
                  <a:gd fmla="*/ 0 h 1080876" name="connsiteY18"/>
                  <a:gd fmla="*/ 558813 w 1232570" name="connsiteX19"/>
                  <a:gd fmla="*/ 0 h 1080876" name="connsiteY19"/>
                  <a:gd fmla="*/ 596056 w 1232570" name="connsiteX20"/>
                  <a:gd fmla="*/ 0 h 1080876" name="connsiteY20"/>
                  <a:gd fmla="*/ 608720 w 1232570" name="connsiteX21"/>
                  <a:gd fmla="*/ 0 h 1080876" name="connsiteY21"/>
                  <a:gd fmla="*/ 621020 w 1232570" name="connsiteX22"/>
                  <a:gd fmla="*/ 0 h 1080876" name="connsiteY22"/>
                  <a:gd fmla="*/ 647214 w 1232570" name="connsiteX23"/>
                  <a:gd fmla="*/ 0 h 1080876" name="connsiteY23"/>
                  <a:gd fmla="*/ 665591 w 1232570" name="connsiteX24"/>
                  <a:gd fmla="*/ 0 h 1080876" name="connsiteY24"/>
                  <a:gd fmla="*/ 875132 w 1232570" name="connsiteX25"/>
                  <a:gd fmla="*/ 0 h 1080876" name="connsiteY25"/>
                  <a:gd fmla="*/ 970922 w 1232570" name="connsiteX26"/>
                  <a:gd fmla="*/ 55020 h 1080876" name="connsiteY26"/>
                  <a:gd fmla="*/ 1219266 w 1232570" name="connsiteX27"/>
                  <a:gd fmla="*/ 485418 h 1080876" name="connsiteY27"/>
                  <a:gd fmla="*/ 1219266 w 1232570" name="connsiteX28"/>
                  <a:gd fmla="*/ 595458 h 1080876" name="connsiteY28"/>
                  <a:gd fmla="*/ 970922 w 1232570" name="connsiteX29"/>
                  <a:gd fmla="*/ 1025856 h 1080876" name="connsiteY29"/>
                  <a:gd fmla="*/ 875132 w 1232570" name="connsiteX30"/>
                  <a:gd fmla="*/ 1080876 h 1080876" name="connsiteY30"/>
                  <a:gd fmla="*/ 647214 w 1232570" name="connsiteX31"/>
                  <a:gd fmla="*/ 1080876 h 1080876" name="connsiteY31"/>
                  <a:gd fmla="*/ 423245 w 1232570" name="connsiteX32"/>
                  <a:gd fmla="*/ 1080876 h 1080876" name="connsiteY32"/>
                  <a:gd fmla="*/ 378443 w 1232570" name="connsiteX33"/>
                  <a:gd fmla="*/ 1080876 h 1080876" name="connsiteY33"/>
                  <a:gd fmla="*/ 150524 w 1232570" name="connsiteX34"/>
                  <a:gd fmla="*/ 1080876 h 1080876" name="connsiteY34"/>
                  <a:gd fmla="*/ 0 w 1232570" name="connsiteX35"/>
                  <a:gd fmla="*/ 1080876 h 1080876"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080876" w="1232570">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070C0"/>
              </a:solidFill>
              <a:ln w="25400">
                <a:noFill/>
              </a:ln>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98" name="组合 97"/>
            <p:cNvGrpSpPr/>
            <p:nvPr/>
          </p:nvGrpSpPr>
          <p:grpSpPr>
            <a:xfrm>
              <a:off x="7162891" y="1120065"/>
              <a:ext cx="1000117" cy="868775"/>
              <a:chOff x="4123036" y="1129692"/>
              <a:chExt cx="1000117" cy="868775"/>
            </a:xfrm>
            <a:scene3d>
              <a:camera prst="perspectiveFront">
                <a:rot lat="0" lon="19799992" rev="0"/>
              </a:camera>
              <a:lightRig dir="t" rig="threePt"/>
            </a:scene3d>
          </p:grpSpPr>
          <p:sp>
            <p:nvSpPr>
              <p:cNvPr id="99" name="文本框 203"/>
              <p:cNvSpPr txBox="1"/>
              <p:nvPr/>
            </p:nvSpPr>
            <p:spPr>
              <a:xfrm>
                <a:off x="4123035" y="1129692"/>
                <a:ext cx="1000117" cy="640080"/>
              </a:xfrm>
              <a:prstGeom prst="rect">
                <a:avLst/>
              </a:prstGeom>
              <a:noFill/>
            </p:spPr>
            <p:txBody>
              <a:bodyPr rtlCol="0" wrap="square">
                <a:spAutoFit/>
              </a:bodyPr>
              <a:lstStyle/>
              <a:p>
                <a:pPr algn="ctr"/>
                <a:r>
                  <a:rPr altLang="zh-CN" lang="en-US" smtClean="0" sz="3600">
                    <a:solidFill>
                      <a:schemeClr val="bg1"/>
                    </a:solidFill>
                    <a:latin charset="0" pitchFamily="34" typeface="Impact MT Std"/>
                  </a:rPr>
                  <a:t>02</a:t>
                </a:r>
              </a:p>
            </p:txBody>
          </p:sp>
          <p:sp>
            <p:nvSpPr>
              <p:cNvPr id="100" name="文本框 204"/>
              <p:cNvSpPr txBox="1"/>
              <p:nvPr/>
            </p:nvSpPr>
            <p:spPr>
              <a:xfrm>
                <a:off x="4188957" y="1736857"/>
                <a:ext cx="895896" cy="259080"/>
              </a:xfrm>
              <a:prstGeom prst="rect">
                <a:avLst/>
              </a:prstGeom>
              <a:noFill/>
            </p:spPr>
            <p:txBody>
              <a:bodyPr rtlCol="0" wrap="square">
                <a:spAutoFit/>
              </a:bodyPr>
              <a:lstStyle/>
              <a:p>
                <a:pPr algn="ctr"/>
                <a:r>
                  <a:rPr altLang="zh-CN" lang="en-US" smtClean="0" sz="1100">
                    <a:solidFill>
                      <a:schemeClr val="bg1"/>
                    </a:solidFill>
                    <a:latin charset="0" pitchFamily="34" typeface="Impact MT Std"/>
                    <a:ea charset="-122" panose="020b0500000000000000" pitchFamily="34" typeface="LiHei Pro"/>
                  </a:rPr>
                  <a:t>OPTION</a:t>
                </a:r>
              </a:p>
            </p:txBody>
          </p:sp>
        </p:grpSp>
      </p:grpSp>
      <p:grpSp>
        <p:nvGrpSpPr>
          <p:cNvPr id="103" name="组合 102"/>
          <p:cNvGrpSpPr/>
          <p:nvPr/>
        </p:nvGrpSpPr>
        <p:grpSpPr>
          <a:xfrm>
            <a:off x="9065207" y="1412776"/>
            <a:ext cx="1000117" cy="1017848"/>
            <a:chOff x="8846802" y="1120065"/>
            <a:chExt cx="1000117" cy="1017848"/>
          </a:xfrm>
        </p:grpSpPr>
        <p:grpSp>
          <p:nvGrpSpPr>
            <p:cNvPr id="104" name="组合 103"/>
            <p:cNvGrpSpPr/>
            <p:nvPr/>
          </p:nvGrpSpPr>
          <p:grpSpPr>
            <a:xfrm>
              <a:off x="9053298" y="1140958"/>
              <a:ext cx="568651" cy="996955"/>
              <a:chOff x="5695244" y="971988"/>
              <a:chExt cx="625516" cy="1096651"/>
            </a:xfrm>
            <a:solidFill>
              <a:srgbClr val="0070C0"/>
            </a:solidFill>
            <a:scene3d>
              <a:camera prst="orthographicFront">
                <a:rot lat="600000" lon="20399992" rev="0"/>
              </a:camera>
              <a:lightRig dir="t" rig="threePt"/>
            </a:scene3d>
          </p:grpSpPr>
          <p:sp>
            <p:nvSpPr>
              <p:cNvPr id="108" name="任意多边形 107"/>
              <p:cNvSpPr/>
              <p:nvPr/>
            </p:nvSpPr>
            <p:spPr bwMode="auto">
              <a:xfrm rot="5400000">
                <a:off x="5533884" y="1302921"/>
                <a:ext cx="923924" cy="527529"/>
              </a:xfrm>
              <a:custGeom>
                <a:gdLst>
                  <a:gd fmla="*/ 0 w 1232570" name="connsiteX0"/>
                  <a:gd fmla="*/ 0 h 1080876" name="connsiteY0"/>
                  <a:gd fmla="*/ 13985 w 1232570" name="connsiteX1"/>
                  <a:gd fmla="*/ 0 h 1080876" name="connsiteY1"/>
                  <a:gd fmla="*/ 90502 w 1232570" name="connsiteX2"/>
                  <a:gd fmla="*/ 0 h 1080876" name="connsiteY2"/>
                  <a:gd fmla="*/ 150524 w 1232570" name="connsiteX3"/>
                  <a:gd fmla="*/ 0 h 1080876" name="connsiteY3"/>
                  <a:gd fmla="*/ 156832 w 1232570" name="connsiteX4"/>
                  <a:gd fmla="*/ 0 h 1080876" name="connsiteY4"/>
                  <a:gd fmla="*/ 213704 w 1232570" name="connsiteX5"/>
                  <a:gd fmla="*/ 0 h 1080876" name="connsiteY5"/>
                  <a:gd fmla="*/ 237954 w 1232570" name="connsiteX6"/>
                  <a:gd fmla="*/ 0 h 1080876" name="connsiteY6"/>
                  <a:gd fmla="*/ 261845 w 1232570" name="connsiteX7"/>
                  <a:gd fmla="*/ 0 h 1080876" name="connsiteY7"/>
                  <a:gd fmla="*/ 301983 w 1232570" name="connsiteX8"/>
                  <a:gd fmla="*/ 0 h 1080876" name="connsiteY8"/>
                  <a:gd fmla="*/ 314471 w 1232570" name="connsiteX9"/>
                  <a:gd fmla="*/ 0 h 1080876" name="connsiteY9"/>
                  <a:gd fmla="*/ 361158 w 1232570" name="connsiteX10"/>
                  <a:gd fmla="*/ 0 h 1080876" name="connsiteY10"/>
                  <a:gd fmla="*/ 378443 w 1232570" name="connsiteX11"/>
                  <a:gd fmla="*/ 0 h 1080876" name="connsiteY11"/>
                  <a:gd fmla="*/ 380801 w 1232570" name="connsiteX12"/>
                  <a:gd fmla="*/ 0 h 1080876" name="connsiteY12"/>
                  <a:gd fmla="*/ 397052 w 1232570" name="connsiteX13"/>
                  <a:gd fmla="*/ 0 h 1080876" name="connsiteY13"/>
                  <a:gd fmla="*/ 423245 w 1232570" name="connsiteX14"/>
                  <a:gd fmla="*/ 0 h 1080876" name="connsiteY14"/>
                  <a:gd fmla="*/ 437673 w 1232570" name="connsiteX15"/>
                  <a:gd fmla="*/ 0 h 1080876" name="connsiteY15"/>
                  <a:gd fmla="*/ 465873 w 1232570" name="connsiteX16"/>
                  <a:gd fmla="*/ 0 h 1080876" name="connsiteY16"/>
                  <a:gd fmla="*/ 506837 w 1232570" name="connsiteX17"/>
                  <a:gd fmla="*/ 0 h 1080876" name="connsiteY17"/>
                  <a:gd fmla="*/ 542389 w 1232570" name="connsiteX18"/>
                  <a:gd fmla="*/ 0 h 1080876" name="connsiteY18"/>
                  <a:gd fmla="*/ 558813 w 1232570" name="connsiteX19"/>
                  <a:gd fmla="*/ 0 h 1080876" name="connsiteY19"/>
                  <a:gd fmla="*/ 596056 w 1232570" name="connsiteX20"/>
                  <a:gd fmla="*/ 0 h 1080876" name="connsiteY20"/>
                  <a:gd fmla="*/ 608720 w 1232570" name="connsiteX21"/>
                  <a:gd fmla="*/ 0 h 1080876" name="connsiteY21"/>
                  <a:gd fmla="*/ 621020 w 1232570" name="connsiteX22"/>
                  <a:gd fmla="*/ 0 h 1080876" name="connsiteY22"/>
                  <a:gd fmla="*/ 647214 w 1232570" name="connsiteX23"/>
                  <a:gd fmla="*/ 0 h 1080876" name="connsiteY23"/>
                  <a:gd fmla="*/ 665591 w 1232570" name="connsiteX24"/>
                  <a:gd fmla="*/ 0 h 1080876" name="connsiteY24"/>
                  <a:gd fmla="*/ 875132 w 1232570" name="connsiteX25"/>
                  <a:gd fmla="*/ 0 h 1080876" name="connsiteY25"/>
                  <a:gd fmla="*/ 970922 w 1232570" name="connsiteX26"/>
                  <a:gd fmla="*/ 55020 h 1080876" name="connsiteY26"/>
                  <a:gd fmla="*/ 1219266 w 1232570" name="connsiteX27"/>
                  <a:gd fmla="*/ 485418 h 1080876" name="connsiteY27"/>
                  <a:gd fmla="*/ 1219266 w 1232570" name="connsiteX28"/>
                  <a:gd fmla="*/ 595458 h 1080876" name="connsiteY28"/>
                  <a:gd fmla="*/ 970922 w 1232570" name="connsiteX29"/>
                  <a:gd fmla="*/ 1025856 h 1080876" name="connsiteY29"/>
                  <a:gd fmla="*/ 875132 w 1232570" name="connsiteX30"/>
                  <a:gd fmla="*/ 1080876 h 1080876" name="connsiteY30"/>
                  <a:gd fmla="*/ 647214 w 1232570" name="connsiteX31"/>
                  <a:gd fmla="*/ 1080876 h 1080876" name="connsiteY31"/>
                  <a:gd fmla="*/ 423245 w 1232570" name="connsiteX32"/>
                  <a:gd fmla="*/ 1080876 h 1080876" name="connsiteY32"/>
                  <a:gd fmla="*/ 378443 w 1232570" name="connsiteX33"/>
                  <a:gd fmla="*/ 1080876 h 1080876" name="connsiteY33"/>
                  <a:gd fmla="*/ 150524 w 1232570" name="connsiteX34"/>
                  <a:gd fmla="*/ 1080876 h 1080876" name="connsiteY34"/>
                  <a:gd fmla="*/ 0 w 1232570" name="connsiteX35"/>
                  <a:gd fmla="*/ 1080876 h 1080876"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080876" w="1232570">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grpFill/>
              <a:ln w="25400">
                <a:solidFill>
                  <a:srgbClr val="0070C0"/>
                </a:solidFill>
              </a:ln>
              <a:effectLst>
                <a:outerShdw algn="tl" blurRad="215900" dir="2700000" dist="76200" rotWithShape="0">
                  <a:prstClr val="black">
                    <a:alpha val="37000"/>
                  </a:prstClr>
                </a:outerShdw>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sp>
            <p:nvSpPr>
              <p:cNvPr id="109" name="任意多边形 108"/>
              <p:cNvSpPr/>
              <p:nvPr/>
            </p:nvSpPr>
            <p:spPr bwMode="auto">
              <a:xfrm rot="5400000">
                <a:off x="5459676" y="1207556"/>
                <a:ext cx="1096651" cy="625516"/>
              </a:xfrm>
              <a:custGeom>
                <a:gdLst>
                  <a:gd fmla="*/ 0 w 1232570" name="connsiteX0"/>
                  <a:gd fmla="*/ 0 h 1080876" name="connsiteY0"/>
                  <a:gd fmla="*/ 13985 w 1232570" name="connsiteX1"/>
                  <a:gd fmla="*/ 0 h 1080876" name="connsiteY1"/>
                  <a:gd fmla="*/ 90502 w 1232570" name="connsiteX2"/>
                  <a:gd fmla="*/ 0 h 1080876" name="connsiteY2"/>
                  <a:gd fmla="*/ 150524 w 1232570" name="connsiteX3"/>
                  <a:gd fmla="*/ 0 h 1080876" name="connsiteY3"/>
                  <a:gd fmla="*/ 156832 w 1232570" name="connsiteX4"/>
                  <a:gd fmla="*/ 0 h 1080876" name="connsiteY4"/>
                  <a:gd fmla="*/ 213704 w 1232570" name="connsiteX5"/>
                  <a:gd fmla="*/ 0 h 1080876" name="connsiteY5"/>
                  <a:gd fmla="*/ 237954 w 1232570" name="connsiteX6"/>
                  <a:gd fmla="*/ 0 h 1080876" name="connsiteY6"/>
                  <a:gd fmla="*/ 261845 w 1232570" name="connsiteX7"/>
                  <a:gd fmla="*/ 0 h 1080876" name="connsiteY7"/>
                  <a:gd fmla="*/ 301983 w 1232570" name="connsiteX8"/>
                  <a:gd fmla="*/ 0 h 1080876" name="connsiteY8"/>
                  <a:gd fmla="*/ 314471 w 1232570" name="connsiteX9"/>
                  <a:gd fmla="*/ 0 h 1080876" name="connsiteY9"/>
                  <a:gd fmla="*/ 361158 w 1232570" name="connsiteX10"/>
                  <a:gd fmla="*/ 0 h 1080876" name="connsiteY10"/>
                  <a:gd fmla="*/ 378443 w 1232570" name="connsiteX11"/>
                  <a:gd fmla="*/ 0 h 1080876" name="connsiteY11"/>
                  <a:gd fmla="*/ 380801 w 1232570" name="connsiteX12"/>
                  <a:gd fmla="*/ 0 h 1080876" name="connsiteY12"/>
                  <a:gd fmla="*/ 397052 w 1232570" name="connsiteX13"/>
                  <a:gd fmla="*/ 0 h 1080876" name="connsiteY13"/>
                  <a:gd fmla="*/ 423245 w 1232570" name="connsiteX14"/>
                  <a:gd fmla="*/ 0 h 1080876" name="connsiteY14"/>
                  <a:gd fmla="*/ 437673 w 1232570" name="connsiteX15"/>
                  <a:gd fmla="*/ 0 h 1080876" name="connsiteY15"/>
                  <a:gd fmla="*/ 465873 w 1232570" name="connsiteX16"/>
                  <a:gd fmla="*/ 0 h 1080876" name="connsiteY16"/>
                  <a:gd fmla="*/ 506837 w 1232570" name="connsiteX17"/>
                  <a:gd fmla="*/ 0 h 1080876" name="connsiteY17"/>
                  <a:gd fmla="*/ 542389 w 1232570" name="connsiteX18"/>
                  <a:gd fmla="*/ 0 h 1080876" name="connsiteY18"/>
                  <a:gd fmla="*/ 558813 w 1232570" name="connsiteX19"/>
                  <a:gd fmla="*/ 0 h 1080876" name="connsiteY19"/>
                  <a:gd fmla="*/ 596056 w 1232570" name="connsiteX20"/>
                  <a:gd fmla="*/ 0 h 1080876" name="connsiteY20"/>
                  <a:gd fmla="*/ 608720 w 1232570" name="connsiteX21"/>
                  <a:gd fmla="*/ 0 h 1080876" name="connsiteY21"/>
                  <a:gd fmla="*/ 621020 w 1232570" name="connsiteX22"/>
                  <a:gd fmla="*/ 0 h 1080876" name="connsiteY22"/>
                  <a:gd fmla="*/ 647214 w 1232570" name="connsiteX23"/>
                  <a:gd fmla="*/ 0 h 1080876" name="connsiteY23"/>
                  <a:gd fmla="*/ 665591 w 1232570" name="connsiteX24"/>
                  <a:gd fmla="*/ 0 h 1080876" name="connsiteY24"/>
                  <a:gd fmla="*/ 875132 w 1232570" name="connsiteX25"/>
                  <a:gd fmla="*/ 0 h 1080876" name="connsiteY25"/>
                  <a:gd fmla="*/ 970922 w 1232570" name="connsiteX26"/>
                  <a:gd fmla="*/ 55020 h 1080876" name="connsiteY26"/>
                  <a:gd fmla="*/ 1219266 w 1232570" name="connsiteX27"/>
                  <a:gd fmla="*/ 485418 h 1080876" name="connsiteY27"/>
                  <a:gd fmla="*/ 1219266 w 1232570" name="connsiteX28"/>
                  <a:gd fmla="*/ 595458 h 1080876" name="connsiteY28"/>
                  <a:gd fmla="*/ 970922 w 1232570" name="connsiteX29"/>
                  <a:gd fmla="*/ 1025856 h 1080876" name="connsiteY29"/>
                  <a:gd fmla="*/ 875132 w 1232570" name="connsiteX30"/>
                  <a:gd fmla="*/ 1080876 h 1080876" name="connsiteY30"/>
                  <a:gd fmla="*/ 647214 w 1232570" name="connsiteX31"/>
                  <a:gd fmla="*/ 1080876 h 1080876" name="connsiteY31"/>
                  <a:gd fmla="*/ 423245 w 1232570" name="connsiteX32"/>
                  <a:gd fmla="*/ 1080876 h 1080876" name="connsiteY32"/>
                  <a:gd fmla="*/ 378443 w 1232570" name="connsiteX33"/>
                  <a:gd fmla="*/ 1080876 h 1080876" name="connsiteY33"/>
                  <a:gd fmla="*/ 150524 w 1232570" name="connsiteX34"/>
                  <a:gd fmla="*/ 1080876 h 1080876" name="connsiteY34"/>
                  <a:gd fmla="*/ 0 w 1232570" name="connsiteX35"/>
                  <a:gd fmla="*/ 1080876 h 1080876" name="connsiteY3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b="b" l="l" r="r" t="t"/>
                <a:pathLst>
                  <a:path h="1080876" w="1232570">
                    <a:moveTo>
                      <a:pt x="0" y="0"/>
                    </a:moveTo>
                    <a:lnTo>
                      <a:pt x="13985" y="0"/>
                    </a:lnTo>
                    <a:cubicBezTo>
                      <a:pt x="41269" y="0"/>
                      <a:pt x="66735" y="0"/>
                      <a:pt x="90502" y="0"/>
                    </a:cubicBezTo>
                    <a:lnTo>
                      <a:pt x="150524" y="0"/>
                    </a:lnTo>
                    <a:lnTo>
                      <a:pt x="156832" y="0"/>
                    </a:lnTo>
                    <a:cubicBezTo>
                      <a:pt x="177325" y="0"/>
                      <a:pt x="196242" y="0"/>
                      <a:pt x="213704" y="0"/>
                    </a:cubicBezTo>
                    <a:lnTo>
                      <a:pt x="237954" y="0"/>
                    </a:lnTo>
                    <a:lnTo>
                      <a:pt x="261845" y="0"/>
                    </a:lnTo>
                    <a:cubicBezTo>
                      <a:pt x="276518" y="0"/>
                      <a:pt x="289856" y="0"/>
                      <a:pt x="301983" y="0"/>
                    </a:cubicBezTo>
                    <a:lnTo>
                      <a:pt x="314471" y="0"/>
                    </a:lnTo>
                    <a:lnTo>
                      <a:pt x="361158" y="0"/>
                    </a:lnTo>
                    <a:lnTo>
                      <a:pt x="378443" y="0"/>
                    </a:lnTo>
                    <a:lnTo>
                      <a:pt x="380801" y="0"/>
                    </a:lnTo>
                    <a:lnTo>
                      <a:pt x="397052" y="0"/>
                    </a:lnTo>
                    <a:cubicBezTo>
                      <a:pt x="423245" y="0"/>
                      <a:pt x="423245" y="0"/>
                      <a:pt x="423245" y="0"/>
                    </a:cubicBezTo>
                    <a:lnTo>
                      <a:pt x="437673" y="0"/>
                    </a:lnTo>
                    <a:lnTo>
                      <a:pt x="465873" y="0"/>
                    </a:lnTo>
                    <a:lnTo>
                      <a:pt x="506837" y="0"/>
                    </a:lnTo>
                    <a:lnTo>
                      <a:pt x="542389" y="0"/>
                    </a:lnTo>
                    <a:lnTo>
                      <a:pt x="558813" y="0"/>
                    </a:lnTo>
                    <a:cubicBezTo>
                      <a:pt x="573547" y="0"/>
                      <a:pt x="585824" y="0"/>
                      <a:pt x="596056" y="0"/>
                    </a:cubicBezTo>
                    <a:lnTo>
                      <a:pt x="608720" y="0"/>
                    </a:lnTo>
                    <a:lnTo>
                      <a:pt x="621020" y="0"/>
                    </a:lnTo>
                    <a:cubicBezTo>
                      <a:pt x="647214" y="0"/>
                      <a:pt x="647214" y="0"/>
                      <a:pt x="647214" y="0"/>
                    </a:cubicBezTo>
                    <a:lnTo>
                      <a:pt x="665591" y="0"/>
                    </a:lnTo>
                    <a:cubicBezTo>
                      <a:pt x="875132" y="0"/>
                      <a:pt x="875132" y="0"/>
                      <a:pt x="875132" y="0"/>
                    </a:cubicBezTo>
                    <a:cubicBezTo>
                      <a:pt x="910609" y="0"/>
                      <a:pt x="953183" y="24848"/>
                      <a:pt x="970922" y="55020"/>
                    </a:cubicBezTo>
                    <a:cubicBezTo>
                      <a:pt x="1219266" y="485418"/>
                      <a:pt x="1219266" y="485418"/>
                      <a:pt x="1219266" y="485418"/>
                    </a:cubicBezTo>
                    <a:cubicBezTo>
                      <a:pt x="1237005" y="515590"/>
                      <a:pt x="1237005" y="565286"/>
                      <a:pt x="1219266" y="595458"/>
                    </a:cubicBezTo>
                    <a:cubicBezTo>
                      <a:pt x="970922" y="1025856"/>
                      <a:pt x="970922" y="1025856"/>
                      <a:pt x="970922" y="1025856"/>
                    </a:cubicBezTo>
                    <a:cubicBezTo>
                      <a:pt x="953183" y="1056029"/>
                      <a:pt x="910609" y="1080876"/>
                      <a:pt x="875132" y="1080876"/>
                    </a:cubicBezTo>
                    <a:lnTo>
                      <a:pt x="647214" y="1080876"/>
                    </a:lnTo>
                    <a:lnTo>
                      <a:pt x="423245" y="1080876"/>
                    </a:lnTo>
                    <a:lnTo>
                      <a:pt x="378443" y="1080876"/>
                    </a:lnTo>
                    <a:lnTo>
                      <a:pt x="150524" y="1080876"/>
                    </a:lnTo>
                    <a:lnTo>
                      <a:pt x="0" y="1080876"/>
                    </a:lnTo>
                    <a:close/>
                  </a:path>
                </a:pathLst>
              </a:custGeom>
              <a:solidFill>
                <a:srgbClr val="0070C0"/>
              </a:solidFill>
              <a:ln w="25400">
                <a:noFill/>
              </a:ln>
              <a:effectLst/>
            </p:spPr>
            <p:txBody>
              <a:bodyPr anchor="t" anchorCtr="0" bIns="45720" compatLnSpc="1" lIns="91440" numCol="1" rIns="91440" tIns="45720" vert="horz" wrap="square">
                <a:prstTxWarp prst="textNoShape">
                  <a:avLst/>
                </a:prstTxWarp>
                <a:noAutofit/>
              </a:bodyPr>
              <a:lstStyle/>
              <a:p>
                <a:endParaRPr altLang="en-US" lang="zh-CN">
                  <a:solidFill>
                    <a:prstClr val="black"/>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05" name="组合 104"/>
            <p:cNvGrpSpPr/>
            <p:nvPr/>
          </p:nvGrpSpPr>
          <p:grpSpPr>
            <a:xfrm>
              <a:off x="8846802" y="1120065"/>
              <a:ext cx="1000117" cy="863166"/>
              <a:chOff x="4123036" y="1129692"/>
              <a:chExt cx="1000117" cy="863166"/>
            </a:xfrm>
            <a:scene3d>
              <a:camera prst="perspectiveFront">
                <a:rot lat="0" lon="1800000" rev="0"/>
              </a:camera>
              <a:lightRig dir="t" rig="threePt"/>
            </a:scene3d>
          </p:grpSpPr>
          <p:sp>
            <p:nvSpPr>
              <p:cNvPr id="106" name="文本框 206"/>
              <p:cNvSpPr txBox="1"/>
              <p:nvPr/>
            </p:nvSpPr>
            <p:spPr>
              <a:xfrm>
                <a:off x="4123036" y="1129692"/>
                <a:ext cx="1000117" cy="640080"/>
              </a:xfrm>
              <a:prstGeom prst="rect">
                <a:avLst/>
              </a:prstGeom>
              <a:noFill/>
            </p:spPr>
            <p:txBody>
              <a:bodyPr rtlCol="0" wrap="square">
                <a:spAutoFit/>
              </a:bodyPr>
              <a:lstStyle/>
              <a:p>
                <a:pPr algn="ctr"/>
                <a:r>
                  <a:rPr altLang="zh-CN" lang="en-US" smtClean="0" sz="3600">
                    <a:solidFill>
                      <a:schemeClr val="bg1"/>
                    </a:solidFill>
                    <a:latin charset="0" pitchFamily="34" typeface="Impact MT Std"/>
                  </a:rPr>
                  <a:t>03</a:t>
                </a:r>
              </a:p>
            </p:txBody>
          </p:sp>
          <p:sp>
            <p:nvSpPr>
              <p:cNvPr id="107" name="文本框 207"/>
              <p:cNvSpPr txBox="1"/>
              <p:nvPr/>
            </p:nvSpPr>
            <p:spPr>
              <a:xfrm>
                <a:off x="4188957" y="1731248"/>
                <a:ext cx="895896" cy="259080"/>
              </a:xfrm>
              <a:prstGeom prst="rect">
                <a:avLst/>
              </a:prstGeom>
              <a:noFill/>
            </p:spPr>
            <p:txBody>
              <a:bodyPr rtlCol="0" wrap="square">
                <a:spAutoFit/>
              </a:bodyPr>
              <a:lstStyle/>
              <a:p>
                <a:pPr algn="ctr"/>
                <a:r>
                  <a:rPr altLang="zh-CN" lang="en-US" smtClean="0" sz="1100">
                    <a:solidFill>
                      <a:schemeClr val="bg1"/>
                    </a:solidFill>
                    <a:latin charset="0" pitchFamily="34" typeface="Impact MT Std"/>
                    <a:ea charset="-122" panose="020b0500000000000000" pitchFamily="34" typeface="LiHei Pro"/>
                  </a:rPr>
                  <a:t>OPTION</a:t>
                </a:r>
              </a:p>
            </p:txBody>
          </p:sp>
        </p:grpSp>
      </p:grpSp>
      <p:grpSp>
        <p:nvGrpSpPr>
          <p:cNvPr id="110" name="Group 4"/>
          <p:cNvGrpSpPr>
            <a:grpSpLocks noChangeAspect="1"/>
          </p:cNvGrpSpPr>
          <p:nvPr/>
        </p:nvGrpSpPr>
        <p:grpSpPr>
          <a:xfrm>
            <a:off x="6540262" y="5327163"/>
            <a:ext cx="347592" cy="407338"/>
            <a:chOff x="1776" y="1776"/>
            <a:chExt cx="64" cy="75"/>
          </a:xfrm>
          <a:solidFill>
            <a:schemeClr val="tx1">
              <a:lumMod val="50000"/>
              <a:lumOff val="50000"/>
            </a:schemeClr>
          </a:solidFill>
          <a:scene3d>
            <a:camera prst="perspectiveFront">
              <a:rot lat="0" lon="1799990" rev="0"/>
            </a:camera>
            <a:lightRig dir="t" rig="threePt"/>
          </a:scene3d>
        </p:grpSpPr>
        <p:sp>
          <p:nvSpPr>
            <p:cNvPr id="111" name="Freeform 5"/>
            <p:cNvSpPr/>
            <p:nvPr/>
          </p:nvSpPr>
          <p:spPr bwMode="auto">
            <a:xfrm>
              <a:off x="1795" y="1779"/>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12" name="Freeform 6"/>
            <p:cNvSpPr/>
            <p:nvPr/>
          </p:nvSpPr>
          <p:spPr bwMode="auto">
            <a:xfrm>
              <a:off x="1776" y="1810"/>
              <a:ext cx="64" cy="41"/>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13" name="Freeform 7"/>
            <p:cNvSpPr/>
            <p:nvPr/>
          </p:nvSpPr>
          <p:spPr bwMode="auto">
            <a:xfrm>
              <a:off x="1795" y="1776"/>
              <a:ext cx="29" cy="26"/>
            </a:xfrm>
            <a:custGeom>
              <a:gdLst>
                <a:gd fmla="*/ 5 w 11" name="T0"/>
                <a:gd fmla="*/ 10 h 10" name="T1"/>
                <a:gd fmla="*/ 5 w 11" name="T2"/>
                <a:gd fmla="*/ 10 h 10" name="T3"/>
                <a:gd fmla="*/ 11 w 11" name="T4"/>
                <a:gd fmla="*/ 5 h 10" name="T5"/>
                <a:gd fmla="*/ 5 w 11" name="T6"/>
                <a:gd fmla="*/ 0 h 10" name="T7"/>
                <a:gd fmla="*/ 5 w 11" name="T8"/>
                <a:gd fmla="*/ 0 h 10" name="T9"/>
                <a:gd fmla="*/ 0 w 11" name="T10"/>
                <a:gd fmla="*/ 5 h 10" name="T11"/>
                <a:gd fmla="*/ 5 w 11" name="T12"/>
                <a:gd fmla="*/ 10 h 10" name="T13"/>
              </a:gdLst>
              <a:cxnLst>
                <a:cxn ang="0">
                  <a:pos x="T0" y="T1"/>
                </a:cxn>
                <a:cxn ang="0">
                  <a:pos x="T2" y="T3"/>
                </a:cxn>
                <a:cxn ang="0">
                  <a:pos x="T4" y="T5"/>
                </a:cxn>
                <a:cxn ang="0">
                  <a:pos x="T6" y="T7"/>
                </a:cxn>
                <a:cxn ang="0">
                  <a:pos x="T8" y="T9"/>
                </a:cxn>
                <a:cxn ang="0">
                  <a:pos x="T10" y="T11"/>
                </a:cxn>
                <a:cxn ang="0">
                  <a:pos x="T12" y="T13"/>
                </a:cxn>
              </a:cxnLst>
              <a:rect b="b" l="0" r="r" t="0"/>
              <a:pathLst>
                <a:path h="10" w="11">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14" name="Freeform 8"/>
            <p:cNvSpPr/>
            <p:nvPr/>
          </p:nvSpPr>
          <p:spPr bwMode="auto">
            <a:xfrm>
              <a:off x="1776" y="1807"/>
              <a:ext cx="64" cy="42"/>
            </a:xfrm>
            <a:custGeom>
              <a:gdLst>
                <a:gd fmla="*/ 23 w 24" name="T0"/>
                <a:gd fmla="*/ 3 h 16" name="T1"/>
                <a:gd fmla="*/ 19 w 24" name="T2"/>
                <a:gd fmla="*/ 0 h 16" name="T3"/>
                <a:gd fmla="*/ 19 w 24" name="T4"/>
                <a:gd fmla="*/ 0 h 16" name="T5"/>
                <a:gd fmla="*/ 17 w 24" name="T6"/>
                <a:gd fmla="*/ 0 h 16" name="T7"/>
                <a:gd fmla="*/ 15 w 24" name="T8"/>
                <a:gd fmla="*/ 5 h 16" name="T9"/>
                <a:gd fmla="*/ 12 w 24" name="T10"/>
                <a:gd fmla="*/ 11 h 16" name="T11"/>
                <a:gd fmla="*/ 14 w 24" name="T12"/>
                <a:gd fmla="*/ 7 h 16" name="T13"/>
                <a:gd fmla="*/ 13 w 24" name="T14"/>
                <a:gd fmla="*/ 1 h 16" name="T15"/>
                <a:gd fmla="*/ 13 w 24" name="T16"/>
                <a:gd fmla="*/ 1 h 16" name="T17"/>
                <a:gd fmla="*/ 12 w 24" name="T18"/>
                <a:gd fmla="*/ 0 h 16" name="T19"/>
                <a:gd fmla="*/ 12 w 24" name="T20"/>
                <a:gd fmla="*/ 0 h 16" name="T21"/>
                <a:gd fmla="*/ 12 w 24" name="T22"/>
                <a:gd fmla="*/ 1 h 16" name="T23"/>
                <a:gd fmla="*/ 12 w 24" name="T24"/>
                <a:gd fmla="*/ 1 h 16" name="T25"/>
                <a:gd fmla="*/ 11 w 24" name="T26"/>
                <a:gd fmla="*/ 7 h 16" name="T27"/>
                <a:gd fmla="*/ 10 w 24" name="T28"/>
                <a:gd fmla="*/ 5 h 16" name="T29"/>
                <a:gd fmla="*/ 8 w 24" name="T30"/>
                <a:gd fmla="*/ 0 h 16" name="T31"/>
                <a:gd fmla="*/ 5 w 24" name="T32"/>
                <a:gd fmla="*/ 0 h 16" name="T33"/>
                <a:gd fmla="*/ 5 w 24" name="T34"/>
                <a:gd fmla="*/ 0 h 16" name="T35"/>
                <a:gd fmla="*/ 1 w 24" name="T36"/>
                <a:gd fmla="*/ 3 h 16" name="T37"/>
                <a:gd fmla="*/ 0 w 24" name="T38"/>
                <a:gd fmla="*/ 16 h 16" name="T39"/>
                <a:gd fmla="*/ 4 w 24" name="T40"/>
                <a:gd fmla="*/ 16 h 16" name="T41"/>
                <a:gd fmla="*/ 4 w 24" name="T42"/>
                <a:gd fmla="*/ 6 h 16" name="T43"/>
                <a:gd fmla="*/ 5 w 24" name="T44"/>
                <a:gd fmla="*/ 6 h 16" name="T45"/>
                <a:gd fmla="*/ 5 w 24" name="T46"/>
                <a:gd fmla="*/ 16 h 16" name="T47"/>
                <a:gd fmla="*/ 12 w 24" name="T48"/>
                <a:gd fmla="*/ 16 h 16" name="T49"/>
                <a:gd fmla="*/ 19 w 24" name="T50"/>
                <a:gd fmla="*/ 16 h 16" name="T51"/>
                <a:gd fmla="*/ 19 w 24" name="T52"/>
                <a:gd fmla="*/ 6 h 16" name="T53"/>
                <a:gd fmla="*/ 19 w 24" name="T54"/>
                <a:gd fmla="*/ 6 h 16" name="T55"/>
                <a:gd fmla="*/ 20 w 24" name="T56"/>
                <a:gd fmla="*/ 6 h 16" name="T57"/>
                <a:gd fmla="*/ 20 w 24" name="T58"/>
                <a:gd fmla="*/ 16 h 16" name="T59"/>
                <a:gd fmla="*/ 23 w 24" name="T60"/>
                <a:gd fmla="*/ 16 h 16" name="T61"/>
                <a:gd fmla="*/ 23 w 24" name="T62"/>
                <a:gd fmla="*/ 3 h 16"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6" w="24">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15" name="Group 13"/>
          <p:cNvGrpSpPr>
            <a:grpSpLocks noChangeAspect="1"/>
          </p:cNvGrpSpPr>
          <p:nvPr/>
        </p:nvGrpSpPr>
        <p:grpSpPr>
          <a:xfrm>
            <a:off x="8194055" y="5287120"/>
            <a:ext cx="423877" cy="428882"/>
            <a:chOff x="2426" y="2781"/>
            <a:chExt cx="593" cy="600"/>
          </a:xfrm>
          <a:solidFill>
            <a:schemeClr val="tx1">
              <a:lumMod val="50000"/>
              <a:lumOff val="50000"/>
            </a:schemeClr>
          </a:solidFill>
          <a:scene3d>
            <a:camera prst="perspectiveFront">
              <a:rot lat="0" lon="19799992" rev="0"/>
            </a:camera>
            <a:lightRig dir="t" rig="threePt"/>
          </a:scene3d>
        </p:grpSpPr>
        <p:sp>
          <p:nvSpPr>
            <p:cNvPr id="116" name="Freeform 14"/>
            <p:cNvSpPr/>
            <p:nvPr/>
          </p:nvSpPr>
          <p:spPr bwMode="auto">
            <a:xfrm>
              <a:off x="2442" y="2805"/>
              <a:ext cx="577" cy="576"/>
            </a:xfrm>
            <a:custGeom>
              <a:gdLst>
                <a:gd fmla="*/ 0 w 241" name="T0"/>
                <a:gd fmla="*/ 115 h 241" name="T1"/>
                <a:gd fmla="*/ 0 w 241" name="T2"/>
                <a:gd fmla="*/ 121 h 241" name="T3"/>
                <a:gd fmla="*/ 121 w 241" name="T4"/>
                <a:gd fmla="*/ 241 h 241" name="T5"/>
                <a:gd fmla="*/ 241 w 241" name="T6"/>
                <a:gd fmla="*/ 121 h 241" name="T7"/>
                <a:gd fmla="*/ 121 w 241" name="T8"/>
                <a:gd fmla="*/ 0 h 241" name="T9"/>
                <a:gd fmla="*/ 121 w 241" name="T10"/>
                <a:gd fmla="*/ 115 h 241" name="T11"/>
                <a:gd fmla="*/ 0 w 241" name="T12"/>
                <a:gd fmla="*/ 115 h 241" name="T13"/>
              </a:gdLst>
              <a:cxnLst>
                <a:cxn ang="0">
                  <a:pos x="T0" y="T1"/>
                </a:cxn>
                <a:cxn ang="0">
                  <a:pos x="T2" y="T3"/>
                </a:cxn>
                <a:cxn ang="0">
                  <a:pos x="T4" y="T5"/>
                </a:cxn>
                <a:cxn ang="0">
                  <a:pos x="T6" y="T7"/>
                </a:cxn>
                <a:cxn ang="0">
                  <a:pos x="T8" y="T9"/>
                </a:cxn>
                <a:cxn ang="0">
                  <a:pos x="T10" y="T11"/>
                </a:cxn>
                <a:cxn ang="0">
                  <a:pos x="T12" y="T13"/>
                </a:cxn>
              </a:cxnLst>
              <a:rect b="b" l="0" r="r" t="0"/>
              <a:pathLst>
                <a:path h="241" w="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17" name="Freeform 15"/>
            <p:cNvSpPr>
              <a:spLocks noEditPoints="1"/>
            </p:cNvSpPr>
            <p:nvPr/>
          </p:nvSpPr>
          <p:spPr bwMode="auto">
            <a:xfrm>
              <a:off x="2426" y="2781"/>
              <a:ext cx="275" cy="273"/>
            </a:xfrm>
            <a:custGeom>
              <a:gdLst>
                <a:gd fmla="*/ 0 w 115" name="T0"/>
                <a:gd fmla="*/ 114 h 114" name="T1"/>
                <a:gd fmla="*/ 115 w 115" name="T2"/>
                <a:gd fmla="*/ 114 h 114" name="T3"/>
                <a:gd fmla="*/ 115 w 115" name="T4"/>
                <a:gd fmla="*/ 0 h 114" name="T5"/>
                <a:gd fmla="*/ 0 w 115" name="T6"/>
                <a:gd fmla="*/ 114 h 114" name="T7"/>
                <a:gd fmla="*/ 15 w 115" name="T8"/>
                <a:gd fmla="*/ 104 h 114" name="T9"/>
                <a:gd fmla="*/ 104 w 115" name="T10"/>
                <a:gd fmla="*/ 14 h 114" name="T11"/>
                <a:gd fmla="*/ 104 w 115" name="T12"/>
                <a:gd fmla="*/ 104 h 114" name="T13"/>
                <a:gd fmla="*/ 15 w 115" name="T14"/>
                <a:gd fmla="*/ 104 h 1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14" w="115">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18" name="组合 117"/>
          <p:cNvGrpSpPr/>
          <p:nvPr/>
        </p:nvGrpSpPr>
        <p:grpSpPr>
          <a:xfrm>
            <a:off x="9764505" y="5338168"/>
            <a:ext cx="400684" cy="436036"/>
            <a:chOff x="4873626" y="1965325"/>
            <a:chExt cx="269876" cy="293688"/>
          </a:xfrm>
          <a:solidFill>
            <a:schemeClr val="tx1">
              <a:lumMod val="50000"/>
              <a:lumOff val="50000"/>
            </a:schemeClr>
          </a:solidFill>
          <a:scene3d>
            <a:camera prst="perspectiveFront">
              <a:rot lat="0" lon="1799990" rev="0"/>
            </a:camera>
            <a:lightRig dir="t" rig="threePt"/>
          </a:scene3d>
        </p:grpSpPr>
        <p:sp>
          <p:nvSpPr>
            <p:cNvPr id="119" name="Freeform 502"/>
            <p:cNvSpPr/>
            <p:nvPr/>
          </p:nvSpPr>
          <p:spPr bwMode="auto">
            <a:xfrm>
              <a:off x="4873626" y="2127250"/>
              <a:ext cx="112713" cy="131763"/>
            </a:xfrm>
            <a:custGeom>
              <a:gdLst>
                <a:gd fmla="*/ 2 w 30" name="T0"/>
                <a:gd fmla="*/ 0 h 35" name="T1"/>
                <a:gd fmla="*/ 28 w 30" name="T2"/>
                <a:gd fmla="*/ 0 h 35" name="T3"/>
                <a:gd fmla="*/ 30 w 30" name="T4"/>
                <a:gd fmla="*/ 1 h 35" name="T5"/>
                <a:gd fmla="*/ 28 w 30" name="T6"/>
                <a:gd fmla="*/ 3 h 35" name="T7"/>
                <a:gd fmla="*/ 3 w 30" name="T8"/>
                <a:gd fmla="*/ 3 h 35" name="T9"/>
                <a:gd fmla="*/ 3 w 30" name="T10"/>
                <a:gd fmla="*/ 33 h 35" name="T11"/>
                <a:gd fmla="*/ 2 w 30" name="T12"/>
                <a:gd fmla="*/ 35 h 35" name="T13"/>
                <a:gd fmla="*/ 0 w 30" name="T14"/>
                <a:gd fmla="*/ 33 h 35" name="T15"/>
                <a:gd fmla="*/ 0 w 30" name="T16"/>
                <a:gd fmla="*/ 1 h 35" name="T17"/>
                <a:gd fmla="*/ 2 w 30" name="T18"/>
                <a:gd fmla="*/ 0 h 3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5" w="30">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20" name="Freeform 503"/>
            <p:cNvSpPr/>
            <p:nvPr/>
          </p:nvSpPr>
          <p:spPr bwMode="auto">
            <a:xfrm>
              <a:off x="4884739" y="1973263"/>
              <a:ext cx="41275" cy="146050"/>
            </a:xfrm>
            <a:custGeom>
              <a:gdLst>
                <a:gd fmla="*/ 11 w 11" name="T0"/>
                <a:gd fmla="*/ 34 h 39" name="T1"/>
                <a:gd fmla="*/ 11 w 11" name="T2"/>
                <a:gd fmla="*/ 6 h 39" name="T3"/>
                <a:gd fmla="*/ 5 w 11" name="T4"/>
                <a:gd fmla="*/ 0 h 39" name="T5"/>
                <a:gd fmla="*/ 0 w 11" name="T6"/>
                <a:gd fmla="*/ 6 h 39" name="T7"/>
                <a:gd fmla="*/ 0 w 11" name="T8"/>
                <a:gd fmla="*/ 34 h 39" name="T9"/>
                <a:gd fmla="*/ 5 w 11" name="T10"/>
                <a:gd fmla="*/ 39 h 39" name="T11"/>
                <a:gd fmla="*/ 11 w 11" name="T12"/>
                <a:gd fmla="*/ 34 h 39" name="T13"/>
              </a:gdLst>
              <a:cxnLst>
                <a:cxn ang="0">
                  <a:pos x="T0" y="T1"/>
                </a:cxn>
                <a:cxn ang="0">
                  <a:pos x="T2" y="T3"/>
                </a:cxn>
                <a:cxn ang="0">
                  <a:pos x="T4" y="T5"/>
                </a:cxn>
                <a:cxn ang="0">
                  <a:pos x="T6" y="T7"/>
                </a:cxn>
                <a:cxn ang="0">
                  <a:pos x="T8" y="T9"/>
                </a:cxn>
                <a:cxn ang="0">
                  <a:pos x="T10" y="T11"/>
                </a:cxn>
                <a:cxn ang="0">
                  <a:pos x="T12" y="T13"/>
                </a:cxn>
              </a:cxnLst>
              <a:rect b="b" l="0" r="r" t="0"/>
              <a:pathLst>
                <a:path h="39" w="11">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21" name="Freeform 504"/>
            <p:cNvSpPr/>
            <p:nvPr/>
          </p:nvSpPr>
          <p:spPr bwMode="auto">
            <a:xfrm>
              <a:off x="4940301" y="1965325"/>
              <a:ext cx="177800" cy="293688"/>
            </a:xfrm>
            <a:custGeom>
              <a:gdLst>
                <a:gd fmla="*/ 5 w 47" name="T0"/>
                <a:gd fmla="*/ 69 h 78" name="T1"/>
                <a:gd fmla="*/ 6 w 47" name="T2"/>
                <a:gd fmla="*/ 77 h 78" name="T3"/>
                <a:gd fmla="*/ 9 w 47" name="T4"/>
                <a:gd fmla="*/ 78 h 78" name="T5"/>
                <a:gd fmla="*/ 14 w 47" name="T6"/>
                <a:gd fmla="*/ 76 h 78" name="T7"/>
                <a:gd fmla="*/ 26 w 47" name="T8"/>
                <a:gd fmla="*/ 57 h 78" name="T9"/>
                <a:gd fmla="*/ 46 w 47" name="T10"/>
                <a:gd fmla="*/ 57 h 78" name="T11"/>
                <a:gd fmla="*/ 47 w 47" name="T12"/>
                <a:gd fmla="*/ 56 h 78" name="T13"/>
                <a:gd fmla="*/ 47 w 47" name="T14"/>
                <a:gd fmla="*/ 42 h 78" name="T15"/>
                <a:gd fmla="*/ 32 w 47" name="T16"/>
                <a:gd fmla="*/ 19 h 78" name="T17"/>
                <a:gd fmla="*/ 30 w 47" name="T18"/>
                <a:gd fmla="*/ 20 h 78" name="T19"/>
                <a:gd fmla="*/ 35 w 47" name="T20"/>
                <a:gd fmla="*/ 10 h 78" name="T21"/>
                <a:gd fmla="*/ 24 w 47" name="T22"/>
                <a:gd fmla="*/ 0 h 78" name="T23"/>
                <a:gd fmla="*/ 14 w 47" name="T24"/>
                <a:gd fmla="*/ 10 h 78" name="T25"/>
                <a:gd fmla="*/ 24 w 47" name="T26"/>
                <a:gd fmla="*/ 21 h 78" name="T27"/>
                <a:gd fmla="*/ 27 w 47" name="T28"/>
                <a:gd fmla="*/ 20 h 78" name="T29"/>
                <a:gd fmla="*/ 21 w 47" name="T30"/>
                <a:gd fmla="*/ 27 h 78" name="T31"/>
                <a:gd fmla="*/ 5 w 47" name="T32"/>
                <a:gd fmla="*/ 31 h 78" name="T33"/>
                <a:gd fmla="*/ 1 w 47" name="T34"/>
                <a:gd fmla="*/ 34 h 78" name="T35"/>
                <a:gd fmla="*/ 1 w 47" name="T36"/>
                <a:gd fmla="*/ 38 h 78" name="T37"/>
                <a:gd fmla="*/ 6 w 47" name="T38"/>
                <a:gd fmla="*/ 42 h 78" name="T39"/>
                <a:gd fmla="*/ 8 w 47" name="T40"/>
                <a:gd fmla="*/ 42 h 78" name="T41"/>
                <a:gd fmla="*/ 17 w 47" name="T42"/>
                <a:gd fmla="*/ 40 h 78" name="T43"/>
                <a:gd fmla="*/ 17 w 47" name="T44"/>
                <a:gd fmla="*/ 43 h 78" name="T45"/>
                <a:gd fmla="*/ 17 w 47" name="T46"/>
                <a:gd fmla="*/ 47 h 78" name="T47"/>
                <a:gd fmla="*/ 5 w 47" name="T48"/>
                <a:gd fmla="*/ 69 h 7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78" w="47">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sp>
          <p:nvSpPr>
            <p:cNvPr id="122" name="Freeform 505"/>
            <p:cNvSpPr/>
            <p:nvPr/>
          </p:nvSpPr>
          <p:spPr bwMode="auto">
            <a:xfrm>
              <a:off x="5046664" y="2093913"/>
              <a:ext cx="96838" cy="112713"/>
            </a:xfrm>
            <a:custGeom>
              <a:gdLst>
                <a:gd fmla="*/ 1 w 26" name="T0"/>
                <a:gd fmla="*/ 27 h 30" name="T1"/>
                <a:gd fmla="*/ 23 w 26" name="T2"/>
                <a:gd fmla="*/ 27 h 30" name="T3"/>
                <a:gd fmla="*/ 23 w 26" name="T4"/>
                <a:gd fmla="*/ 2 h 30" name="T5"/>
                <a:gd fmla="*/ 24 w 26" name="T6"/>
                <a:gd fmla="*/ 0 h 30" name="T7"/>
                <a:gd fmla="*/ 26 w 26" name="T8"/>
                <a:gd fmla="*/ 2 h 30" name="T9"/>
                <a:gd fmla="*/ 26 w 26" name="T10"/>
                <a:gd fmla="*/ 28 h 30" name="T11"/>
                <a:gd fmla="*/ 24 w 26" name="T12"/>
                <a:gd fmla="*/ 30 h 30" name="T13"/>
                <a:gd fmla="*/ 1 w 26" name="T14"/>
                <a:gd fmla="*/ 30 h 30" name="T15"/>
                <a:gd fmla="*/ 0 w 26" name="T16"/>
                <a:gd fmla="*/ 28 h 30" name="T17"/>
                <a:gd fmla="*/ 1 w 26" name="T18"/>
                <a:gd fmla="*/ 27 h 3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0" w="26">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latin charset="0" panose="020b0604020202020204" pitchFamily="34" typeface="Arial"/>
                <a:ea charset="-122" panose="020b0503020204020204" pitchFamily="34" typeface="微软雅黑"/>
                <a:sym charset="0" panose="020b0604020202020204" pitchFamily="34" typeface="Arial"/>
              </a:endParaRPr>
            </a:p>
          </p:txBody>
        </p:sp>
      </p:grpSp>
      <p:pic>
        <p:nvPicPr>
          <p:cNvPr id="123" name="Picture 2"/>
          <p:cNvPicPr>
            <a:picLocks noChangeArrowheads="1" noChangeAspect="1"/>
          </p:cNvPicPr>
          <p:nvPr/>
        </p:nvPicPr>
        <p:blipFill>
          <a:blip r:embed="rId4">
            <a:extLst>
              <a:ext uri="{28A0092B-C50C-407E-A947-70E740481C1C}">
                <a14:useLocalDpi/>
              </a:ext>
            </a:extLst>
          </a:blip>
          <a:stretch>
            <a:fillRect/>
          </a:stretch>
        </p:blipFill>
        <p:spPr bwMode="auto">
          <a:xfrm>
            <a:off x="2464430" y="2340738"/>
            <a:ext cx="2642063" cy="1724762"/>
          </a:xfrm>
          <a:prstGeom prst="roundRect">
            <a:avLst/>
          </a:prstGeom>
          <a:noFill/>
          <a:ln>
            <a:noFill/>
          </a:ln>
          <a:effectLst>
            <a:outerShdw algn="tl" blurRad="50800" dir="2700000" dist="38100" rotWithShape="0">
              <a:prstClr val="black">
                <a:alpha val="40000"/>
              </a:prstClr>
            </a:outerShdw>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sp>
        <p:nvSpPr>
          <p:cNvPr id="124" name="文本框 76"/>
          <p:cNvSpPr txBox="1"/>
          <p:nvPr/>
        </p:nvSpPr>
        <p:spPr>
          <a:xfrm>
            <a:off x="2787600" y="4297774"/>
            <a:ext cx="1765777" cy="396240"/>
          </a:xfrm>
          <a:prstGeom prst="rect">
            <a:avLst/>
          </a:prstGeom>
          <a:noFill/>
        </p:spPr>
        <p:txBody>
          <a:bodyPr rtlCol="0" wrap="square">
            <a:spAutoFit/>
          </a:bodyPr>
          <a:lstStyle/>
          <a:p>
            <a:r>
              <a:rPr altLang="en-US" b="1" lang="zh-CN" sz="2000">
                <a:solidFill>
                  <a:srgbClr val="0070C0"/>
                </a:solidFill>
                <a:latin charset="-122" panose="020b0503020204020204" pitchFamily="34" typeface="微软雅黑"/>
                <a:ea charset="-122" panose="020b0503020204020204" pitchFamily="34" typeface="微软雅黑"/>
              </a:rPr>
              <a:t>在此添加标题</a:t>
            </a:r>
          </a:p>
        </p:txBody>
      </p:sp>
      <p:sp>
        <p:nvSpPr>
          <p:cNvPr id="125" name="文本框 77"/>
          <p:cNvSpPr txBox="1"/>
          <p:nvPr/>
        </p:nvSpPr>
        <p:spPr>
          <a:xfrm>
            <a:off x="2327869" y="4636228"/>
            <a:ext cx="2833614" cy="923544"/>
          </a:xfrm>
          <a:prstGeom prst="rect">
            <a:avLst/>
          </a:prstGeom>
          <a:noFill/>
        </p:spPr>
        <p:txBody>
          <a:bodyPr rtlCol="0" wrap="square">
            <a:spAutoFit/>
          </a:bodyPr>
          <a:lstStyle/>
          <a:p>
            <a:pPr algn="ct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此处添加详细文本描述，建议与标题。此处添加详细文本描述建议与标题。</a:t>
            </a:r>
          </a:p>
        </p:txBody>
      </p:sp>
      <p:grpSp>
        <p:nvGrpSpPr>
          <p:cNvPr id="126" name="组合 125"/>
          <p:cNvGrpSpPr/>
          <p:nvPr/>
        </p:nvGrpSpPr>
        <p:grpSpPr>
          <a:xfrm>
            <a:off x="5523148" y="3179962"/>
            <a:ext cx="1582551" cy="1316149"/>
            <a:chOff x="6870216" y="2879502"/>
            <a:chExt cx="1434288" cy="1316149"/>
          </a:xfrm>
        </p:grpSpPr>
        <p:sp>
          <p:nvSpPr>
            <p:cNvPr id="127" name="文本框 123"/>
            <p:cNvSpPr txBox="1"/>
            <p:nvPr/>
          </p:nvSpPr>
          <p:spPr>
            <a:xfrm>
              <a:off x="6870216" y="2879502"/>
              <a:ext cx="130358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标题文字</a:t>
              </a:r>
            </a:p>
          </p:txBody>
        </p:sp>
        <p:sp>
          <p:nvSpPr>
            <p:cNvPr id="128" name="文本框 124"/>
            <p:cNvSpPr txBox="1"/>
            <p:nvPr/>
          </p:nvSpPr>
          <p:spPr>
            <a:xfrm>
              <a:off x="6872995" y="3235708"/>
              <a:ext cx="1431509" cy="969264"/>
            </a:xfrm>
            <a:prstGeom prst="rect">
              <a:avLst/>
            </a:prstGeom>
            <a:noFill/>
          </p:spPr>
          <p:txBody>
            <a:bodyPr rtlCol="0" wrap="square">
              <a:spAutoFit/>
            </a:bodyPr>
            <a:lstStyle/>
            <a:p>
              <a:pPr>
                <a:lnSpc>
                  <a:spcPct val="120000"/>
                </a:lnSpc>
                <a:spcBef>
                  <a:spcPct val="0"/>
                </a:spcBef>
                <a:buNone/>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在此录入上述图表的综合说明，在此录入上述图表的综合描述说明。</a:t>
              </a:r>
            </a:p>
          </p:txBody>
        </p:sp>
      </p:grpSp>
      <p:grpSp>
        <p:nvGrpSpPr>
          <p:cNvPr id="129" name="组合 128"/>
          <p:cNvGrpSpPr/>
          <p:nvPr/>
        </p:nvGrpSpPr>
        <p:grpSpPr>
          <a:xfrm>
            <a:off x="7179332" y="3192971"/>
            <a:ext cx="1582551" cy="1316149"/>
            <a:chOff x="6870216" y="2879502"/>
            <a:chExt cx="1434288" cy="1316149"/>
          </a:xfrm>
        </p:grpSpPr>
        <p:sp>
          <p:nvSpPr>
            <p:cNvPr id="130" name="文本框 123"/>
            <p:cNvSpPr txBox="1"/>
            <p:nvPr/>
          </p:nvSpPr>
          <p:spPr>
            <a:xfrm>
              <a:off x="6870217" y="2879502"/>
              <a:ext cx="130358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标题文字</a:t>
              </a:r>
            </a:p>
          </p:txBody>
        </p:sp>
        <p:sp>
          <p:nvSpPr>
            <p:cNvPr id="131" name="文本框 124"/>
            <p:cNvSpPr txBox="1"/>
            <p:nvPr/>
          </p:nvSpPr>
          <p:spPr>
            <a:xfrm>
              <a:off x="6872996" y="3235708"/>
              <a:ext cx="1431509" cy="969264"/>
            </a:xfrm>
            <a:prstGeom prst="rect">
              <a:avLst/>
            </a:prstGeom>
            <a:noFill/>
          </p:spPr>
          <p:txBody>
            <a:bodyPr rtlCol="0" wrap="square">
              <a:spAutoFit/>
            </a:bodyPr>
            <a:lstStyle/>
            <a:p>
              <a:pPr>
                <a:lnSpc>
                  <a:spcPct val="120000"/>
                </a:lnSpc>
                <a:spcBef>
                  <a:spcPct val="0"/>
                </a:spcBef>
                <a:buNone/>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在此录入上述图表的综合说明，在此录入上述图表的综合描述说明。</a:t>
              </a:r>
            </a:p>
          </p:txBody>
        </p:sp>
      </p:grpSp>
      <p:grpSp>
        <p:nvGrpSpPr>
          <p:cNvPr id="132" name="组合 131"/>
          <p:cNvGrpSpPr/>
          <p:nvPr/>
        </p:nvGrpSpPr>
        <p:grpSpPr>
          <a:xfrm>
            <a:off x="8835516" y="3179962"/>
            <a:ext cx="1582551" cy="1316149"/>
            <a:chOff x="6870216" y="2879502"/>
            <a:chExt cx="1434288" cy="1316149"/>
          </a:xfrm>
        </p:grpSpPr>
        <p:sp>
          <p:nvSpPr>
            <p:cNvPr id="133" name="文本框 123"/>
            <p:cNvSpPr txBox="1"/>
            <p:nvPr/>
          </p:nvSpPr>
          <p:spPr>
            <a:xfrm>
              <a:off x="6870217" y="2879502"/>
              <a:ext cx="1303586" cy="365760"/>
            </a:xfrm>
            <a:prstGeom prst="rect">
              <a:avLst/>
            </a:prstGeom>
            <a:noFill/>
          </p:spPr>
          <p:txBody>
            <a:bodyPr rtlCol="0" wrap="square">
              <a:spAutoFit/>
            </a:bodyPr>
            <a:lstStyle/>
            <a:p>
              <a:r>
                <a:rPr altLang="en-US" b="1" lang="zh-CN" smtClean="0">
                  <a:solidFill>
                    <a:schemeClr val="tx1">
                      <a:lumMod val="65000"/>
                      <a:lumOff val="35000"/>
                    </a:schemeClr>
                  </a:solidFill>
                  <a:latin charset="-122" panose="020b0503020204020204" pitchFamily="34" typeface="微软雅黑"/>
                  <a:ea charset="-122" panose="020b0503020204020204" pitchFamily="34" typeface="微软雅黑"/>
                </a:rPr>
                <a:t>标题文字</a:t>
              </a:r>
            </a:p>
          </p:txBody>
        </p:sp>
        <p:sp>
          <p:nvSpPr>
            <p:cNvPr id="134" name="文本框 124"/>
            <p:cNvSpPr txBox="1"/>
            <p:nvPr/>
          </p:nvSpPr>
          <p:spPr>
            <a:xfrm>
              <a:off x="6872996" y="3235708"/>
              <a:ext cx="1431509" cy="969264"/>
            </a:xfrm>
            <a:prstGeom prst="rect">
              <a:avLst/>
            </a:prstGeom>
            <a:noFill/>
          </p:spPr>
          <p:txBody>
            <a:bodyPr rtlCol="0" wrap="square">
              <a:spAutoFit/>
            </a:bodyPr>
            <a:lstStyle/>
            <a:p>
              <a:pPr>
                <a:lnSpc>
                  <a:spcPct val="120000"/>
                </a:lnSpc>
                <a:spcBef>
                  <a:spcPct val="0"/>
                </a:spcBef>
                <a:buNone/>
              </a:pPr>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sym charset="-122" panose="020b0503020204020204" pitchFamily="34" typeface="微软雅黑"/>
                </a:rPr>
                <a:t>在此录入上述图表的综合说明，在此录入上述图表的综合描述说明。</a:t>
              </a:r>
            </a:p>
          </p:txBody>
        </p:sp>
      </p:grpSp>
    </p:spTree>
    <p:extLst>
      <p:ext uri="{BB962C8B-B14F-4D97-AF65-F5344CB8AC3E}">
        <p14:creationId val="1908909807"/>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250" id="13"/>
                                        <p:tgtEl>
                                          <p:spTgt spid="7"/>
                                        </p:tgtEl>
                                        <p:attrNameLst>
                                          <p:attrName>ppt_y</p:attrName>
                                        </p:attrNameLst>
                                      </p:cBhvr>
                                      <p:tavLst>
                                        <p:tav tm="0">
                                          <p:val>
                                            <p:strVal val="#ppt_y+#ppt_h*1.125000"/>
                                          </p:val>
                                        </p:tav>
                                        <p:tav tm="100000">
                                          <p:val>
                                            <p:strVal val="#ppt_y"/>
                                          </p:val>
                                        </p:tav>
                                      </p:tavLst>
                                    </p:anim>
                                    <p:animEffect filter="wipe(up)" transition="in">
                                      <p:cBhvr>
                                        <p:cTn dur="250" id="14"/>
                                        <p:tgtEl>
                                          <p:spTgt spid="7"/>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ppt_x"/>
                                          </p:val>
                                        </p:tav>
                                        <p:tav tm="100000">
                                          <p:val>
                                            <p:strVal val="#ppt_x"/>
                                          </p:val>
                                        </p:tav>
                                      </p:tavLst>
                                    </p:anim>
                                    <p:anim calcmode="lin" valueType="num">
                                      <p:cBhvr additive="base">
                                        <p:cTn dur="500" fill="hold" id="18"/>
                                        <p:tgtEl>
                                          <p:spTgt spid="8"/>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42" presetSubtype="0">
                                  <p:stCondLst>
                                    <p:cond delay="0"/>
                                  </p:stCondLst>
                                  <p:childTnLst>
                                    <p:set>
                                      <p:cBhvr>
                                        <p:cTn dur="1" fill="hold" id="21">
                                          <p:stCondLst>
                                            <p:cond delay="0"/>
                                          </p:stCondLst>
                                        </p:cTn>
                                        <p:tgtEl>
                                          <p:spTgt spid="17"/>
                                        </p:tgtEl>
                                        <p:attrNameLst>
                                          <p:attrName>style.visibility</p:attrName>
                                        </p:attrNameLst>
                                      </p:cBhvr>
                                      <p:to>
                                        <p:strVal val="visible"/>
                                      </p:to>
                                    </p:set>
                                    <p:animEffect filter="fade" transition="in">
                                      <p:cBhvr>
                                        <p:cTn dur="1000" id="22"/>
                                        <p:tgtEl>
                                          <p:spTgt spid="17"/>
                                        </p:tgtEl>
                                      </p:cBhvr>
                                    </p:animEffect>
                                    <p:anim calcmode="lin" valueType="num">
                                      <p:cBhvr>
                                        <p:cTn dur="1000" fill="hold" id="23"/>
                                        <p:tgtEl>
                                          <p:spTgt spid="17"/>
                                        </p:tgtEl>
                                        <p:attrNameLst>
                                          <p:attrName>ppt_x</p:attrName>
                                        </p:attrNameLst>
                                      </p:cBhvr>
                                      <p:tavLst>
                                        <p:tav tm="0">
                                          <p:val>
                                            <p:strVal val="#ppt_x"/>
                                          </p:val>
                                        </p:tav>
                                        <p:tav tm="100000">
                                          <p:val>
                                            <p:strVal val="#ppt_x"/>
                                          </p:val>
                                        </p:tav>
                                      </p:tavLst>
                                    </p:anim>
                                    <p:anim calcmode="lin" valueType="num">
                                      <p:cBhvr>
                                        <p:cTn dur="1000" fill="hold" id="24"/>
                                        <p:tgtEl>
                                          <p:spTgt spid="17"/>
                                        </p:tgtEl>
                                        <p:attrNameLst>
                                          <p:attrName>ppt_y</p:attrName>
                                        </p:attrNameLst>
                                      </p:cBhvr>
                                      <p:tavLst>
                                        <p:tav tm="0">
                                          <p:val>
                                            <p:strVal val="#ppt_y+.1"/>
                                          </p:val>
                                        </p:tav>
                                        <p:tav tm="100000">
                                          <p:val>
                                            <p:strVal val="#ppt_y"/>
                                          </p:val>
                                        </p:tav>
                                      </p:tavLst>
                                    </p:anim>
                                  </p:childTnLst>
                                </p:cTn>
                              </p:par>
                              <p:par>
                                <p:cTn fill="hold" id="25" nodeType="withEffect" presetClass="entr" presetID="14" presetSubtype="10">
                                  <p:stCondLst>
                                    <p:cond delay="0"/>
                                  </p:stCondLst>
                                  <p:childTnLst>
                                    <p:set>
                                      <p:cBhvr>
                                        <p:cTn dur="1" fill="hold" id="26">
                                          <p:stCondLst>
                                            <p:cond delay="0"/>
                                          </p:stCondLst>
                                        </p:cTn>
                                        <p:tgtEl>
                                          <p:spTgt spid="123"/>
                                        </p:tgtEl>
                                        <p:attrNameLst>
                                          <p:attrName>style.visibility</p:attrName>
                                        </p:attrNameLst>
                                      </p:cBhvr>
                                      <p:to>
                                        <p:strVal val="visible"/>
                                      </p:to>
                                    </p:set>
                                    <p:animEffect filter="randombar(horizontal)" transition="in">
                                      <p:cBhvr>
                                        <p:cTn dur="500" id="27"/>
                                        <p:tgtEl>
                                          <p:spTgt spid="123"/>
                                        </p:tgtEl>
                                      </p:cBhvr>
                                    </p:animEffect>
                                  </p:childTnLst>
                                </p:cTn>
                              </p:par>
                            </p:childTnLst>
                          </p:cTn>
                        </p:par>
                        <p:par>
                          <p:cTn fill="hold" id="28" nodeType="afterGroup">
                            <p:stCondLst>
                              <p:cond delay="2000"/>
                            </p:stCondLst>
                            <p:childTnLst>
                              <p:par>
                                <p:cTn fill="hold" grpId="0" id="29" nodeType="afterEffect" presetClass="entr" presetID="53" presetSubtype="0">
                                  <p:stCondLst>
                                    <p:cond delay="0"/>
                                  </p:stCondLst>
                                  <p:iterate type="lt">
                                    <p:tmPct val="20000"/>
                                  </p:iterate>
                                  <p:childTnLst>
                                    <p:set>
                                      <p:cBhvr>
                                        <p:cTn dur="1" fill="hold" id="30">
                                          <p:stCondLst>
                                            <p:cond delay="0"/>
                                          </p:stCondLst>
                                        </p:cTn>
                                        <p:tgtEl>
                                          <p:spTgt spid="124"/>
                                        </p:tgtEl>
                                        <p:attrNameLst>
                                          <p:attrName>style.visibility</p:attrName>
                                        </p:attrNameLst>
                                      </p:cBhvr>
                                      <p:to>
                                        <p:strVal val="visible"/>
                                      </p:to>
                                    </p:set>
                                    <p:anim calcmode="lin" valueType="num">
                                      <p:cBhvr>
                                        <p:cTn dur="250" fill="hold" id="31"/>
                                        <p:tgtEl>
                                          <p:spTgt spid="124"/>
                                        </p:tgtEl>
                                        <p:attrNameLst>
                                          <p:attrName>ppt_w</p:attrName>
                                        </p:attrNameLst>
                                      </p:cBhvr>
                                      <p:tavLst>
                                        <p:tav tm="0">
                                          <p:val>
                                            <p:fltVal val="0"/>
                                          </p:val>
                                        </p:tav>
                                        <p:tav tm="100000">
                                          <p:val>
                                            <p:strVal val="#ppt_w"/>
                                          </p:val>
                                        </p:tav>
                                      </p:tavLst>
                                    </p:anim>
                                    <p:anim calcmode="lin" valueType="num">
                                      <p:cBhvr>
                                        <p:cTn dur="250" fill="hold" id="32"/>
                                        <p:tgtEl>
                                          <p:spTgt spid="124"/>
                                        </p:tgtEl>
                                        <p:attrNameLst>
                                          <p:attrName>ppt_h</p:attrName>
                                        </p:attrNameLst>
                                      </p:cBhvr>
                                      <p:tavLst>
                                        <p:tav tm="0">
                                          <p:val>
                                            <p:fltVal val="0"/>
                                          </p:val>
                                        </p:tav>
                                        <p:tav tm="100000">
                                          <p:val>
                                            <p:strVal val="#ppt_h"/>
                                          </p:val>
                                        </p:tav>
                                      </p:tavLst>
                                    </p:anim>
                                    <p:animEffect filter="fade" transition="in">
                                      <p:cBhvr>
                                        <p:cTn dur="250" id="33"/>
                                        <p:tgtEl>
                                          <p:spTgt spid="124"/>
                                        </p:tgtEl>
                                      </p:cBhvr>
                                    </p:animEffect>
                                  </p:childTnLst>
                                </p:cTn>
                              </p:par>
                            </p:childTnLst>
                          </p:cTn>
                        </p:par>
                        <p:par>
                          <p:cTn fill="hold" id="34" nodeType="afterGroup">
                            <p:stCondLst>
                              <p:cond delay="2250"/>
                            </p:stCondLst>
                            <p:childTnLst>
                              <p:par>
                                <p:cTn fill="hold" grpId="0" id="35" nodeType="afterEffect" presetClass="entr" presetID="53" presetSubtype="0">
                                  <p:stCondLst>
                                    <p:cond delay="0"/>
                                  </p:stCondLst>
                                  <p:iterate type="lt">
                                    <p:tmPct val="6429"/>
                                  </p:iterate>
                                  <p:childTnLst>
                                    <p:set>
                                      <p:cBhvr>
                                        <p:cTn dur="1" fill="hold" id="36">
                                          <p:stCondLst>
                                            <p:cond delay="0"/>
                                          </p:stCondLst>
                                        </p:cTn>
                                        <p:tgtEl>
                                          <p:spTgt spid="125"/>
                                        </p:tgtEl>
                                        <p:attrNameLst>
                                          <p:attrName>style.visibility</p:attrName>
                                        </p:attrNameLst>
                                      </p:cBhvr>
                                      <p:to>
                                        <p:strVal val="visible"/>
                                      </p:to>
                                    </p:set>
                                    <p:anim calcmode="lin" valueType="num">
                                      <p:cBhvr>
                                        <p:cTn dur="250" fill="hold" id="37"/>
                                        <p:tgtEl>
                                          <p:spTgt spid="125"/>
                                        </p:tgtEl>
                                        <p:attrNameLst>
                                          <p:attrName>ppt_w</p:attrName>
                                        </p:attrNameLst>
                                      </p:cBhvr>
                                      <p:tavLst>
                                        <p:tav tm="0">
                                          <p:val>
                                            <p:fltVal val="0"/>
                                          </p:val>
                                        </p:tav>
                                        <p:tav tm="100000">
                                          <p:val>
                                            <p:strVal val="#ppt_w"/>
                                          </p:val>
                                        </p:tav>
                                      </p:tavLst>
                                    </p:anim>
                                    <p:anim calcmode="lin" valueType="num">
                                      <p:cBhvr>
                                        <p:cTn dur="250" fill="hold" id="38"/>
                                        <p:tgtEl>
                                          <p:spTgt spid="125"/>
                                        </p:tgtEl>
                                        <p:attrNameLst>
                                          <p:attrName>ppt_h</p:attrName>
                                        </p:attrNameLst>
                                      </p:cBhvr>
                                      <p:tavLst>
                                        <p:tav tm="0">
                                          <p:val>
                                            <p:fltVal val="0"/>
                                          </p:val>
                                        </p:tav>
                                        <p:tav tm="100000">
                                          <p:val>
                                            <p:strVal val="#ppt_h"/>
                                          </p:val>
                                        </p:tav>
                                      </p:tavLst>
                                    </p:anim>
                                    <p:animEffect filter="fade" transition="in">
                                      <p:cBhvr>
                                        <p:cTn dur="250" id="39"/>
                                        <p:tgtEl>
                                          <p:spTgt spid="125"/>
                                        </p:tgtEl>
                                      </p:cBhvr>
                                    </p:animEffect>
                                  </p:childTnLst>
                                </p:cTn>
                              </p:par>
                              <p:par>
                                <p:cTn fill="hold" id="40" nodeType="withEffect" presetClass="entr" presetID="10" presetSubtype="0">
                                  <p:stCondLst>
                                    <p:cond delay="250"/>
                                  </p:stCondLst>
                                  <p:childTnLst>
                                    <p:set>
                                      <p:cBhvr>
                                        <p:cTn dur="1" fill="hold" id="41">
                                          <p:stCondLst>
                                            <p:cond delay="0"/>
                                          </p:stCondLst>
                                        </p:cTn>
                                        <p:tgtEl>
                                          <p:spTgt spid="14"/>
                                        </p:tgtEl>
                                        <p:attrNameLst>
                                          <p:attrName>style.visibility</p:attrName>
                                        </p:attrNameLst>
                                      </p:cBhvr>
                                      <p:to>
                                        <p:strVal val="visible"/>
                                      </p:to>
                                    </p:set>
                                    <p:animEffect filter="fade" transition="in">
                                      <p:cBhvr>
                                        <p:cTn dur="500" id="42"/>
                                        <p:tgtEl>
                                          <p:spTgt spid="14"/>
                                        </p:tgtEl>
                                      </p:cBhvr>
                                    </p:animEffect>
                                  </p:childTnLst>
                                </p:cTn>
                              </p:par>
                              <p:par>
                                <p:cTn fill="hold" id="43" nodeType="withEffect" presetClass="entr" presetID="10" presetSubtype="0">
                                  <p:stCondLst>
                                    <p:cond delay="250"/>
                                  </p:stCondLst>
                                  <p:childTnLst>
                                    <p:set>
                                      <p:cBhvr>
                                        <p:cTn dur="1" fill="hold" id="44">
                                          <p:stCondLst>
                                            <p:cond delay="0"/>
                                          </p:stCondLst>
                                        </p:cTn>
                                        <p:tgtEl>
                                          <p:spTgt spid="5"/>
                                        </p:tgtEl>
                                        <p:attrNameLst>
                                          <p:attrName>style.visibility</p:attrName>
                                        </p:attrNameLst>
                                      </p:cBhvr>
                                      <p:to>
                                        <p:strVal val="visible"/>
                                      </p:to>
                                    </p:set>
                                    <p:animEffect filter="fade" transition="in">
                                      <p:cBhvr>
                                        <p:cTn dur="500" id="45"/>
                                        <p:tgtEl>
                                          <p:spTgt spid="5"/>
                                        </p:tgtEl>
                                      </p:cBhvr>
                                    </p:animEffect>
                                  </p:childTnLst>
                                </p:cTn>
                              </p:par>
                              <p:par>
                                <p:cTn fill="hold" id="46" nodeType="withEffect" presetClass="entr" presetID="10" presetSubtype="0">
                                  <p:stCondLst>
                                    <p:cond delay="250"/>
                                  </p:stCondLst>
                                  <p:childTnLst>
                                    <p:set>
                                      <p:cBhvr>
                                        <p:cTn dur="1" fill="hold" id="47">
                                          <p:stCondLst>
                                            <p:cond delay="0"/>
                                          </p:stCondLst>
                                        </p:cTn>
                                        <p:tgtEl>
                                          <p:spTgt spid="11"/>
                                        </p:tgtEl>
                                        <p:attrNameLst>
                                          <p:attrName>style.visibility</p:attrName>
                                        </p:attrNameLst>
                                      </p:cBhvr>
                                      <p:to>
                                        <p:strVal val="visible"/>
                                      </p:to>
                                    </p:set>
                                    <p:animEffect filter="fade" transition="in">
                                      <p:cBhvr>
                                        <p:cTn dur="500" id="48"/>
                                        <p:tgtEl>
                                          <p:spTgt spid="11"/>
                                        </p:tgtEl>
                                      </p:cBhvr>
                                    </p:animEffect>
                                  </p:childTnLst>
                                </p:cTn>
                              </p:par>
                              <p:par>
                                <p:cTn fill="hold" id="49" nodeType="withEffect" presetClass="entr" presetID="1" presetSubtype="0">
                                  <p:stCondLst>
                                    <p:cond delay="250"/>
                                  </p:stCondLst>
                                  <p:childTnLst>
                                    <p:set>
                                      <p:cBhvr>
                                        <p:cTn dur="1" fill="hold" id="50">
                                          <p:stCondLst>
                                            <p:cond delay="0"/>
                                          </p:stCondLst>
                                        </p:cTn>
                                        <p:tgtEl>
                                          <p:spTgt spid="96"/>
                                        </p:tgtEl>
                                        <p:attrNameLst>
                                          <p:attrName>style.visibility</p:attrName>
                                        </p:attrNameLst>
                                      </p:cBhvr>
                                      <p:to>
                                        <p:strVal val="visible"/>
                                      </p:to>
                                    </p:set>
                                  </p:childTnLst>
                                </p:cTn>
                              </p:par>
                              <p:par>
                                <p:cTn fill="hold" id="51" nodeType="withEffect" presetClass="entr" presetID="1" presetSubtype="0">
                                  <p:stCondLst>
                                    <p:cond delay="250"/>
                                  </p:stCondLst>
                                  <p:childTnLst>
                                    <p:set>
                                      <p:cBhvr>
                                        <p:cTn dur="1" fill="hold" id="52">
                                          <p:stCondLst>
                                            <p:cond delay="0"/>
                                          </p:stCondLst>
                                        </p:cTn>
                                        <p:tgtEl>
                                          <p:spTgt spid="89"/>
                                        </p:tgtEl>
                                        <p:attrNameLst>
                                          <p:attrName>style.visibility</p:attrName>
                                        </p:attrNameLst>
                                      </p:cBhvr>
                                      <p:to>
                                        <p:strVal val="visible"/>
                                      </p:to>
                                    </p:set>
                                  </p:childTnLst>
                                </p:cTn>
                              </p:par>
                              <p:par>
                                <p:cTn fill="hold" id="53" nodeType="withEffect" presetClass="entr" presetID="1" presetSubtype="0">
                                  <p:stCondLst>
                                    <p:cond delay="250"/>
                                  </p:stCondLst>
                                  <p:childTnLst>
                                    <p:set>
                                      <p:cBhvr>
                                        <p:cTn dur="1" fill="hold" id="54">
                                          <p:stCondLst>
                                            <p:cond delay="0"/>
                                          </p:stCondLst>
                                        </p:cTn>
                                        <p:tgtEl>
                                          <p:spTgt spid="103"/>
                                        </p:tgtEl>
                                        <p:attrNameLst>
                                          <p:attrName>style.visibility</p:attrName>
                                        </p:attrNameLst>
                                      </p:cBhvr>
                                      <p:to>
                                        <p:strVal val="visible"/>
                                      </p:to>
                                    </p:set>
                                  </p:childTnLst>
                                </p:cTn>
                              </p:par>
                              <p:par>
                                <p:cTn fill="hold" id="55" nodeType="withEffect" presetClass="entr" presetID="10" presetSubtype="0">
                                  <p:stCondLst>
                                    <p:cond delay="750"/>
                                  </p:stCondLst>
                                  <p:childTnLst>
                                    <p:set>
                                      <p:cBhvr>
                                        <p:cTn dur="1" fill="hold" id="56">
                                          <p:stCondLst>
                                            <p:cond delay="0"/>
                                          </p:stCondLst>
                                        </p:cTn>
                                        <p:tgtEl>
                                          <p:spTgt spid="110"/>
                                        </p:tgtEl>
                                        <p:attrNameLst>
                                          <p:attrName>style.visibility</p:attrName>
                                        </p:attrNameLst>
                                      </p:cBhvr>
                                      <p:to>
                                        <p:strVal val="visible"/>
                                      </p:to>
                                    </p:set>
                                    <p:animEffect filter="fade" transition="in">
                                      <p:cBhvr>
                                        <p:cTn dur="500" id="57"/>
                                        <p:tgtEl>
                                          <p:spTgt spid="110"/>
                                        </p:tgtEl>
                                      </p:cBhvr>
                                    </p:animEffect>
                                  </p:childTnLst>
                                </p:cTn>
                              </p:par>
                              <p:par>
                                <p:cTn fill="hold" id="58" nodeType="withEffect" presetClass="entr" presetID="10" presetSubtype="0">
                                  <p:stCondLst>
                                    <p:cond delay="750"/>
                                  </p:stCondLst>
                                  <p:childTnLst>
                                    <p:set>
                                      <p:cBhvr>
                                        <p:cTn dur="1" fill="hold" id="59">
                                          <p:stCondLst>
                                            <p:cond delay="0"/>
                                          </p:stCondLst>
                                        </p:cTn>
                                        <p:tgtEl>
                                          <p:spTgt spid="115"/>
                                        </p:tgtEl>
                                        <p:attrNameLst>
                                          <p:attrName>style.visibility</p:attrName>
                                        </p:attrNameLst>
                                      </p:cBhvr>
                                      <p:to>
                                        <p:strVal val="visible"/>
                                      </p:to>
                                    </p:set>
                                    <p:animEffect filter="fade" transition="in">
                                      <p:cBhvr>
                                        <p:cTn dur="500" id="60"/>
                                        <p:tgtEl>
                                          <p:spTgt spid="115"/>
                                        </p:tgtEl>
                                      </p:cBhvr>
                                    </p:animEffect>
                                  </p:childTnLst>
                                </p:cTn>
                              </p:par>
                              <p:par>
                                <p:cTn fill="hold" id="61" nodeType="withEffect" presetClass="entr" presetID="10" presetSubtype="0">
                                  <p:stCondLst>
                                    <p:cond delay="750"/>
                                  </p:stCondLst>
                                  <p:childTnLst>
                                    <p:set>
                                      <p:cBhvr>
                                        <p:cTn dur="1" fill="hold" id="62">
                                          <p:stCondLst>
                                            <p:cond delay="0"/>
                                          </p:stCondLst>
                                        </p:cTn>
                                        <p:tgtEl>
                                          <p:spTgt spid="118"/>
                                        </p:tgtEl>
                                        <p:attrNameLst>
                                          <p:attrName>style.visibility</p:attrName>
                                        </p:attrNameLst>
                                      </p:cBhvr>
                                      <p:to>
                                        <p:strVal val="visible"/>
                                      </p:to>
                                    </p:set>
                                    <p:animEffect filter="fade" transition="in">
                                      <p:cBhvr>
                                        <p:cTn dur="500" id="63"/>
                                        <p:tgtEl>
                                          <p:spTgt spid="118"/>
                                        </p:tgtEl>
                                      </p:cBhvr>
                                    </p:animEffect>
                                  </p:childTnLst>
                                </p:cTn>
                              </p:par>
                            </p:childTnLst>
                          </p:cTn>
                        </p:par>
                        <p:par>
                          <p:cTn fill="hold" id="64" nodeType="afterGroup">
                            <p:stCondLst>
                              <p:cond delay="3500"/>
                            </p:stCondLst>
                            <p:childTnLst>
                              <p:par>
                                <p:cTn fill="hold" id="65" nodeType="afterEffect" presetClass="entr" presetID="16" presetSubtype="37">
                                  <p:stCondLst>
                                    <p:cond delay="0"/>
                                  </p:stCondLst>
                                  <p:childTnLst>
                                    <p:set>
                                      <p:cBhvr>
                                        <p:cTn dur="1" fill="hold" id="66">
                                          <p:stCondLst>
                                            <p:cond delay="0"/>
                                          </p:stCondLst>
                                        </p:cTn>
                                        <p:tgtEl>
                                          <p:spTgt spid="126"/>
                                        </p:tgtEl>
                                        <p:attrNameLst>
                                          <p:attrName>style.visibility</p:attrName>
                                        </p:attrNameLst>
                                      </p:cBhvr>
                                      <p:to>
                                        <p:strVal val="visible"/>
                                      </p:to>
                                    </p:set>
                                    <p:animEffect filter="barn(outVertical)" transition="in">
                                      <p:cBhvr>
                                        <p:cTn dur="500" id="67"/>
                                        <p:tgtEl>
                                          <p:spTgt spid="126"/>
                                        </p:tgtEl>
                                      </p:cBhvr>
                                    </p:animEffect>
                                  </p:childTnLst>
                                </p:cTn>
                              </p:par>
                            </p:childTnLst>
                          </p:cTn>
                        </p:par>
                        <p:par>
                          <p:cTn fill="hold" id="68" nodeType="afterGroup">
                            <p:stCondLst>
                              <p:cond delay="4000"/>
                            </p:stCondLst>
                            <p:childTnLst>
                              <p:par>
                                <p:cTn fill="hold" id="69" nodeType="afterEffect" presetClass="entr" presetID="16" presetSubtype="37">
                                  <p:stCondLst>
                                    <p:cond delay="0"/>
                                  </p:stCondLst>
                                  <p:childTnLst>
                                    <p:set>
                                      <p:cBhvr>
                                        <p:cTn dur="1" fill="hold" id="70">
                                          <p:stCondLst>
                                            <p:cond delay="0"/>
                                          </p:stCondLst>
                                        </p:cTn>
                                        <p:tgtEl>
                                          <p:spTgt spid="129"/>
                                        </p:tgtEl>
                                        <p:attrNameLst>
                                          <p:attrName>style.visibility</p:attrName>
                                        </p:attrNameLst>
                                      </p:cBhvr>
                                      <p:to>
                                        <p:strVal val="visible"/>
                                      </p:to>
                                    </p:set>
                                    <p:animEffect filter="barn(outVertical)" transition="in">
                                      <p:cBhvr>
                                        <p:cTn dur="500" id="71"/>
                                        <p:tgtEl>
                                          <p:spTgt spid="129"/>
                                        </p:tgtEl>
                                      </p:cBhvr>
                                    </p:animEffect>
                                  </p:childTnLst>
                                </p:cTn>
                              </p:par>
                            </p:childTnLst>
                          </p:cTn>
                        </p:par>
                        <p:par>
                          <p:cTn fill="hold" id="72" nodeType="afterGroup">
                            <p:stCondLst>
                              <p:cond delay="4500"/>
                            </p:stCondLst>
                            <p:childTnLst>
                              <p:par>
                                <p:cTn fill="hold" id="73" nodeType="afterEffect" presetClass="entr" presetID="16" presetSubtype="37">
                                  <p:stCondLst>
                                    <p:cond delay="0"/>
                                  </p:stCondLst>
                                  <p:childTnLst>
                                    <p:set>
                                      <p:cBhvr>
                                        <p:cTn dur="1" fill="hold" id="74">
                                          <p:stCondLst>
                                            <p:cond delay="0"/>
                                          </p:stCondLst>
                                        </p:cTn>
                                        <p:tgtEl>
                                          <p:spTgt spid="132"/>
                                        </p:tgtEl>
                                        <p:attrNameLst>
                                          <p:attrName>style.visibility</p:attrName>
                                        </p:attrNameLst>
                                      </p:cBhvr>
                                      <p:to>
                                        <p:strVal val="visible"/>
                                      </p:to>
                                    </p:set>
                                    <p:animEffect filter="barn(outVertical)" transition="in">
                                      <p:cBhvr>
                                        <p:cTn dur="500" id="75"/>
                                        <p:tgtEl>
                                          <p:spTgt spid="1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4"/>
      <p:bldP grpId="0" spid="125"/>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45" name="Freeform 5"/>
          <p:cNvSpPr/>
          <p:nvPr/>
        </p:nvSpPr>
        <p:spPr bwMode="auto">
          <a:xfrm rot="5400000">
            <a:off x="4407603" y="1811682"/>
            <a:ext cx="3420062" cy="30311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pic>
        <p:nvPicPr>
          <p:cNvPr descr="C:\Users\Administrator\Desktop\微立体创业计划\002.png" id="18" name="Picture 3"/>
          <p:cNvPicPr>
            <a:picLocks noChangeArrowheads="1" noChangeAspect="1"/>
          </p:cNvPicPr>
          <p:nvPr/>
        </p:nvPicPr>
        <p:blipFill>
          <a:blip r:embed="rId3">
            <a:extLst>
              <a:ext uri="{28A0092B-C50C-407E-A947-70E740481C1C}">
                <a14:useLocalDpi/>
              </a:ext>
            </a:extLst>
          </a:blip>
          <a:stretch>
            <a:fillRect/>
          </a:stretch>
        </p:blipFill>
        <p:spPr bwMode="auto">
          <a:xfrm>
            <a:off x="4297387" y="1484787"/>
            <a:ext cx="3672408" cy="3672406"/>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9" name="Freeform 5"/>
          <p:cNvSpPr/>
          <p:nvPr/>
        </p:nvSpPr>
        <p:spPr bwMode="auto">
          <a:xfrm rot="5400000">
            <a:off x="4279797" y="2035996"/>
            <a:ext cx="1095233" cy="97069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20" name="TextBox 7"/>
          <p:cNvSpPr>
            <a:spLocks noChangeArrowheads="1"/>
          </p:cNvSpPr>
          <p:nvPr/>
        </p:nvSpPr>
        <p:spPr bwMode="auto">
          <a:xfrm>
            <a:off x="4179646" y="2302088"/>
            <a:ext cx="126059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200">
                <a:solidFill>
                  <a:schemeClr val="bg1"/>
                </a:solidFill>
                <a:latin charset="0" pitchFamily="34" typeface="Impact MT Std"/>
                <a:ea charset="-122" panose="020b0503020204020204" pitchFamily="34" typeface="微软雅黑"/>
                <a:sym charset="-122" panose="020b0503020204020204" pitchFamily="34" typeface="微软雅黑"/>
              </a:rPr>
              <a:t>03</a:t>
            </a:r>
          </a:p>
        </p:txBody>
      </p:sp>
      <p:sp>
        <p:nvSpPr>
          <p:cNvPr id="21" name="文本框 163"/>
          <p:cNvSpPr txBox="1"/>
          <p:nvPr/>
        </p:nvSpPr>
        <p:spPr>
          <a:xfrm>
            <a:off x="4792881" y="2660561"/>
            <a:ext cx="2704532" cy="640080"/>
          </a:xfrm>
          <a:prstGeom prst="rect">
            <a:avLst/>
          </a:prstGeom>
          <a:noFill/>
        </p:spPr>
        <p:txBody>
          <a:bodyPr rtlCol="0" wrap="square">
            <a:spAutoFit/>
          </a:bodyPr>
          <a:lstStyle/>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第三部分  </a:t>
            </a:r>
          </a:p>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 公司团队</a:t>
            </a:r>
          </a:p>
        </p:txBody>
      </p:sp>
      <p:sp>
        <p:nvSpPr>
          <p:cNvPr id="2" name="矩形 1"/>
          <p:cNvSpPr/>
          <p:nvPr/>
        </p:nvSpPr>
        <p:spPr>
          <a:xfrm>
            <a:off x="5665538" y="4002670"/>
            <a:ext cx="833573" cy="48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微立体创业计划\002.png" id="85" name="Picture 3"/>
          <p:cNvPicPr>
            <a:picLocks noChangeArrowheads="1" noChangeAspect="1"/>
          </p:cNvPicPr>
          <p:nvPr/>
        </p:nvPicPr>
        <p:blipFill>
          <a:blip r:embed="rId3">
            <a:extLst>
              <a:ext uri="{28A0092B-C50C-407E-A947-70E740481C1C}">
                <a14:useLocalDpi/>
              </a:ext>
            </a:extLst>
          </a:blip>
          <a:stretch>
            <a:fillRect/>
          </a:stretch>
        </p:blipFill>
        <p:spPr bwMode="auto">
          <a:xfrm>
            <a:off x="7980597" y="5661248"/>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6" name="Picture 3"/>
          <p:cNvPicPr>
            <a:picLocks noChangeArrowheads="1" noChangeAspect="1"/>
          </p:cNvPicPr>
          <p:nvPr/>
        </p:nvPicPr>
        <p:blipFill>
          <a:blip r:embed="rId3">
            <a:extLst>
              <a:ext uri="{28A0092B-C50C-407E-A947-70E740481C1C}">
                <a14:useLocalDpi/>
              </a:ext>
            </a:extLst>
          </a:blip>
          <a:stretch>
            <a:fillRect/>
          </a:stretch>
        </p:blipFill>
        <p:spPr bwMode="auto">
          <a:xfrm>
            <a:off x="8977907" y="4005065"/>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7" name="Picture 3"/>
          <p:cNvPicPr>
            <a:picLocks noChangeArrowheads="1" noChangeAspect="1"/>
          </p:cNvPicPr>
          <p:nvPr/>
        </p:nvPicPr>
        <p:blipFill>
          <a:blip r:embed="rId3">
            <a:extLst>
              <a:ext uri="{28A0092B-C50C-407E-A947-70E740481C1C}">
                <a14:useLocalDpi/>
              </a:ext>
            </a:extLst>
          </a:blip>
          <a:stretch>
            <a:fillRect/>
          </a:stretch>
        </p:blipFill>
        <p:spPr bwMode="auto">
          <a:xfrm>
            <a:off x="9958635" y="5633865"/>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1" name="Picture 3"/>
          <p:cNvPicPr>
            <a:picLocks noChangeArrowheads="1" noChangeAspect="1"/>
          </p:cNvPicPr>
          <p:nvPr/>
        </p:nvPicPr>
        <p:blipFill>
          <a:blip r:embed="rId3">
            <a:extLst>
              <a:ext uri="{28A0092B-C50C-407E-A947-70E740481C1C}">
                <a14:useLocalDpi/>
              </a:ext>
            </a:extLst>
          </a:blip>
          <a:stretch>
            <a:fillRect/>
          </a:stretch>
        </p:blipFill>
        <p:spPr bwMode="auto">
          <a:xfrm>
            <a:off x="-311125" y="5661247"/>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2" name="Picture 3"/>
          <p:cNvPicPr>
            <a:picLocks noChangeArrowheads="1" noChangeAspect="1"/>
          </p:cNvPicPr>
          <p:nvPr/>
        </p:nvPicPr>
        <p:blipFill>
          <a:blip r:embed="rId3">
            <a:extLst>
              <a:ext uri="{28A0092B-C50C-407E-A947-70E740481C1C}">
                <a14:useLocalDpi/>
              </a:ext>
            </a:extLst>
          </a:blip>
          <a:stretch>
            <a:fillRect/>
          </a:stretch>
        </p:blipFill>
        <p:spPr bwMode="auto">
          <a:xfrm>
            <a:off x="686185" y="4005064"/>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3" name="Picture 3"/>
          <p:cNvPicPr>
            <a:picLocks noChangeArrowheads="1" noChangeAspect="1"/>
          </p:cNvPicPr>
          <p:nvPr/>
        </p:nvPicPr>
        <p:blipFill>
          <a:blip r:embed="rId3">
            <a:extLst>
              <a:ext uri="{28A0092B-C50C-407E-A947-70E740481C1C}">
                <a14:useLocalDpi/>
              </a:ext>
            </a:extLst>
          </a:blip>
          <a:stretch>
            <a:fillRect/>
          </a:stretch>
        </p:blipFill>
        <p:spPr bwMode="auto">
          <a:xfrm>
            <a:off x="1666913" y="5633864"/>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Tree>
    <p:extLst>
      <p:ext uri="{BB962C8B-B14F-4D97-AF65-F5344CB8AC3E}">
        <p14:creationId val="124287161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anim calcmode="lin" valueType="num">
                                      <p:cBhvr>
                                        <p:cTn dur="500" fill="hold" id="8"/>
                                        <p:tgtEl>
                                          <p:spTgt spid="18"/>
                                        </p:tgtEl>
                                        <p:attrNameLst>
                                          <p:attrName>ppt_x</p:attrName>
                                        </p:attrNameLst>
                                      </p:cBhvr>
                                      <p:tavLst>
                                        <p:tav tm="0">
                                          <p:val>
                                            <p:strVal val="#ppt_x"/>
                                          </p:val>
                                        </p:tav>
                                        <p:tav tm="100000">
                                          <p:val>
                                            <p:strVal val="#ppt_x"/>
                                          </p:val>
                                        </p:tav>
                                      </p:tavLst>
                                    </p:anim>
                                    <p:anim calcmode="lin" valueType="num">
                                      <p:cBhvr>
                                        <p:cTn dur="5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75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grpId="0" id="15" nodeType="withEffect" presetClass="entr" presetID="52" presetSubtype="0">
                                  <p:stCondLst>
                                    <p:cond delay="0"/>
                                  </p:stCondLst>
                                  <p:iterate type="lt">
                                    <p:tmPct val="10000"/>
                                  </p:iterate>
                                  <p:childTnLst>
                                    <p:set>
                                      <p:cBhvr>
                                        <p:cTn dur="1" fill="hold" id="16">
                                          <p:stCondLst>
                                            <p:cond delay="0"/>
                                          </p:stCondLst>
                                        </p:cTn>
                                        <p:tgtEl>
                                          <p:spTgt spid="20"/>
                                        </p:tgtEl>
                                        <p:attrNameLst>
                                          <p:attrName>style.visibility</p:attrName>
                                        </p:attrNameLst>
                                      </p:cBhvr>
                                      <p:to>
                                        <p:strVal val="visible"/>
                                      </p:to>
                                    </p:set>
                                    <p:animScale>
                                      <p:cBhvr>
                                        <p:cTn decel="50000" dur="1000" fill="hold" id="17">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0"/>
                                        </p:tgtEl>
                                        <p:attrNameLst>
                                          <p:attrName>ppt_x</p:attrName>
                                          <p:attrName>ppt_y</p:attrName>
                                        </p:attrNameLst>
                                      </p:cBhvr>
                                    </p:animMotion>
                                    <p:animEffect filter="fade" transition="in">
                                      <p:cBhvr>
                                        <p:cTn dur="1000" id="19"/>
                                        <p:tgtEl>
                                          <p:spTgt spid="20"/>
                                        </p:tgtEl>
                                      </p:cBhvr>
                                    </p:animEffect>
                                  </p:childTnLst>
                                </p:cTn>
                              </p:par>
                            </p:childTnLst>
                          </p:cTn>
                        </p:par>
                        <p:par>
                          <p:cTn fill="hold" id="20" nodeType="afterGroup">
                            <p:stCondLst>
                              <p:cond delay="1250"/>
                            </p:stCondLst>
                            <p:childTnLst>
                              <p:par>
                                <p:cTn fill="hold" grpId="0" id="21" nodeType="afterEffect" presetClass="entr" presetID="12" presetSubtype="4">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id="23"/>
                                        <p:tgtEl>
                                          <p:spTgt spid="21"/>
                                        </p:tgtEl>
                                        <p:attrNameLst>
                                          <p:attrName>ppt_y</p:attrName>
                                        </p:attrNameLst>
                                      </p:cBhvr>
                                      <p:tavLst>
                                        <p:tav tm="0">
                                          <p:val>
                                            <p:strVal val="#ppt_y+#ppt_h*1.125000"/>
                                          </p:val>
                                        </p:tav>
                                        <p:tav tm="100000">
                                          <p:val>
                                            <p:strVal val="#ppt_y"/>
                                          </p:val>
                                        </p:tav>
                                      </p:tavLst>
                                    </p:anim>
                                    <p:animEffect filter="wipe(up)" transition="in">
                                      <p:cBhvr>
                                        <p:cTn dur="500" id="24"/>
                                        <p:tgtEl>
                                          <p:spTgt spid="21"/>
                                        </p:tgtEl>
                                      </p:cBhvr>
                                    </p:animEffect>
                                  </p:childTnLst>
                                </p:cTn>
                              </p:par>
                            </p:childTnLst>
                          </p:cTn>
                        </p:par>
                        <p:par>
                          <p:cTn fill="hold" id="25" nodeType="afterGroup">
                            <p:stCondLst>
                              <p:cond delay="1750"/>
                            </p:stCondLst>
                            <p:childTnLst>
                              <p:par>
                                <p:cTn fill="hold" grpId="0" id="26" nodeType="afterEffect" presetClass="entr" presetID="42" presetSubtype="0">
                                  <p:stCondLst>
                                    <p:cond delay="0"/>
                                  </p:stCondLst>
                                  <p:childTnLst>
                                    <p:set>
                                      <p:cBhvr>
                                        <p:cTn dur="1" fill="hold" id="27">
                                          <p:stCondLst>
                                            <p:cond delay="0"/>
                                          </p:stCondLst>
                                        </p:cTn>
                                        <p:tgtEl>
                                          <p:spTgt spid="2"/>
                                        </p:tgtEl>
                                        <p:attrNameLst>
                                          <p:attrName>style.visibility</p:attrName>
                                        </p:attrNameLst>
                                      </p:cBhvr>
                                      <p:to>
                                        <p:strVal val="visible"/>
                                      </p:to>
                                    </p:set>
                                    <p:animEffect filter="fade" transition="in">
                                      <p:cBhvr>
                                        <p:cTn dur="1000" id="28"/>
                                        <p:tgtEl>
                                          <p:spTgt spid="2"/>
                                        </p:tgtEl>
                                      </p:cBhvr>
                                    </p:animEffect>
                                    <p:anim calcmode="lin" valueType="num">
                                      <p:cBhvr>
                                        <p:cTn dur="1000" fill="hold" id="29"/>
                                        <p:tgtEl>
                                          <p:spTgt spid="2"/>
                                        </p:tgtEl>
                                        <p:attrNameLst>
                                          <p:attrName>ppt_x</p:attrName>
                                        </p:attrNameLst>
                                      </p:cBhvr>
                                      <p:tavLst>
                                        <p:tav tm="0">
                                          <p:val>
                                            <p:strVal val="#ppt_x"/>
                                          </p:val>
                                        </p:tav>
                                        <p:tav tm="100000">
                                          <p:val>
                                            <p:strVal val="#ppt_x"/>
                                          </p:val>
                                        </p:tav>
                                      </p:tavLst>
                                    </p:anim>
                                    <p:anim calcmode="lin" valueType="num">
                                      <p:cBhvr>
                                        <p:cTn dur="1000" fill="hold" id="30"/>
                                        <p:tgtEl>
                                          <p:spTgt spid="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750"/>
                            </p:stCondLst>
                            <p:childTnLst>
                              <p:par>
                                <p:cTn fill="hold" grpId="0" id="32" nodeType="afterEffect" presetClass="entr" presetID="21" presetSubtype="1">
                                  <p:stCondLst>
                                    <p:cond delay="0"/>
                                  </p:stCondLst>
                                  <p:childTnLst>
                                    <p:set>
                                      <p:cBhvr>
                                        <p:cTn dur="1" fill="hold" id="33">
                                          <p:stCondLst>
                                            <p:cond delay="0"/>
                                          </p:stCondLst>
                                        </p:cTn>
                                        <p:tgtEl>
                                          <p:spTgt spid="45"/>
                                        </p:tgtEl>
                                        <p:attrNameLst>
                                          <p:attrName>style.visibility</p:attrName>
                                        </p:attrNameLst>
                                      </p:cBhvr>
                                      <p:to>
                                        <p:strVal val="visible"/>
                                      </p:to>
                                    </p:set>
                                    <p:animEffect filter="wheel(1)" transition="in">
                                      <p:cBhvr>
                                        <p:cTn dur="2000" id="34"/>
                                        <p:tgtEl>
                                          <p:spTgt spid="45"/>
                                        </p:tgtEl>
                                      </p:cBhvr>
                                    </p:animEffect>
                                  </p:childTnLst>
                                </p:cTn>
                              </p:par>
                              <p:par>
                                <p:cTn fill="hold" id="35" nodeType="withEffect" presetClass="entr" presetID="42" presetSubtype="0">
                                  <p:stCondLst>
                                    <p:cond delay="750"/>
                                  </p:stCondLst>
                                  <p:childTnLst>
                                    <p:set>
                                      <p:cBhvr>
                                        <p:cTn dur="1" fill="hold" id="36">
                                          <p:stCondLst>
                                            <p:cond delay="0"/>
                                          </p:stCondLst>
                                        </p:cTn>
                                        <p:tgtEl>
                                          <p:spTgt spid="85"/>
                                        </p:tgtEl>
                                        <p:attrNameLst>
                                          <p:attrName>style.visibility</p:attrName>
                                        </p:attrNameLst>
                                      </p:cBhvr>
                                      <p:to>
                                        <p:strVal val="visible"/>
                                      </p:to>
                                    </p:set>
                                    <p:animEffect filter="fade" transition="in">
                                      <p:cBhvr>
                                        <p:cTn dur="500" id="37"/>
                                        <p:tgtEl>
                                          <p:spTgt spid="85"/>
                                        </p:tgtEl>
                                      </p:cBhvr>
                                    </p:animEffect>
                                    <p:anim calcmode="lin" valueType="num">
                                      <p:cBhvr>
                                        <p:cTn dur="500" fill="hold" id="38"/>
                                        <p:tgtEl>
                                          <p:spTgt spid="85"/>
                                        </p:tgtEl>
                                        <p:attrNameLst>
                                          <p:attrName>ppt_x</p:attrName>
                                        </p:attrNameLst>
                                      </p:cBhvr>
                                      <p:tavLst>
                                        <p:tav tm="0">
                                          <p:val>
                                            <p:strVal val="#ppt_x"/>
                                          </p:val>
                                        </p:tav>
                                        <p:tav tm="100000">
                                          <p:val>
                                            <p:strVal val="#ppt_x"/>
                                          </p:val>
                                        </p:tav>
                                      </p:tavLst>
                                    </p:anim>
                                    <p:anim calcmode="lin" valueType="num">
                                      <p:cBhvr>
                                        <p:cTn dur="500" fill="hold" id="39"/>
                                        <p:tgtEl>
                                          <p:spTgt spid="8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750"/>
                                  </p:stCondLst>
                                  <p:childTnLst>
                                    <p:set>
                                      <p:cBhvr>
                                        <p:cTn dur="1" fill="hold" id="41">
                                          <p:stCondLst>
                                            <p:cond delay="0"/>
                                          </p:stCondLst>
                                        </p:cTn>
                                        <p:tgtEl>
                                          <p:spTgt spid="86"/>
                                        </p:tgtEl>
                                        <p:attrNameLst>
                                          <p:attrName>style.visibility</p:attrName>
                                        </p:attrNameLst>
                                      </p:cBhvr>
                                      <p:to>
                                        <p:strVal val="visible"/>
                                      </p:to>
                                    </p:set>
                                    <p:animEffect filter="fade" transition="in">
                                      <p:cBhvr>
                                        <p:cTn dur="500" id="42"/>
                                        <p:tgtEl>
                                          <p:spTgt spid="86"/>
                                        </p:tgtEl>
                                      </p:cBhvr>
                                    </p:animEffect>
                                    <p:anim calcmode="lin" valueType="num">
                                      <p:cBhvr>
                                        <p:cTn dur="500" fill="hold" id="43"/>
                                        <p:tgtEl>
                                          <p:spTgt spid="86"/>
                                        </p:tgtEl>
                                        <p:attrNameLst>
                                          <p:attrName>ppt_x</p:attrName>
                                        </p:attrNameLst>
                                      </p:cBhvr>
                                      <p:tavLst>
                                        <p:tav tm="0">
                                          <p:val>
                                            <p:strVal val="#ppt_x"/>
                                          </p:val>
                                        </p:tav>
                                        <p:tav tm="100000">
                                          <p:val>
                                            <p:strVal val="#ppt_x"/>
                                          </p:val>
                                        </p:tav>
                                      </p:tavLst>
                                    </p:anim>
                                    <p:anim calcmode="lin" valueType="num">
                                      <p:cBhvr>
                                        <p:cTn dur="500" fill="hold" id="44"/>
                                        <p:tgtEl>
                                          <p:spTgt spid="86"/>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750"/>
                                  </p:stCondLst>
                                  <p:childTnLst>
                                    <p:set>
                                      <p:cBhvr>
                                        <p:cTn dur="1" fill="hold" id="46">
                                          <p:stCondLst>
                                            <p:cond delay="0"/>
                                          </p:stCondLst>
                                        </p:cTn>
                                        <p:tgtEl>
                                          <p:spTgt spid="87"/>
                                        </p:tgtEl>
                                        <p:attrNameLst>
                                          <p:attrName>style.visibility</p:attrName>
                                        </p:attrNameLst>
                                      </p:cBhvr>
                                      <p:to>
                                        <p:strVal val="visible"/>
                                      </p:to>
                                    </p:set>
                                    <p:animEffect filter="fade" transition="in">
                                      <p:cBhvr>
                                        <p:cTn dur="500" id="47"/>
                                        <p:tgtEl>
                                          <p:spTgt spid="87"/>
                                        </p:tgtEl>
                                      </p:cBhvr>
                                    </p:animEffect>
                                    <p:anim calcmode="lin" valueType="num">
                                      <p:cBhvr>
                                        <p:cTn dur="500" fill="hold" id="48"/>
                                        <p:tgtEl>
                                          <p:spTgt spid="87"/>
                                        </p:tgtEl>
                                        <p:attrNameLst>
                                          <p:attrName>ppt_x</p:attrName>
                                        </p:attrNameLst>
                                      </p:cBhvr>
                                      <p:tavLst>
                                        <p:tav tm="0">
                                          <p:val>
                                            <p:strVal val="#ppt_x"/>
                                          </p:val>
                                        </p:tav>
                                        <p:tav tm="100000">
                                          <p:val>
                                            <p:strVal val="#ppt_x"/>
                                          </p:val>
                                        </p:tav>
                                      </p:tavLst>
                                    </p:anim>
                                    <p:anim calcmode="lin" valueType="num">
                                      <p:cBhvr>
                                        <p:cTn dur="500" fill="hold" id="49"/>
                                        <p:tgtEl>
                                          <p:spTgt spid="87"/>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750"/>
                                  </p:stCondLst>
                                  <p:childTnLst>
                                    <p:set>
                                      <p:cBhvr>
                                        <p:cTn dur="1" fill="hold" id="51">
                                          <p:stCondLst>
                                            <p:cond delay="0"/>
                                          </p:stCondLst>
                                        </p:cTn>
                                        <p:tgtEl>
                                          <p:spTgt spid="91"/>
                                        </p:tgtEl>
                                        <p:attrNameLst>
                                          <p:attrName>style.visibility</p:attrName>
                                        </p:attrNameLst>
                                      </p:cBhvr>
                                      <p:to>
                                        <p:strVal val="visible"/>
                                      </p:to>
                                    </p:set>
                                    <p:animEffect filter="fade" transition="in">
                                      <p:cBhvr>
                                        <p:cTn dur="500" id="52"/>
                                        <p:tgtEl>
                                          <p:spTgt spid="91"/>
                                        </p:tgtEl>
                                      </p:cBhvr>
                                    </p:animEffect>
                                    <p:anim calcmode="lin" valueType="num">
                                      <p:cBhvr>
                                        <p:cTn dur="500" fill="hold" id="53"/>
                                        <p:tgtEl>
                                          <p:spTgt spid="91"/>
                                        </p:tgtEl>
                                        <p:attrNameLst>
                                          <p:attrName>ppt_x</p:attrName>
                                        </p:attrNameLst>
                                      </p:cBhvr>
                                      <p:tavLst>
                                        <p:tav tm="0">
                                          <p:val>
                                            <p:strVal val="#ppt_x"/>
                                          </p:val>
                                        </p:tav>
                                        <p:tav tm="100000">
                                          <p:val>
                                            <p:strVal val="#ppt_x"/>
                                          </p:val>
                                        </p:tav>
                                      </p:tavLst>
                                    </p:anim>
                                    <p:anim calcmode="lin" valueType="num">
                                      <p:cBhvr>
                                        <p:cTn dur="500" fill="hold" id="54"/>
                                        <p:tgtEl>
                                          <p:spTgt spid="91"/>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750"/>
                                  </p:stCondLst>
                                  <p:childTnLst>
                                    <p:set>
                                      <p:cBhvr>
                                        <p:cTn dur="1" fill="hold" id="56">
                                          <p:stCondLst>
                                            <p:cond delay="0"/>
                                          </p:stCondLst>
                                        </p:cTn>
                                        <p:tgtEl>
                                          <p:spTgt spid="92"/>
                                        </p:tgtEl>
                                        <p:attrNameLst>
                                          <p:attrName>style.visibility</p:attrName>
                                        </p:attrNameLst>
                                      </p:cBhvr>
                                      <p:to>
                                        <p:strVal val="visible"/>
                                      </p:to>
                                    </p:set>
                                    <p:animEffect filter="fade" transition="in">
                                      <p:cBhvr>
                                        <p:cTn dur="500" id="57"/>
                                        <p:tgtEl>
                                          <p:spTgt spid="92"/>
                                        </p:tgtEl>
                                      </p:cBhvr>
                                    </p:animEffect>
                                    <p:anim calcmode="lin" valueType="num">
                                      <p:cBhvr>
                                        <p:cTn dur="500" fill="hold" id="58"/>
                                        <p:tgtEl>
                                          <p:spTgt spid="92"/>
                                        </p:tgtEl>
                                        <p:attrNameLst>
                                          <p:attrName>ppt_x</p:attrName>
                                        </p:attrNameLst>
                                      </p:cBhvr>
                                      <p:tavLst>
                                        <p:tav tm="0">
                                          <p:val>
                                            <p:strVal val="#ppt_x"/>
                                          </p:val>
                                        </p:tav>
                                        <p:tav tm="100000">
                                          <p:val>
                                            <p:strVal val="#ppt_x"/>
                                          </p:val>
                                        </p:tav>
                                      </p:tavLst>
                                    </p:anim>
                                    <p:anim calcmode="lin" valueType="num">
                                      <p:cBhvr>
                                        <p:cTn dur="500" fill="hold" id="59"/>
                                        <p:tgtEl>
                                          <p:spTgt spid="92"/>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750"/>
                                  </p:stCondLst>
                                  <p:childTnLst>
                                    <p:set>
                                      <p:cBhvr>
                                        <p:cTn dur="1" fill="hold" id="61">
                                          <p:stCondLst>
                                            <p:cond delay="0"/>
                                          </p:stCondLst>
                                        </p:cTn>
                                        <p:tgtEl>
                                          <p:spTgt spid="93"/>
                                        </p:tgtEl>
                                        <p:attrNameLst>
                                          <p:attrName>style.visibility</p:attrName>
                                        </p:attrNameLst>
                                      </p:cBhvr>
                                      <p:to>
                                        <p:strVal val="visible"/>
                                      </p:to>
                                    </p:set>
                                    <p:animEffect filter="fade" transition="in">
                                      <p:cBhvr>
                                        <p:cTn dur="500" id="62"/>
                                        <p:tgtEl>
                                          <p:spTgt spid="93"/>
                                        </p:tgtEl>
                                      </p:cBhvr>
                                    </p:animEffect>
                                    <p:anim calcmode="lin" valueType="num">
                                      <p:cBhvr>
                                        <p:cTn dur="500" fill="hold" id="63"/>
                                        <p:tgtEl>
                                          <p:spTgt spid="93"/>
                                        </p:tgtEl>
                                        <p:attrNameLst>
                                          <p:attrName>ppt_x</p:attrName>
                                        </p:attrNameLst>
                                      </p:cBhvr>
                                      <p:tavLst>
                                        <p:tav tm="0">
                                          <p:val>
                                            <p:strVal val="#ppt_x"/>
                                          </p:val>
                                        </p:tav>
                                        <p:tav tm="100000">
                                          <p:val>
                                            <p:strVal val="#ppt_x"/>
                                          </p:val>
                                        </p:tav>
                                      </p:tavLst>
                                    </p:anim>
                                    <p:anim calcmode="lin" valueType="num">
                                      <p:cBhvr>
                                        <p:cTn dur="500" fill="hold" id="64"/>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19"/>
      <p:bldP grpId="0" spid="20"/>
      <p:bldP grpId="0" spid="21"/>
      <p:bldP grpId="0" spid="2"/>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 name="KSO_Shape"/>
          <p:cNvSpPr/>
          <p:nvPr/>
        </p:nvSpPr>
        <p:spPr bwMode="auto">
          <a:xfrm>
            <a:off x="435298" y="389857"/>
            <a:ext cx="451368" cy="44685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8" name="TextBox 7"/>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项目成员</a:t>
            </a:r>
          </a:p>
        </p:txBody>
      </p:sp>
      <p:grpSp>
        <p:nvGrpSpPr>
          <p:cNvPr id="5" name="组合 4"/>
          <p:cNvGrpSpPr/>
          <p:nvPr/>
        </p:nvGrpSpPr>
        <p:grpSpPr>
          <a:xfrm>
            <a:off x="8303312" y="1516623"/>
            <a:ext cx="2701946" cy="2701946"/>
            <a:chOff x="9108433" y="1447489"/>
            <a:chExt cx="2701946" cy="2701946"/>
          </a:xfrm>
        </p:grpSpPr>
        <p:sp>
          <p:nvSpPr>
            <p:cNvPr id="6" name="椭圆 5"/>
            <p:cNvSpPr/>
            <p:nvPr/>
          </p:nvSpPr>
          <p:spPr>
            <a:xfrm>
              <a:off x="9108433" y="1447489"/>
              <a:ext cx="2701946" cy="2701946"/>
            </a:xfrm>
            <a:prstGeom prst="ellipse">
              <a:avLst/>
            </a:prstGeom>
            <a:gradFill flip="none" rotWithShape="1">
              <a:gsLst>
                <a:gs pos="0">
                  <a:schemeClr val="bg1"/>
                </a:gs>
                <a:gs pos="100000">
                  <a:schemeClr val="bg1">
                    <a:lumMod val="85000"/>
                  </a:schemeClr>
                </a:gs>
              </a:gsLst>
              <a:lin ang="5400000" scaled="1"/>
            </a:gradFill>
            <a:ln w="1270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9460039" y="1799095"/>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11" name="图片 10"/>
            <p:cNvPicPr>
              <a:picLocks noChangeAspect="1"/>
            </p:cNvPicPr>
            <p:nvPr/>
          </p:nvPicPr>
          <p:blipFill>
            <a:blip r:embed="rId4">
              <a:extLst>
                <a:ext uri="{28A0092B-C50C-407E-A947-70E740481C1C}">
                  <a14:useLocalDpi/>
                </a:ext>
              </a:extLst>
            </a:blip>
            <a:srcRect b="0" t="-9143"/>
            <a:stretch>
              <a:fillRect/>
            </a:stretch>
          </p:blipFill>
          <p:spPr>
            <a:xfrm>
              <a:off x="9638645" y="1955558"/>
              <a:ext cx="1632964" cy="1632964"/>
            </a:xfrm>
            <a:prstGeom prst="ellipse">
              <a:avLst/>
            </a:prstGeom>
            <a:solidFill>
              <a:schemeClr val="bg1"/>
            </a:solidFill>
            <a:ln>
              <a:noFill/>
            </a:ln>
            <a:effectLst>
              <a:innerShdw blurRad="63500" dir="13500000" dist="50800">
                <a:prstClr val="black">
                  <a:alpha val="50000"/>
                </a:prstClr>
              </a:innerShdw>
            </a:effectLst>
          </p:spPr>
        </p:pic>
      </p:grpSp>
      <p:grpSp>
        <p:nvGrpSpPr>
          <p:cNvPr id="12" name="组合 11"/>
          <p:cNvGrpSpPr/>
          <p:nvPr/>
        </p:nvGrpSpPr>
        <p:grpSpPr>
          <a:xfrm>
            <a:off x="5921814" y="1516623"/>
            <a:ext cx="2701946" cy="2701946"/>
            <a:chOff x="5739856" y="1447489"/>
            <a:chExt cx="2701946" cy="2701946"/>
          </a:xfrm>
        </p:grpSpPr>
        <p:sp>
          <p:nvSpPr>
            <p:cNvPr id="13" name="椭圆 12"/>
            <p:cNvSpPr/>
            <p:nvPr/>
          </p:nvSpPr>
          <p:spPr>
            <a:xfrm>
              <a:off x="5739856" y="1447489"/>
              <a:ext cx="2701946" cy="2701946"/>
            </a:xfrm>
            <a:prstGeom prst="ellipse">
              <a:avLst/>
            </a:prstGeom>
            <a:gradFill flip="none" rotWithShape="1">
              <a:gsLst>
                <a:gs pos="0">
                  <a:schemeClr val="bg1"/>
                </a:gs>
                <a:gs pos="100000">
                  <a:schemeClr val="bg1">
                    <a:lumMod val="85000"/>
                  </a:schemeClr>
                </a:gs>
              </a:gsLst>
              <a:lin ang="5400000" scaled="1"/>
            </a:gradFill>
            <a:ln w="1270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6091462" y="1799095"/>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6243325" y="1955558"/>
              <a:ext cx="1685808" cy="1685808"/>
            </a:xfrm>
            <a:prstGeom prst="ellipse">
              <a:avLst/>
            </a:prstGeom>
            <a:blipFill>
              <a:blip r:embed="rId5"/>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6" name="组合 15"/>
          <p:cNvGrpSpPr/>
          <p:nvPr/>
        </p:nvGrpSpPr>
        <p:grpSpPr>
          <a:xfrm>
            <a:off x="3540317" y="1516623"/>
            <a:ext cx="2701946" cy="2701946"/>
            <a:chOff x="1735432" y="1544478"/>
            <a:chExt cx="2701946" cy="2701946"/>
          </a:xfrm>
        </p:grpSpPr>
        <p:sp>
          <p:nvSpPr>
            <p:cNvPr id="17" name="椭圆 16"/>
            <p:cNvSpPr/>
            <p:nvPr/>
          </p:nvSpPr>
          <p:spPr>
            <a:xfrm>
              <a:off x="1735432" y="1544478"/>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a:off x="2087038" y="1896084"/>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a:off x="2243501" y="2052547"/>
              <a:ext cx="1685808" cy="1685808"/>
            </a:xfrm>
            <a:prstGeom prst="ellipse">
              <a:avLst/>
            </a:prstGeom>
            <a:blipFill>
              <a:blip r:embed="rId6"/>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0" name="组合 19"/>
          <p:cNvGrpSpPr/>
          <p:nvPr/>
        </p:nvGrpSpPr>
        <p:grpSpPr>
          <a:xfrm>
            <a:off x="1158820" y="1463127"/>
            <a:ext cx="2701946" cy="2701946"/>
            <a:chOff x="926446" y="1741376"/>
            <a:chExt cx="2701946" cy="2701946"/>
          </a:xfrm>
        </p:grpSpPr>
        <p:sp>
          <p:nvSpPr>
            <p:cNvPr id="21" name="椭圆 20"/>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79400" dir="2700000" dist="152400" rotWithShape="0" sx="102000" sy="10200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圆角矩形 21"/>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1444790" y="2259720"/>
              <a:ext cx="1665258" cy="1665258"/>
            </a:xfrm>
            <a:prstGeom prst="ellipse">
              <a:avLst/>
            </a:prstGeom>
            <a:blipFill>
              <a:blip r:embed="rId7"/>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4" name="组合 23"/>
          <p:cNvGrpSpPr/>
          <p:nvPr/>
        </p:nvGrpSpPr>
        <p:grpSpPr>
          <a:xfrm>
            <a:off x="1793812" y="4421987"/>
            <a:ext cx="1702648" cy="404014"/>
            <a:chOff x="1793812" y="4421987"/>
            <a:chExt cx="1702648" cy="404014"/>
          </a:xfrm>
          <a:solidFill>
            <a:srgbClr val="0070C0"/>
          </a:solidFill>
        </p:grpSpPr>
        <p:sp>
          <p:nvSpPr>
            <p:cNvPr id="25" name="圆角矩形 24"/>
            <p:cNvSpPr/>
            <p:nvPr/>
          </p:nvSpPr>
          <p:spPr>
            <a:xfrm>
              <a:off x="1793812" y="4421987"/>
              <a:ext cx="1702648" cy="404014"/>
            </a:xfrm>
            <a:prstGeom prst="roundRect">
              <a:avLst>
                <a:gd fmla="val 50000" name="adj"/>
              </a:avLst>
            </a:prstGeom>
            <a:solidFill>
              <a:srgbClr val="0070C0"/>
            </a:solidFill>
            <a:ln cap="flat" w="28575">
              <a:solidFill>
                <a:srgbClr val="0070C0"/>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b="1" lang="zh-CN">
                <a:solidFill>
                  <a:prstClr val="black"/>
                </a:solidFill>
                <a:latin charset="-122" panose="020b0503020204020204" pitchFamily="34" typeface="微软雅黑"/>
                <a:ea charset="-122" panose="020b0503020204020204" pitchFamily="34" typeface="微软雅黑"/>
              </a:endParaRPr>
            </a:p>
          </p:txBody>
        </p:sp>
        <p:sp>
          <p:nvSpPr>
            <p:cNvPr id="26" name="文本框 48"/>
            <p:cNvSpPr txBox="1"/>
            <p:nvPr/>
          </p:nvSpPr>
          <p:spPr>
            <a:xfrm>
              <a:off x="2065738" y="4439328"/>
              <a:ext cx="1097280" cy="365760"/>
            </a:xfrm>
            <a:prstGeom prst="rect">
              <a:avLst/>
            </a:prstGeom>
            <a:noFill/>
            <a:ln>
              <a:noFill/>
            </a:ln>
          </p:spPr>
          <p:txBody>
            <a:bodyPr rtlCol="0" wrap="non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添加姓名</a:t>
              </a:r>
            </a:p>
          </p:txBody>
        </p:sp>
      </p:grpSp>
      <p:grpSp>
        <p:nvGrpSpPr>
          <p:cNvPr id="27" name="组合 26"/>
          <p:cNvGrpSpPr/>
          <p:nvPr/>
        </p:nvGrpSpPr>
        <p:grpSpPr>
          <a:xfrm>
            <a:off x="4128769" y="4421987"/>
            <a:ext cx="1702648" cy="404014"/>
            <a:chOff x="4128769" y="4421987"/>
            <a:chExt cx="1702648" cy="404014"/>
          </a:xfrm>
          <a:solidFill>
            <a:srgbClr val="0070C0"/>
          </a:solidFill>
        </p:grpSpPr>
        <p:sp>
          <p:nvSpPr>
            <p:cNvPr id="28" name="圆角矩形 27"/>
            <p:cNvSpPr/>
            <p:nvPr/>
          </p:nvSpPr>
          <p:spPr>
            <a:xfrm flipH="1">
              <a:off x="4128769" y="4421987"/>
              <a:ext cx="1702648" cy="404014"/>
            </a:xfrm>
            <a:prstGeom prst="roundRect">
              <a:avLst>
                <a:gd fmla="val 50000" name="adj"/>
              </a:avLst>
            </a:prstGeom>
            <a:solidFill>
              <a:srgbClr val="0070C0"/>
            </a:solidFill>
            <a:ln cap="flat" w="28575">
              <a:solidFill>
                <a:srgbClr val="0070C0"/>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b="1" lang="zh-CN">
                <a:solidFill>
                  <a:prstClr val="black"/>
                </a:solidFill>
                <a:latin charset="-122" panose="020b0503020204020204" pitchFamily="34" typeface="微软雅黑"/>
                <a:ea charset="-122" panose="020b0503020204020204" pitchFamily="34" typeface="微软雅黑"/>
              </a:endParaRPr>
            </a:p>
          </p:txBody>
        </p:sp>
        <p:sp>
          <p:nvSpPr>
            <p:cNvPr id="29" name="文本框 49"/>
            <p:cNvSpPr txBox="1"/>
            <p:nvPr/>
          </p:nvSpPr>
          <p:spPr>
            <a:xfrm>
              <a:off x="4426095" y="4439328"/>
              <a:ext cx="1097280" cy="365760"/>
            </a:xfrm>
            <a:prstGeom prst="rect">
              <a:avLst/>
            </a:prstGeom>
            <a:noFill/>
            <a:ln>
              <a:noFill/>
            </a:ln>
          </p:spPr>
          <p:txBody>
            <a:bodyPr rtlCol="0" wrap="non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添加姓名</a:t>
              </a:r>
            </a:p>
          </p:txBody>
        </p:sp>
      </p:grpSp>
      <p:grpSp>
        <p:nvGrpSpPr>
          <p:cNvPr id="30" name="组合 29"/>
          <p:cNvGrpSpPr/>
          <p:nvPr/>
        </p:nvGrpSpPr>
        <p:grpSpPr>
          <a:xfrm>
            <a:off x="6463726" y="4421987"/>
            <a:ext cx="1702648" cy="404014"/>
            <a:chOff x="6463726" y="4421987"/>
            <a:chExt cx="1702648" cy="404014"/>
          </a:xfrm>
          <a:solidFill>
            <a:srgbClr val="0070C0"/>
          </a:solidFill>
        </p:grpSpPr>
        <p:sp>
          <p:nvSpPr>
            <p:cNvPr id="31" name="圆角矩形 30"/>
            <p:cNvSpPr/>
            <p:nvPr/>
          </p:nvSpPr>
          <p:spPr>
            <a:xfrm>
              <a:off x="6463726" y="4421987"/>
              <a:ext cx="1702648" cy="404014"/>
            </a:xfrm>
            <a:prstGeom prst="roundRect">
              <a:avLst>
                <a:gd fmla="val 50000" name="adj"/>
              </a:avLst>
            </a:prstGeom>
            <a:solidFill>
              <a:srgbClr val="0070C0"/>
            </a:solidFill>
            <a:ln cap="flat" w="28575">
              <a:solidFill>
                <a:srgbClr val="0070C0"/>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b="1" lang="zh-CN">
                <a:solidFill>
                  <a:prstClr val="black"/>
                </a:solidFill>
                <a:latin charset="-122" panose="020b0503020204020204" pitchFamily="34" typeface="微软雅黑"/>
                <a:ea charset="-122" panose="020b0503020204020204" pitchFamily="34" typeface="微软雅黑"/>
              </a:endParaRPr>
            </a:p>
          </p:txBody>
        </p:sp>
        <p:sp>
          <p:nvSpPr>
            <p:cNvPr id="32" name="文本框 50"/>
            <p:cNvSpPr txBox="1"/>
            <p:nvPr/>
          </p:nvSpPr>
          <p:spPr>
            <a:xfrm>
              <a:off x="6761052" y="4439328"/>
              <a:ext cx="1097280" cy="365760"/>
            </a:xfrm>
            <a:prstGeom prst="rect">
              <a:avLst/>
            </a:prstGeom>
            <a:noFill/>
            <a:ln>
              <a:noFill/>
            </a:ln>
          </p:spPr>
          <p:txBody>
            <a:bodyPr rtlCol="0" wrap="non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添加姓名</a:t>
              </a:r>
            </a:p>
          </p:txBody>
        </p:sp>
      </p:grpSp>
      <p:grpSp>
        <p:nvGrpSpPr>
          <p:cNvPr id="33" name="组合 32"/>
          <p:cNvGrpSpPr/>
          <p:nvPr/>
        </p:nvGrpSpPr>
        <p:grpSpPr>
          <a:xfrm>
            <a:off x="8798682" y="4421987"/>
            <a:ext cx="1702648" cy="404014"/>
            <a:chOff x="8798682" y="4421987"/>
            <a:chExt cx="1702648" cy="404014"/>
          </a:xfrm>
          <a:solidFill>
            <a:srgbClr val="0070C0"/>
          </a:solidFill>
        </p:grpSpPr>
        <p:sp>
          <p:nvSpPr>
            <p:cNvPr id="34" name="圆角矩形 33"/>
            <p:cNvSpPr/>
            <p:nvPr/>
          </p:nvSpPr>
          <p:spPr>
            <a:xfrm flipH="1">
              <a:off x="8798682" y="4421987"/>
              <a:ext cx="1702648" cy="404014"/>
            </a:xfrm>
            <a:prstGeom prst="roundRect">
              <a:avLst>
                <a:gd fmla="val 50000" name="adj"/>
              </a:avLst>
            </a:prstGeom>
            <a:solidFill>
              <a:srgbClr val="0070C0"/>
            </a:solidFill>
            <a:ln cap="flat" w="28575">
              <a:solidFill>
                <a:srgbClr val="0070C0"/>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b="1" lang="zh-CN">
                <a:solidFill>
                  <a:prstClr val="black"/>
                </a:solidFill>
                <a:latin charset="-122" panose="020b0503020204020204" pitchFamily="34" typeface="微软雅黑"/>
                <a:ea charset="-122" panose="020b0503020204020204" pitchFamily="34" typeface="微软雅黑"/>
              </a:endParaRPr>
            </a:p>
          </p:txBody>
        </p:sp>
        <p:sp>
          <p:nvSpPr>
            <p:cNvPr id="35" name="文本框 51"/>
            <p:cNvSpPr txBox="1"/>
            <p:nvPr/>
          </p:nvSpPr>
          <p:spPr>
            <a:xfrm>
              <a:off x="9096010" y="4439328"/>
              <a:ext cx="1097280" cy="365760"/>
            </a:xfrm>
            <a:prstGeom prst="rect">
              <a:avLst/>
            </a:prstGeom>
            <a:noFill/>
            <a:ln>
              <a:noFill/>
            </a:ln>
          </p:spPr>
          <p:txBody>
            <a:bodyPr rtlCol="0" wrap="non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添加姓名</a:t>
              </a:r>
            </a:p>
          </p:txBody>
        </p:sp>
      </p:grpSp>
      <p:sp>
        <p:nvSpPr>
          <p:cNvPr id="36" name="矩形 35"/>
          <p:cNvSpPr/>
          <p:nvPr/>
        </p:nvSpPr>
        <p:spPr>
          <a:xfrm>
            <a:off x="1480392" y="5068074"/>
            <a:ext cx="2218620" cy="1051560"/>
          </a:xfrm>
          <a:prstGeom prst="rect">
            <a:avLst/>
          </a:prstGeom>
        </p:spPr>
        <p:txBody>
          <a:bodyPr wrap="square">
            <a:spAutoFit/>
          </a:bodyPr>
          <a:lstStyle/>
          <a:p>
            <a:pPr algn="ctr">
              <a:lnSpc>
                <a:spcPct val="15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a:t>
            </a:r>
          </a:p>
        </p:txBody>
      </p:sp>
      <p:sp>
        <p:nvSpPr>
          <p:cNvPr id="37" name="矩形 36"/>
          <p:cNvSpPr/>
          <p:nvPr/>
        </p:nvSpPr>
        <p:spPr>
          <a:xfrm>
            <a:off x="3857281" y="5068074"/>
            <a:ext cx="2218620" cy="1051560"/>
          </a:xfrm>
          <a:prstGeom prst="rect">
            <a:avLst/>
          </a:prstGeom>
        </p:spPr>
        <p:txBody>
          <a:bodyPr wrap="square">
            <a:spAutoFit/>
          </a:bodyPr>
          <a:lstStyle/>
          <a:p>
            <a:pPr algn="ctr">
              <a:lnSpc>
                <a:spcPct val="15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a:t>
            </a:r>
          </a:p>
        </p:txBody>
      </p:sp>
      <p:sp>
        <p:nvSpPr>
          <p:cNvPr id="38" name="矩形 37"/>
          <p:cNvSpPr/>
          <p:nvPr/>
        </p:nvSpPr>
        <p:spPr>
          <a:xfrm>
            <a:off x="6234170" y="5068074"/>
            <a:ext cx="2218620" cy="1051560"/>
          </a:xfrm>
          <a:prstGeom prst="rect">
            <a:avLst/>
          </a:prstGeom>
        </p:spPr>
        <p:txBody>
          <a:bodyPr wrap="square">
            <a:spAutoFit/>
          </a:bodyPr>
          <a:lstStyle/>
          <a:p>
            <a:pPr algn="ctr">
              <a:lnSpc>
                <a:spcPct val="15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a:t>
            </a:r>
          </a:p>
        </p:txBody>
      </p:sp>
      <p:sp>
        <p:nvSpPr>
          <p:cNvPr id="39" name="矩形 38"/>
          <p:cNvSpPr/>
          <p:nvPr/>
        </p:nvSpPr>
        <p:spPr>
          <a:xfrm>
            <a:off x="8611060" y="5068074"/>
            <a:ext cx="2218620" cy="1051560"/>
          </a:xfrm>
          <a:prstGeom prst="rect">
            <a:avLst/>
          </a:prstGeom>
        </p:spPr>
        <p:txBody>
          <a:bodyPr wrap="square">
            <a:spAutoFit/>
          </a:bodyPr>
          <a:lstStyle/>
          <a:p>
            <a:pPr algn="ctr">
              <a:lnSpc>
                <a:spcPct val="150000"/>
              </a:lnSpc>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a:t>
            </a:r>
          </a:p>
        </p:txBody>
      </p:sp>
    </p:spTree>
    <p:extLst>
      <p:ext uri="{BB962C8B-B14F-4D97-AF65-F5344CB8AC3E}">
        <p14:creationId val="3557191853"/>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250" id="13"/>
                                        <p:tgtEl>
                                          <p:spTgt spid="7"/>
                                        </p:tgtEl>
                                        <p:attrNameLst>
                                          <p:attrName>ppt_y</p:attrName>
                                        </p:attrNameLst>
                                      </p:cBhvr>
                                      <p:tavLst>
                                        <p:tav tm="0">
                                          <p:val>
                                            <p:strVal val="#ppt_y+#ppt_h*1.125000"/>
                                          </p:val>
                                        </p:tav>
                                        <p:tav tm="100000">
                                          <p:val>
                                            <p:strVal val="#ppt_y"/>
                                          </p:val>
                                        </p:tav>
                                      </p:tavLst>
                                    </p:anim>
                                    <p:animEffect filter="wipe(up)" transition="in">
                                      <p:cBhvr>
                                        <p:cTn dur="250" id="14"/>
                                        <p:tgtEl>
                                          <p:spTgt spid="7"/>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ppt_x"/>
                                          </p:val>
                                        </p:tav>
                                        <p:tav tm="100000">
                                          <p:val>
                                            <p:strVal val="#ppt_x"/>
                                          </p:val>
                                        </p:tav>
                                      </p:tavLst>
                                    </p:anim>
                                    <p:anim calcmode="lin" valueType="num">
                                      <p:cBhvr additive="base">
                                        <p:cTn dur="500" fill="hold" id="18"/>
                                        <p:tgtEl>
                                          <p:spTgt spid="8"/>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decel="100000" fill="hold" id="20" nodeType="afterEffect" presetClass="entr" presetID="2" presetSubtype="2">
                                  <p:stCondLst>
                                    <p:cond delay="0"/>
                                  </p:stCondLst>
                                  <p:childTnLst>
                                    <p:set>
                                      <p:cBhvr>
                                        <p:cTn dur="1" fill="hold" id="21">
                                          <p:stCondLst>
                                            <p:cond delay="0"/>
                                          </p:stCondLst>
                                        </p:cTn>
                                        <p:tgtEl>
                                          <p:spTgt spid="20"/>
                                        </p:tgtEl>
                                        <p:attrNameLst>
                                          <p:attrName>style.visibility</p:attrName>
                                        </p:attrNameLst>
                                      </p:cBhvr>
                                      <p:to>
                                        <p:strVal val="visible"/>
                                      </p:to>
                                    </p:set>
                                    <p:anim calcmode="lin" valueType="num">
                                      <p:cBhvr additive="base">
                                        <p:cTn dur="500" fill="hold" id="22"/>
                                        <p:tgtEl>
                                          <p:spTgt spid="20"/>
                                        </p:tgtEl>
                                        <p:attrNameLst>
                                          <p:attrName>ppt_x</p:attrName>
                                        </p:attrNameLst>
                                      </p:cBhvr>
                                      <p:tavLst>
                                        <p:tav tm="0">
                                          <p:val>
                                            <p:strVal val="1+#ppt_w/2"/>
                                          </p:val>
                                        </p:tav>
                                        <p:tav tm="100000">
                                          <p:val>
                                            <p:strVal val="#ppt_x"/>
                                          </p:val>
                                        </p:tav>
                                      </p:tavLst>
                                    </p:anim>
                                    <p:anim calcmode="lin" valueType="num">
                                      <p:cBhvr additive="base">
                                        <p:cTn dur="500" fill="hold" id="23"/>
                                        <p:tgtEl>
                                          <p:spTgt spid="20"/>
                                        </p:tgtEl>
                                        <p:attrNameLst>
                                          <p:attrName>ppt_y</p:attrName>
                                        </p:attrNameLst>
                                      </p:cBhvr>
                                      <p:tavLst>
                                        <p:tav tm="0">
                                          <p:val>
                                            <p:strVal val="#ppt_y"/>
                                          </p:val>
                                        </p:tav>
                                        <p:tav tm="100000">
                                          <p:val>
                                            <p:strVal val="#ppt_y"/>
                                          </p:val>
                                        </p:tav>
                                      </p:tavLst>
                                    </p:anim>
                                  </p:childTnLst>
                                </p:cTn>
                              </p:par>
                              <p:par>
                                <p:cTn fill="hold" id="24" nodeType="withEffect" presetClass="entr" presetID="47" presetSubtype="0">
                                  <p:stCondLst>
                                    <p:cond delay="600"/>
                                  </p:stCondLst>
                                  <p:childTnLst>
                                    <p:set>
                                      <p:cBhvr>
                                        <p:cTn dur="1" fill="hold" id="25">
                                          <p:stCondLst>
                                            <p:cond delay="0"/>
                                          </p:stCondLst>
                                        </p:cTn>
                                        <p:tgtEl>
                                          <p:spTgt spid="24"/>
                                        </p:tgtEl>
                                        <p:attrNameLst>
                                          <p:attrName>style.visibility</p:attrName>
                                        </p:attrNameLst>
                                      </p:cBhvr>
                                      <p:to>
                                        <p:strVal val="visible"/>
                                      </p:to>
                                    </p:set>
                                    <p:animEffect filter="fade" transition="in">
                                      <p:cBhvr>
                                        <p:cTn dur="500" id="26"/>
                                        <p:tgtEl>
                                          <p:spTgt spid="24"/>
                                        </p:tgtEl>
                                      </p:cBhvr>
                                    </p:animEffect>
                                    <p:anim calcmode="lin" valueType="num">
                                      <p:cBhvr>
                                        <p:cTn dur="500" fill="hold" id="27"/>
                                        <p:tgtEl>
                                          <p:spTgt spid="24"/>
                                        </p:tgtEl>
                                        <p:attrNameLst>
                                          <p:attrName>ppt_x</p:attrName>
                                        </p:attrNameLst>
                                      </p:cBhvr>
                                      <p:tavLst>
                                        <p:tav tm="0">
                                          <p:val>
                                            <p:strVal val="#ppt_x"/>
                                          </p:val>
                                        </p:tav>
                                        <p:tav tm="100000">
                                          <p:val>
                                            <p:strVal val="#ppt_x"/>
                                          </p:val>
                                        </p:tav>
                                      </p:tavLst>
                                    </p:anim>
                                    <p:anim calcmode="lin" valueType="num">
                                      <p:cBhvr>
                                        <p:cTn dur="500" fill="hold" id="28"/>
                                        <p:tgtEl>
                                          <p:spTgt spid="24"/>
                                        </p:tgtEl>
                                        <p:attrNameLst>
                                          <p:attrName>ppt_y</p:attrName>
                                        </p:attrNameLst>
                                      </p:cBhvr>
                                      <p:tavLst>
                                        <p:tav tm="0">
                                          <p:val>
                                            <p:strVal val="#ppt_y-.1"/>
                                          </p:val>
                                        </p:tav>
                                        <p:tav tm="100000">
                                          <p:val>
                                            <p:strVal val="#ppt_y"/>
                                          </p:val>
                                        </p:tav>
                                      </p:tavLst>
                                    </p:anim>
                                  </p:childTnLst>
                                </p:cTn>
                              </p:par>
                              <p:par>
                                <p:cTn fill="hold" grpId="0" id="29" nodeType="withEffect" presetClass="entr" presetID="22" presetSubtype="1">
                                  <p:stCondLst>
                                    <p:cond delay="1100"/>
                                  </p:stCondLst>
                                  <p:childTnLst>
                                    <p:set>
                                      <p:cBhvr>
                                        <p:cTn dur="1" fill="hold" id="30">
                                          <p:stCondLst>
                                            <p:cond delay="0"/>
                                          </p:stCondLst>
                                        </p:cTn>
                                        <p:tgtEl>
                                          <p:spTgt spid="36"/>
                                        </p:tgtEl>
                                        <p:attrNameLst>
                                          <p:attrName>style.visibility</p:attrName>
                                        </p:attrNameLst>
                                      </p:cBhvr>
                                      <p:to>
                                        <p:strVal val="visible"/>
                                      </p:to>
                                    </p:set>
                                    <p:animEffect filter="wipe(up)" transition="in">
                                      <p:cBhvr>
                                        <p:cTn dur="500" id="31"/>
                                        <p:tgtEl>
                                          <p:spTgt spid="36"/>
                                        </p:tgtEl>
                                      </p:cBhvr>
                                    </p:animEffect>
                                  </p:childTnLst>
                                </p:cTn>
                              </p:par>
                              <p:par>
                                <p:cTn decel="100000" fill="hold" id="32" nodeType="withEffect" presetClass="entr" presetID="2" presetSubtype="2">
                                  <p:stCondLst>
                                    <p:cond delay="200"/>
                                  </p:stCondLst>
                                  <p:childTnLst>
                                    <p:set>
                                      <p:cBhvr>
                                        <p:cTn dur="1" fill="hold" id="33">
                                          <p:stCondLst>
                                            <p:cond delay="0"/>
                                          </p:stCondLst>
                                        </p:cTn>
                                        <p:tgtEl>
                                          <p:spTgt spid="16"/>
                                        </p:tgtEl>
                                        <p:attrNameLst>
                                          <p:attrName>style.visibility</p:attrName>
                                        </p:attrNameLst>
                                      </p:cBhvr>
                                      <p:to>
                                        <p:strVal val="visible"/>
                                      </p:to>
                                    </p:set>
                                    <p:anim calcmode="lin" valueType="num">
                                      <p:cBhvr additive="base">
                                        <p:cTn dur="500" fill="hold" id="34"/>
                                        <p:tgtEl>
                                          <p:spTgt spid="16"/>
                                        </p:tgtEl>
                                        <p:attrNameLst>
                                          <p:attrName>ppt_x</p:attrName>
                                        </p:attrNameLst>
                                      </p:cBhvr>
                                      <p:tavLst>
                                        <p:tav tm="0">
                                          <p:val>
                                            <p:strVal val="1+#ppt_w/2"/>
                                          </p:val>
                                        </p:tav>
                                        <p:tav tm="100000">
                                          <p:val>
                                            <p:strVal val="#ppt_x"/>
                                          </p:val>
                                        </p:tav>
                                      </p:tavLst>
                                    </p:anim>
                                    <p:anim calcmode="lin" valueType="num">
                                      <p:cBhvr additive="base">
                                        <p:cTn dur="500" fill="hold" id="35"/>
                                        <p:tgtEl>
                                          <p:spTgt spid="16"/>
                                        </p:tgtEl>
                                        <p:attrNameLst>
                                          <p:attrName>ppt_y</p:attrName>
                                        </p:attrNameLst>
                                      </p:cBhvr>
                                      <p:tavLst>
                                        <p:tav tm="0">
                                          <p:val>
                                            <p:strVal val="#ppt_y"/>
                                          </p:val>
                                        </p:tav>
                                        <p:tav tm="100000">
                                          <p:val>
                                            <p:strVal val="#ppt_y"/>
                                          </p:val>
                                        </p:tav>
                                      </p:tavLst>
                                    </p:anim>
                                  </p:childTnLst>
                                </p:cTn>
                              </p:par>
                              <p:par>
                                <p:cTn fill="hold" id="36" nodeType="withEffect" presetClass="entr" presetID="47" presetSubtype="0">
                                  <p:stCondLst>
                                    <p:cond delay="600"/>
                                  </p:stCondLst>
                                  <p:childTnLst>
                                    <p:set>
                                      <p:cBhvr>
                                        <p:cTn dur="1" fill="hold" id="37">
                                          <p:stCondLst>
                                            <p:cond delay="0"/>
                                          </p:stCondLst>
                                        </p:cTn>
                                        <p:tgtEl>
                                          <p:spTgt spid="27"/>
                                        </p:tgtEl>
                                        <p:attrNameLst>
                                          <p:attrName>style.visibility</p:attrName>
                                        </p:attrNameLst>
                                      </p:cBhvr>
                                      <p:to>
                                        <p:strVal val="visible"/>
                                      </p:to>
                                    </p:set>
                                    <p:animEffect filter="fade" transition="in">
                                      <p:cBhvr>
                                        <p:cTn dur="500" id="38"/>
                                        <p:tgtEl>
                                          <p:spTgt spid="27"/>
                                        </p:tgtEl>
                                      </p:cBhvr>
                                    </p:animEffect>
                                    <p:anim calcmode="lin" valueType="num">
                                      <p:cBhvr>
                                        <p:cTn dur="500" fill="hold" id="39"/>
                                        <p:tgtEl>
                                          <p:spTgt spid="27"/>
                                        </p:tgtEl>
                                        <p:attrNameLst>
                                          <p:attrName>ppt_x</p:attrName>
                                        </p:attrNameLst>
                                      </p:cBhvr>
                                      <p:tavLst>
                                        <p:tav tm="0">
                                          <p:val>
                                            <p:strVal val="#ppt_x"/>
                                          </p:val>
                                        </p:tav>
                                        <p:tav tm="100000">
                                          <p:val>
                                            <p:strVal val="#ppt_x"/>
                                          </p:val>
                                        </p:tav>
                                      </p:tavLst>
                                    </p:anim>
                                    <p:anim calcmode="lin" valueType="num">
                                      <p:cBhvr>
                                        <p:cTn dur="500" fill="hold" id="40"/>
                                        <p:tgtEl>
                                          <p:spTgt spid="27"/>
                                        </p:tgtEl>
                                        <p:attrNameLst>
                                          <p:attrName>ppt_y</p:attrName>
                                        </p:attrNameLst>
                                      </p:cBhvr>
                                      <p:tavLst>
                                        <p:tav tm="0">
                                          <p:val>
                                            <p:strVal val="#ppt_y-.1"/>
                                          </p:val>
                                        </p:tav>
                                        <p:tav tm="100000">
                                          <p:val>
                                            <p:strVal val="#ppt_y"/>
                                          </p:val>
                                        </p:tav>
                                      </p:tavLst>
                                    </p:anim>
                                  </p:childTnLst>
                                </p:cTn>
                              </p:par>
                              <p:par>
                                <p:cTn fill="hold" grpId="0" id="41" nodeType="withEffect" presetClass="entr" presetID="22" presetSubtype="1">
                                  <p:stCondLst>
                                    <p:cond delay="1100"/>
                                  </p:stCondLst>
                                  <p:childTnLst>
                                    <p:set>
                                      <p:cBhvr>
                                        <p:cTn dur="1" fill="hold" id="42">
                                          <p:stCondLst>
                                            <p:cond delay="0"/>
                                          </p:stCondLst>
                                        </p:cTn>
                                        <p:tgtEl>
                                          <p:spTgt spid="37"/>
                                        </p:tgtEl>
                                        <p:attrNameLst>
                                          <p:attrName>style.visibility</p:attrName>
                                        </p:attrNameLst>
                                      </p:cBhvr>
                                      <p:to>
                                        <p:strVal val="visible"/>
                                      </p:to>
                                    </p:set>
                                    <p:animEffect filter="wipe(up)" transition="in">
                                      <p:cBhvr>
                                        <p:cTn dur="500" id="43"/>
                                        <p:tgtEl>
                                          <p:spTgt spid="37"/>
                                        </p:tgtEl>
                                      </p:cBhvr>
                                    </p:animEffect>
                                  </p:childTnLst>
                                </p:cTn>
                              </p:par>
                              <p:par>
                                <p:cTn decel="100000" fill="hold" id="44" nodeType="withEffect" presetClass="entr" presetID="2" presetSubtype="2">
                                  <p:stCondLst>
                                    <p:cond delay="400"/>
                                  </p:stCondLst>
                                  <p:childTnLst>
                                    <p:set>
                                      <p:cBhvr>
                                        <p:cTn dur="1" fill="hold" id="45">
                                          <p:stCondLst>
                                            <p:cond delay="0"/>
                                          </p:stCondLst>
                                        </p:cTn>
                                        <p:tgtEl>
                                          <p:spTgt spid="12"/>
                                        </p:tgtEl>
                                        <p:attrNameLst>
                                          <p:attrName>style.visibility</p:attrName>
                                        </p:attrNameLst>
                                      </p:cBhvr>
                                      <p:to>
                                        <p:strVal val="visible"/>
                                      </p:to>
                                    </p:set>
                                    <p:anim calcmode="lin" valueType="num">
                                      <p:cBhvr additive="base">
                                        <p:cTn dur="500" fill="hold" id="46"/>
                                        <p:tgtEl>
                                          <p:spTgt spid="12"/>
                                        </p:tgtEl>
                                        <p:attrNameLst>
                                          <p:attrName>ppt_x</p:attrName>
                                        </p:attrNameLst>
                                      </p:cBhvr>
                                      <p:tavLst>
                                        <p:tav tm="0">
                                          <p:val>
                                            <p:strVal val="1+#ppt_w/2"/>
                                          </p:val>
                                        </p:tav>
                                        <p:tav tm="100000">
                                          <p:val>
                                            <p:strVal val="#ppt_x"/>
                                          </p:val>
                                        </p:tav>
                                      </p:tavLst>
                                    </p:anim>
                                    <p:anim calcmode="lin" valueType="num">
                                      <p:cBhvr additive="base">
                                        <p:cTn dur="500" fill="hold" id="47"/>
                                        <p:tgtEl>
                                          <p:spTgt spid="12"/>
                                        </p:tgtEl>
                                        <p:attrNameLst>
                                          <p:attrName>ppt_y</p:attrName>
                                        </p:attrNameLst>
                                      </p:cBhvr>
                                      <p:tavLst>
                                        <p:tav tm="0">
                                          <p:val>
                                            <p:strVal val="#ppt_y"/>
                                          </p:val>
                                        </p:tav>
                                        <p:tav tm="100000">
                                          <p:val>
                                            <p:strVal val="#ppt_y"/>
                                          </p:val>
                                        </p:tav>
                                      </p:tavLst>
                                    </p:anim>
                                  </p:childTnLst>
                                </p:cTn>
                              </p:par>
                              <p:par>
                                <p:cTn fill="hold" id="48" nodeType="withEffect" presetClass="entr" presetID="47" presetSubtype="0">
                                  <p:stCondLst>
                                    <p:cond delay="900"/>
                                  </p:stCondLst>
                                  <p:childTnLst>
                                    <p:set>
                                      <p:cBhvr>
                                        <p:cTn dur="1" fill="hold" id="49">
                                          <p:stCondLst>
                                            <p:cond delay="0"/>
                                          </p:stCondLst>
                                        </p:cTn>
                                        <p:tgtEl>
                                          <p:spTgt spid="30"/>
                                        </p:tgtEl>
                                        <p:attrNameLst>
                                          <p:attrName>style.visibility</p:attrName>
                                        </p:attrNameLst>
                                      </p:cBhvr>
                                      <p:to>
                                        <p:strVal val="visible"/>
                                      </p:to>
                                    </p:set>
                                    <p:animEffect filter="fade" transition="in">
                                      <p:cBhvr>
                                        <p:cTn dur="500" id="50"/>
                                        <p:tgtEl>
                                          <p:spTgt spid="30"/>
                                        </p:tgtEl>
                                      </p:cBhvr>
                                    </p:animEffect>
                                    <p:anim calcmode="lin" valueType="num">
                                      <p:cBhvr>
                                        <p:cTn dur="500" fill="hold" id="51"/>
                                        <p:tgtEl>
                                          <p:spTgt spid="30"/>
                                        </p:tgtEl>
                                        <p:attrNameLst>
                                          <p:attrName>ppt_x</p:attrName>
                                        </p:attrNameLst>
                                      </p:cBhvr>
                                      <p:tavLst>
                                        <p:tav tm="0">
                                          <p:val>
                                            <p:strVal val="#ppt_x"/>
                                          </p:val>
                                        </p:tav>
                                        <p:tav tm="100000">
                                          <p:val>
                                            <p:strVal val="#ppt_x"/>
                                          </p:val>
                                        </p:tav>
                                      </p:tavLst>
                                    </p:anim>
                                    <p:anim calcmode="lin" valueType="num">
                                      <p:cBhvr>
                                        <p:cTn dur="500" fill="hold" id="52"/>
                                        <p:tgtEl>
                                          <p:spTgt spid="30"/>
                                        </p:tgtEl>
                                        <p:attrNameLst>
                                          <p:attrName>ppt_y</p:attrName>
                                        </p:attrNameLst>
                                      </p:cBhvr>
                                      <p:tavLst>
                                        <p:tav tm="0">
                                          <p:val>
                                            <p:strVal val="#ppt_y-.1"/>
                                          </p:val>
                                        </p:tav>
                                        <p:tav tm="100000">
                                          <p:val>
                                            <p:strVal val="#ppt_y"/>
                                          </p:val>
                                        </p:tav>
                                      </p:tavLst>
                                    </p:anim>
                                  </p:childTnLst>
                                </p:cTn>
                              </p:par>
                              <p:par>
                                <p:cTn fill="hold" grpId="0" id="53" nodeType="withEffect" presetClass="entr" presetID="22" presetSubtype="1">
                                  <p:stCondLst>
                                    <p:cond delay="1400"/>
                                  </p:stCondLst>
                                  <p:childTnLst>
                                    <p:set>
                                      <p:cBhvr>
                                        <p:cTn dur="1" fill="hold" id="54">
                                          <p:stCondLst>
                                            <p:cond delay="0"/>
                                          </p:stCondLst>
                                        </p:cTn>
                                        <p:tgtEl>
                                          <p:spTgt spid="38"/>
                                        </p:tgtEl>
                                        <p:attrNameLst>
                                          <p:attrName>style.visibility</p:attrName>
                                        </p:attrNameLst>
                                      </p:cBhvr>
                                      <p:to>
                                        <p:strVal val="visible"/>
                                      </p:to>
                                    </p:set>
                                    <p:animEffect filter="wipe(up)" transition="in">
                                      <p:cBhvr>
                                        <p:cTn dur="500" id="55"/>
                                        <p:tgtEl>
                                          <p:spTgt spid="38"/>
                                        </p:tgtEl>
                                      </p:cBhvr>
                                    </p:animEffect>
                                  </p:childTnLst>
                                </p:cTn>
                              </p:par>
                              <p:par>
                                <p:cTn decel="100000" fill="hold" id="56" nodeType="withEffect" presetClass="entr" presetID="2" presetSubtype="2">
                                  <p:stCondLst>
                                    <p:cond delay="600"/>
                                  </p:stCondLst>
                                  <p:childTnLst>
                                    <p:set>
                                      <p:cBhvr>
                                        <p:cTn dur="1" fill="hold" id="57">
                                          <p:stCondLst>
                                            <p:cond delay="0"/>
                                          </p:stCondLst>
                                        </p:cTn>
                                        <p:tgtEl>
                                          <p:spTgt spid="5"/>
                                        </p:tgtEl>
                                        <p:attrNameLst>
                                          <p:attrName>style.visibility</p:attrName>
                                        </p:attrNameLst>
                                      </p:cBhvr>
                                      <p:to>
                                        <p:strVal val="visible"/>
                                      </p:to>
                                    </p:set>
                                    <p:anim calcmode="lin" valueType="num">
                                      <p:cBhvr additive="base">
                                        <p:cTn dur="500" fill="hold" id="58"/>
                                        <p:tgtEl>
                                          <p:spTgt spid="5"/>
                                        </p:tgtEl>
                                        <p:attrNameLst>
                                          <p:attrName>ppt_x</p:attrName>
                                        </p:attrNameLst>
                                      </p:cBhvr>
                                      <p:tavLst>
                                        <p:tav tm="0">
                                          <p:val>
                                            <p:strVal val="1+#ppt_w/2"/>
                                          </p:val>
                                        </p:tav>
                                        <p:tav tm="100000">
                                          <p:val>
                                            <p:strVal val="#ppt_x"/>
                                          </p:val>
                                        </p:tav>
                                      </p:tavLst>
                                    </p:anim>
                                    <p:anim calcmode="lin" valueType="num">
                                      <p:cBhvr additive="base">
                                        <p:cTn dur="500" fill="hold" id="59"/>
                                        <p:tgtEl>
                                          <p:spTgt spid="5"/>
                                        </p:tgtEl>
                                        <p:attrNameLst>
                                          <p:attrName>ppt_y</p:attrName>
                                        </p:attrNameLst>
                                      </p:cBhvr>
                                      <p:tavLst>
                                        <p:tav tm="0">
                                          <p:val>
                                            <p:strVal val="#ppt_y"/>
                                          </p:val>
                                        </p:tav>
                                        <p:tav tm="100000">
                                          <p:val>
                                            <p:strVal val="#ppt_y"/>
                                          </p:val>
                                        </p:tav>
                                      </p:tavLst>
                                    </p:anim>
                                  </p:childTnLst>
                                </p:cTn>
                              </p:par>
                              <p:par>
                                <p:cTn fill="hold" id="60" nodeType="withEffect" presetClass="entr" presetID="47" presetSubtype="0">
                                  <p:stCondLst>
                                    <p:cond delay="1100"/>
                                  </p:stCondLst>
                                  <p:childTnLst>
                                    <p:set>
                                      <p:cBhvr>
                                        <p:cTn dur="1" fill="hold" id="61">
                                          <p:stCondLst>
                                            <p:cond delay="0"/>
                                          </p:stCondLst>
                                        </p:cTn>
                                        <p:tgtEl>
                                          <p:spTgt spid="33"/>
                                        </p:tgtEl>
                                        <p:attrNameLst>
                                          <p:attrName>style.visibility</p:attrName>
                                        </p:attrNameLst>
                                      </p:cBhvr>
                                      <p:to>
                                        <p:strVal val="visible"/>
                                      </p:to>
                                    </p:set>
                                    <p:animEffect filter="fade" transition="in">
                                      <p:cBhvr>
                                        <p:cTn dur="500" id="62"/>
                                        <p:tgtEl>
                                          <p:spTgt spid="33"/>
                                        </p:tgtEl>
                                      </p:cBhvr>
                                    </p:animEffect>
                                    <p:anim calcmode="lin" valueType="num">
                                      <p:cBhvr>
                                        <p:cTn dur="500" fill="hold" id="63"/>
                                        <p:tgtEl>
                                          <p:spTgt spid="33"/>
                                        </p:tgtEl>
                                        <p:attrNameLst>
                                          <p:attrName>ppt_x</p:attrName>
                                        </p:attrNameLst>
                                      </p:cBhvr>
                                      <p:tavLst>
                                        <p:tav tm="0">
                                          <p:val>
                                            <p:strVal val="#ppt_x"/>
                                          </p:val>
                                        </p:tav>
                                        <p:tav tm="100000">
                                          <p:val>
                                            <p:strVal val="#ppt_x"/>
                                          </p:val>
                                        </p:tav>
                                      </p:tavLst>
                                    </p:anim>
                                    <p:anim calcmode="lin" valueType="num">
                                      <p:cBhvr>
                                        <p:cTn dur="500" fill="hold" id="64"/>
                                        <p:tgtEl>
                                          <p:spTgt spid="33"/>
                                        </p:tgtEl>
                                        <p:attrNameLst>
                                          <p:attrName>ppt_y</p:attrName>
                                        </p:attrNameLst>
                                      </p:cBhvr>
                                      <p:tavLst>
                                        <p:tav tm="0">
                                          <p:val>
                                            <p:strVal val="#ppt_y-.1"/>
                                          </p:val>
                                        </p:tav>
                                        <p:tav tm="100000">
                                          <p:val>
                                            <p:strVal val="#ppt_y"/>
                                          </p:val>
                                        </p:tav>
                                      </p:tavLst>
                                    </p:anim>
                                  </p:childTnLst>
                                </p:cTn>
                              </p:par>
                              <p:par>
                                <p:cTn fill="hold" grpId="0" id="65" nodeType="withEffect" presetClass="entr" presetID="22" presetSubtype="1">
                                  <p:stCondLst>
                                    <p:cond delay="1600"/>
                                  </p:stCondLst>
                                  <p:childTnLst>
                                    <p:set>
                                      <p:cBhvr>
                                        <p:cTn dur="1" fill="hold" id="66">
                                          <p:stCondLst>
                                            <p:cond delay="0"/>
                                          </p:stCondLst>
                                        </p:cTn>
                                        <p:tgtEl>
                                          <p:spTgt spid="39"/>
                                        </p:tgtEl>
                                        <p:attrNameLst>
                                          <p:attrName>style.visibility</p:attrName>
                                        </p:attrNameLst>
                                      </p:cBhvr>
                                      <p:to>
                                        <p:strVal val="visible"/>
                                      </p:to>
                                    </p:set>
                                    <p:animEffect filter="wipe(up)" transition="in">
                                      <p:cBhvr>
                                        <p:cTn dur="500" id="6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36"/>
      <p:bldP grpId="0" spid="37"/>
      <p:bldP grpId="0" spid="38"/>
      <p:bldP grpId="0" spid="3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 name="KSO_Shape"/>
          <p:cNvSpPr/>
          <p:nvPr/>
        </p:nvSpPr>
        <p:spPr bwMode="auto">
          <a:xfrm>
            <a:off x="435298" y="389857"/>
            <a:ext cx="451368" cy="44685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8" name="TextBox 7"/>
          <p:cNvSpPr txBox="1"/>
          <p:nvPr/>
        </p:nvSpPr>
        <p:spPr>
          <a:xfrm>
            <a:off x="1129035" y="404664"/>
            <a:ext cx="1097280" cy="365760"/>
          </a:xfrm>
          <a:prstGeom prst="rect">
            <a:avLst/>
          </a:prstGeom>
          <a:noFill/>
        </p:spPr>
        <p:txBody>
          <a:bodyPr rtlCol="0" wrap="none">
            <a:spAutoFit/>
          </a:bodyPr>
          <a:lstStyle/>
          <a:p>
            <a:r>
              <a:rPr altLang="en-US" b="1" lang="zh-CN">
                <a:solidFill>
                  <a:srgbClr val="0070C0"/>
                </a:solidFill>
                <a:latin charset="-122" panose="020b0503020204020204" pitchFamily="34" typeface="微软雅黑"/>
                <a:ea charset="-122" panose="020b0503020204020204" pitchFamily="34" typeface="微软雅黑"/>
                <a:sym charset="0" panose="020b0604020202020204" pitchFamily="34" typeface="Arial"/>
              </a:rPr>
              <a:t>核心成员</a:t>
            </a:r>
          </a:p>
        </p:txBody>
      </p:sp>
      <p:grpSp>
        <p:nvGrpSpPr>
          <p:cNvPr id="5" name="组合 4"/>
          <p:cNvGrpSpPr/>
          <p:nvPr/>
        </p:nvGrpSpPr>
        <p:grpSpPr>
          <a:xfrm>
            <a:off x="1800864" y="1704063"/>
            <a:ext cx="2663914" cy="2663914"/>
            <a:chOff x="926446" y="1741376"/>
            <a:chExt cx="2701946" cy="2701946"/>
          </a:xfrm>
        </p:grpSpPr>
        <p:sp>
          <p:nvSpPr>
            <p:cNvPr id="6" name="椭圆 5"/>
            <p:cNvSpPr/>
            <p:nvPr/>
          </p:nvSpPr>
          <p:spPr>
            <a:xfrm>
              <a:off x="926446" y="1741376"/>
              <a:ext cx="2701946" cy="2701946"/>
            </a:xfrm>
            <a:prstGeom prst="ellipse">
              <a:avLst/>
            </a:prstGeom>
            <a:gradFill flip="none" rotWithShape="1">
              <a:gsLst>
                <a:gs pos="0">
                  <a:schemeClr val="bg1"/>
                </a:gs>
                <a:gs pos="100000">
                  <a:schemeClr val="bg1">
                    <a:lumMod val="85000"/>
                  </a:schemeClr>
                </a:gs>
              </a:gsLst>
              <a:lin ang="5400000" scaled="1"/>
            </a:gradFill>
            <a:ln w="19050">
              <a:gradFill>
                <a:gsLst>
                  <a:gs pos="0">
                    <a:schemeClr val="bg1"/>
                  </a:gs>
                  <a:gs pos="100000">
                    <a:schemeClr val="bg1">
                      <a:lumMod val="75000"/>
                    </a:schemeClr>
                  </a:gs>
                </a:gsLst>
                <a:lin ang="5400000" scaled="1"/>
              </a:gradFill>
            </a:ln>
            <a:effectLst>
              <a:outerShdw algn="tl" blurRad="254000" dir="2700000" dist="25400"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1278052" y="2092982"/>
              <a:ext cx="1998734" cy="1998734"/>
            </a:xfrm>
            <a:prstGeom prst="roundRect">
              <a:avLst>
                <a:gd fmla="val 50000" name="adj"/>
              </a:avLst>
            </a:prstGeom>
            <a:gradFill flip="none" rotWithShape="1">
              <a:gsLst>
                <a:gs pos="100000">
                  <a:schemeClr val="bg1"/>
                </a:gs>
                <a:gs pos="0">
                  <a:srgbClr val="B8BBBC"/>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444790" y="2259720"/>
              <a:ext cx="1665258" cy="1665258"/>
            </a:xfrm>
            <a:prstGeom prst="ellipse">
              <a:avLst/>
            </a:prstGeom>
            <a:blipFill>
              <a:blip r:embed="rId4"/>
              <a:stretch>
                <a:fillRect/>
              </a:stretch>
            </a:blip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圆角矩形 11"/>
          <p:cNvSpPr/>
          <p:nvPr/>
        </p:nvSpPr>
        <p:spPr>
          <a:xfrm>
            <a:off x="4914571" y="2049816"/>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4914571" y="2049816"/>
            <a:ext cx="1553611" cy="228600"/>
          </a:xfrm>
          <a:prstGeom prst="roundRect">
            <a:avLst>
              <a:gd fmla="val 50000" name="adj"/>
            </a:avLst>
          </a:prstGeom>
          <a:solidFill>
            <a:srgbClr val="0070C0"/>
          </a:solidFill>
          <a:ln cap="flat" w="12700">
            <a:solidFill>
              <a:srgbClr val="0070C0"/>
            </a:solidFill>
            <a:prstDash val="solid"/>
            <a:miter lim="800000"/>
          </a:ln>
          <a:effectLst>
            <a:outerShdw algn="t" blurRad="241300" dir="5400000" dist="63500" rotWithShape="0">
              <a:schemeClr val="tx1">
                <a:lumMod val="85000"/>
                <a:lumOff val="15000"/>
                <a:alpha val="43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4" name="圆角矩形 13"/>
          <p:cNvSpPr/>
          <p:nvPr/>
        </p:nvSpPr>
        <p:spPr>
          <a:xfrm>
            <a:off x="4914571" y="2684208"/>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圆角矩形 14"/>
          <p:cNvSpPr/>
          <p:nvPr/>
        </p:nvSpPr>
        <p:spPr>
          <a:xfrm>
            <a:off x="4914571" y="2684208"/>
            <a:ext cx="2514100" cy="228600"/>
          </a:xfrm>
          <a:prstGeom prst="roundRect">
            <a:avLst>
              <a:gd fmla="val 50000" name="adj"/>
            </a:avLst>
          </a:prstGeom>
          <a:solidFill>
            <a:srgbClr val="0070C0"/>
          </a:solidFill>
          <a:ln cap="flat" w="12700">
            <a:solidFill>
              <a:srgbClr val="0070C0"/>
            </a:solidFill>
            <a:prstDash val="solid"/>
            <a:miter lim="800000"/>
          </a:ln>
          <a:effectLst>
            <a:outerShdw algn="t" blurRad="241300" dir="5400000" dist="63500" rotWithShape="0">
              <a:schemeClr val="tx1">
                <a:lumMod val="85000"/>
                <a:lumOff val="15000"/>
                <a:alpha val="43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6" name="圆角矩形 15"/>
          <p:cNvSpPr/>
          <p:nvPr/>
        </p:nvSpPr>
        <p:spPr>
          <a:xfrm>
            <a:off x="4914571" y="3318600"/>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4914571" y="3318600"/>
            <a:ext cx="1918925" cy="228600"/>
          </a:xfrm>
          <a:prstGeom prst="roundRect">
            <a:avLst>
              <a:gd fmla="val 50000" name="adj"/>
            </a:avLst>
          </a:prstGeom>
          <a:solidFill>
            <a:srgbClr val="0070C0"/>
          </a:solidFill>
          <a:ln cap="flat" w="12700">
            <a:solidFill>
              <a:srgbClr val="0070C0"/>
            </a:solidFill>
            <a:prstDash val="solid"/>
            <a:miter lim="800000"/>
          </a:ln>
          <a:effectLst>
            <a:outerShdw algn="t" blurRad="241300" dir="5400000" dist="63500" rotWithShape="0">
              <a:schemeClr val="tx1">
                <a:lumMod val="85000"/>
                <a:lumOff val="15000"/>
                <a:alpha val="43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8" name="圆角矩形 17"/>
          <p:cNvSpPr/>
          <p:nvPr/>
        </p:nvSpPr>
        <p:spPr>
          <a:xfrm>
            <a:off x="4914571" y="3952993"/>
            <a:ext cx="3981513" cy="228600"/>
          </a:xfrm>
          <a:prstGeom prst="roundRect">
            <a:avLst>
              <a:gd fmla="val 50000" name="adj"/>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4914571" y="3952993"/>
            <a:ext cx="3447908" cy="228600"/>
          </a:xfrm>
          <a:prstGeom prst="roundRect">
            <a:avLst>
              <a:gd fmla="val 50000" name="adj"/>
            </a:avLst>
          </a:prstGeom>
          <a:solidFill>
            <a:srgbClr val="0070C0"/>
          </a:solidFill>
          <a:ln cap="flat" w="12700">
            <a:solidFill>
              <a:srgbClr val="0070C0"/>
            </a:solidFill>
            <a:prstDash val="solid"/>
            <a:miter lim="800000"/>
          </a:ln>
          <a:effectLst>
            <a:outerShdw algn="t" blurRad="241300" dir="5400000" dist="63500" rotWithShape="0">
              <a:schemeClr val="tx1">
                <a:lumMod val="85000"/>
                <a:lumOff val="15000"/>
                <a:alpha val="43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TextBox 31"/>
          <p:cNvSpPr txBox="1"/>
          <p:nvPr/>
        </p:nvSpPr>
        <p:spPr>
          <a:xfrm>
            <a:off x="9024567" y="2013383"/>
            <a:ext cx="894080" cy="304800"/>
          </a:xfrm>
          <a:prstGeom prst="rect">
            <a:avLst/>
          </a:prstGeom>
          <a:noFill/>
        </p:spPr>
        <p:txBody>
          <a:bodyPr rtlCol="0" wrap="none">
            <a:spAutoFit/>
          </a:bodyPr>
          <a:lstStyle/>
          <a:p>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cs charset="0" typeface="Lato Light"/>
              </a:rPr>
              <a:t>添加文本</a:t>
            </a:r>
          </a:p>
        </p:txBody>
      </p:sp>
      <p:sp>
        <p:nvSpPr>
          <p:cNvPr id="21" name="TextBox 32"/>
          <p:cNvSpPr txBox="1"/>
          <p:nvPr/>
        </p:nvSpPr>
        <p:spPr>
          <a:xfrm>
            <a:off x="9024567" y="2647775"/>
            <a:ext cx="894080" cy="304800"/>
          </a:xfrm>
          <a:prstGeom prst="rect">
            <a:avLst/>
          </a:prstGeom>
          <a:noFill/>
        </p:spPr>
        <p:txBody>
          <a:bodyPr rtlCol="0" wrap="none">
            <a:spAutoFit/>
          </a:bodyPr>
          <a:lstStyle/>
          <a:p>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cs charset="0" typeface="Lato Light"/>
              </a:rPr>
              <a:t>添加文本</a:t>
            </a:r>
          </a:p>
        </p:txBody>
      </p:sp>
      <p:sp>
        <p:nvSpPr>
          <p:cNvPr id="22" name="TextBox 33"/>
          <p:cNvSpPr txBox="1"/>
          <p:nvPr/>
        </p:nvSpPr>
        <p:spPr>
          <a:xfrm>
            <a:off x="9024567" y="3282167"/>
            <a:ext cx="894080" cy="304800"/>
          </a:xfrm>
          <a:prstGeom prst="rect">
            <a:avLst/>
          </a:prstGeom>
          <a:noFill/>
        </p:spPr>
        <p:txBody>
          <a:bodyPr rtlCol="0" wrap="none">
            <a:spAutoFit/>
          </a:bodyPr>
          <a:lstStyle/>
          <a:p>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cs charset="0" typeface="Lato Light"/>
              </a:rPr>
              <a:t>添加文本</a:t>
            </a:r>
          </a:p>
        </p:txBody>
      </p:sp>
      <p:sp>
        <p:nvSpPr>
          <p:cNvPr id="23" name="TextBox 34"/>
          <p:cNvSpPr txBox="1"/>
          <p:nvPr/>
        </p:nvSpPr>
        <p:spPr>
          <a:xfrm>
            <a:off x="9024567" y="3916560"/>
            <a:ext cx="894080" cy="304800"/>
          </a:xfrm>
          <a:prstGeom prst="rect">
            <a:avLst/>
          </a:prstGeom>
          <a:noFill/>
        </p:spPr>
        <p:txBody>
          <a:bodyPr rtlCol="0" wrap="none">
            <a:spAutoFit/>
          </a:bodyPr>
          <a:lstStyle/>
          <a:p>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cs charset="0" typeface="Lato Light"/>
              </a:rPr>
              <a:t>添加文本</a:t>
            </a:r>
          </a:p>
        </p:txBody>
      </p:sp>
      <p:sp>
        <p:nvSpPr>
          <p:cNvPr id="24" name="矩形 23"/>
          <p:cNvSpPr/>
          <p:nvPr/>
        </p:nvSpPr>
        <p:spPr>
          <a:xfrm>
            <a:off x="4789713" y="4776875"/>
            <a:ext cx="5921829" cy="1051560"/>
          </a:xfrm>
          <a:prstGeom prst="rect">
            <a:avLst/>
          </a:prstGeom>
        </p:spPr>
        <p:txBody>
          <a:bodyPr wrap="square">
            <a:spAutoFit/>
          </a:bodyPr>
          <a:lstStyle/>
          <a:p>
            <a:pPr fontAlgn="base" lvl="0">
              <a:lnSpc>
                <a:spcPct val="150000"/>
              </a:lnSpc>
              <a:spcBef>
                <a:spcPts val="1200"/>
              </a:spcBef>
              <a:spcAft>
                <a:spcPct val="0"/>
              </a:spcAft>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sym charset="0" typeface="Gill Sans"/>
              </a:rPr>
              <a:t>此处添加详细文本描述，建议与标题相关并符合整体语言风格，语言描述尽量简洁生动。尽量将每页幻灯片的字数控制在  200字以内，据统计每页幻灯片的最好控制在5分钟之内。</a:t>
            </a:r>
          </a:p>
        </p:txBody>
      </p:sp>
      <p:grpSp>
        <p:nvGrpSpPr>
          <p:cNvPr id="25" name="组合 24"/>
          <p:cNvGrpSpPr/>
          <p:nvPr/>
        </p:nvGrpSpPr>
        <p:grpSpPr>
          <a:xfrm>
            <a:off x="2367197" y="4582279"/>
            <a:ext cx="1702648" cy="404014"/>
            <a:chOff x="2367197" y="4582279"/>
            <a:chExt cx="1702648" cy="404014"/>
          </a:xfrm>
          <a:solidFill>
            <a:srgbClr val="0070C0"/>
          </a:solidFill>
        </p:grpSpPr>
        <p:sp>
          <p:nvSpPr>
            <p:cNvPr id="26" name="圆角矩形 25"/>
            <p:cNvSpPr/>
            <p:nvPr/>
          </p:nvSpPr>
          <p:spPr>
            <a:xfrm>
              <a:off x="2367197" y="4582279"/>
              <a:ext cx="1702648" cy="404014"/>
            </a:xfrm>
            <a:prstGeom prst="roundRect">
              <a:avLst>
                <a:gd fmla="val 50000" name="adj"/>
              </a:avLst>
            </a:prstGeom>
            <a:solidFill>
              <a:srgbClr val="0070C0"/>
            </a:solidFill>
            <a:ln cap="flat" w="28575">
              <a:solidFill>
                <a:srgbClr val="0070C0"/>
              </a:solidFill>
              <a:prstDash val="solid"/>
              <a:miter lim="800000"/>
            </a:ln>
            <a:effectLst>
              <a:outerShdw algn="t" blurRad="228600" dir="5400000" dist="1270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20b0503020204020204" pitchFamily="34" typeface="微软雅黑"/>
                <a:ea charset="-122" panose="020b0503020204020204" pitchFamily="34" typeface="微软雅黑"/>
              </a:endParaRPr>
            </a:p>
          </p:txBody>
        </p:sp>
        <p:sp>
          <p:nvSpPr>
            <p:cNvPr id="27" name="文本框 20"/>
            <p:cNvSpPr txBox="1"/>
            <p:nvPr/>
          </p:nvSpPr>
          <p:spPr>
            <a:xfrm>
              <a:off x="2639123" y="4599619"/>
              <a:ext cx="1097280" cy="365760"/>
            </a:xfrm>
            <a:prstGeom prst="rect">
              <a:avLst/>
            </a:prstGeom>
            <a:noFill/>
            <a:ln>
              <a:noFill/>
            </a:ln>
          </p:spPr>
          <p:txBody>
            <a:bodyPr rtlCol="0" wrap="none">
              <a:spAutoFit/>
            </a:bodyPr>
            <a:lstStyle/>
            <a:p>
              <a:r>
                <a:rPr altLang="en-US" b="1" lang="zh-CN" smtClean="0">
                  <a:solidFill>
                    <a:schemeClr val="bg1"/>
                  </a:solidFill>
                  <a:latin charset="-122" panose="020b0503020204020204" pitchFamily="34" typeface="微软雅黑"/>
                  <a:ea charset="-122" panose="020b0503020204020204" pitchFamily="34" typeface="微软雅黑"/>
                </a:rPr>
                <a:t>添加姓名</a:t>
              </a:r>
            </a:p>
          </p:txBody>
        </p:sp>
      </p:grpSp>
      <p:sp>
        <p:nvSpPr>
          <p:cNvPr id="28" name="矩形 27"/>
          <p:cNvSpPr/>
          <p:nvPr/>
        </p:nvSpPr>
        <p:spPr>
          <a:xfrm>
            <a:off x="2311912" y="5136726"/>
            <a:ext cx="1813218" cy="731520"/>
          </a:xfrm>
          <a:prstGeom prst="rect">
            <a:avLst/>
          </a:prstGeom>
        </p:spPr>
        <p:txBody>
          <a:bodyPr wrap="square">
            <a:spAutoFit/>
          </a:bodyPr>
          <a:lstStyle/>
          <a:p>
            <a:pPr algn="ctr" fontAlgn="base">
              <a:lnSpc>
                <a:spcPct val="150000"/>
              </a:lnSpc>
              <a:spcAft>
                <a:spcPct val="0"/>
              </a:spcAft>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sym charset="0" typeface="Lato Light"/>
              </a:rPr>
              <a:t>公司总经理</a:t>
            </a:r>
          </a:p>
          <a:p>
            <a:pPr algn="ctr" fontAlgn="base">
              <a:lnSpc>
                <a:spcPct val="150000"/>
              </a:lnSpc>
              <a:spcAft>
                <a:spcPct val="0"/>
              </a:spcAft>
            </a:pPr>
            <a:r>
              <a:rPr altLang="en-US" lang="zh-CN" sz="1400">
                <a:solidFill>
                  <a:prstClr val="black">
                    <a:lumMod val="50000"/>
                    <a:lumOff val="50000"/>
                  </a:prstClr>
                </a:solidFill>
                <a:latin charset="-122" panose="020b0503020204020204" pitchFamily="34" typeface="微软雅黑"/>
                <a:ea charset="-122" panose="020b0503020204020204" pitchFamily="34" typeface="微软雅黑"/>
                <a:sym charset="0" typeface="Lato Light"/>
              </a:rPr>
              <a:t>本项目团队负责人</a:t>
            </a:r>
          </a:p>
        </p:txBody>
      </p:sp>
    </p:spTree>
    <p:extLst>
      <p:ext uri="{BB962C8B-B14F-4D97-AF65-F5344CB8AC3E}">
        <p14:creationId val="401537828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250" id="13"/>
                                        <p:tgtEl>
                                          <p:spTgt spid="7"/>
                                        </p:tgtEl>
                                        <p:attrNameLst>
                                          <p:attrName>ppt_y</p:attrName>
                                        </p:attrNameLst>
                                      </p:cBhvr>
                                      <p:tavLst>
                                        <p:tav tm="0">
                                          <p:val>
                                            <p:strVal val="#ppt_y+#ppt_h*1.125000"/>
                                          </p:val>
                                        </p:tav>
                                        <p:tav tm="100000">
                                          <p:val>
                                            <p:strVal val="#ppt_y"/>
                                          </p:val>
                                        </p:tav>
                                      </p:tavLst>
                                    </p:anim>
                                    <p:animEffect filter="wipe(up)" transition="in">
                                      <p:cBhvr>
                                        <p:cTn dur="250" id="14"/>
                                        <p:tgtEl>
                                          <p:spTgt spid="7"/>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ppt_x"/>
                                          </p:val>
                                        </p:tav>
                                        <p:tav tm="100000">
                                          <p:val>
                                            <p:strVal val="#ppt_x"/>
                                          </p:val>
                                        </p:tav>
                                      </p:tavLst>
                                    </p:anim>
                                    <p:anim calcmode="lin" valueType="num">
                                      <p:cBhvr additive="base">
                                        <p:cTn dur="500" fill="hold" id="18"/>
                                        <p:tgtEl>
                                          <p:spTgt spid="8"/>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childTnLst>
                          </p:cTn>
                        </p:par>
                        <p:par>
                          <p:cTn fill="hold" id="25" nodeType="afterGroup">
                            <p:stCondLst>
                              <p:cond delay="1500"/>
                            </p:stCondLst>
                            <p:childTnLst>
                              <p:par>
                                <p:cTn fill="hold" id="26" nodeType="afterEffect" presetClass="entr" presetID="2" presetSubtype="4">
                                  <p:stCondLst>
                                    <p:cond delay="0"/>
                                  </p:stCondLst>
                                  <p:childTnLst>
                                    <p:set>
                                      <p:cBhvr>
                                        <p:cTn dur="1" fill="hold" id="27">
                                          <p:stCondLst>
                                            <p:cond delay="0"/>
                                          </p:stCondLst>
                                        </p:cTn>
                                        <p:tgtEl>
                                          <p:spTgt spid="25"/>
                                        </p:tgtEl>
                                        <p:attrNameLst>
                                          <p:attrName>style.visibility</p:attrName>
                                        </p:attrNameLst>
                                      </p:cBhvr>
                                      <p:to>
                                        <p:strVal val="visible"/>
                                      </p:to>
                                    </p:set>
                                    <p:anim calcmode="lin" valueType="num">
                                      <p:cBhvr additive="base">
                                        <p:cTn dur="500" fill="hold" id="28"/>
                                        <p:tgtEl>
                                          <p:spTgt spid="25"/>
                                        </p:tgtEl>
                                        <p:attrNameLst>
                                          <p:attrName>ppt_x</p:attrName>
                                        </p:attrNameLst>
                                      </p:cBhvr>
                                      <p:tavLst>
                                        <p:tav tm="0">
                                          <p:val>
                                            <p:strVal val="#ppt_x"/>
                                          </p:val>
                                        </p:tav>
                                        <p:tav tm="100000">
                                          <p:val>
                                            <p:strVal val="#ppt_x"/>
                                          </p:val>
                                        </p:tav>
                                      </p:tavLst>
                                    </p:anim>
                                    <p:anim calcmode="lin" valueType="num">
                                      <p:cBhvr additive="base">
                                        <p:cTn dur="500" fill="hold" id="29"/>
                                        <p:tgtEl>
                                          <p:spTgt spid="25"/>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000"/>
                            </p:stCondLst>
                            <p:childTnLst>
                              <p:par>
                                <p:cTn fill="hold" grpId="0" id="31" nodeType="afterEffect" presetClass="entr" presetID="22" presetSubtype="1">
                                  <p:stCondLst>
                                    <p:cond delay="0"/>
                                  </p:stCondLst>
                                  <p:childTnLst>
                                    <p:set>
                                      <p:cBhvr>
                                        <p:cTn dur="1" fill="hold" id="32">
                                          <p:stCondLst>
                                            <p:cond delay="0"/>
                                          </p:stCondLst>
                                        </p:cTn>
                                        <p:tgtEl>
                                          <p:spTgt spid="28"/>
                                        </p:tgtEl>
                                        <p:attrNameLst>
                                          <p:attrName>style.visibility</p:attrName>
                                        </p:attrNameLst>
                                      </p:cBhvr>
                                      <p:to>
                                        <p:strVal val="visible"/>
                                      </p:to>
                                    </p:set>
                                    <p:animEffect filter="wipe(up)" transition="in">
                                      <p:cBhvr>
                                        <p:cTn dur="500" id="33"/>
                                        <p:tgtEl>
                                          <p:spTgt spid="28"/>
                                        </p:tgtEl>
                                      </p:cBhvr>
                                    </p:animEffect>
                                  </p:childTnLst>
                                </p:cTn>
                              </p:par>
                            </p:childTnLst>
                          </p:cTn>
                        </p:par>
                        <p:par>
                          <p:cTn fill="hold" id="34" nodeType="afterGroup">
                            <p:stCondLst>
                              <p:cond delay="2500"/>
                            </p:stCondLst>
                            <p:childTnLst>
                              <p:par>
                                <p:cTn fill="hold" grpId="0" id="35" nodeType="afterEffect" presetClass="entr" presetID="10" presetSubtype="0">
                                  <p:stCondLst>
                                    <p:cond delay="0"/>
                                  </p:stCondLst>
                                  <p:childTnLst>
                                    <p:set>
                                      <p:cBhvr>
                                        <p:cTn dur="1" fill="hold" id="36">
                                          <p:stCondLst>
                                            <p:cond delay="0"/>
                                          </p:stCondLst>
                                        </p:cTn>
                                        <p:tgtEl>
                                          <p:spTgt spid="18"/>
                                        </p:tgtEl>
                                        <p:attrNameLst>
                                          <p:attrName>style.visibility</p:attrName>
                                        </p:attrNameLst>
                                      </p:cBhvr>
                                      <p:to>
                                        <p:strVal val="visible"/>
                                      </p:to>
                                    </p:set>
                                    <p:animEffect filter="fade" transition="in">
                                      <p:cBhvr>
                                        <p:cTn dur="500" id="37"/>
                                        <p:tgtEl>
                                          <p:spTgt spid="18"/>
                                        </p:tgtEl>
                                      </p:cBhvr>
                                    </p:animEffect>
                                  </p:childTnLst>
                                </p:cTn>
                              </p:par>
                              <p:par>
                                <p:cTn fill="hold" grpId="0" id="38" nodeType="withEffect" presetClass="entr" presetID="10" presetSubtype="0">
                                  <p:stCondLst>
                                    <p:cond delay="0"/>
                                  </p:stCondLst>
                                  <p:childTnLst>
                                    <p:set>
                                      <p:cBhvr>
                                        <p:cTn dur="1" fill="hold" id="39">
                                          <p:stCondLst>
                                            <p:cond delay="0"/>
                                          </p:stCondLst>
                                        </p:cTn>
                                        <p:tgtEl>
                                          <p:spTgt spid="16"/>
                                        </p:tgtEl>
                                        <p:attrNameLst>
                                          <p:attrName>style.visibility</p:attrName>
                                        </p:attrNameLst>
                                      </p:cBhvr>
                                      <p:to>
                                        <p:strVal val="visible"/>
                                      </p:to>
                                    </p:set>
                                    <p:animEffect filter="fade" transition="in">
                                      <p:cBhvr>
                                        <p:cTn dur="500" id="40"/>
                                        <p:tgtEl>
                                          <p:spTgt spid="16"/>
                                        </p:tgtEl>
                                      </p:cBhvr>
                                    </p:animEffect>
                                  </p:childTnLst>
                                </p:cTn>
                              </p:par>
                              <p:par>
                                <p:cTn fill="hold" grpId="0" id="41" nodeType="withEffect" presetClass="entr" presetID="10" presetSubtype="0">
                                  <p:stCondLst>
                                    <p:cond delay="0"/>
                                  </p:stCondLst>
                                  <p:childTnLst>
                                    <p:set>
                                      <p:cBhvr>
                                        <p:cTn dur="1" fill="hold" id="42">
                                          <p:stCondLst>
                                            <p:cond delay="0"/>
                                          </p:stCondLst>
                                        </p:cTn>
                                        <p:tgtEl>
                                          <p:spTgt spid="14"/>
                                        </p:tgtEl>
                                        <p:attrNameLst>
                                          <p:attrName>style.visibility</p:attrName>
                                        </p:attrNameLst>
                                      </p:cBhvr>
                                      <p:to>
                                        <p:strVal val="visible"/>
                                      </p:to>
                                    </p:set>
                                    <p:animEffect filter="fade" transition="in">
                                      <p:cBhvr>
                                        <p:cTn dur="500" id="43"/>
                                        <p:tgtEl>
                                          <p:spTgt spid="14"/>
                                        </p:tgtEl>
                                      </p:cBhvr>
                                    </p:animEffect>
                                  </p:childTnLst>
                                </p:cTn>
                              </p:par>
                              <p:par>
                                <p:cTn fill="hold" grpId="0" id="44" nodeType="withEffect" presetClass="entr" presetID="10" presetSubtype="0">
                                  <p:stCondLst>
                                    <p:cond delay="0"/>
                                  </p:stCondLst>
                                  <p:childTnLst>
                                    <p:set>
                                      <p:cBhvr>
                                        <p:cTn dur="1" fill="hold" id="45">
                                          <p:stCondLst>
                                            <p:cond delay="0"/>
                                          </p:stCondLst>
                                        </p:cTn>
                                        <p:tgtEl>
                                          <p:spTgt spid="12"/>
                                        </p:tgtEl>
                                        <p:attrNameLst>
                                          <p:attrName>style.visibility</p:attrName>
                                        </p:attrNameLst>
                                      </p:cBhvr>
                                      <p:to>
                                        <p:strVal val="visible"/>
                                      </p:to>
                                    </p:set>
                                    <p:animEffect filter="fade" transition="in">
                                      <p:cBhvr>
                                        <p:cTn dur="500" id="46"/>
                                        <p:tgtEl>
                                          <p:spTgt spid="12"/>
                                        </p:tgtEl>
                                      </p:cBhvr>
                                    </p:animEffect>
                                  </p:childTnLst>
                                </p:cTn>
                              </p:par>
                            </p:childTnLst>
                          </p:cTn>
                        </p:par>
                        <p:par>
                          <p:cTn fill="hold" id="47" nodeType="afterGroup">
                            <p:stCondLst>
                              <p:cond delay="3000"/>
                            </p:stCondLst>
                            <p:childTnLst>
                              <p:par>
                                <p:cTn fill="hold" grpId="0" id="48" nodeType="afterEffect" presetClass="entr" presetID="10" presetSubtype="0">
                                  <p:stCondLst>
                                    <p:cond delay="0"/>
                                  </p:stCondLst>
                                  <p:childTnLst>
                                    <p:set>
                                      <p:cBhvr>
                                        <p:cTn dur="1" fill="hold" id="49">
                                          <p:stCondLst>
                                            <p:cond delay="0"/>
                                          </p:stCondLst>
                                        </p:cTn>
                                        <p:tgtEl>
                                          <p:spTgt spid="20"/>
                                        </p:tgtEl>
                                        <p:attrNameLst>
                                          <p:attrName>style.visibility</p:attrName>
                                        </p:attrNameLst>
                                      </p:cBhvr>
                                      <p:to>
                                        <p:strVal val="visible"/>
                                      </p:to>
                                    </p:set>
                                    <p:animEffect filter="fade" transition="in">
                                      <p:cBhvr>
                                        <p:cTn dur="500" id="50"/>
                                        <p:tgtEl>
                                          <p:spTgt spid="20"/>
                                        </p:tgtEl>
                                      </p:cBhvr>
                                    </p:animEffect>
                                  </p:childTnLst>
                                </p:cTn>
                              </p:par>
                              <p:par>
                                <p:cTn fill="hold" grpId="0" id="51" nodeType="withEffect" presetClass="entr" presetID="10" presetSubtype="0">
                                  <p:stCondLst>
                                    <p:cond delay="0"/>
                                  </p:stCondLst>
                                  <p:childTnLst>
                                    <p:set>
                                      <p:cBhvr>
                                        <p:cTn dur="1" fill="hold" id="52">
                                          <p:stCondLst>
                                            <p:cond delay="0"/>
                                          </p:stCondLst>
                                        </p:cTn>
                                        <p:tgtEl>
                                          <p:spTgt spid="21"/>
                                        </p:tgtEl>
                                        <p:attrNameLst>
                                          <p:attrName>style.visibility</p:attrName>
                                        </p:attrNameLst>
                                      </p:cBhvr>
                                      <p:to>
                                        <p:strVal val="visible"/>
                                      </p:to>
                                    </p:set>
                                    <p:animEffect filter="fade" transition="in">
                                      <p:cBhvr>
                                        <p:cTn dur="500" id="53"/>
                                        <p:tgtEl>
                                          <p:spTgt spid="21"/>
                                        </p:tgtEl>
                                      </p:cBhvr>
                                    </p:animEffect>
                                  </p:childTnLst>
                                </p:cTn>
                              </p:par>
                              <p:par>
                                <p:cTn fill="hold" grpId="0" id="54" nodeType="withEffect" presetClass="entr" presetID="10" presetSubtype="0">
                                  <p:stCondLst>
                                    <p:cond delay="0"/>
                                  </p:stCondLst>
                                  <p:childTnLst>
                                    <p:set>
                                      <p:cBhvr>
                                        <p:cTn dur="1" fill="hold" id="55">
                                          <p:stCondLst>
                                            <p:cond delay="0"/>
                                          </p:stCondLst>
                                        </p:cTn>
                                        <p:tgtEl>
                                          <p:spTgt spid="22"/>
                                        </p:tgtEl>
                                        <p:attrNameLst>
                                          <p:attrName>style.visibility</p:attrName>
                                        </p:attrNameLst>
                                      </p:cBhvr>
                                      <p:to>
                                        <p:strVal val="visible"/>
                                      </p:to>
                                    </p:set>
                                    <p:animEffect filter="fade" transition="in">
                                      <p:cBhvr>
                                        <p:cTn dur="500" id="56"/>
                                        <p:tgtEl>
                                          <p:spTgt spid="22"/>
                                        </p:tgtEl>
                                      </p:cBhvr>
                                    </p:animEffect>
                                  </p:childTnLst>
                                </p:cTn>
                              </p:par>
                              <p:par>
                                <p:cTn fill="hold" grpId="0" id="57" nodeType="withEffect" presetClass="entr" presetID="10" presetSubtype="0">
                                  <p:stCondLst>
                                    <p:cond delay="0"/>
                                  </p:stCondLst>
                                  <p:childTnLst>
                                    <p:set>
                                      <p:cBhvr>
                                        <p:cTn dur="1" fill="hold" id="58">
                                          <p:stCondLst>
                                            <p:cond delay="0"/>
                                          </p:stCondLst>
                                        </p:cTn>
                                        <p:tgtEl>
                                          <p:spTgt spid="23"/>
                                        </p:tgtEl>
                                        <p:attrNameLst>
                                          <p:attrName>style.visibility</p:attrName>
                                        </p:attrNameLst>
                                      </p:cBhvr>
                                      <p:to>
                                        <p:strVal val="visible"/>
                                      </p:to>
                                    </p:set>
                                    <p:animEffect filter="fade" transition="in">
                                      <p:cBhvr>
                                        <p:cTn dur="500" id="59"/>
                                        <p:tgtEl>
                                          <p:spTgt spid="23"/>
                                        </p:tgtEl>
                                      </p:cBhvr>
                                    </p:animEffect>
                                  </p:childTnLst>
                                </p:cTn>
                              </p:par>
                            </p:childTnLst>
                          </p:cTn>
                        </p:par>
                        <p:par>
                          <p:cTn fill="hold" id="60" nodeType="afterGroup">
                            <p:stCondLst>
                              <p:cond delay="3500"/>
                            </p:stCondLst>
                            <p:childTnLst>
                              <p:par>
                                <p:cTn fill="hold" grpId="0" id="61" nodeType="afterEffect" presetClass="entr" presetID="22" presetSubtype="8">
                                  <p:stCondLst>
                                    <p:cond delay="0"/>
                                  </p:stCondLst>
                                  <p:childTnLst>
                                    <p:set>
                                      <p:cBhvr>
                                        <p:cTn dur="1" fill="hold" id="62">
                                          <p:stCondLst>
                                            <p:cond delay="0"/>
                                          </p:stCondLst>
                                        </p:cTn>
                                        <p:tgtEl>
                                          <p:spTgt spid="13"/>
                                        </p:tgtEl>
                                        <p:attrNameLst>
                                          <p:attrName>style.visibility</p:attrName>
                                        </p:attrNameLst>
                                      </p:cBhvr>
                                      <p:to>
                                        <p:strVal val="visible"/>
                                      </p:to>
                                    </p:set>
                                    <p:animEffect filter="wipe(left)" transition="in">
                                      <p:cBhvr>
                                        <p:cTn dur="500" id="63"/>
                                        <p:tgtEl>
                                          <p:spTgt spid="13"/>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15"/>
                                        </p:tgtEl>
                                        <p:attrNameLst>
                                          <p:attrName>style.visibility</p:attrName>
                                        </p:attrNameLst>
                                      </p:cBhvr>
                                      <p:to>
                                        <p:strVal val="visible"/>
                                      </p:to>
                                    </p:set>
                                    <p:animEffect filter="wipe(left)" transition="in">
                                      <p:cBhvr>
                                        <p:cTn dur="500" id="66"/>
                                        <p:tgtEl>
                                          <p:spTgt spid="15"/>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17"/>
                                        </p:tgtEl>
                                        <p:attrNameLst>
                                          <p:attrName>style.visibility</p:attrName>
                                        </p:attrNameLst>
                                      </p:cBhvr>
                                      <p:to>
                                        <p:strVal val="visible"/>
                                      </p:to>
                                    </p:set>
                                    <p:animEffect filter="wipe(left)" transition="in">
                                      <p:cBhvr>
                                        <p:cTn dur="500" id="69"/>
                                        <p:tgtEl>
                                          <p:spTgt spid="17"/>
                                        </p:tgtEl>
                                      </p:cBhvr>
                                    </p:animEffect>
                                  </p:childTnLst>
                                </p:cTn>
                              </p:par>
                              <p:par>
                                <p:cTn fill="hold" grpId="0" id="70" nodeType="withEffect" presetClass="entr" presetID="22" presetSubtype="8">
                                  <p:stCondLst>
                                    <p:cond delay="0"/>
                                  </p:stCondLst>
                                  <p:childTnLst>
                                    <p:set>
                                      <p:cBhvr>
                                        <p:cTn dur="1" fill="hold" id="71">
                                          <p:stCondLst>
                                            <p:cond delay="0"/>
                                          </p:stCondLst>
                                        </p:cTn>
                                        <p:tgtEl>
                                          <p:spTgt spid="19"/>
                                        </p:tgtEl>
                                        <p:attrNameLst>
                                          <p:attrName>style.visibility</p:attrName>
                                        </p:attrNameLst>
                                      </p:cBhvr>
                                      <p:to>
                                        <p:strVal val="visible"/>
                                      </p:to>
                                    </p:set>
                                    <p:animEffect filter="wipe(left)" transition="in">
                                      <p:cBhvr>
                                        <p:cTn dur="500" id="72"/>
                                        <p:tgtEl>
                                          <p:spTgt spid="19"/>
                                        </p:tgtEl>
                                      </p:cBhvr>
                                    </p:animEffect>
                                  </p:childTnLst>
                                </p:cTn>
                              </p:par>
                            </p:childTnLst>
                          </p:cTn>
                        </p:par>
                        <p:par>
                          <p:cTn fill="hold" id="73" nodeType="afterGroup">
                            <p:stCondLst>
                              <p:cond delay="4000"/>
                            </p:stCondLst>
                            <p:childTnLst>
                              <p:par>
                                <p:cTn fill="hold" grpId="0" id="74" nodeType="afterEffect" presetClass="entr" presetID="22" presetSubtype="1">
                                  <p:stCondLst>
                                    <p:cond delay="0"/>
                                  </p:stCondLst>
                                  <p:childTnLst>
                                    <p:set>
                                      <p:cBhvr>
                                        <p:cTn dur="1" fill="hold" id="75">
                                          <p:stCondLst>
                                            <p:cond delay="0"/>
                                          </p:stCondLst>
                                        </p:cTn>
                                        <p:tgtEl>
                                          <p:spTgt spid="24"/>
                                        </p:tgtEl>
                                        <p:attrNameLst>
                                          <p:attrName>style.visibility</p:attrName>
                                        </p:attrNameLst>
                                      </p:cBhvr>
                                      <p:to>
                                        <p:strVal val="visible"/>
                                      </p:to>
                                    </p:set>
                                    <p:animEffect filter="wipe(up)" transition="in">
                                      <p:cBhvr>
                                        <p:cTn dur="500" id="76"/>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2"/>
      <p:bldP grpId="0" spid="13"/>
      <p:bldP grpId="0" spid="14"/>
      <p:bldP grpId="0" spid="15"/>
      <p:bldP grpId="0" spid="16"/>
      <p:bldP grpId="0" spid="17"/>
      <p:bldP grpId="0" spid="18"/>
      <p:bldP grpId="0" spid="19"/>
      <p:bldP grpId="0" spid="20"/>
      <p:bldP grpId="0" spid="21"/>
      <p:bldP grpId="0" spid="22"/>
      <p:bldP grpId="0" spid="23"/>
      <p:bldP grpId="0" spid="24"/>
      <p:bldP grpId="0" spid="28"/>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13" name="矩形 12"/>
          <p:cNvSpPr/>
          <p:nvPr/>
        </p:nvSpPr>
        <p:spPr>
          <a:xfrm>
            <a:off x="11927854" y="5949280"/>
            <a:ext cx="262558" cy="906934"/>
          </a:xfrm>
          <a:prstGeom prst="rect">
            <a:avLst/>
          </a:prstGeom>
          <a:solidFill>
            <a:srgbClr val="0070C0"/>
          </a:solidFill>
          <a:ln>
            <a:noFill/>
          </a:ln>
          <a:effectLst>
            <a:outerShdw algn="br" blurRad="355600" dir="135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TextBox 13"/>
          <p:cNvSpPr txBox="1"/>
          <p:nvPr/>
        </p:nvSpPr>
        <p:spPr>
          <a:xfrm>
            <a:off x="10919743" y="6165304"/>
            <a:ext cx="1008112" cy="518160"/>
          </a:xfrm>
          <a:prstGeom prst="rect">
            <a:avLst/>
          </a:prstGeom>
          <a:noFill/>
        </p:spPr>
        <p:txBody>
          <a:bodyPr rtlCol="0" wrap="square">
            <a:spAutoFit/>
          </a:bodyPr>
          <a:lstStyle/>
          <a:p>
            <a:pPr algn="ctr"/>
            <a:r>
              <a:rPr altLang="zh-CN" lang="en-US" smtClean="0" sz="2800">
                <a:solidFill>
                  <a:srgbClr val="0070C0"/>
                </a:solidFill>
                <a:latin charset="-122" panose="020b0503020204020204" pitchFamily="34" typeface="微软雅黑"/>
                <a:ea charset="-122" panose="020b0503020204020204" pitchFamily="34" typeface="微软雅黑"/>
              </a:rPr>
              <a:t>-02-</a:t>
            </a:r>
          </a:p>
        </p:txBody>
      </p:sp>
      <p:sp>
        <p:nvSpPr>
          <p:cNvPr id="15" name="矩形 14"/>
          <p:cNvSpPr/>
          <p:nvPr/>
        </p:nvSpPr>
        <p:spPr>
          <a:xfrm>
            <a:off x="6527254" y="1345893"/>
            <a:ext cx="5692677" cy="720080"/>
          </a:xfrm>
          <a:prstGeom prst="rect">
            <a:avLst/>
          </a:prstGeom>
          <a:solidFill>
            <a:srgbClr val="0070C0"/>
          </a:solidFill>
          <a:ln>
            <a:noFill/>
          </a:ln>
          <a:effectLst>
            <a:outerShdw algn="tl" blurRad="355600" dir="2700000" dist="1016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TextBox 7"/>
          <p:cNvSpPr>
            <a:spLocks noChangeArrowheads="1"/>
          </p:cNvSpPr>
          <p:nvPr/>
        </p:nvSpPr>
        <p:spPr bwMode="auto">
          <a:xfrm>
            <a:off x="6455246" y="620688"/>
            <a:ext cx="4889833" cy="9753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r>
              <a:rPr altLang="en-US" b="1" lang="zh-CN" smtClean="0" sz="3200">
                <a:solidFill>
                  <a:srgbClr val="0070C0"/>
                </a:solidFill>
                <a:latin charset="-122" panose="020b0503020204020204" pitchFamily="34" typeface="微软雅黑"/>
                <a:ea charset="-122" panose="020b0503020204020204" pitchFamily="34" typeface="微软雅黑"/>
                <a:sym charset="-122" pitchFamily="2" typeface="方正兰亭黑_GBK"/>
              </a:rPr>
              <a:t>卷首语 / P   r   e   f   a   c   e</a:t>
            </a:r>
          </a:p>
        </p:txBody>
      </p:sp>
      <p:sp>
        <p:nvSpPr>
          <p:cNvPr id="17" name="文本框 1"/>
          <p:cNvSpPr txBox="1"/>
          <p:nvPr/>
        </p:nvSpPr>
        <p:spPr>
          <a:xfrm>
            <a:off x="6455247" y="2241446"/>
            <a:ext cx="5472608" cy="3383281"/>
          </a:xfrm>
          <a:prstGeom prst="rect">
            <a:avLst/>
          </a:prstGeom>
          <a:noFill/>
        </p:spPr>
        <p:txBody>
          <a:bodyPr rtlCol="0" wrap="square">
            <a:spAutoFit/>
          </a:bodyPr>
          <a:lstStyle/>
          <a:p>
            <a:pPr>
              <a:lnSpc>
                <a:spcPct val="150000"/>
              </a:lnSpc>
            </a:pPr>
            <a:r>
              <a:rPr altLang="en-US" b="1" lang="zh-CN">
                <a:solidFill>
                  <a:srgbClr val="0070C0"/>
                </a:solidFill>
                <a:latin charset="-122" panose="020b0503020204020204" pitchFamily="34" typeface="微软雅黑"/>
                <a:ea charset="-122" panose="020b0503020204020204" pitchFamily="34" typeface="微软雅黑"/>
              </a:rPr>
              <a:t>本次调查主要内容是在我国属于朝阳产业，市场竞争十分激烈，服务性是物业内部管理的基本特点。通过财务管理与会计核算的方法，对物业财务管理及核算的特征进行深入细致的分析。</a:t>
            </a:r>
          </a:p>
          <a:p>
            <a:pPr>
              <a:lnSpc>
                <a:spcPct val="150000"/>
              </a:lnSpc>
            </a:pPr>
            <a:endParaRPr altLang="en-US" b="1" lang="zh-CN">
              <a:solidFill>
                <a:srgbClr val="0070C0"/>
              </a:solidFill>
              <a:latin charset="-122" panose="020b0503020204020204" pitchFamily="34" typeface="微软雅黑"/>
              <a:ea charset="-122" panose="020b0503020204020204" pitchFamily="34" typeface="微软雅黑"/>
            </a:endParaRPr>
          </a:p>
          <a:p>
            <a:pPr>
              <a:lnSpc>
                <a:spcPct val="150000"/>
              </a:lnSpc>
            </a:pPr>
            <a:r>
              <a:rPr altLang="en-US" b="1" lang="zh-CN">
                <a:solidFill>
                  <a:srgbClr val="0070C0"/>
                </a:solidFill>
                <a:latin charset="-122" panose="020b0503020204020204" pitchFamily="34" typeface="微软雅黑"/>
                <a:ea charset="-122" panose="020b0503020204020204" pitchFamily="34" typeface="微软雅黑"/>
              </a:rPr>
              <a:t>指出物业公司财务管理和会计核算中存在的问题，提出加强物业公司财务管理与会计核算的具体对策，以推动物业公司健康有序发展。</a:t>
            </a:r>
          </a:p>
        </p:txBody>
      </p:sp>
      <p:pic>
        <p:nvPicPr>
          <p:cNvPr descr="C:\Users\Administrator\Desktop\563ea2d644ef5.png" id="18" name="Picture 4"/>
          <p:cNvPicPr>
            <a:picLocks noChangeArrowheads="1" noChangeAspect="1"/>
          </p:cNvPicPr>
          <p:nvPr/>
        </p:nvPicPr>
        <p:blipFill>
          <a:blip r:embed="rId3">
            <a:extLst>
              <a:ext uri="{28A0092B-C50C-407E-A947-70E740481C1C}">
                <a14:useLocalDpi/>
              </a:ext>
            </a:extLst>
          </a:blip>
          <a:stretch>
            <a:fillRect/>
          </a:stretch>
        </p:blipFill>
        <p:spPr bwMode="auto">
          <a:xfrm>
            <a:off x="-1822318" y="1558470"/>
            <a:ext cx="11085876" cy="5542938"/>
          </a:xfrm>
          <a:prstGeom prst="rect">
            <a:avLst/>
          </a:prstGeom>
          <a:noFill/>
          <a:extLst>
            <a:ext uri="{909E8E84-426E-40DD-AFC4-6F175D3DCCD1}">
              <a14:hiddenFill>
                <a:solidFill>
                  <a:srgbClr val="FFFFFF"/>
                </a:solidFill>
              </a14:hiddenFill>
            </a:ext>
          </a:extLst>
        </p:spPr>
      </p:pic>
    </p:spTree>
    <p:extLst>
      <p:ext uri="{BB962C8B-B14F-4D97-AF65-F5344CB8AC3E}">
        <p14:creationId val="1683943816"/>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6" presetSubtype="0">
                                  <p:stCondLst>
                                    <p:cond delay="0"/>
                                  </p:stCondLst>
                                  <p:iterate type="lt">
                                    <p:tmPct val="10000"/>
                                  </p:iterate>
                                  <p:childTnLst>
                                    <p:set>
                                      <p:cBhvr>
                                        <p:cTn dur="1" fill="hold" id="6">
                                          <p:stCondLst>
                                            <p:cond delay="0"/>
                                          </p:stCondLst>
                                        </p:cTn>
                                        <p:tgtEl>
                                          <p:spTgt spid="16"/>
                                        </p:tgtEl>
                                        <p:attrNameLst>
                                          <p:attrName>style.visibility</p:attrName>
                                        </p:attrNameLst>
                                      </p:cBhvr>
                                      <p:to>
                                        <p:strVal val="visible"/>
                                      </p:to>
                                    </p:set>
                                    <p:anim by="(-#ppt_w*2)" calcmode="lin" valueType="num">
                                      <p:cBhvr rctx="PPT">
                                        <p:cTn autoRev="1" dur="500" fill="hold" id="7">
                                          <p:stCondLst>
                                            <p:cond delay="0"/>
                                          </p:stCondLst>
                                        </p:cTn>
                                        <p:tgtEl>
                                          <p:spTgt spid="16"/>
                                        </p:tgtEl>
                                        <p:attrNameLst>
                                          <p:attrName>ppt_w</p:attrName>
                                        </p:attrNameLst>
                                      </p:cBhvr>
                                    </p:anim>
                                    <p:anim by="(#ppt_w*0.50)" calcmode="lin" valueType="num">
                                      <p:cBhvr>
                                        <p:cTn autoRev="1" decel="50000" dur="500" fill="hold" id="8">
                                          <p:stCondLst>
                                            <p:cond delay="0"/>
                                          </p:stCondLst>
                                        </p:cTn>
                                        <p:tgtEl>
                                          <p:spTgt spid="16"/>
                                        </p:tgtEl>
                                        <p:attrNameLst>
                                          <p:attrName>ppt_x</p:attrName>
                                        </p:attrNameLst>
                                      </p:cBhvr>
                                    </p:anim>
                                    <p:anim calcmode="lin" from="(-#ppt_h/2)" to="(#ppt_y)" valueType="num">
                                      <p:cBhvr>
                                        <p:cTn dur="1000" fill="hold" id="9">
                                          <p:stCondLst>
                                            <p:cond delay="0"/>
                                          </p:stCondLst>
                                        </p:cTn>
                                        <p:tgtEl>
                                          <p:spTgt spid="16"/>
                                        </p:tgtEl>
                                        <p:attrNameLst>
                                          <p:attrName>ppt_y</p:attrName>
                                        </p:attrNameLst>
                                      </p:cBhvr>
                                    </p:anim>
                                    <p:animRot by="21600000">
                                      <p:cBhvr>
                                        <p:cTn dur="1000" fill="hold" id="10">
                                          <p:stCondLst>
                                            <p:cond delay="0"/>
                                          </p:stCondLst>
                                        </p:cTn>
                                        <p:tgtEl>
                                          <p:spTgt spid="16"/>
                                        </p:tgtEl>
                                        <p:attrNameLst>
                                          <p:attrName>r</p:attrName>
                                        </p:attrNameLst>
                                      </p:cBhvr>
                                    </p:animRot>
                                  </p:childTnLst>
                                </p:cTn>
                              </p:par>
                            </p:childTnLst>
                          </p:cTn>
                        </p:par>
                        <p:par>
                          <p:cTn fill="hold" id="11" nodeType="afterGroup">
                            <p:stCondLst>
                              <p:cond delay="1000"/>
                            </p:stCondLst>
                            <p:childTnLst>
                              <p:par>
                                <p:cTn fill="hold" grpId="0" id="12" nodeType="afterEffect" presetClass="entr" presetID="42" presetSubtype="0">
                                  <p:stCondLst>
                                    <p:cond delay="0"/>
                                  </p:stCondLst>
                                  <p:childTnLst>
                                    <p:set>
                                      <p:cBhvr>
                                        <p:cTn dur="1" fill="hold" id="13">
                                          <p:stCondLst>
                                            <p:cond delay="0"/>
                                          </p:stCondLst>
                                        </p:cTn>
                                        <p:tgtEl>
                                          <p:spTgt spid="17"/>
                                        </p:tgtEl>
                                        <p:attrNameLst>
                                          <p:attrName>style.visibility</p:attrName>
                                        </p:attrNameLst>
                                      </p:cBhvr>
                                      <p:to>
                                        <p:strVal val="visible"/>
                                      </p:to>
                                    </p:set>
                                    <p:animEffect filter="fade" transition="in">
                                      <p:cBhvr>
                                        <p:cTn dur="1000" id="14"/>
                                        <p:tgtEl>
                                          <p:spTgt spid="17"/>
                                        </p:tgtEl>
                                      </p:cBhvr>
                                    </p:animEffect>
                                    <p:anim calcmode="lin" valueType="num">
                                      <p:cBhvr>
                                        <p:cTn dur="1000" fill="hold" id="15"/>
                                        <p:tgtEl>
                                          <p:spTgt spid="17"/>
                                        </p:tgtEl>
                                        <p:attrNameLst>
                                          <p:attrName>ppt_x</p:attrName>
                                        </p:attrNameLst>
                                      </p:cBhvr>
                                      <p:tavLst>
                                        <p:tav tm="0">
                                          <p:val>
                                            <p:strVal val="#ppt_x"/>
                                          </p:val>
                                        </p:tav>
                                        <p:tav tm="100000">
                                          <p:val>
                                            <p:strVal val="#ppt_x"/>
                                          </p:val>
                                        </p:tav>
                                      </p:tavLst>
                                    </p:anim>
                                    <p:anim calcmode="lin" valueType="num">
                                      <p:cBhvr>
                                        <p:cTn dur="1000" fill="hold" id="16"/>
                                        <p:tgtEl>
                                          <p:spTgt spid="17"/>
                                        </p:tgtEl>
                                        <p:attrNameLst>
                                          <p:attrName>ppt_y</p:attrName>
                                        </p:attrNameLst>
                                      </p:cBhvr>
                                      <p:tavLst>
                                        <p:tav tm="0">
                                          <p:val>
                                            <p:strVal val="#ppt_y+.1"/>
                                          </p:val>
                                        </p:tav>
                                        <p:tav tm="100000">
                                          <p:val>
                                            <p:strVal val="#ppt_y"/>
                                          </p:val>
                                        </p:tav>
                                      </p:tavLst>
                                    </p:anim>
                                  </p:childTnLst>
                                </p:cTn>
                              </p:par>
                            </p:childTnLst>
                          </p:cTn>
                        </p:par>
                        <p:par>
                          <p:cTn fill="hold" id="17" nodeType="afterGroup">
                            <p:stCondLst>
                              <p:cond delay="2000"/>
                            </p:stCondLst>
                            <p:childTnLst>
                              <p:par>
                                <p:cTn fill="hold" grpId="0" id="18" nodeType="afterEffect" presetClass="entr" presetID="2" presetSubtype="2">
                                  <p:stCondLst>
                                    <p:cond delay="0"/>
                                  </p:stCondLst>
                                  <p:childTnLst>
                                    <p:set>
                                      <p:cBhvr>
                                        <p:cTn dur="1" fill="hold" id="19">
                                          <p:stCondLst>
                                            <p:cond delay="0"/>
                                          </p:stCondLst>
                                        </p:cTn>
                                        <p:tgtEl>
                                          <p:spTgt spid="15"/>
                                        </p:tgtEl>
                                        <p:attrNameLst>
                                          <p:attrName>style.visibility</p:attrName>
                                        </p:attrNameLst>
                                      </p:cBhvr>
                                      <p:to>
                                        <p:strVal val="visible"/>
                                      </p:to>
                                    </p:set>
                                    <p:anim calcmode="lin" valueType="num">
                                      <p:cBhvr additive="base">
                                        <p:cTn dur="500" fill="hold" id="20"/>
                                        <p:tgtEl>
                                          <p:spTgt spid="15"/>
                                        </p:tgtEl>
                                        <p:attrNameLst>
                                          <p:attrName>ppt_x</p:attrName>
                                        </p:attrNameLst>
                                      </p:cBhvr>
                                      <p:tavLst>
                                        <p:tav tm="0">
                                          <p:val>
                                            <p:strVal val="1+#ppt_w/2"/>
                                          </p:val>
                                        </p:tav>
                                        <p:tav tm="100000">
                                          <p:val>
                                            <p:strVal val="#ppt_x"/>
                                          </p:val>
                                        </p:tav>
                                      </p:tavLst>
                                    </p:anim>
                                    <p:anim calcmode="lin" valueType="num">
                                      <p:cBhvr additive="base">
                                        <p:cTn dur="500" fill="hold" id="21"/>
                                        <p:tgtEl>
                                          <p:spTgt spid="1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500"/>
                            </p:stCondLst>
                            <p:childTnLst>
                              <p:par>
                                <p:cTn fill="hold" id="23" nodeType="afterEffect" presetClass="entr" presetID="42" presetSubtype="0">
                                  <p:stCondLst>
                                    <p:cond delay="0"/>
                                  </p:stCondLst>
                                  <p:childTnLst>
                                    <p:set>
                                      <p:cBhvr>
                                        <p:cTn dur="1" fill="hold" id="24">
                                          <p:stCondLst>
                                            <p:cond delay="0"/>
                                          </p:stCondLst>
                                        </p:cTn>
                                        <p:tgtEl>
                                          <p:spTgt spid="18"/>
                                        </p:tgtEl>
                                        <p:attrNameLst>
                                          <p:attrName>style.visibility</p:attrName>
                                        </p:attrNameLst>
                                      </p:cBhvr>
                                      <p:to>
                                        <p:strVal val="visible"/>
                                      </p:to>
                                    </p:set>
                                    <p:animEffect filter="fade" transition="in">
                                      <p:cBhvr>
                                        <p:cTn dur="1000" id="25"/>
                                        <p:tgtEl>
                                          <p:spTgt spid="18"/>
                                        </p:tgtEl>
                                      </p:cBhvr>
                                    </p:animEffect>
                                    <p:anim calcmode="lin" valueType="num">
                                      <p:cBhvr>
                                        <p:cTn dur="1000" fill="hold" id="26"/>
                                        <p:tgtEl>
                                          <p:spTgt spid="18"/>
                                        </p:tgtEl>
                                        <p:attrNameLst>
                                          <p:attrName>ppt_x</p:attrName>
                                        </p:attrNameLst>
                                      </p:cBhvr>
                                      <p:tavLst>
                                        <p:tav tm="0">
                                          <p:val>
                                            <p:strVal val="#ppt_x"/>
                                          </p:val>
                                        </p:tav>
                                        <p:tav tm="100000">
                                          <p:val>
                                            <p:strVal val="#ppt_x"/>
                                          </p:val>
                                        </p:tav>
                                      </p:tavLst>
                                    </p:anim>
                                    <p:anim calcmode="lin" valueType="num">
                                      <p:cBhvr>
                                        <p:cTn dur="1000" fill="hold" id="27"/>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8">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 name="KSO_Shape"/>
          <p:cNvSpPr/>
          <p:nvPr/>
        </p:nvSpPr>
        <p:spPr bwMode="auto">
          <a:xfrm>
            <a:off x="435298" y="389857"/>
            <a:ext cx="451368" cy="44685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8" name="TextBox 7"/>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团队建设</a:t>
            </a:r>
          </a:p>
        </p:txBody>
      </p:sp>
      <p:grpSp>
        <p:nvGrpSpPr>
          <p:cNvPr id="29" name="组合 28"/>
          <p:cNvGrpSpPr/>
          <p:nvPr/>
        </p:nvGrpSpPr>
        <p:grpSpPr>
          <a:xfrm>
            <a:off x="8880562" y="1756035"/>
            <a:ext cx="2722375" cy="2016691"/>
            <a:chOff x="-6229200" y="1473170"/>
            <a:chExt cx="1896069" cy="1661730"/>
          </a:xfrm>
        </p:grpSpPr>
        <p:sp>
          <p:nvSpPr>
            <p:cNvPr id="30" name="矩形 29"/>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1" name="组合 30"/>
            <p:cNvGrpSpPr/>
            <p:nvPr/>
          </p:nvGrpSpPr>
          <p:grpSpPr>
            <a:xfrm>
              <a:off x="-6129957" y="1573167"/>
              <a:ext cx="1697582" cy="1461736"/>
              <a:chOff x="2483700" y="1275840"/>
              <a:chExt cx="938736" cy="938736"/>
            </a:xfrm>
          </p:grpSpPr>
          <p:sp>
            <p:nvSpPr>
              <p:cNvPr id="32" name="矩形 31"/>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r="100000" t="100000"/>
                </a:path>
                <a:tileRect b="-100000" l="-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矩形 32"/>
              <p:cNvSpPr/>
              <p:nvPr/>
            </p:nvSpPr>
            <p:spPr>
              <a:xfrm>
                <a:off x="2495894" y="1291639"/>
                <a:ext cx="914349" cy="907139"/>
              </a:xfrm>
              <a:prstGeom prst="rect">
                <a:avLst/>
              </a:prstGeom>
              <a:blipFill dpi="0" rotWithShape="1">
                <a:blip r:embed="rId4">
                  <a:extLst>
                    <a:ext uri="{28A0092B-C50C-407E-A947-70E740481C1C}">
                      <a14:useLocalDpi/>
                    </a:ext>
                  </a:extLst>
                </a:blip>
                <a:stretch>
                  <a:fillRect/>
                </a:stretch>
              </a:blipFill>
              <a:ln w="9525">
                <a:noFill/>
              </a:ln>
              <a:effectLst>
                <a:innerShdw blurRad="63500" dir="18900000" dist="254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sp>
        <p:nvSpPr>
          <p:cNvPr id="35" name="矩形 34"/>
          <p:cNvSpPr/>
          <p:nvPr/>
        </p:nvSpPr>
        <p:spPr>
          <a:xfrm>
            <a:off x="587479" y="1756035"/>
            <a:ext cx="2722375" cy="2016691"/>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矩形 36"/>
          <p:cNvSpPr/>
          <p:nvPr/>
        </p:nvSpPr>
        <p:spPr>
          <a:xfrm>
            <a:off x="729972" y="1877392"/>
            <a:ext cx="2437387" cy="1773976"/>
          </a:xfrm>
          <a:prstGeom prst="rect">
            <a:avLst/>
          </a:prstGeom>
          <a:gradFill flip="none" rotWithShape="1">
            <a:gsLst>
              <a:gs pos="0">
                <a:schemeClr val="bg1"/>
              </a:gs>
              <a:gs pos="100000">
                <a:schemeClr val="bg1">
                  <a:lumMod val="75000"/>
                </a:schemeClr>
              </a:gs>
            </a:gsLst>
            <a:path path="circle">
              <a:fillToRect r="100000" t="100000"/>
            </a:path>
            <a:tileRect b="-100000" l="-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a:off x="761631" y="1907248"/>
            <a:ext cx="2374067" cy="1714266"/>
          </a:xfrm>
          <a:prstGeom prst="rect">
            <a:avLst/>
          </a:prstGeom>
          <a:blipFill dpi="0" rotWithShape="1">
            <a:blip r:embed="rId5">
              <a:extLst>
                <a:ext uri="{28A0092B-C50C-407E-A947-70E740481C1C}">
                  <a14:useLocalDpi/>
                </a:ext>
              </a:extLst>
            </a:blip>
            <a:stretch>
              <a:fillRect/>
            </a:stretch>
          </a:blipFill>
          <a:ln w="9525">
            <a:noFill/>
          </a:ln>
          <a:effectLst>
            <a:innerShdw blurRad="63500" dir="18900000" dist="254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nvGrpSpPr>
          <p:cNvPr id="39" name="组合 38"/>
          <p:cNvGrpSpPr/>
          <p:nvPr/>
        </p:nvGrpSpPr>
        <p:grpSpPr>
          <a:xfrm>
            <a:off x="6158187" y="3772726"/>
            <a:ext cx="2722375" cy="2016691"/>
            <a:chOff x="-6229200" y="1473170"/>
            <a:chExt cx="1896069" cy="1661730"/>
          </a:xfrm>
        </p:grpSpPr>
        <p:sp>
          <p:nvSpPr>
            <p:cNvPr id="40" name="矩形 39"/>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1" name="组合 40"/>
            <p:cNvGrpSpPr/>
            <p:nvPr/>
          </p:nvGrpSpPr>
          <p:grpSpPr>
            <a:xfrm>
              <a:off x="-6129957" y="1573167"/>
              <a:ext cx="1697582" cy="1461736"/>
              <a:chOff x="2483700" y="1275840"/>
              <a:chExt cx="938736" cy="938736"/>
            </a:xfrm>
          </p:grpSpPr>
          <p:sp>
            <p:nvSpPr>
              <p:cNvPr id="42" name="矩形 41"/>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r="100000" t="100000"/>
                </a:path>
                <a:tileRect b="-100000" l="-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2495894" y="1291639"/>
                <a:ext cx="914349" cy="907139"/>
              </a:xfrm>
              <a:prstGeom prst="rect">
                <a:avLst/>
              </a:prstGeom>
              <a:blipFill dpi="0" rotWithShape="1">
                <a:blip r:embed="rId6">
                  <a:extLst>
                    <a:ext uri="{28A0092B-C50C-407E-A947-70E740481C1C}">
                      <a14:useLocalDpi/>
                    </a:ext>
                  </a:extLst>
                </a:blip>
                <a:stretch>
                  <a:fillRect/>
                </a:stretch>
              </a:blipFill>
              <a:ln w="9525">
                <a:noFill/>
              </a:ln>
              <a:effectLst>
                <a:innerShdw blurRad="63500" dir="18900000" dist="254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grpSp>
        <p:nvGrpSpPr>
          <p:cNvPr id="44" name="组合 43"/>
          <p:cNvGrpSpPr/>
          <p:nvPr/>
        </p:nvGrpSpPr>
        <p:grpSpPr>
          <a:xfrm>
            <a:off x="3309854" y="3772726"/>
            <a:ext cx="2722375" cy="2016691"/>
            <a:chOff x="-6229200" y="1473170"/>
            <a:chExt cx="1896069" cy="1661730"/>
          </a:xfrm>
        </p:grpSpPr>
        <p:sp>
          <p:nvSpPr>
            <p:cNvPr id="45" name="矩形 44"/>
            <p:cNvSpPr/>
            <p:nvPr/>
          </p:nvSpPr>
          <p:spPr>
            <a:xfrm>
              <a:off x="-6229200" y="1473170"/>
              <a:ext cx="1896069" cy="1661730"/>
            </a:xfrm>
            <a:prstGeom prst="rect">
              <a:avLst/>
            </a:prstGeom>
            <a:gradFill flip="none" rotWithShape="1">
              <a:gsLst>
                <a:gs pos="64000">
                  <a:srgbClr val="ECECEC"/>
                </a:gs>
                <a:gs pos="0">
                  <a:schemeClr val="bg1"/>
                </a:gs>
                <a:gs pos="100000">
                  <a:schemeClr val="bg1">
                    <a:lumMod val="85000"/>
                  </a:schemeClr>
                </a:gs>
              </a:gsLst>
              <a:path path="circle">
                <a:fillToRect b="100000" l="100000"/>
              </a:path>
              <a:tileRect r="-100000" t="-100000"/>
            </a:gradFill>
            <a:ln w="19050">
              <a:noFill/>
            </a:ln>
            <a:effectLst>
              <a:outerShdw algn="tr" blurRad="127000" dir="81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6" name="组合 45"/>
            <p:cNvGrpSpPr/>
            <p:nvPr/>
          </p:nvGrpSpPr>
          <p:grpSpPr>
            <a:xfrm>
              <a:off x="-6129957" y="1573167"/>
              <a:ext cx="1697582" cy="1461736"/>
              <a:chOff x="2483700" y="1275840"/>
              <a:chExt cx="938736" cy="938736"/>
            </a:xfrm>
          </p:grpSpPr>
          <p:sp>
            <p:nvSpPr>
              <p:cNvPr id="47" name="矩形 46"/>
              <p:cNvSpPr/>
              <p:nvPr/>
            </p:nvSpPr>
            <p:spPr>
              <a:xfrm>
                <a:off x="2483700" y="1275840"/>
                <a:ext cx="938736" cy="938736"/>
              </a:xfrm>
              <a:prstGeom prst="rect">
                <a:avLst/>
              </a:prstGeom>
              <a:gradFill flip="none" rotWithShape="1">
                <a:gsLst>
                  <a:gs pos="0">
                    <a:schemeClr val="bg1"/>
                  </a:gs>
                  <a:gs pos="100000">
                    <a:schemeClr val="bg1">
                      <a:lumMod val="75000"/>
                    </a:schemeClr>
                  </a:gs>
                </a:gsLst>
                <a:path path="circle">
                  <a:fillToRect r="100000" t="100000"/>
                </a:path>
                <a:tileRect b="-100000" l="-100000"/>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矩形 47"/>
              <p:cNvSpPr/>
              <p:nvPr/>
            </p:nvSpPr>
            <p:spPr>
              <a:xfrm>
                <a:off x="2495894" y="1291639"/>
                <a:ext cx="914349" cy="907139"/>
              </a:xfrm>
              <a:prstGeom prst="rect">
                <a:avLst/>
              </a:prstGeom>
              <a:blipFill dpi="0" rotWithShape="1">
                <a:blip r:embed="rId7">
                  <a:extLst>
                    <a:ext uri="{28A0092B-C50C-407E-A947-70E740481C1C}">
                      <a14:useLocalDpi/>
                    </a:ext>
                  </a:extLst>
                </a:blip>
                <a:stretch>
                  <a:fillRect/>
                </a:stretch>
              </a:blipFill>
              <a:ln w="9525">
                <a:noFill/>
              </a:ln>
              <a:effectLst>
                <a:innerShdw blurRad="63500" dir="18900000" dist="254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grpSp>
      </p:grpSp>
      <p:sp>
        <p:nvSpPr>
          <p:cNvPr id="49" name="TextBox 5"/>
          <p:cNvSpPr txBox="1"/>
          <p:nvPr/>
        </p:nvSpPr>
        <p:spPr>
          <a:xfrm>
            <a:off x="3707197" y="2441159"/>
            <a:ext cx="2207607" cy="1024128"/>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spcBef>
                <a:spcPct val="0"/>
              </a:spcBef>
            </a:pPr>
            <a:r>
              <a:rPr altLang="en-US" lang="zh-CN" sz="1400">
                <a:solidFill>
                  <a:schemeClr val="tx1">
                    <a:lumMod val="50000"/>
                    <a:lumOff val="50000"/>
                  </a:schemeClr>
                </a:solidFill>
                <a:sym charset="-122" panose="020b0503020204020204" pitchFamily="34" typeface="微软雅黑"/>
              </a:rPr>
              <a:t>在此录入上述图表的综合说明，在此录入上述图表的综合描述说明。在此录入上述图表的综合描述说明。</a:t>
            </a:r>
          </a:p>
        </p:txBody>
      </p:sp>
      <p:sp>
        <p:nvSpPr>
          <p:cNvPr id="50" name="TextBox 5"/>
          <p:cNvSpPr txBox="1"/>
          <p:nvPr/>
        </p:nvSpPr>
        <p:spPr>
          <a:xfrm>
            <a:off x="6329107" y="2441159"/>
            <a:ext cx="2207607" cy="877824"/>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spcBef>
                <a:spcPct val="0"/>
              </a:spcBef>
            </a:pPr>
            <a:r>
              <a:rPr altLang="en-US" lang="zh-CN" sz="1200">
                <a:solidFill>
                  <a:schemeClr val="tx1">
                    <a:lumMod val="50000"/>
                    <a:lumOff val="50000"/>
                  </a:schemeClr>
                </a:solidFill>
                <a:sym charset="-122" panose="020b0503020204020204" pitchFamily="34" typeface="微软雅黑"/>
              </a:rPr>
              <a:t>在此录入上述图表的综合说明，在此录入上述图表的综合描述说明。在此录入上述图表的综合描述说明。</a:t>
            </a:r>
          </a:p>
        </p:txBody>
      </p:sp>
      <p:sp>
        <p:nvSpPr>
          <p:cNvPr id="51" name="TextBox 5"/>
          <p:cNvSpPr txBox="1"/>
          <p:nvPr/>
        </p:nvSpPr>
        <p:spPr>
          <a:xfrm>
            <a:off x="9077616" y="4688770"/>
            <a:ext cx="2207607" cy="877824"/>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spcBef>
                <a:spcPct val="0"/>
              </a:spcBef>
            </a:pPr>
            <a:r>
              <a:rPr altLang="en-US" lang="zh-CN" sz="1200">
                <a:solidFill>
                  <a:schemeClr val="tx1">
                    <a:lumMod val="50000"/>
                    <a:lumOff val="50000"/>
                  </a:schemeClr>
                </a:solidFill>
                <a:sym charset="-122" panose="020b0503020204020204" pitchFamily="34" typeface="微软雅黑"/>
              </a:rPr>
              <a:t>在此录入上述图表的综合说明，在此录入上述图表的综合描述说明。在此录入上述图表的综合描述说明。</a:t>
            </a:r>
          </a:p>
        </p:txBody>
      </p:sp>
      <p:sp>
        <p:nvSpPr>
          <p:cNvPr id="52" name="TextBox 5"/>
          <p:cNvSpPr txBox="1"/>
          <p:nvPr/>
        </p:nvSpPr>
        <p:spPr>
          <a:xfrm>
            <a:off x="797193" y="4688770"/>
            <a:ext cx="2207607" cy="877824"/>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spcBef>
                <a:spcPct val="0"/>
              </a:spcBef>
            </a:pPr>
            <a:r>
              <a:rPr altLang="en-US" lang="zh-CN" sz="1200">
                <a:solidFill>
                  <a:schemeClr val="tx1">
                    <a:lumMod val="50000"/>
                    <a:lumOff val="50000"/>
                  </a:schemeClr>
                </a:solidFill>
                <a:sym charset="-122" panose="020b0503020204020204" pitchFamily="34" typeface="微软雅黑"/>
              </a:rPr>
              <a:t>在此录入上述图表的综合说明，在此录入上述图表的综合描述说明。在此录入上述图表的综合描述说明。</a:t>
            </a:r>
          </a:p>
        </p:txBody>
      </p:sp>
      <p:grpSp>
        <p:nvGrpSpPr>
          <p:cNvPr id="53" name="组合 52"/>
          <p:cNvGrpSpPr/>
          <p:nvPr/>
        </p:nvGrpSpPr>
        <p:grpSpPr>
          <a:xfrm>
            <a:off x="3714161" y="1760208"/>
            <a:ext cx="2227346" cy="416316"/>
            <a:chOff x="2785983" y="1494758"/>
            <a:chExt cx="1670727" cy="312165"/>
          </a:xfrm>
        </p:grpSpPr>
        <p:sp>
          <p:nvSpPr>
            <p:cNvPr id="54" name="圆角矩形 53"/>
            <p:cNvSpPr/>
            <p:nvPr/>
          </p:nvSpPr>
          <p:spPr>
            <a:xfrm>
              <a:off x="2785983" y="1494758"/>
              <a:ext cx="1670727" cy="312165"/>
            </a:xfrm>
            <a:prstGeom prst="roundRect">
              <a:avLst/>
            </a:prstGeom>
            <a:solidFill>
              <a:srgbClr val="0070C0"/>
            </a:solidFill>
            <a:ln w="12700">
              <a:gradFill flip="none" rotWithShape="1">
                <a:gsLst>
                  <a:gs pos="0">
                    <a:schemeClr val="bg1">
                      <a:lumMod val="75000"/>
                    </a:schemeClr>
                  </a:gs>
                  <a:gs pos="100000">
                    <a:schemeClr val="bg1"/>
                  </a:gs>
                </a:gsLst>
                <a:lin ang="18900000" scaled="1"/>
              </a:gradFill>
            </a:ln>
            <a:effectLst>
              <a:outerShdw algn="tr" blurRad="101600" dir="81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5" name="矩形 54"/>
            <p:cNvSpPr>
              <a:spLocks noChangeArrowheads="1"/>
            </p:cNvSpPr>
            <p:nvPr/>
          </p:nvSpPr>
          <p:spPr bwMode="auto">
            <a:xfrm>
              <a:off x="3063464" y="1538377"/>
              <a:ext cx="1115764" cy="224927"/>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r>
                <a:rPr altLang="en-US" b="1" cap="all" lang="zh-CN" sz="1900">
                  <a:solidFill>
                    <a:schemeClr val="bg1"/>
                  </a:solidFill>
                  <a:latin charset="-122" panose="020b0503020204020204" pitchFamily="34" typeface="微软雅黑"/>
                  <a:ea charset="-122" panose="020b0503020204020204" pitchFamily="34" typeface="微软雅黑"/>
                  <a:cs typeface="+mj-cs"/>
                </a:rPr>
                <a:t>家庭日</a:t>
              </a:r>
            </a:p>
          </p:txBody>
        </p:sp>
        <p:sp>
          <p:nvSpPr>
            <p:cNvPr id="56" name="任意多边形 55"/>
            <p:cNvSpPr/>
            <p:nvPr/>
          </p:nvSpPr>
          <p:spPr>
            <a:xfrm rot="8100000">
              <a:off x="2908014" y="1588006"/>
              <a:ext cx="125669" cy="125669"/>
            </a:xfrm>
            <a:custGeom>
              <a:gdLst>
                <a:gd fmla="*/ 331554 w 391677" name="connsiteX0"/>
                <a:gd fmla="*/ 60123 h 391677" name="connsiteY0"/>
                <a:gd fmla="*/ 321239 w 391677" name="connsiteX1"/>
                <a:gd fmla="*/ 35219 h 391677" name="connsiteY1"/>
                <a:gd fmla="*/ 356458 w 391677" name="connsiteX2"/>
                <a:gd fmla="*/ 0 h 391677" name="connsiteY2"/>
                <a:gd fmla="*/ 391677 w 391677" name="connsiteX3"/>
                <a:gd fmla="*/ 35219 h 391677" name="connsiteY3"/>
                <a:gd fmla="*/ 356458 w 391677" name="connsiteX4"/>
                <a:gd fmla="*/ 70438 h 391677" name="connsiteY4"/>
                <a:gd fmla="*/ 331554 w 391677" name="connsiteX5"/>
                <a:gd fmla="*/ 60123 h 391677" name="connsiteY5"/>
                <a:gd fmla="*/ 331554 w 391677" name="connsiteX6"/>
                <a:gd fmla="*/ 167202 h 391677" name="connsiteY6"/>
                <a:gd fmla="*/ 321238 w 391677" name="connsiteX7"/>
                <a:gd fmla="*/ 142299 h 391677" name="connsiteY7"/>
                <a:gd fmla="*/ 356457 w 391677" name="connsiteX8"/>
                <a:gd fmla="*/ 107080 h 391677" name="connsiteY8"/>
                <a:gd fmla="*/ 391676 w 391677" name="connsiteX9"/>
                <a:gd fmla="*/ 142299 h 391677" name="connsiteY9"/>
                <a:gd fmla="*/ 356457 w 391677" name="connsiteX10"/>
                <a:gd fmla="*/ 177518 h 391677" name="connsiteY10"/>
                <a:gd fmla="*/ 331554 w 391677" name="connsiteX11"/>
                <a:gd fmla="*/ 167202 h 391677" name="connsiteY11"/>
                <a:gd fmla="*/ 331554 w 391677" name="connsiteX12"/>
                <a:gd fmla="*/ 274282 h 391677" name="connsiteY12"/>
                <a:gd fmla="*/ 321239 w 391677" name="connsiteX13"/>
                <a:gd fmla="*/ 249378 h 391677" name="connsiteY13"/>
                <a:gd fmla="*/ 356458 w 391677" name="connsiteX14"/>
                <a:gd fmla="*/ 214159 h 391677" name="connsiteY14"/>
                <a:gd fmla="*/ 391677 w 391677" name="connsiteX15"/>
                <a:gd fmla="*/ 249378 h 391677" name="connsiteY15"/>
                <a:gd fmla="*/ 356458 w 391677" name="connsiteX16"/>
                <a:gd fmla="*/ 284597 h 391677" name="connsiteY16"/>
                <a:gd fmla="*/ 331554 w 391677" name="connsiteX17"/>
                <a:gd fmla="*/ 274282 h 391677" name="connsiteY17"/>
                <a:gd fmla="*/ 331554 w 391677" name="connsiteX18"/>
                <a:gd fmla="*/ 381362 h 391677" name="connsiteY18"/>
                <a:gd fmla="*/ 321239 w 391677" name="connsiteX19"/>
                <a:gd fmla="*/ 356458 h 391677" name="connsiteY19"/>
                <a:gd fmla="*/ 356458 w 391677" name="connsiteX20"/>
                <a:gd fmla="*/ 321239 h 391677" name="connsiteY20"/>
                <a:gd fmla="*/ 391677 w 391677" name="connsiteX21"/>
                <a:gd fmla="*/ 356458 h 391677" name="connsiteY21"/>
                <a:gd fmla="*/ 356458 w 391677" name="connsiteX22"/>
                <a:gd fmla="*/ 391677 h 391677" name="connsiteY22"/>
                <a:gd fmla="*/ 331554 w 391677" name="connsiteX23"/>
                <a:gd fmla="*/ 381362 h 391677" name="connsiteY23"/>
                <a:gd fmla="*/ 224474 w 391677" name="connsiteX24"/>
                <a:gd fmla="*/ 381361 h 391677" name="connsiteY24"/>
                <a:gd fmla="*/ 214159 w 391677" name="connsiteX25"/>
                <a:gd fmla="*/ 356457 h 391677" name="connsiteY25"/>
                <a:gd fmla="*/ 249378 w 391677" name="connsiteX26"/>
                <a:gd fmla="*/ 321238 h 391677" name="connsiteY26"/>
                <a:gd fmla="*/ 284597 w 391677" name="connsiteX27"/>
                <a:gd fmla="*/ 356457 h 391677" name="connsiteY27"/>
                <a:gd fmla="*/ 249378 w 391677" name="connsiteX28"/>
                <a:gd fmla="*/ 391676 h 391677" name="connsiteY28"/>
                <a:gd fmla="*/ 224474 w 391677" name="connsiteX29"/>
                <a:gd fmla="*/ 381361 h 391677" name="connsiteY29"/>
                <a:gd fmla="*/ 117395 w 391677" name="connsiteX30"/>
                <a:gd fmla="*/ 381360 h 391677" name="connsiteY30"/>
                <a:gd fmla="*/ 107080 w 391677" name="connsiteX31"/>
                <a:gd fmla="*/ 356456 h 391677" name="connsiteY31"/>
                <a:gd fmla="*/ 142299 w 391677" name="connsiteX32"/>
                <a:gd fmla="*/ 321237 h 391677" name="connsiteY32"/>
                <a:gd fmla="*/ 177518 w 391677" name="connsiteX33"/>
                <a:gd fmla="*/ 356456 h 391677" name="connsiteY33"/>
                <a:gd fmla="*/ 142299 w 391677" name="connsiteX34"/>
                <a:gd fmla="*/ 391675 h 391677" name="connsiteY34"/>
                <a:gd fmla="*/ 117395 w 391677" name="connsiteX35"/>
                <a:gd fmla="*/ 381360 h 391677" name="connsiteY35"/>
                <a:gd fmla="*/ 10316 w 391677" name="connsiteX36"/>
                <a:gd fmla="*/ 381361 h 391677" name="connsiteY36"/>
                <a:gd fmla="*/ 0 w 391677" name="connsiteX37"/>
                <a:gd fmla="*/ 356457 h 391677" name="connsiteY37"/>
                <a:gd fmla="*/ 35219 w 391677" name="connsiteX38"/>
                <a:gd fmla="*/ 321238 h 391677" name="connsiteY38"/>
                <a:gd fmla="*/ 70438 w 391677" name="connsiteX39"/>
                <a:gd fmla="*/ 356457 h 391677" name="connsiteY39"/>
                <a:gd fmla="*/ 35219 w 391677" name="connsiteX40"/>
                <a:gd fmla="*/ 391676 h 391677" name="connsiteY40"/>
                <a:gd fmla="*/ 10316 w 391677" name="connsiteX41"/>
                <a:gd fmla="*/ 381361 h 39167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91677" w="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7" name="组合 56"/>
          <p:cNvGrpSpPr/>
          <p:nvPr/>
        </p:nvGrpSpPr>
        <p:grpSpPr>
          <a:xfrm>
            <a:off x="6336072" y="1760208"/>
            <a:ext cx="2227346" cy="416316"/>
            <a:chOff x="4752672" y="1494758"/>
            <a:chExt cx="1670727" cy="312165"/>
          </a:xfrm>
        </p:grpSpPr>
        <p:sp>
          <p:nvSpPr>
            <p:cNvPr id="58" name="圆角矩形 57"/>
            <p:cNvSpPr/>
            <p:nvPr/>
          </p:nvSpPr>
          <p:spPr>
            <a:xfrm>
              <a:off x="4752672" y="1494758"/>
              <a:ext cx="1670727" cy="312165"/>
            </a:xfrm>
            <a:prstGeom prst="roundRect">
              <a:avLst/>
            </a:prstGeom>
            <a:solidFill>
              <a:srgbClr val="0070C0"/>
            </a:solidFill>
            <a:ln w="12700">
              <a:gradFill flip="none" rotWithShape="1">
                <a:gsLst>
                  <a:gs pos="0">
                    <a:schemeClr val="bg1">
                      <a:lumMod val="75000"/>
                    </a:schemeClr>
                  </a:gs>
                  <a:gs pos="100000">
                    <a:schemeClr val="bg1"/>
                  </a:gs>
                </a:gsLst>
                <a:lin ang="18900000" scaled="1"/>
              </a:gradFill>
            </a:ln>
            <a:effectLst>
              <a:outerShdw algn="tr" blurRad="101600" dir="81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59" name="矩形 58"/>
            <p:cNvSpPr>
              <a:spLocks noChangeArrowheads="1"/>
            </p:cNvSpPr>
            <p:nvPr/>
          </p:nvSpPr>
          <p:spPr bwMode="auto">
            <a:xfrm>
              <a:off x="5030153" y="1538377"/>
              <a:ext cx="1115764" cy="224927"/>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r>
                <a:rPr altLang="en-US" b="1" cap="all" lang="zh-CN" sz="1900">
                  <a:solidFill>
                    <a:schemeClr val="bg1"/>
                  </a:solidFill>
                  <a:latin charset="-122" panose="020b0503020204020204" pitchFamily="34" typeface="微软雅黑"/>
                  <a:ea charset="-122" panose="020b0503020204020204" pitchFamily="34" typeface="微软雅黑"/>
                  <a:cs typeface="+mj-cs"/>
                </a:rPr>
                <a:t>远足踏青</a:t>
              </a:r>
            </a:p>
          </p:txBody>
        </p:sp>
        <p:sp>
          <p:nvSpPr>
            <p:cNvPr id="60" name="任意多边形 59"/>
            <p:cNvSpPr/>
            <p:nvPr/>
          </p:nvSpPr>
          <p:spPr>
            <a:xfrm flipH="1" rot="13500000">
              <a:off x="6182203" y="1588006"/>
              <a:ext cx="125669" cy="125669"/>
            </a:xfrm>
            <a:custGeom>
              <a:gdLst>
                <a:gd fmla="*/ 331554 w 391677" name="connsiteX0"/>
                <a:gd fmla="*/ 60123 h 391677" name="connsiteY0"/>
                <a:gd fmla="*/ 321239 w 391677" name="connsiteX1"/>
                <a:gd fmla="*/ 35219 h 391677" name="connsiteY1"/>
                <a:gd fmla="*/ 356458 w 391677" name="connsiteX2"/>
                <a:gd fmla="*/ 0 h 391677" name="connsiteY2"/>
                <a:gd fmla="*/ 391677 w 391677" name="connsiteX3"/>
                <a:gd fmla="*/ 35219 h 391677" name="connsiteY3"/>
                <a:gd fmla="*/ 356458 w 391677" name="connsiteX4"/>
                <a:gd fmla="*/ 70438 h 391677" name="connsiteY4"/>
                <a:gd fmla="*/ 331554 w 391677" name="connsiteX5"/>
                <a:gd fmla="*/ 60123 h 391677" name="connsiteY5"/>
                <a:gd fmla="*/ 331554 w 391677" name="connsiteX6"/>
                <a:gd fmla="*/ 167202 h 391677" name="connsiteY6"/>
                <a:gd fmla="*/ 321238 w 391677" name="connsiteX7"/>
                <a:gd fmla="*/ 142299 h 391677" name="connsiteY7"/>
                <a:gd fmla="*/ 356457 w 391677" name="connsiteX8"/>
                <a:gd fmla="*/ 107080 h 391677" name="connsiteY8"/>
                <a:gd fmla="*/ 391676 w 391677" name="connsiteX9"/>
                <a:gd fmla="*/ 142299 h 391677" name="connsiteY9"/>
                <a:gd fmla="*/ 356457 w 391677" name="connsiteX10"/>
                <a:gd fmla="*/ 177518 h 391677" name="connsiteY10"/>
                <a:gd fmla="*/ 331554 w 391677" name="connsiteX11"/>
                <a:gd fmla="*/ 167202 h 391677" name="connsiteY11"/>
                <a:gd fmla="*/ 331554 w 391677" name="connsiteX12"/>
                <a:gd fmla="*/ 274282 h 391677" name="connsiteY12"/>
                <a:gd fmla="*/ 321239 w 391677" name="connsiteX13"/>
                <a:gd fmla="*/ 249378 h 391677" name="connsiteY13"/>
                <a:gd fmla="*/ 356458 w 391677" name="connsiteX14"/>
                <a:gd fmla="*/ 214159 h 391677" name="connsiteY14"/>
                <a:gd fmla="*/ 391677 w 391677" name="connsiteX15"/>
                <a:gd fmla="*/ 249378 h 391677" name="connsiteY15"/>
                <a:gd fmla="*/ 356458 w 391677" name="connsiteX16"/>
                <a:gd fmla="*/ 284597 h 391677" name="connsiteY16"/>
                <a:gd fmla="*/ 331554 w 391677" name="connsiteX17"/>
                <a:gd fmla="*/ 274282 h 391677" name="connsiteY17"/>
                <a:gd fmla="*/ 331554 w 391677" name="connsiteX18"/>
                <a:gd fmla="*/ 381362 h 391677" name="connsiteY18"/>
                <a:gd fmla="*/ 321239 w 391677" name="connsiteX19"/>
                <a:gd fmla="*/ 356458 h 391677" name="connsiteY19"/>
                <a:gd fmla="*/ 356458 w 391677" name="connsiteX20"/>
                <a:gd fmla="*/ 321239 h 391677" name="connsiteY20"/>
                <a:gd fmla="*/ 391677 w 391677" name="connsiteX21"/>
                <a:gd fmla="*/ 356458 h 391677" name="connsiteY21"/>
                <a:gd fmla="*/ 356458 w 391677" name="connsiteX22"/>
                <a:gd fmla="*/ 391677 h 391677" name="connsiteY22"/>
                <a:gd fmla="*/ 331554 w 391677" name="connsiteX23"/>
                <a:gd fmla="*/ 381362 h 391677" name="connsiteY23"/>
                <a:gd fmla="*/ 224474 w 391677" name="connsiteX24"/>
                <a:gd fmla="*/ 381361 h 391677" name="connsiteY24"/>
                <a:gd fmla="*/ 214159 w 391677" name="connsiteX25"/>
                <a:gd fmla="*/ 356457 h 391677" name="connsiteY25"/>
                <a:gd fmla="*/ 249378 w 391677" name="connsiteX26"/>
                <a:gd fmla="*/ 321238 h 391677" name="connsiteY26"/>
                <a:gd fmla="*/ 284597 w 391677" name="connsiteX27"/>
                <a:gd fmla="*/ 356457 h 391677" name="connsiteY27"/>
                <a:gd fmla="*/ 249378 w 391677" name="connsiteX28"/>
                <a:gd fmla="*/ 391676 h 391677" name="connsiteY28"/>
                <a:gd fmla="*/ 224474 w 391677" name="connsiteX29"/>
                <a:gd fmla="*/ 381361 h 391677" name="connsiteY29"/>
                <a:gd fmla="*/ 117395 w 391677" name="connsiteX30"/>
                <a:gd fmla="*/ 381360 h 391677" name="connsiteY30"/>
                <a:gd fmla="*/ 107080 w 391677" name="connsiteX31"/>
                <a:gd fmla="*/ 356456 h 391677" name="connsiteY31"/>
                <a:gd fmla="*/ 142299 w 391677" name="connsiteX32"/>
                <a:gd fmla="*/ 321237 h 391677" name="connsiteY32"/>
                <a:gd fmla="*/ 177518 w 391677" name="connsiteX33"/>
                <a:gd fmla="*/ 356456 h 391677" name="connsiteY33"/>
                <a:gd fmla="*/ 142299 w 391677" name="connsiteX34"/>
                <a:gd fmla="*/ 391675 h 391677" name="connsiteY34"/>
                <a:gd fmla="*/ 117395 w 391677" name="connsiteX35"/>
                <a:gd fmla="*/ 381360 h 391677" name="connsiteY35"/>
                <a:gd fmla="*/ 10316 w 391677" name="connsiteX36"/>
                <a:gd fmla="*/ 381361 h 391677" name="connsiteY36"/>
                <a:gd fmla="*/ 0 w 391677" name="connsiteX37"/>
                <a:gd fmla="*/ 356457 h 391677" name="connsiteY37"/>
                <a:gd fmla="*/ 35219 w 391677" name="connsiteX38"/>
                <a:gd fmla="*/ 321238 h 391677" name="connsiteY38"/>
                <a:gd fmla="*/ 70438 w 391677" name="connsiteX39"/>
                <a:gd fmla="*/ 356457 h 391677" name="connsiteY39"/>
                <a:gd fmla="*/ 35219 w 391677" name="connsiteX40"/>
                <a:gd fmla="*/ 391676 h 391677" name="connsiteY40"/>
                <a:gd fmla="*/ 10316 w 391677" name="connsiteX41"/>
                <a:gd fmla="*/ 381361 h 39167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91677" w="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1" name="组合 60"/>
          <p:cNvGrpSpPr/>
          <p:nvPr/>
        </p:nvGrpSpPr>
        <p:grpSpPr>
          <a:xfrm>
            <a:off x="804157" y="4007819"/>
            <a:ext cx="2227346" cy="416316"/>
            <a:chOff x="603196" y="3180076"/>
            <a:chExt cx="1670727" cy="312165"/>
          </a:xfrm>
        </p:grpSpPr>
        <p:sp>
          <p:nvSpPr>
            <p:cNvPr id="62" name="圆角矩形 61"/>
            <p:cNvSpPr/>
            <p:nvPr/>
          </p:nvSpPr>
          <p:spPr>
            <a:xfrm>
              <a:off x="603196" y="3180076"/>
              <a:ext cx="1670727" cy="312165"/>
            </a:xfrm>
            <a:prstGeom prst="roundRect">
              <a:avLst/>
            </a:prstGeom>
            <a:solidFill>
              <a:srgbClr val="0070C0"/>
            </a:solidFill>
            <a:ln w="12700">
              <a:gradFill flip="none" rotWithShape="1">
                <a:gsLst>
                  <a:gs pos="0">
                    <a:schemeClr val="bg1">
                      <a:lumMod val="75000"/>
                    </a:schemeClr>
                  </a:gs>
                  <a:gs pos="100000">
                    <a:schemeClr val="bg1"/>
                  </a:gs>
                </a:gsLst>
                <a:lin ang="18900000" scaled="1"/>
              </a:gradFill>
            </a:ln>
            <a:effectLst>
              <a:outerShdw algn="tr" blurRad="101600" dir="81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3" name="矩形 62"/>
            <p:cNvSpPr>
              <a:spLocks noChangeArrowheads="1"/>
            </p:cNvSpPr>
            <p:nvPr/>
          </p:nvSpPr>
          <p:spPr bwMode="auto">
            <a:xfrm>
              <a:off x="880677" y="3223695"/>
              <a:ext cx="1115764" cy="224927"/>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r>
                <a:rPr altLang="en-US" b="1" cap="all" lang="zh-CN" sz="1900">
                  <a:solidFill>
                    <a:schemeClr val="bg1"/>
                  </a:solidFill>
                  <a:latin charset="-122" panose="020b0503020204020204" pitchFamily="34" typeface="微软雅黑"/>
                  <a:ea charset="-122" panose="020b0503020204020204" pitchFamily="34" typeface="微软雅黑"/>
                  <a:cs typeface="+mj-cs"/>
                </a:rPr>
                <a:t>运动会</a:t>
              </a:r>
            </a:p>
          </p:txBody>
        </p:sp>
        <p:sp>
          <p:nvSpPr>
            <p:cNvPr id="64" name="任意多边形 63"/>
            <p:cNvSpPr/>
            <p:nvPr/>
          </p:nvSpPr>
          <p:spPr>
            <a:xfrm flipH="1" rot="13500000">
              <a:off x="2029342" y="3273324"/>
              <a:ext cx="125669" cy="125669"/>
            </a:xfrm>
            <a:custGeom>
              <a:gdLst>
                <a:gd fmla="*/ 331554 w 391677" name="connsiteX0"/>
                <a:gd fmla="*/ 60123 h 391677" name="connsiteY0"/>
                <a:gd fmla="*/ 321239 w 391677" name="connsiteX1"/>
                <a:gd fmla="*/ 35219 h 391677" name="connsiteY1"/>
                <a:gd fmla="*/ 356458 w 391677" name="connsiteX2"/>
                <a:gd fmla="*/ 0 h 391677" name="connsiteY2"/>
                <a:gd fmla="*/ 391677 w 391677" name="connsiteX3"/>
                <a:gd fmla="*/ 35219 h 391677" name="connsiteY3"/>
                <a:gd fmla="*/ 356458 w 391677" name="connsiteX4"/>
                <a:gd fmla="*/ 70438 h 391677" name="connsiteY4"/>
                <a:gd fmla="*/ 331554 w 391677" name="connsiteX5"/>
                <a:gd fmla="*/ 60123 h 391677" name="connsiteY5"/>
                <a:gd fmla="*/ 331554 w 391677" name="connsiteX6"/>
                <a:gd fmla="*/ 167202 h 391677" name="connsiteY6"/>
                <a:gd fmla="*/ 321238 w 391677" name="connsiteX7"/>
                <a:gd fmla="*/ 142299 h 391677" name="connsiteY7"/>
                <a:gd fmla="*/ 356457 w 391677" name="connsiteX8"/>
                <a:gd fmla="*/ 107080 h 391677" name="connsiteY8"/>
                <a:gd fmla="*/ 391676 w 391677" name="connsiteX9"/>
                <a:gd fmla="*/ 142299 h 391677" name="connsiteY9"/>
                <a:gd fmla="*/ 356457 w 391677" name="connsiteX10"/>
                <a:gd fmla="*/ 177518 h 391677" name="connsiteY10"/>
                <a:gd fmla="*/ 331554 w 391677" name="connsiteX11"/>
                <a:gd fmla="*/ 167202 h 391677" name="connsiteY11"/>
                <a:gd fmla="*/ 331554 w 391677" name="connsiteX12"/>
                <a:gd fmla="*/ 274282 h 391677" name="connsiteY12"/>
                <a:gd fmla="*/ 321239 w 391677" name="connsiteX13"/>
                <a:gd fmla="*/ 249378 h 391677" name="connsiteY13"/>
                <a:gd fmla="*/ 356458 w 391677" name="connsiteX14"/>
                <a:gd fmla="*/ 214159 h 391677" name="connsiteY14"/>
                <a:gd fmla="*/ 391677 w 391677" name="connsiteX15"/>
                <a:gd fmla="*/ 249378 h 391677" name="connsiteY15"/>
                <a:gd fmla="*/ 356458 w 391677" name="connsiteX16"/>
                <a:gd fmla="*/ 284597 h 391677" name="connsiteY16"/>
                <a:gd fmla="*/ 331554 w 391677" name="connsiteX17"/>
                <a:gd fmla="*/ 274282 h 391677" name="connsiteY17"/>
                <a:gd fmla="*/ 331554 w 391677" name="connsiteX18"/>
                <a:gd fmla="*/ 381362 h 391677" name="connsiteY18"/>
                <a:gd fmla="*/ 321239 w 391677" name="connsiteX19"/>
                <a:gd fmla="*/ 356458 h 391677" name="connsiteY19"/>
                <a:gd fmla="*/ 356458 w 391677" name="connsiteX20"/>
                <a:gd fmla="*/ 321239 h 391677" name="connsiteY20"/>
                <a:gd fmla="*/ 391677 w 391677" name="connsiteX21"/>
                <a:gd fmla="*/ 356458 h 391677" name="connsiteY21"/>
                <a:gd fmla="*/ 356458 w 391677" name="connsiteX22"/>
                <a:gd fmla="*/ 391677 h 391677" name="connsiteY22"/>
                <a:gd fmla="*/ 331554 w 391677" name="connsiteX23"/>
                <a:gd fmla="*/ 381362 h 391677" name="connsiteY23"/>
                <a:gd fmla="*/ 224474 w 391677" name="connsiteX24"/>
                <a:gd fmla="*/ 381361 h 391677" name="connsiteY24"/>
                <a:gd fmla="*/ 214159 w 391677" name="connsiteX25"/>
                <a:gd fmla="*/ 356457 h 391677" name="connsiteY25"/>
                <a:gd fmla="*/ 249378 w 391677" name="connsiteX26"/>
                <a:gd fmla="*/ 321238 h 391677" name="connsiteY26"/>
                <a:gd fmla="*/ 284597 w 391677" name="connsiteX27"/>
                <a:gd fmla="*/ 356457 h 391677" name="connsiteY27"/>
                <a:gd fmla="*/ 249378 w 391677" name="connsiteX28"/>
                <a:gd fmla="*/ 391676 h 391677" name="connsiteY28"/>
                <a:gd fmla="*/ 224474 w 391677" name="connsiteX29"/>
                <a:gd fmla="*/ 381361 h 391677" name="connsiteY29"/>
                <a:gd fmla="*/ 117395 w 391677" name="connsiteX30"/>
                <a:gd fmla="*/ 381360 h 391677" name="connsiteY30"/>
                <a:gd fmla="*/ 107080 w 391677" name="connsiteX31"/>
                <a:gd fmla="*/ 356456 h 391677" name="connsiteY31"/>
                <a:gd fmla="*/ 142299 w 391677" name="connsiteX32"/>
                <a:gd fmla="*/ 321237 h 391677" name="connsiteY32"/>
                <a:gd fmla="*/ 177518 w 391677" name="connsiteX33"/>
                <a:gd fmla="*/ 356456 h 391677" name="connsiteY33"/>
                <a:gd fmla="*/ 142299 w 391677" name="connsiteX34"/>
                <a:gd fmla="*/ 391675 h 391677" name="connsiteY34"/>
                <a:gd fmla="*/ 117395 w 391677" name="connsiteX35"/>
                <a:gd fmla="*/ 381360 h 391677" name="connsiteY35"/>
                <a:gd fmla="*/ 10316 w 391677" name="connsiteX36"/>
                <a:gd fmla="*/ 381361 h 391677" name="connsiteY36"/>
                <a:gd fmla="*/ 0 w 391677" name="connsiteX37"/>
                <a:gd fmla="*/ 356457 h 391677" name="connsiteY37"/>
                <a:gd fmla="*/ 35219 w 391677" name="connsiteX38"/>
                <a:gd fmla="*/ 321238 h 391677" name="connsiteY38"/>
                <a:gd fmla="*/ 70438 w 391677" name="connsiteX39"/>
                <a:gd fmla="*/ 356457 h 391677" name="connsiteY39"/>
                <a:gd fmla="*/ 35219 w 391677" name="connsiteX40"/>
                <a:gd fmla="*/ 391676 h 391677" name="connsiteY40"/>
                <a:gd fmla="*/ 10316 w 391677" name="connsiteX41"/>
                <a:gd fmla="*/ 381361 h 39167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91677" w="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nvGrpSpPr>
          <p:cNvPr id="65" name="组合 64"/>
          <p:cNvGrpSpPr/>
          <p:nvPr/>
        </p:nvGrpSpPr>
        <p:grpSpPr>
          <a:xfrm>
            <a:off x="9084581" y="4007819"/>
            <a:ext cx="2227346" cy="416316"/>
            <a:chOff x="6814322" y="3180076"/>
            <a:chExt cx="1670727" cy="312165"/>
          </a:xfrm>
        </p:grpSpPr>
        <p:sp>
          <p:nvSpPr>
            <p:cNvPr id="66" name="圆角矩形 65"/>
            <p:cNvSpPr/>
            <p:nvPr/>
          </p:nvSpPr>
          <p:spPr>
            <a:xfrm>
              <a:off x="6814322" y="3180076"/>
              <a:ext cx="1670727" cy="312165"/>
            </a:xfrm>
            <a:prstGeom prst="roundRect">
              <a:avLst/>
            </a:prstGeom>
            <a:solidFill>
              <a:srgbClr val="0070C0"/>
            </a:solidFill>
            <a:ln w="12700">
              <a:gradFill flip="none" rotWithShape="1">
                <a:gsLst>
                  <a:gs pos="0">
                    <a:schemeClr val="bg1">
                      <a:lumMod val="75000"/>
                    </a:schemeClr>
                  </a:gs>
                  <a:gs pos="100000">
                    <a:schemeClr val="bg1"/>
                  </a:gs>
                </a:gsLst>
                <a:lin ang="18900000" scaled="1"/>
              </a:gradFill>
            </a:ln>
            <a:effectLst>
              <a:outerShdw algn="tr" blurRad="101600" dir="8100000" dist="254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altLang="en-US" lang="zh-CN"/>
            </a:p>
          </p:txBody>
        </p:sp>
        <p:sp>
          <p:nvSpPr>
            <p:cNvPr id="67" name="矩形 66"/>
            <p:cNvSpPr>
              <a:spLocks noChangeArrowheads="1"/>
            </p:cNvSpPr>
            <p:nvPr/>
          </p:nvSpPr>
          <p:spPr bwMode="auto">
            <a:xfrm>
              <a:off x="7091803" y="3223695"/>
              <a:ext cx="1115764" cy="224927"/>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pPr algn="ctr"/>
              <a:r>
                <a:rPr altLang="en-US" b="1" cap="all" lang="zh-CN" sz="1900">
                  <a:solidFill>
                    <a:schemeClr val="bg1"/>
                  </a:solidFill>
                  <a:latin charset="-122" panose="020b0503020204020204" pitchFamily="34" typeface="微软雅黑"/>
                  <a:ea charset="-122" panose="020b0503020204020204" pitchFamily="34" typeface="微软雅黑"/>
                  <a:cs typeface="+mj-cs"/>
                </a:rPr>
                <a:t>棋牌比赛</a:t>
              </a:r>
            </a:p>
          </p:txBody>
        </p:sp>
        <p:sp>
          <p:nvSpPr>
            <p:cNvPr id="68" name="任意多边形 67"/>
            <p:cNvSpPr/>
            <p:nvPr/>
          </p:nvSpPr>
          <p:spPr>
            <a:xfrm rot="8100000">
              <a:off x="6953708" y="3273324"/>
              <a:ext cx="125669" cy="125669"/>
            </a:xfrm>
            <a:custGeom>
              <a:gdLst>
                <a:gd fmla="*/ 331554 w 391677" name="connsiteX0"/>
                <a:gd fmla="*/ 60123 h 391677" name="connsiteY0"/>
                <a:gd fmla="*/ 321239 w 391677" name="connsiteX1"/>
                <a:gd fmla="*/ 35219 h 391677" name="connsiteY1"/>
                <a:gd fmla="*/ 356458 w 391677" name="connsiteX2"/>
                <a:gd fmla="*/ 0 h 391677" name="connsiteY2"/>
                <a:gd fmla="*/ 391677 w 391677" name="connsiteX3"/>
                <a:gd fmla="*/ 35219 h 391677" name="connsiteY3"/>
                <a:gd fmla="*/ 356458 w 391677" name="connsiteX4"/>
                <a:gd fmla="*/ 70438 h 391677" name="connsiteY4"/>
                <a:gd fmla="*/ 331554 w 391677" name="connsiteX5"/>
                <a:gd fmla="*/ 60123 h 391677" name="connsiteY5"/>
                <a:gd fmla="*/ 331554 w 391677" name="connsiteX6"/>
                <a:gd fmla="*/ 167202 h 391677" name="connsiteY6"/>
                <a:gd fmla="*/ 321238 w 391677" name="connsiteX7"/>
                <a:gd fmla="*/ 142299 h 391677" name="connsiteY7"/>
                <a:gd fmla="*/ 356457 w 391677" name="connsiteX8"/>
                <a:gd fmla="*/ 107080 h 391677" name="connsiteY8"/>
                <a:gd fmla="*/ 391676 w 391677" name="connsiteX9"/>
                <a:gd fmla="*/ 142299 h 391677" name="connsiteY9"/>
                <a:gd fmla="*/ 356457 w 391677" name="connsiteX10"/>
                <a:gd fmla="*/ 177518 h 391677" name="connsiteY10"/>
                <a:gd fmla="*/ 331554 w 391677" name="connsiteX11"/>
                <a:gd fmla="*/ 167202 h 391677" name="connsiteY11"/>
                <a:gd fmla="*/ 331554 w 391677" name="connsiteX12"/>
                <a:gd fmla="*/ 274282 h 391677" name="connsiteY12"/>
                <a:gd fmla="*/ 321239 w 391677" name="connsiteX13"/>
                <a:gd fmla="*/ 249378 h 391677" name="connsiteY13"/>
                <a:gd fmla="*/ 356458 w 391677" name="connsiteX14"/>
                <a:gd fmla="*/ 214159 h 391677" name="connsiteY14"/>
                <a:gd fmla="*/ 391677 w 391677" name="connsiteX15"/>
                <a:gd fmla="*/ 249378 h 391677" name="connsiteY15"/>
                <a:gd fmla="*/ 356458 w 391677" name="connsiteX16"/>
                <a:gd fmla="*/ 284597 h 391677" name="connsiteY16"/>
                <a:gd fmla="*/ 331554 w 391677" name="connsiteX17"/>
                <a:gd fmla="*/ 274282 h 391677" name="connsiteY17"/>
                <a:gd fmla="*/ 331554 w 391677" name="connsiteX18"/>
                <a:gd fmla="*/ 381362 h 391677" name="connsiteY18"/>
                <a:gd fmla="*/ 321239 w 391677" name="connsiteX19"/>
                <a:gd fmla="*/ 356458 h 391677" name="connsiteY19"/>
                <a:gd fmla="*/ 356458 w 391677" name="connsiteX20"/>
                <a:gd fmla="*/ 321239 h 391677" name="connsiteY20"/>
                <a:gd fmla="*/ 391677 w 391677" name="connsiteX21"/>
                <a:gd fmla="*/ 356458 h 391677" name="connsiteY21"/>
                <a:gd fmla="*/ 356458 w 391677" name="connsiteX22"/>
                <a:gd fmla="*/ 391677 h 391677" name="connsiteY22"/>
                <a:gd fmla="*/ 331554 w 391677" name="connsiteX23"/>
                <a:gd fmla="*/ 381362 h 391677" name="connsiteY23"/>
                <a:gd fmla="*/ 224474 w 391677" name="connsiteX24"/>
                <a:gd fmla="*/ 381361 h 391677" name="connsiteY24"/>
                <a:gd fmla="*/ 214159 w 391677" name="connsiteX25"/>
                <a:gd fmla="*/ 356457 h 391677" name="connsiteY25"/>
                <a:gd fmla="*/ 249378 w 391677" name="connsiteX26"/>
                <a:gd fmla="*/ 321238 h 391677" name="connsiteY26"/>
                <a:gd fmla="*/ 284597 w 391677" name="connsiteX27"/>
                <a:gd fmla="*/ 356457 h 391677" name="connsiteY27"/>
                <a:gd fmla="*/ 249378 w 391677" name="connsiteX28"/>
                <a:gd fmla="*/ 391676 h 391677" name="connsiteY28"/>
                <a:gd fmla="*/ 224474 w 391677" name="connsiteX29"/>
                <a:gd fmla="*/ 381361 h 391677" name="connsiteY29"/>
                <a:gd fmla="*/ 117395 w 391677" name="connsiteX30"/>
                <a:gd fmla="*/ 381360 h 391677" name="connsiteY30"/>
                <a:gd fmla="*/ 107080 w 391677" name="connsiteX31"/>
                <a:gd fmla="*/ 356456 h 391677" name="connsiteY31"/>
                <a:gd fmla="*/ 142299 w 391677" name="connsiteX32"/>
                <a:gd fmla="*/ 321237 h 391677" name="connsiteY32"/>
                <a:gd fmla="*/ 177518 w 391677" name="connsiteX33"/>
                <a:gd fmla="*/ 356456 h 391677" name="connsiteY33"/>
                <a:gd fmla="*/ 142299 w 391677" name="connsiteX34"/>
                <a:gd fmla="*/ 391675 h 391677" name="connsiteY34"/>
                <a:gd fmla="*/ 117395 w 391677" name="connsiteX35"/>
                <a:gd fmla="*/ 381360 h 391677" name="connsiteY35"/>
                <a:gd fmla="*/ 10316 w 391677" name="connsiteX36"/>
                <a:gd fmla="*/ 381361 h 391677" name="connsiteY36"/>
                <a:gd fmla="*/ 0 w 391677" name="connsiteX37"/>
                <a:gd fmla="*/ 356457 h 391677" name="connsiteY37"/>
                <a:gd fmla="*/ 35219 w 391677" name="connsiteX38"/>
                <a:gd fmla="*/ 321238 h 391677" name="connsiteY38"/>
                <a:gd fmla="*/ 70438 w 391677" name="connsiteX39"/>
                <a:gd fmla="*/ 356457 h 391677" name="connsiteY39"/>
                <a:gd fmla="*/ 35219 w 391677" name="connsiteX40"/>
                <a:gd fmla="*/ 391676 h 391677" name="connsiteY40"/>
                <a:gd fmla="*/ 10316 w 391677" name="connsiteX41"/>
                <a:gd fmla="*/ 381361 h 391677" name="connsiteY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b="b" l="l" r="r" t="t"/>
              <a:pathLst>
                <a:path h="391677" w="391677">
                  <a:moveTo>
                    <a:pt x="331554" y="60123"/>
                  </a:moveTo>
                  <a:cubicBezTo>
                    <a:pt x="325181" y="53750"/>
                    <a:pt x="321239" y="44945"/>
                    <a:pt x="321239" y="35219"/>
                  </a:cubicBezTo>
                  <a:cubicBezTo>
                    <a:pt x="321239" y="15768"/>
                    <a:pt x="337007" y="0"/>
                    <a:pt x="356458" y="0"/>
                  </a:cubicBezTo>
                  <a:cubicBezTo>
                    <a:pt x="375909" y="0"/>
                    <a:pt x="391677" y="15768"/>
                    <a:pt x="391677" y="35219"/>
                  </a:cubicBezTo>
                  <a:cubicBezTo>
                    <a:pt x="391677" y="54670"/>
                    <a:pt x="375909" y="70438"/>
                    <a:pt x="356458" y="70438"/>
                  </a:cubicBezTo>
                  <a:cubicBezTo>
                    <a:pt x="346732" y="70438"/>
                    <a:pt x="337928" y="66496"/>
                    <a:pt x="331554" y="60123"/>
                  </a:cubicBezTo>
                  <a:close/>
                  <a:moveTo>
                    <a:pt x="331554" y="167202"/>
                  </a:moveTo>
                  <a:cubicBezTo>
                    <a:pt x="325180" y="160829"/>
                    <a:pt x="321238" y="152024"/>
                    <a:pt x="321238" y="142299"/>
                  </a:cubicBezTo>
                  <a:cubicBezTo>
                    <a:pt x="321238" y="122848"/>
                    <a:pt x="337006" y="107080"/>
                    <a:pt x="356457" y="107080"/>
                  </a:cubicBezTo>
                  <a:cubicBezTo>
                    <a:pt x="375908" y="107080"/>
                    <a:pt x="391676" y="122848"/>
                    <a:pt x="391676" y="142299"/>
                  </a:cubicBezTo>
                  <a:cubicBezTo>
                    <a:pt x="391676" y="161750"/>
                    <a:pt x="375908" y="177518"/>
                    <a:pt x="356457" y="177518"/>
                  </a:cubicBezTo>
                  <a:cubicBezTo>
                    <a:pt x="346732" y="177518"/>
                    <a:pt x="337927" y="173576"/>
                    <a:pt x="331554" y="167202"/>
                  </a:cubicBezTo>
                  <a:close/>
                  <a:moveTo>
                    <a:pt x="331554" y="274282"/>
                  </a:moveTo>
                  <a:cubicBezTo>
                    <a:pt x="325181" y="267908"/>
                    <a:pt x="321239" y="259103"/>
                    <a:pt x="321239" y="249378"/>
                  </a:cubicBezTo>
                  <a:cubicBezTo>
                    <a:pt x="321239" y="229927"/>
                    <a:pt x="337007" y="214159"/>
                    <a:pt x="356458" y="214159"/>
                  </a:cubicBezTo>
                  <a:cubicBezTo>
                    <a:pt x="375909" y="214159"/>
                    <a:pt x="391677" y="229927"/>
                    <a:pt x="391677" y="249378"/>
                  </a:cubicBezTo>
                  <a:cubicBezTo>
                    <a:pt x="391677" y="268829"/>
                    <a:pt x="375909" y="284597"/>
                    <a:pt x="356458" y="284597"/>
                  </a:cubicBezTo>
                  <a:cubicBezTo>
                    <a:pt x="346732" y="284597"/>
                    <a:pt x="337928" y="280655"/>
                    <a:pt x="331554" y="274282"/>
                  </a:cubicBezTo>
                  <a:close/>
                  <a:moveTo>
                    <a:pt x="331554" y="381362"/>
                  </a:moveTo>
                  <a:cubicBezTo>
                    <a:pt x="325181" y="374988"/>
                    <a:pt x="321239" y="366183"/>
                    <a:pt x="321239" y="356458"/>
                  </a:cubicBezTo>
                  <a:cubicBezTo>
                    <a:pt x="321239" y="337007"/>
                    <a:pt x="337007" y="321239"/>
                    <a:pt x="356458" y="321239"/>
                  </a:cubicBezTo>
                  <a:cubicBezTo>
                    <a:pt x="375909" y="321239"/>
                    <a:pt x="391677" y="337007"/>
                    <a:pt x="391677" y="356458"/>
                  </a:cubicBezTo>
                  <a:cubicBezTo>
                    <a:pt x="391677" y="375909"/>
                    <a:pt x="375909" y="391677"/>
                    <a:pt x="356458" y="391677"/>
                  </a:cubicBezTo>
                  <a:cubicBezTo>
                    <a:pt x="346732" y="391677"/>
                    <a:pt x="337928" y="387735"/>
                    <a:pt x="331554" y="381362"/>
                  </a:cubicBezTo>
                  <a:close/>
                  <a:moveTo>
                    <a:pt x="224474" y="381361"/>
                  </a:moveTo>
                  <a:cubicBezTo>
                    <a:pt x="218101" y="374987"/>
                    <a:pt x="214159" y="366182"/>
                    <a:pt x="214159" y="356457"/>
                  </a:cubicBezTo>
                  <a:cubicBezTo>
                    <a:pt x="214159" y="337006"/>
                    <a:pt x="229927" y="321238"/>
                    <a:pt x="249378" y="321238"/>
                  </a:cubicBezTo>
                  <a:cubicBezTo>
                    <a:pt x="268829" y="321238"/>
                    <a:pt x="284597" y="337006"/>
                    <a:pt x="284597" y="356457"/>
                  </a:cubicBezTo>
                  <a:cubicBezTo>
                    <a:pt x="284597" y="375908"/>
                    <a:pt x="268829" y="391676"/>
                    <a:pt x="249378" y="391676"/>
                  </a:cubicBezTo>
                  <a:cubicBezTo>
                    <a:pt x="239652" y="391676"/>
                    <a:pt x="230848" y="387734"/>
                    <a:pt x="224474" y="381361"/>
                  </a:cubicBezTo>
                  <a:close/>
                  <a:moveTo>
                    <a:pt x="117395" y="381360"/>
                  </a:moveTo>
                  <a:cubicBezTo>
                    <a:pt x="111022" y="374987"/>
                    <a:pt x="107080" y="366182"/>
                    <a:pt x="107080" y="356456"/>
                  </a:cubicBezTo>
                  <a:cubicBezTo>
                    <a:pt x="107080" y="337005"/>
                    <a:pt x="122848" y="321237"/>
                    <a:pt x="142299" y="321237"/>
                  </a:cubicBezTo>
                  <a:cubicBezTo>
                    <a:pt x="161750" y="321237"/>
                    <a:pt x="177518" y="337005"/>
                    <a:pt x="177518" y="356456"/>
                  </a:cubicBezTo>
                  <a:cubicBezTo>
                    <a:pt x="177518" y="375907"/>
                    <a:pt x="161750" y="391675"/>
                    <a:pt x="142299" y="391675"/>
                  </a:cubicBezTo>
                  <a:cubicBezTo>
                    <a:pt x="132573" y="391675"/>
                    <a:pt x="123768" y="387733"/>
                    <a:pt x="117395" y="381360"/>
                  </a:cubicBezTo>
                  <a:close/>
                  <a:moveTo>
                    <a:pt x="10316" y="381361"/>
                  </a:moveTo>
                  <a:cubicBezTo>
                    <a:pt x="3942" y="374987"/>
                    <a:pt x="0" y="366182"/>
                    <a:pt x="0" y="356457"/>
                  </a:cubicBezTo>
                  <a:cubicBezTo>
                    <a:pt x="0" y="337006"/>
                    <a:pt x="15768" y="321238"/>
                    <a:pt x="35219" y="321238"/>
                  </a:cubicBezTo>
                  <a:cubicBezTo>
                    <a:pt x="54670" y="321238"/>
                    <a:pt x="70438" y="337006"/>
                    <a:pt x="70438" y="356457"/>
                  </a:cubicBezTo>
                  <a:cubicBezTo>
                    <a:pt x="70438" y="375908"/>
                    <a:pt x="54670" y="391676"/>
                    <a:pt x="35219" y="391676"/>
                  </a:cubicBezTo>
                  <a:cubicBezTo>
                    <a:pt x="25494" y="391676"/>
                    <a:pt x="16689" y="387734"/>
                    <a:pt x="10316" y="3813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649679636"/>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250" id="13"/>
                                        <p:tgtEl>
                                          <p:spTgt spid="7"/>
                                        </p:tgtEl>
                                        <p:attrNameLst>
                                          <p:attrName>ppt_y</p:attrName>
                                        </p:attrNameLst>
                                      </p:cBhvr>
                                      <p:tavLst>
                                        <p:tav tm="0">
                                          <p:val>
                                            <p:strVal val="#ppt_y+#ppt_h*1.125000"/>
                                          </p:val>
                                        </p:tav>
                                        <p:tav tm="100000">
                                          <p:val>
                                            <p:strVal val="#ppt_y"/>
                                          </p:val>
                                        </p:tav>
                                      </p:tavLst>
                                    </p:anim>
                                    <p:animEffect filter="wipe(up)" transition="in">
                                      <p:cBhvr>
                                        <p:cTn dur="250" id="14"/>
                                        <p:tgtEl>
                                          <p:spTgt spid="7"/>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ppt_x"/>
                                          </p:val>
                                        </p:tav>
                                        <p:tav tm="100000">
                                          <p:val>
                                            <p:strVal val="#ppt_x"/>
                                          </p:val>
                                        </p:tav>
                                      </p:tavLst>
                                    </p:anim>
                                    <p:anim calcmode="lin" valueType="num">
                                      <p:cBhvr additive="base">
                                        <p:cTn dur="500" fill="hold" id="18"/>
                                        <p:tgtEl>
                                          <p:spTgt spid="8"/>
                                        </p:tgtEl>
                                        <p:attrNameLst>
                                          <p:attrName>ppt_y</p:attrName>
                                        </p:attrNameLst>
                                      </p:cBhvr>
                                      <p:tavLst>
                                        <p:tav tm="0">
                                          <p:val>
                                            <p:strVal val="0-#ppt_h/2"/>
                                          </p:val>
                                        </p:tav>
                                        <p:tav tm="100000">
                                          <p:val>
                                            <p:strVal val="#ppt_y"/>
                                          </p:val>
                                        </p:tav>
                                      </p:tavLst>
                                    </p:anim>
                                  </p:childTnLst>
                                </p:cTn>
                              </p:par>
                              <p:par>
                                <p:cTn fill="hold" id="19" nodeType="withEffect" presetClass="entr" presetID="10" presetSubtype="0">
                                  <p:stCondLst>
                                    <p:cond delay="350"/>
                                  </p:stCondLst>
                                  <p:childTnLst>
                                    <p:set>
                                      <p:cBhvr>
                                        <p:cTn dur="1" fill="hold" id="20">
                                          <p:stCondLst>
                                            <p:cond delay="0"/>
                                          </p:stCondLst>
                                        </p:cTn>
                                        <p:tgtEl>
                                          <p:spTgt spid="44"/>
                                        </p:tgtEl>
                                        <p:attrNameLst>
                                          <p:attrName>style.visibility</p:attrName>
                                        </p:attrNameLst>
                                      </p:cBhvr>
                                      <p:to>
                                        <p:strVal val="visible"/>
                                      </p:to>
                                    </p:set>
                                    <p:animEffect filter="fade" transition="in">
                                      <p:cBhvr>
                                        <p:cTn dur="1000" id="21"/>
                                        <p:tgtEl>
                                          <p:spTgt spid="44"/>
                                        </p:tgtEl>
                                      </p:cBhvr>
                                    </p:animEffect>
                                  </p:childTnLst>
                                </p:cTn>
                              </p:par>
                              <p:par>
                                <p:cTn fill="hold" id="22" nodeType="withEffect" presetClass="entr" presetID="2" presetSubtype="4">
                                  <p:stCondLst>
                                    <p:cond delay="350"/>
                                  </p:stCondLst>
                                  <p:childTnLst>
                                    <p:set>
                                      <p:cBhvr>
                                        <p:cTn dur="1" fill="hold" id="23">
                                          <p:stCondLst>
                                            <p:cond delay="0"/>
                                          </p:stCondLst>
                                        </p:cTn>
                                        <p:tgtEl>
                                          <p:spTgt spid="44"/>
                                        </p:tgtEl>
                                        <p:attrNameLst>
                                          <p:attrName>style.visibility</p:attrName>
                                        </p:attrNameLst>
                                      </p:cBhvr>
                                      <p:to>
                                        <p:strVal val="visible"/>
                                      </p:to>
                                    </p:set>
                                    <p:anim calcmode="lin" valueType="num">
                                      <p:cBhvr additive="base">
                                        <p:cTn dur="1000" fill="hold" id="24"/>
                                        <p:tgtEl>
                                          <p:spTgt spid="44"/>
                                        </p:tgtEl>
                                        <p:attrNameLst>
                                          <p:attrName>ppt_x</p:attrName>
                                        </p:attrNameLst>
                                      </p:cBhvr>
                                      <p:tavLst>
                                        <p:tav tm="0">
                                          <p:val>
                                            <p:strVal val="#ppt_x"/>
                                          </p:val>
                                        </p:tav>
                                        <p:tav tm="100000">
                                          <p:val>
                                            <p:strVal val="#ppt_x"/>
                                          </p:val>
                                        </p:tav>
                                      </p:tavLst>
                                    </p:anim>
                                    <p:anim calcmode="lin" valueType="num">
                                      <p:cBhvr additive="base">
                                        <p:cTn dur="1000" fill="hold" id="25"/>
                                        <p:tgtEl>
                                          <p:spTgt spid="44"/>
                                        </p:tgtEl>
                                        <p:attrNameLst>
                                          <p:attrName>ppt_y</p:attrName>
                                        </p:attrNameLst>
                                      </p:cBhvr>
                                      <p:tavLst>
                                        <p:tav tm="0">
                                          <p:val>
                                            <p:strVal val="1+#ppt_h/2"/>
                                          </p:val>
                                        </p:tav>
                                        <p:tav tm="100000">
                                          <p:val>
                                            <p:strVal val="#ppt_y"/>
                                          </p:val>
                                        </p:tav>
                                      </p:tavLst>
                                    </p:anim>
                                  </p:childTnLst>
                                </p:cTn>
                              </p:par>
                              <p:par>
                                <p:cTn fill="hold" id="26" nodeType="withEffect" presetClass="entr" presetID="10" presetSubtype="0">
                                  <p:stCondLst>
                                    <p:cond delay="700"/>
                                  </p:stCondLst>
                                  <p:childTnLst>
                                    <p:set>
                                      <p:cBhvr>
                                        <p:cTn dur="1" fill="hold" id="27">
                                          <p:stCondLst>
                                            <p:cond delay="0"/>
                                          </p:stCondLst>
                                        </p:cTn>
                                        <p:tgtEl>
                                          <p:spTgt spid="29"/>
                                        </p:tgtEl>
                                        <p:attrNameLst>
                                          <p:attrName>style.visibility</p:attrName>
                                        </p:attrNameLst>
                                      </p:cBhvr>
                                      <p:to>
                                        <p:strVal val="visible"/>
                                      </p:to>
                                    </p:set>
                                    <p:animEffect filter="fade" transition="in">
                                      <p:cBhvr>
                                        <p:cTn dur="1000" id="28"/>
                                        <p:tgtEl>
                                          <p:spTgt spid="29"/>
                                        </p:tgtEl>
                                      </p:cBhvr>
                                    </p:animEffect>
                                  </p:childTnLst>
                                </p:cTn>
                              </p:par>
                              <p:par>
                                <p:cTn fill="hold" id="29" nodeType="withEffect" presetClass="entr" presetID="2" presetSubtype="1">
                                  <p:stCondLst>
                                    <p:cond delay="700"/>
                                  </p:stCondLst>
                                  <p:childTnLst>
                                    <p:set>
                                      <p:cBhvr>
                                        <p:cTn dur="1" fill="hold" id="30">
                                          <p:stCondLst>
                                            <p:cond delay="0"/>
                                          </p:stCondLst>
                                        </p:cTn>
                                        <p:tgtEl>
                                          <p:spTgt spid="29"/>
                                        </p:tgtEl>
                                        <p:attrNameLst>
                                          <p:attrName>style.visibility</p:attrName>
                                        </p:attrNameLst>
                                      </p:cBhvr>
                                      <p:to>
                                        <p:strVal val="visible"/>
                                      </p:to>
                                    </p:set>
                                    <p:anim calcmode="lin" valueType="num">
                                      <p:cBhvr additive="base">
                                        <p:cTn dur="1000" fill="hold" id="31"/>
                                        <p:tgtEl>
                                          <p:spTgt spid="29"/>
                                        </p:tgtEl>
                                        <p:attrNameLst>
                                          <p:attrName>ppt_x</p:attrName>
                                        </p:attrNameLst>
                                      </p:cBhvr>
                                      <p:tavLst>
                                        <p:tav tm="0">
                                          <p:val>
                                            <p:strVal val="#ppt_x"/>
                                          </p:val>
                                        </p:tav>
                                        <p:tav tm="100000">
                                          <p:val>
                                            <p:strVal val="#ppt_x"/>
                                          </p:val>
                                        </p:tav>
                                      </p:tavLst>
                                    </p:anim>
                                    <p:anim calcmode="lin" valueType="num">
                                      <p:cBhvr additive="base">
                                        <p:cTn dur="1000" fill="hold" id="32"/>
                                        <p:tgtEl>
                                          <p:spTgt spid="29"/>
                                        </p:tgtEl>
                                        <p:attrNameLst>
                                          <p:attrName>ppt_y</p:attrName>
                                        </p:attrNameLst>
                                      </p:cBhvr>
                                      <p:tavLst>
                                        <p:tav tm="0">
                                          <p:val>
                                            <p:strVal val="0-#ppt_h/2"/>
                                          </p:val>
                                        </p:tav>
                                        <p:tav tm="100000">
                                          <p:val>
                                            <p:strVal val="#ppt_y"/>
                                          </p:val>
                                        </p:tav>
                                      </p:tavLst>
                                    </p:anim>
                                  </p:childTnLst>
                                </p:cTn>
                              </p:par>
                              <p:par>
                                <p:cTn fill="hold" id="33" nodeType="withEffect" presetClass="entr" presetID="10" presetSubtype="0">
                                  <p:stCondLst>
                                    <p:cond delay="1050"/>
                                  </p:stCondLst>
                                  <p:childTnLst>
                                    <p:set>
                                      <p:cBhvr>
                                        <p:cTn dur="1" fill="hold" id="34">
                                          <p:stCondLst>
                                            <p:cond delay="0"/>
                                          </p:stCondLst>
                                        </p:cTn>
                                        <p:tgtEl>
                                          <p:spTgt spid="39"/>
                                        </p:tgtEl>
                                        <p:attrNameLst>
                                          <p:attrName>style.visibility</p:attrName>
                                        </p:attrNameLst>
                                      </p:cBhvr>
                                      <p:to>
                                        <p:strVal val="visible"/>
                                      </p:to>
                                    </p:set>
                                    <p:animEffect filter="fade" transition="in">
                                      <p:cBhvr>
                                        <p:cTn dur="1000" id="35"/>
                                        <p:tgtEl>
                                          <p:spTgt spid="39"/>
                                        </p:tgtEl>
                                      </p:cBhvr>
                                    </p:animEffect>
                                  </p:childTnLst>
                                </p:cTn>
                              </p:par>
                              <p:par>
                                <p:cTn fill="hold" id="36" nodeType="withEffect" presetClass="entr" presetID="2" presetSubtype="4">
                                  <p:stCondLst>
                                    <p:cond delay="1050"/>
                                  </p:stCondLst>
                                  <p:childTnLst>
                                    <p:set>
                                      <p:cBhvr>
                                        <p:cTn dur="1" fill="hold" id="37">
                                          <p:stCondLst>
                                            <p:cond delay="0"/>
                                          </p:stCondLst>
                                        </p:cTn>
                                        <p:tgtEl>
                                          <p:spTgt spid="39"/>
                                        </p:tgtEl>
                                        <p:attrNameLst>
                                          <p:attrName>style.visibility</p:attrName>
                                        </p:attrNameLst>
                                      </p:cBhvr>
                                      <p:to>
                                        <p:strVal val="visible"/>
                                      </p:to>
                                    </p:set>
                                    <p:anim calcmode="lin" valueType="num">
                                      <p:cBhvr additive="base">
                                        <p:cTn dur="1000" fill="hold" id="38"/>
                                        <p:tgtEl>
                                          <p:spTgt spid="39"/>
                                        </p:tgtEl>
                                        <p:attrNameLst>
                                          <p:attrName>ppt_x</p:attrName>
                                        </p:attrNameLst>
                                      </p:cBhvr>
                                      <p:tavLst>
                                        <p:tav tm="0">
                                          <p:val>
                                            <p:strVal val="#ppt_x"/>
                                          </p:val>
                                        </p:tav>
                                        <p:tav tm="100000">
                                          <p:val>
                                            <p:strVal val="#ppt_x"/>
                                          </p:val>
                                        </p:tav>
                                      </p:tavLst>
                                    </p:anim>
                                    <p:anim calcmode="lin" valueType="num">
                                      <p:cBhvr additive="base">
                                        <p:cTn dur="1000" fill="hold" id="39"/>
                                        <p:tgtEl>
                                          <p:spTgt spid="39"/>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2300"/>
                            </p:stCondLst>
                            <p:childTnLst>
                              <p:par>
                                <p:cTn fill="hold" id="41" nodeType="afterEffect" presetClass="entr" presetID="53" presetSubtype="0">
                                  <p:stCondLst>
                                    <p:cond delay="0"/>
                                  </p:stCondLst>
                                  <p:childTnLst>
                                    <p:set>
                                      <p:cBhvr>
                                        <p:cTn dur="1" fill="hold" id="42">
                                          <p:stCondLst>
                                            <p:cond delay="0"/>
                                          </p:stCondLst>
                                        </p:cTn>
                                        <p:tgtEl>
                                          <p:spTgt spid="53"/>
                                        </p:tgtEl>
                                        <p:attrNameLst>
                                          <p:attrName>style.visibility</p:attrName>
                                        </p:attrNameLst>
                                      </p:cBhvr>
                                      <p:to>
                                        <p:strVal val="visible"/>
                                      </p:to>
                                    </p:set>
                                    <p:anim calcmode="lin" valueType="num">
                                      <p:cBhvr>
                                        <p:cTn dur="500" fill="hold" id="43"/>
                                        <p:tgtEl>
                                          <p:spTgt spid="53"/>
                                        </p:tgtEl>
                                        <p:attrNameLst>
                                          <p:attrName>ppt_w</p:attrName>
                                        </p:attrNameLst>
                                      </p:cBhvr>
                                      <p:tavLst>
                                        <p:tav tm="0">
                                          <p:val>
                                            <p:fltVal val="0"/>
                                          </p:val>
                                        </p:tav>
                                        <p:tav tm="100000">
                                          <p:val>
                                            <p:strVal val="#ppt_w"/>
                                          </p:val>
                                        </p:tav>
                                      </p:tavLst>
                                    </p:anim>
                                    <p:anim calcmode="lin" valueType="num">
                                      <p:cBhvr>
                                        <p:cTn dur="500" fill="hold" id="44"/>
                                        <p:tgtEl>
                                          <p:spTgt spid="53"/>
                                        </p:tgtEl>
                                        <p:attrNameLst>
                                          <p:attrName>ppt_h</p:attrName>
                                        </p:attrNameLst>
                                      </p:cBhvr>
                                      <p:tavLst>
                                        <p:tav tm="0">
                                          <p:val>
                                            <p:fltVal val="0"/>
                                          </p:val>
                                        </p:tav>
                                        <p:tav tm="100000">
                                          <p:val>
                                            <p:strVal val="#ppt_h"/>
                                          </p:val>
                                        </p:tav>
                                      </p:tavLst>
                                    </p:anim>
                                    <p:animEffect filter="fade" transition="in">
                                      <p:cBhvr>
                                        <p:cTn dur="500" id="45"/>
                                        <p:tgtEl>
                                          <p:spTgt spid="53"/>
                                        </p:tgtEl>
                                      </p:cBhvr>
                                    </p:animEffect>
                                  </p:childTnLst>
                                </p:cTn>
                              </p:par>
                            </p:childTnLst>
                          </p:cTn>
                        </p:par>
                        <p:par>
                          <p:cTn fill="hold" id="46" nodeType="afterGroup">
                            <p:stCondLst>
                              <p:cond delay="2800"/>
                            </p:stCondLst>
                            <p:childTnLst>
                              <p:par>
                                <p:cTn fill="hold" grpId="0" id="47" nodeType="afterEffect" presetClass="entr" presetID="53" presetSubtype="0">
                                  <p:stCondLst>
                                    <p:cond delay="0"/>
                                  </p:stCondLst>
                                  <p:iterate type="lt">
                                    <p:tmPct val="10000"/>
                                  </p:iterate>
                                  <p:childTnLst>
                                    <p:set>
                                      <p:cBhvr>
                                        <p:cTn dur="1" fill="hold" id="48">
                                          <p:stCondLst>
                                            <p:cond delay="0"/>
                                          </p:stCondLst>
                                        </p:cTn>
                                        <p:tgtEl>
                                          <p:spTgt spid="49"/>
                                        </p:tgtEl>
                                        <p:attrNameLst>
                                          <p:attrName>style.visibility</p:attrName>
                                        </p:attrNameLst>
                                      </p:cBhvr>
                                      <p:to>
                                        <p:strVal val="visible"/>
                                      </p:to>
                                    </p:set>
                                    <p:anim calcmode="lin" valueType="num">
                                      <p:cBhvr>
                                        <p:cTn dur="300" fill="hold" id="49"/>
                                        <p:tgtEl>
                                          <p:spTgt spid="49"/>
                                        </p:tgtEl>
                                        <p:attrNameLst>
                                          <p:attrName>ppt_w</p:attrName>
                                        </p:attrNameLst>
                                      </p:cBhvr>
                                      <p:tavLst>
                                        <p:tav tm="0">
                                          <p:val>
                                            <p:fltVal val="0"/>
                                          </p:val>
                                        </p:tav>
                                        <p:tav tm="100000">
                                          <p:val>
                                            <p:strVal val="#ppt_w"/>
                                          </p:val>
                                        </p:tav>
                                      </p:tavLst>
                                    </p:anim>
                                    <p:anim calcmode="lin" valueType="num">
                                      <p:cBhvr>
                                        <p:cTn dur="300" fill="hold" id="50"/>
                                        <p:tgtEl>
                                          <p:spTgt spid="49"/>
                                        </p:tgtEl>
                                        <p:attrNameLst>
                                          <p:attrName>ppt_h</p:attrName>
                                        </p:attrNameLst>
                                      </p:cBhvr>
                                      <p:tavLst>
                                        <p:tav tm="0">
                                          <p:val>
                                            <p:fltVal val="0"/>
                                          </p:val>
                                        </p:tav>
                                        <p:tav tm="100000">
                                          <p:val>
                                            <p:strVal val="#ppt_h"/>
                                          </p:val>
                                        </p:tav>
                                      </p:tavLst>
                                    </p:anim>
                                    <p:animEffect filter="fade" transition="in">
                                      <p:cBhvr>
                                        <p:cTn dur="300" id="51"/>
                                        <p:tgtEl>
                                          <p:spTgt spid="49"/>
                                        </p:tgtEl>
                                      </p:cBhvr>
                                    </p:animEffect>
                                  </p:childTnLst>
                                </p:cTn>
                              </p:par>
                            </p:childTnLst>
                          </p:cTn>
                        </p:par>
                        <p:par>
                          <p:cTn fill="hold" id="52" nodeType="afterGroup">
                            <p:stCondLst>
                              <p:cond delay="3100"/>
                            </p:stCondLst>
                            <p:childTnLst>
                              <p:par>
                                <p:cTn fill="hold" id="53" nodeType="afterEffect" presetClass="entr" presetID="53" presetSubtype="0">
                                  <p:stCondLst>
                                    <p:cond delay="0"/>
                                  </p:stCondLst>
                                  <p:childTnLst>
                                    <p:set>
                                      <p:cBhvr>
                                        <p:cTn dur="1" fill="hold" id="54">
                                          <p:stCondLst>
                                            <p:cond delay="0"/>
                                          </p:stCondLst>
                                        </p:cTn>
                                        <p:tgtEl>
                                          <p:spTgt spid="57"/>
                                        </p:tgtEl>
                                        <p:attrNameLst>
                                          <p:attrName>style.visibility</p:attrName>
                                        </p:attrNameLst>
                                      </p:cBhvr>
                                      <p:to>
                                        <p:strVal val="visible"/>
                                      </p:to>
                                    </p:set>
                                    <p:anim calcmode="lin" valueType="num">
                                      <p:cBhvr>
                                        <p:cTn dur="500" fill="hold" id="55"/>
                                        <p:tgtEl>
                                          <p:spTgt spid="57"/>
                                        </p:tgtEl>
                                        <p:attrNameLst>
                                          <p:attrName>ppt_w</p:attrName>
                                        </p:attrNameLst>
                                      </p:cBhvr>
                                      <p:tavLst>
                                        <p:tav tm="0">
                                          <p:val>
                                            <p:fltVal val="0"/>
                                          </p:val>
                                        </p:tav>
                                        <p:tav tm="100000">
                                          <p:val>
                                            <p:strVal val="#ppt_w"/>
                                          </p:val>
                                        </p:tav>
                                      </p:tavLst>
                                    </p:anim>
                                    <p:anim calcmode="lin" valueType="num">
                                      <p:cBhvr>
                                        <p:cTn dur="500" fill="hold" id="56"/>
                                        <p:tgtEl>
                                          <p:spTgt spid="57"/>
                                        </p:tgtEl>
                                        <p:attrNameLst>
                                          <p:attrName>ppt_h</p:attrName>
                                        </p:attrNameLst>
                                      </p:cBhvr>
                                      <p:tavLst>
                                        <p:tav tm="0">
                                          <p:val>
                                            <p:fltVal val="0"/>
                                          </p:val>
                                        </p:tav>
                                        <p:tav tm="100000">
                                          <p:val>
                                            <p:strVal val="#ppt_h"/>
                                          </p:val>
                                        </p:tav>
                                      </p:tavLst>
                                    </p:anim>
                                    <p:animEffect filter="fade" transition="in">
                                      <p:cBhvr>
                                        <p:cTn dur="500" id="57"/>
                                        <p:tgtEl>
                                          <p:spTgt spid="57"/>
                                        </p:tgtEl>
                                      </p:cBhvr>
                                    </p:animEffect>
                                  </p:childTnLst>
                                </p:cTn>
                              </p:par>
                            </p:childTnLst>
                          </p:cTn>
                        </p:par>
                        <p:par>
                          <p:cTn fill="hold" id="58" nodeType="afterGroup">
                            <p:stCondLst>
                              <p:cond delay="3600"/>
                            </p:stCondLst>
                            <p:childTnLst>
                              <p:par>
                                <p:cTn fill="hold" grpId="0" id="59" nodeType="afterEffect" presetClass="entr" presetID="53" presetSubtype="0">
                                  <p:stCondLst>
                                    <p:cond delay="0"/>
                                  </p:stCondLst>
                                  <p:iterate type="lt">
                                    <p:tmPct val="10000"/>
                                  </p:iterate>
                                  <p:childTnLst>
                                    <p:set>
                                      <p:cBhvr>
                                        <p:cTn dur="1" fill="hold" id="60">
                                          <p:stCondLst>
                                            <p:cond delay="0"/>
                                          </p:stCondLst>
                                        </p:cTn>
                                        <p:tgtEl>
                                          <p:spTgt spid="50"/>
                                        </p:tgtEl>
                                        <p:attrNameLst>
                                          <p:attrName>style.visibility</p:attrName>
                                        </p:attrNameLst>
                                      </p:cBhvr>
                                      <p:to>
                                        <p:strVal val="visible"/>
                                      </p:to>
                                    </p:set>
                                    <p:anim calcmode="lin" valueType="num">
                                      <p:cBhvr>
                                        <p:cTn dur="300" fill="hold" id="61"/>
                                        <p:tgtEl>
                                          <p:spTgt spid="50"/>
                                        </p:tgtEl>
                                        <p:attrNameLst>
                                          <p:attrName>ppt_w</p:attrName>
                                        </p:attrNameLst>
                                      </p:cBhvr>
                                      <p:tavLst>
                                        <p:tav tm="0">
                                          <p:val>
                                            <p:fltVal val="0"/>
                                          </p:val>
                                        </p:tav>
                                        <p:tav tm="100000">
                                          <p:val>
                                            <p:strVal val="#ppt_w"/>
                                          </p:val>
                                        </p:tav>
                                      </p:tavLst>
                                    </p:anim>
                                    <p:anim calcmode="lin" valueType="num">
                                      <p:cBhvr>
                                        <p:cTn dur="300" fill="hold" id="62"/>
                                        <p:tgtEl>
                                          <p:spTgt spid="50"/>
                                        </p:tgtEl>
                                        <p:attrNameLst>
                                          <p:attrName>ppt_h</p:attrName>
                                        </p:attrNameLst>
                                      </p:cBhvr>
                                      <p:tavLst>
                                        <p:tav tm="0">
                                          <p:val>
                                            <p:fltVal val="0"/>
                                          </p:val>
                                        </p:tav>
                                        <p:tav tm="100000">
                                          <p:val>
                                            <p:strVal val="#ppt_h"/>
                                          </p:val>
                                        </p:tav>
                                      </p:tavLst>
                                    </p:anim>
                                    <p:animEffect filter="fade" transition="in">
                                      <p:cBhvr>
                                        <p:cTn dur="300" id="63"/>
                                        <p:tgtEl>
                                          <p:spTgt spid="50"/>
                                        </p:tgtEl>
                                      </p:cBhvr>
                                    </p:animEffect>
                                  </p:childTnLst>
                                </p:cTn>
                              </p:par>
                            </p:childTnLst>
                          </p:cTn>
                        </p:par>
                        <p:par>
                          <p:cTn fill="hold" id="64" nodeType="afterGroup">
                            <p:stCondLst>
                              <p:cond delay="3900"/>
                            </p:stCondLst>
                            <p:childTnLst>
                              <p:par>
                                <p:cTn fill="hold" id="65" nodeType="afterEffect" presetClass="entr" presetID="53" presetSubtype="0">
                                  <p:stCondLst>
                                    <p:cond delay="0"/>
                                  </p:stCondLst>
                                  <p:childTnLst>
                                    <p:set>
                                      <p:cBhvr>
                                        <p:cTn dur="1" fill="hold" id="66">
                                          <p:stCondLst>
                                            <p:cond delay="0"/>
                                          </p:stCondLst>
                                        </p:cTn>
                                        <p:tgtEl>
                                          <p:spTgt spid="61"/>
                                        </p:tgtEl>
                                        <p:attrNameLst>
                                          <p:attrName>style.visibility</p:attrName>
                                        </p:attrNameLst>
                                      </p:cBhvr>
                                      <p:to>
                                        <p:strVal val="visible"/>
                                      </p:to>
                                    </p:set>
                                    <p:anim calcmode="lin" valueType="num">
                                      <p:cBhvr>
                                        <p:cTn dur="500" fill="hold" id="67"/>
                                        <p:tgtEl>
                                          <p:spTgt spid="61"/>
                                        </p:tgtEl>
                                        <p:attrNameLst>
                                          <p:attrName>ppt_w</p:attrName>
                                        </p:attrNameLst>
                                      </p:cBhvr>
                                      <p:tavLst>
                                        <p:tav tm="0">
                                          <p:val>
                                            <p:fltVal val="0"/>
                                          </p:val>
                                        </p:tav>
                                        <p:tav tm="100000">
                                          <p:val>
                                            <p:strVal val="#ppt_w"/>
                                          </p:val>
                                        </p:tav>
                                      </p:tavLst>
                                    </p:anim>
                                    <p:anim calcmode="lin" valueType="num">
                                      <p:cBhvr>
                                        <p:cTn dur="500" fill="hold" id="68"/>
                                        <p:tgtEl>
                                          <p:spTgt spid="61"/>
                                        </p:tgtEl>
                                        <p:attrNameLst>
                                          <p:attrName>ppt_h</p:attrName>
                                        </p:attrNameLst>
                                      </p:cBhvr>
                                      <p:tavLst>
                                        <p:tav tm="0">
                                          <p:val>
                                            <p:fltVal val="0"/>
                                          </p:val>
                                        </p:tav>
                                        <p:tav tm="100000">
                                          <p:val>
                                            <p:strVal val="#ppt_h"/>
                                          </p:val>
                                        </p:tav>
                                      </p:tavLst>
                                    </p:anim>
                                    <p:animEffect filter="fade" transition="in">
                                      <p:cBhvr>
                                        <p:cTn dur="500" id="69"/>
                                        <p:tgtEl>
                                          <p:spTgt spid="61"/>
                                        </p:tgtEl>
                                      </p:cBhvr>
                                    </p:animEffect>
                                  </p:childTnLst>
                                </p:cTn>
                              </p:par>
                            </p:childTnLst>
                          </p:cTn>
                        </p:par>
                        <p:par>
                          <p:cTn fill="hold" id="70" nodeType="afterGroup">
                            <p:stCondLst>
                              <p:cond delay="4400"/>
                            </p:stCondLst>
                            <p:childTnLst>
                              <p:par>
                                <p:cTn fill="hold" grpId="0" id="71" nodeType="afterEffect" presetClass="entr" presetID="53" presetSubtype="0">
                                  <p:stCondLst>
                                    <p:cond delay="0"/>
                                  </p:stCondLst>
                                  <p:iterate type="lt">
                                    <p:tmPct val="10000"/>
                                  </p:iterate>
                                  <p:childTnLst>
                                    <p:set>
                                      <p:cBhvr>
                                        <p:cTn dur="1" fill="hold" id="72">
                                          <p:stCondLst>
                                            <p:cond delay="0"/>
                                          </p:stCondLst>
                                        </p:cTn>
                                        <p:tgtEl>
                                          <p:spTgt spid="52"/>
                                        </p:tgtEl>
                                        <p:attrNameLst>
                                          <p:attrName>style.visibility</p:attrName>
                                        </p:attrNameLst>
                                      </p:cBhvr>
                                      <p:to>
                                        <p:strVal val="visible"/>
                                      </p:to>
                                    </p:set>
                                    <p:anim calcmode="lin" valueType="num">
                                      <p:cBhvr>
                                        <p:cTn dur="300" fill="hold" id="73"/>
                                        <p:tgtEl>
                                          <p:spTgt spid="52"/>
                                        </p:tgtEl>
                                        <p:attrNameLst>
                                          <p:attrName>ppt_w</p:attrName>
                                        </p:attrNameLst>
                                      </p:cBhvr>
                                      <p:tavLst>
                                        <p:tav tm="0">
                                          <p:val>
                                            <p:fltVal val="0"/>
                                          </p:val>
                                        </p:tav>
                                        <p:tav tm="100000">
                                          <p:val>
                                            <p:strVal val="#ppt_w"/>
                                          </p:val>
                                        </p:tav>
                                      </p:tavLst>
                                    </p:anim>
                                    <p:anim calcmode="lin" valueType="num">
                                      <p:cBhvr>
                                        <p:cTn dur="300" fill="hold" id="74"/>
                                        <p:tgtEl>
                                          <p:spTgt spid="52"/>
                                        </p:tgtEl>
                                        <p:attrNameLst>
                                          <p:attrName>ppt_h</p:attrName>
                                        </p:attrNameLst>
                                      </p:cBhvr>
                                      <p:tavLst>
                                        <p:tav tm="0">
                                          <p:val>
                                            <p:fltVal val="0"/>
                                          </p:val>
                                        </p:tav>
                                        <p:tav tm="100000">
                                          <p:val>
                                            <p:strVal val="#ppt_h"/>
                                          </p:val>
                                        </p:tav>
                                      </p:tavLst>
                                    </p:anim>
                                    <p:animEffect filter="fade" transition="in">
                                      <p:cBhvr>
                                        <p:cTn dur="300" id="75"/>
                                        <p:tgtEl>
                                          <p:spTgt spid="52"/>
                                        </p:tgtEl>
                                      </p:cBhvr>
                                    </p:animEffect>
                                  </p:childTnLst>
                                </p:cTn>
                              </p:par>
                            </p:childTnLst>
                          </p:cTn>
                        </p:par>
                        <p:par>
                          <p:cTn fill="hold" id="76" nodeType="afterGroup">
                            <p:stCondLst>
                              <p:cond delay="4700"/>
                            </p:stCondLst>
                            <p:childTnLst>
                              <p:par>
                                <p:cTn fill="hold" id="77" nodeType="afterEffect" presetClass="entr" presetID="53" presetSubtype="0">
                                  <p:stCondLst>
                                    <p:cond delay="0"/>
                                  </p:stCondLst>
                                  <p:childTnLst>
                                    <p:set>
                                      <p:cBhvr>
                                        <p:cTn dur="1" fill="hold" id="78">
                                          <p:stCondLst>
                                            <p:cond delay="0"/>
                                          </p:stCondLst>
                                        </p:cTn>
                                        <p:tgtEl>
                                          <p:spTgt spid="65"/>
                                        </p:tgtEl>
                                        <p:attrNameLst>
                                          <p:attrName>style.visibility</p:attrName>
                                        </p:attrNameLst>
                                      </p:cBhvr>
                                      <p:to>
                                        <p:strVal val="visible"/>
                                      </p:to>
                                    </p:set>
                                    <p:anim calcmode="lin" valueType="num">
                                      <p:cBhvr>
                                        <p:cTn dur="500" fill="hold" id="79"/>
                                        <p:tgtEl>
                                          <p:spTgt spid="65"/>
                                        </p:tgtEl>
                                        <p:attrNameLst>
                                          <p:attrName>ppt_w</p:attrName>
                                        </p:attrNameLst>
                                      </p:cBhvr>
                                      <p:tavLst>
                                        <p:tav tm="0">
                                          <p:val>
                                            <p:fltVal val="0"/>
                                          </p:val>
                                        </p:tav>
                                        <p:tav tm="100000">
                                          <p:val>
                                            <p:strVal val="#ppt_w"/>
                                          </p:val>
                                        </p:tav>
                                      </p:tavLst>
                                    </p:anim>
                                    <p:anim calcmode="lin" valueType="num">
                                      <p:cBhvr>
                                        <p:cTn dur="500" fill="hold" id="80"/>
                                        <p:tgtEl>
                                          <p:spTgt spid="65"/>
                                        </p:tgtEl>
                                        <p:attrNameLst>
                                          <p:attrName>ppt_h</p:attrName>
                                        </p:attrNameLst>
                                      </p:cBhvr>
                                      <p:tavLst>
                                        <p:tav tm="0">
                                          <p:val>
                                            <p:fltVal val="0"/>
                                          </p:val>
                                        </p:tav>
                                        <p:tav tm="100000">
                                          <p:val>
                                            <p:strVal val="#ppt_h"/>
                                          </p:val>
                                        </p:tav>
                                      </p:tavLst>
                                    </p:anim>
                                    <p:animEffect filter="fade" transition="in">
                                      <p:cBhvr>
                                        <p:cTn dur="500" id="81"/>
                                        <p:tgtEl>
                                          <p:spTgt spid="65"/>
                                        </p:tgtEl>
                                      </p:cBhvr>
                                    </p:animEffect>
                                  </p:childTnLst>
                                </p:cTn>
                              </p:par>
                            </p:childTnLst>
                          </p:cTn>
                        </p:par>
                        <p:par>
                          <p:cTn fill="hold" id="82" nodeType="afterGroup">
                            <p:stCondLst>
                              <p:cond delay="5200"/>
                            </p:stCondLst>
                            <p:childTnLst>
                              <p:par>
                                <p:cTn fill="hold" grpId="0" id="83" nodeType="afterEffect" presetClass="entr" presetID="53" presetSubtype="0">
                                  <p:stCondLst>
                                    <p:cond delay="0"/>
                                  </p:stCondLst>
                                  <p:iterate type="lt">
                                    <p:tmPct val="10000"/>
                                  </p:iterate>
                                  <p:childTnLst>
                                    <p:set>
                                      <p:cBhvr>
                                        <p:cTn dur="1" fill="hold" id="84">
                                          <p:stCondLst>
                                            <p:cond delay="0"/>
                                          </p:stCondLst>
                                        </p:cTn>
                                        <p:tgtEl>
                                          <p:spTgt spid="51"/>
                                        </p:tgtEl>
                                        <p:attrNameLst>
                                          <p:attrName>style.visibility</p:attrName>
                                        </p:attrNameLst>
                                      </p:cBhvr>
                                      <p:to>
                                        <p:strVal val="visible"/>
                                      </p:to>
                                    </p:set>
                                    <p:anim calcmode="lin" valueType="num">
                                      <p:cBhvr>
                                        <p:cTn dur="300" fill="hold" id="85"/>
                                        <p:tgtEl>
                                          <p:spTgt spid="51"/>
                                        </p:tgtEl>
                                        <p:attrNameLst>
                                          <p:attrName>ppt_w</p:attrName>
                                        </p:attrNameLst>
                                      </p:cBhvr>
                                      <p:tavLst>
                                        <p:tav tm="0">
                                          <p:val>
                                            <p:fltVal val="0"/>
                                          </p:val>
                                        </p:tav>
                                        <p:tav tm="100000">
                                          <p:val>
                                            <p:strVal val="#ppt_w"/>
                                          </p:val>
                                        </p:tav>
                                      </p:tavLst>
                                    </p:anim>
                                    <p:anim calcmode="lin" valueType="num">
                                      <p:cBhvr>
                                        <p:cTn dur="300" fill="hold" id="86"/>
                                        <p:tgtEl>
                                          <p:spTgt spid="51"/>
                                        </p:tgtEl>
                                        <p:attrNameLst>
                                          <p:attrName>ppt_h</p:attrName>
                                        </p:attrNameLst>
                                      </p:cBhvr>
                                      <p:tavLst>
                                        <p:tav tm="0">
                                          <p:val>
                                            <p:fltVal val="0"/>
                                          </p:val>
                                        </p:tav>
                                        <p:tav tm="100000">
                                          <p:val>
                                            <p:strVal val="#ppt_h"/>
                                          </p:val>
                                        </p:tav>
                                      </p:tavLst>
                                    </p:anim>
                                    <p:animEffect filter="fade" transition="in">
                                      <p:cBhvr>
                                        <p:cTn dur="300" id="87"/>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49"/>
      <p:bldP grpId="0" spid="50"/>
      <p:bldP grpId="0" spid="51"/>
      <p:bldP grpId="0" spid="52"/>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 name="KSO_Shape"/>
          <p:cNvSpPr/>
          <p:nvPr/>
        </p:nvSpPr>
        <p:spPr bwMode="auto">
          <a:xfrm>
            <a:off x="435298" y="389857"/>
            <a:ext cx="451368" cy="44685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8" name="TextBox 7"/>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组织架构</a:t>
            </a:r>
          </a:p>
        </p:txBody>
      </p:sp>
      <p:grpSp>
        <p:nvGrpSpPr>
          <p:cNvPr id="5" name="组合 4"/>
          <p:cNvGrpSpPr/>
          <p:nvPr/>
        </p:nvGrpSpPr>
        <p:grpSpPr>
          <a:xfrm>
            <a:off x="4923182" y="836712"/>
            <a:ext cx="2348811" cy="749005"/>
            <a:chOff x="4923182" y="885936"/>
            <a:chExt cx="2348811" cy="749005"/>
          </a:xfrm>
        </p:grpSpPr>
        <p:grpSp>
          <p:nvGrpSpPr>
            <p:cNvPr id="6" name="组合 5"/>
            <p:cNvGrpSpPr/>
            <p:nvPr/>
          </p:nvGrpSpPr>
          <p:grpSpPr>
            <a:xfrm>
              <a:off x="4923182" y="885936"/>
              <a:ext cx="2348811" cy="749005"/>
              <a:chOff x="4304043" y="1286668"/>
              <a:chExt cx="3837944" cy="2757793"/>
            </a:xfrm>
            <a:effectLst>
              <a:outerShdw algn="tr" blurRad="381000" dir="8100000" dist="254000" rotWithShape="0">
                <a:prstClr val="black">
                  <a:alpha val="40000"/>
                </a:prstClr>
              </a:outerShdw>
            </a:effectLst>
          </p:grpSpPr>
          <p:sp>
            <p:nvSpPr>
              <p:cNvPr id="11" name="圆角矩形 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2" name="圆角矩形 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grpSp>
        <p:sp>
          <p:nvSpPr>
            <p:cNvPr id="10" name="标题 4"/>
            <p:cNvSpPr txBox="1"/>
            <p:nvPr/>
          </p:nvSpPr>
          <p:spPr>
            <a:xfrm>
              <a:off x="5652488" y="1015924"/>
              <a:ext cx="949155"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pPr algn="l"/>
              <a:r>
                <a:rPr altLang="en-US" b="1" lang="zh-CN" sz="2000">
                  <a:solidFill>
                    <a:srgbClr val="0070C0"/>
                  </a:solidFill>
                  <a:latin charset="-122" panose="020b0503020204020204" pitchFamily="34" typeface="微软雅黑"/>
                  <a:ea charset="-122" panose="020b0503020204020204" pitchFamily="34" typeface="微软雅黑"/>
                </a:rPr>
                <a:t>董事长</a:t>
              </a:r>
            </a:p>
          </p:txBody>
        </p:sp>
      </p:grpSp>
      <p:grpSp>
        <p:nvGrpSpPr>
          <p:cNvPr id="13" name="组合 12"/>
          <p:cNvGrpSpPr/>
          <p:nvPr/>
        </p:nvGrpSpPr>
        <p:grpSpPr>
          <a:xfrm>
            <a:off x="3289275" y="1757845"/>
            <a:ext cx="1699070" cy="541811"/>
            <a:chOff x="3721323" y="1951085"/>
            <a:chExt cx="1699070" cy="541811"/>
          </a:xfrm>
        </p:grpSpPr>
        <p:grpSp>
          <p:nvGrpSpPr>
            <p:cNvPr id="14" name="组合 13"/>
            <p:cNvGrpSpPr/>
            <p:nvPr/>
          </p:nvGrpSpPr>
          <p:grpSpPr>
            <a:xfrm>
              <a:off x="3721323" y="1951085"/>
              <a:ext cx="1699070" cy="541811"/>
              <a:chOff x="4304043" y="1286668"/>
              <a:chExt cx="3837944" cy="2757793"/>
            </a:xfrm>
            <a:effectLst>
              <a:outerShdw algn="tr" blurRad="381000" dir="8100000" dist="254000"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17" name="圆角矩形 16"/>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grpSp>
        <p:sp>
          <p:nvSpPr>
            <p:cNvPr id="15" name="标题 4"/>
            <p:cNvSpPr txBox="1"/>
            <p:nvPr/>
          </p:nvSpPr>
          <p:spPr>
            <a:xfrm>
              <a:off x="3771053" y="1980010"/>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rgbClr val="0070C0"/>
                  </a:solidFill>
                  <a:latin charset="-122" panose="020b0503020204020204" pitchFamily="34" typeface="微软雅黑"/>
                  <a:ea charset="-122" panose="020b0503020204020204" pitchFamily="34" typeface="微软雅黑"/>
                </a:rPr>
                <a:t>合作伙伴</a:t>
              </a:r>
            </a:p>
          </p:txBody>
        </p:sp>
      </p:grpSp>
      <p:grpSp>
        <p:nvGrpSpPr>
          <p:cNvPr id="18" name="组合 17"/>
          <p:cNvGrpSpPr/>
          <p:nvPr/>
        </p:nvGrpSpPr>
        <p:grpSpPr>
          <a:xfrm>
            <a:off x="7206829" y="1723592"/>
            <a:ext cx="1699070" cy="541811"/>
            <a:chOff x="6774781" y="1916832"/>
            <a:chExt cx="1699070" cy="541811"/>
          </a:xfrm>
        </p:grpSpPr>
        <p:grpSp>
          <p:nvGrpSpPr>
            <p:cNvPr id="19" name="组合 18"/>
            <p:cNvGrpSpPr/>
            <p:nvPr/>
          </p:nvGrpSpPr>
          <p:grpSpPr>
            <a:xfrm>
              <a:off x="6774781" y="1916832"/>
              <a:ext cx="1699070" cy="541811"/>
              <a:chOff x="4304043" y="1286668"/>
              <a:chExt cx="3837944" cy="2757793"/>
            </a:xfrm>
            <a:effectLst>
              <a:outerShdw algn="tr" blurRad="381000" dir="8100000" dist="254000" rotWithShape="0">
                <a:prstClr val="black">
                  <a:alpha val="40000"/>
                </a:prstClr>
              </a:outerShdw>
            </a:effectLst>
          </p:grpSpPr>
          <p:sp>
            <p:nvSpPr>
              <p:cNvPr id="21" name="圆角矩形 2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22" name="圆角矩形 2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grpSp>
        <p:sp>
          <p:nvSpPr>
            <p:cNvPr id="20" name="标题 4"/>
            <p:cNvSpPr txBox="1"/>
            <p:nvPr/>
          </p:nvSpPr>
          <p:spPr>
            <a:xfrm>
              <a:off x="6824511" y="1945757"/>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rgbClr val="0070C0"/>
                  </a:solidFill>
                  <a:latin charset="-122" panose="020b0503020204020204" pitchFamily="34" typeface="微软雅黑"/>
                  <a:ea charset="-122" panose="020b0503020204020204" pitchFamily="34" typeface="微软雅黑"/>
                </a:rPr>
                <a:t>法务部</a:t>
              </a:r>
            </a:p>
          </p:txBody>
        </p:sp>
      </p:grpSp>
      <p:sp>
        <p:nvSpPr>
          <p:cNvPr id="23" name="Line 104"/>
          <p:cNvSpPr>
            <a:spLocks noChangeShapeType="1"/>
          </p:cNvSpPr>
          <p:nvPr/>
        </p:nvSpPr>
        <p:spPr bwMode="auto">
          <a:xfrm flipH="1">
            <a:off x="6097587" y="1601477"/>
            <a:ext cx="0" cy="943127"/>
          </a:xfrm>
          <a:prstGeom prst="line">
            <a:avLst/>
          </a:prstGeom>
          <a:noFill/>
          <a:ln cap="flat" w="1270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rgbClr val="0070C0"/>
              </a:solidFill>
              <a:latin charset="-122" panose="020b0503020204020204" pitchFamily="34" typeface="微软雅黑"/>
              <a:ea charset="-122" panose="020b0503020204020204" pitchFamily="34" typeface="微软雅黑"/>
            </a:endParaRPr>
          </a:p>
        </p:txBody>
      </p:sp>
      <p:grpSp>
        <p:nvGrpSpPr>
          <p:cNvPr id="24" name="组合 23"/>
          <p:cNvGrpSpPr/>
          <p:nvPr/>
        </p:nvGrpSpPr>
        <p:grpSpPr>
          <a:xfrm>
            <a:off x="1900238" y="3336268"/>
            <a:ext cx="7810500" cy="763588"/>
            <a:chOff x="1900238" y="2728913"/>
            <a:chExt cx="7810500" cy="763588"/>
          </a:xfrm>
        </p:grpSpPr>
        <p:sp>
          <p:nvSpPr>
            <p:cNvPr id="25" name="Line 106"/>
            <p:cNvSpPr>
              <a:spLocks noChangeShapeType="1"/>
            </p:cNvSpPr>
            <p:nvPr/>
          </p:nvSpPr>
          <p:spPr bwMode="auto">
            <a:xfrm flipH="1">
              <a:off x="1900238" y="2728913"/>
              <a:ext cx="7810500" cy="0"/>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26" name="Line 107"/>
            <p:cNvSpPr>
              <a:spLocks noChangeShapeType="1"/>
            </p:cNvSpPr>
            <p:nvPr/>
          </p:nvSpPr>
          <p:spPr bwMode="auto">
            <a:xfrm flipH="1">
              <a:off x="9709151" y="2728913"/>
              <a:ext cx="0" cy="420576"/>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27" name="Line 108"/>
            <p:cNvSpPr>
              <a:spLocks noChangeShapeType="1"/>
            </p:cNvSpPr>
            <p:nvPr/>
          </p:nvSpPr>
          <p:spPr bwMode="auto">
            <a:xfrm flipH="1">
              <a:off x="4009355" y="2728913"/>
              <a:ext cx="0" cy="763588"/>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28" name="Line 109"/>
            <p:cNvSpPr>
              <a:spLocks noChangeShapeType="1"/>
            </p:cNvSpPr>
            <p:nvPr/>
          </p:nvSpPr>
          <p:spPr bwMode="auto">
            <a:xfrm flipH="1">
              <a:off x="3510160" y="2728913"/>
              <a:ext cx="0" cy="763588"/>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29" name="Line 110"/>
            <p:cNvSpPr>
              <a:spLocks noChangeShapeType="1"/>
            </p:cNvSpPr>
            <p:nvPr/>
          </p:nvSpPr>
          <p:spPr bwMode="auto">
            <a:xfrm flipH="1">
              <a:off x="3001243" y="2728913"/>
              <a:ext cx="0" cy="763588"/>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30" name="Line 111"/>
            <p:cNvSpPr>
              <a:spLocks noChangeShapeType="1"/>
            </p:cNvSpPr>
            <p:nvPr/>
          </p:nvSpPr>
          <p:spPr bwMode="auto">
            <a:xfrm flipH="1">
              <a:off x="2450306" y="2728913"/>
              <a:ext cx="0" cy="763588"/>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31" name="Line 112"/>
            <p:cNvSpPr>
              <a:spLocks noChangeShapeType="1"/>
            </p:cNvSpPr>
            <p:nvPr/>
          </p:nvSpPr>
          <p:spPr bwMode="auto">
            <a:xfrm flipH="1">
              <a:off x="1901826" y="2728913"/>
              <a:ext cx="0" cy="763588"/>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grpSp>
      <p:sp>
        <p:nvSpPr>
          <p:cNvPr id="32" name="Line 132"/>
          <p:cNvSpPr>
            <a:spLocks noChangeShapeType="1"/>
          </p:cNvSpPr>
          <p:nvPr/>
        </p:nvSpPr>
        <p:spPr bwMode="auto">
          <a:xfrm flipH="1">
            <a:off x="4945459" y="2011624"/>
            <a:ext cx="2261370" cy="0"/>
          </a:xfrm>
          <a:prstGeom prst="line">
            <a:avLst/>
          </a:prstGeom>
          <a:noFill/>
          <a:ln cap="flat" w="12700">
            <a:solidFill>
              <a:schemeClr val="bg1">
                <a:lumMod val="50000"/>
              </a:schemeClr>
            </a:solidFill>
            <a:prstDash val="dash"/>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33" name="Line 104"/>
          <p:cNvSpPr>
            <a:spLocks noChangeShapeType="1"/>
          </p:cNvSpPr>
          <p:nvPr/>
        </p:nvSpPr>
        <p:spPr bwMode="auto">
          <a:xfrm flipH="1">
            <a:off x="6097587" y="2830649"/>
            <a:ext cx="0" cy="943420"/>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rgbClr val="0070C0"/>
              </a:solidFill>
              <a:latin charset="-122" panose="020b0503020204020204" pitchFamily="34" typeface="微软雅黑"/>
              <a:ea charset="-122" panose="020b0503020204020204" pitchFamily="34" typeface="微软雅黑"/>
            </a:endParaRPr>
          </a:p>
        </p:txBody>
      </p:sp>
      <p:grpSp>
        <p:nvGrpSpPr>
          <p:cNvPr id="34" name="组合 33"/>
          <p:cNvGrpSpPr/>
          <p:nvPr/>
        </p:nvGrpSpPr>
        <p:grpSpPr>
          <a:xfrm>
            <a:off x="5233491" y="2333909"/>
            <a:ext cx="1699070" cy="541811"/>
            <a:chOff x="6774781" y="1916832"/>
            <a:chExt cx="1699070" cy="541811"/>
          </a:xfrm>
        </p:grpSpPr>
        <p:grpSp>
          <p:nvGrpSpPr>
            <p:cNvPr id="35" name="组合 34"/>
            <p:cNvGrpSpPr/>
            <p:nvPr/>
          </p:nvGrpSpPr>
          <p:grpSpPr>
            <a:xfrm>
              <a:off x="6774781" y="1916832"/>
              <a:ext cx="1699070" cy="541811"/>
              <a:chOff x="4304043" y="1286668"/>
              <a:chExt cx="3837944" cy="2757793"/>
            </a:xfrm>
            <a:effectLst>
              <a:outerShdw algn="tr" blurRad="381000" dir="8100000" dist="254000" rotWithShape="0">
                <a:prstClr val="black">
                  <a:alpha val="40000"/>
                </a:prstClr>
              </a:outerShdw>
            </a:effectLst>
          </p:grpSpPr>
          <p:sp>
            <p:nvSpPr>
              <p:cNvPr id="37" name="圆角矩形 3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38" name="圆角矩形 3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grpSp>
        <p:sp>
          <p:nvSpPr>
            <p:cNvPr id="36" name="标题 4"/>
            <p:cNvSpPr txBox="1"/>
            <p:nvPr/>
          </p:nvSpPr>
          <p:spPr>
            <a:xfrm>
              <a:off x="6824511" y="1945757"/>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rgbClr val="0070C0"/>
                  </a:solidFill>
                  <a:latin charset="-122" panose="020b0503020204020204" pitchFamily="34" typeface="微软雅黑"/>
                  <a:ea charset="-122" panose="020b0503020204020204" pitchFamily="34" typeface="微软雅黑"/>
                </a:rPr>
                <a:t>总经理</a:t>
              </a:r>
            </a:p>
          </p:txBody>
        </p:sp>
      </p:grpSp>
      <p:grpSp>
        <p:nvGrpSpPr>
          <p:cNvPr id="39" name="组合 38"/>
          <p:cNvGrpSpPr/>
          <p:nvPr/>
        </p:nvGrpSpPr>
        <p:grpSpPr>
          <a:xfrm>
            <a:off x="1659930" y="3955840"/>
            <a:ext cx="477217" cy="1561182"/>
            <a:chOff x="2787784" y="3964744"/>
            <a:chExt cx="551222" cy="1699070"/>
          </a:xfrm>
        </p:grpSpPr>
        <p:grpSp>
          <p:nvGrpSpPr>
            <p:cNvPr id="40" name="组合 39"/>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43" name="圆角矩形 4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44" name="圆角矩形 4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41"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42"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chemeClr val="tx1">
                      <a:lumMod val="50000"/>
                      <a:lumOff val="50000"/>
                    </a:schemeClr>
                  </a:solidFill>
                  <a:latin charset="-122" panose="020b0503020204020204" pitchFamily="34" typeface="微软雅黑"/>
                  <a:ea charset="-122" panose="020b0503020204020204" pitchFamily="34" typeface="微软雅黑"/>
                </a:rPr>
                <a:t>市场部</a:t>
              </a:r>
            </a:p>
          </p:txBody>
        </p:sp>
      </p:grpSp>
      <p:grpSp>
        <p:nvGrpSpPr>
          <p:cNvPr id="45" name="组合 44"/>
          <p:cNvGrpSpPr/>
          <p:nvPr/>
        </p:nvGrpSpPr>
        <p:grpSpPr>
          <a:xfrm>
            <a:off x="2209155" y="3955840"/>
            <a:ext cx="477217" cy="1561182"/>
            <a:chOff x="2787784" y="3964744"/>
            <a:chExt cx="551222" cy="1699070"/>
          </a:xfrm>
        </p:grpSpPr>
        <p:grpSp>
          <p:nvGrpSpPr>
            <p:cNvPr id="46" name="组合 45"/>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49" name="圆角矩形 4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50" name="圆角矩形 4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47"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48"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chemeClr val="tx1">
                      <a:lumMod val="50000"/>
                      <a:lumOff val="50000"/>
                    </a:schemeClr>
                  </a:solidFill>
                  <a:latin charset="-122" panose="020b0503020204020204" pitchFamily="34" typeface="微软雅黑"/>
                  <a:ea charset="-122" panose="020b0503020204020204" pitchFamily="34" typeface="微软雅黑"/>
                </a:rPr>
                <a:t>品质部</a:t>
              </a:r>
            </a:p>
          </p:txBody>
        </p:sp>
      </p:grpSp>
      <p:grpSp>
        <p:nvGrpSpPr>
          <p:cNvPr id="51" name="组合 50"/>
          <p:cNvGrpSpPr/>
          <p:nvPr/>
        </p:nvGrpSpPr>
        <p:grpSpPr>
          <a:xfrm>
            <a:off x="2785219" y="3955840"/>
            <a:ext cx="477217" cy="1561182"/>
            <a:chOff x="2787784" y="3964744"/>
            <a:chExt cx="551222" cy="1699070"/>
          </a:xfrm>
        </p:grpSpPr>
        <p:grpSp>
          <p:nvGrpSpPr>
            <p:cNvPr id="52" name="组合 51"/>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55" name="圆角矩形 5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56" name="圆角矩形 5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53"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54"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chemeClr val="tx1">
                      <a:lumMod val="50000"/>
                      <a:lumOff val="50000"/>
                    </a:schemeClr>
                  </a:solidFill>
                  <a:latin charset="-122" panose="020b0503020204020204" pitchFamily="34" typeface="微软雅黑"/>
                  <a:ea charset="-122" panose="020b0503020204020204" pitchFamily="34" typeface="微软雅黑"/>
                </a:rPr>
                <a:t>采购部</a:t>
              </a:r>
            </a:p>
          </p:txBody>
        </p:sp>
      </p:grpSp>
      <p:grpSp>
        <p:nvGrpSpPr>
          <p:cNvPr id="57" name="组合 56"/>
          <p:cNvGrpSpPr/>
          <p:nvPr/>
        </p:nvGrpSpPr>
        <p:grpSpPr>
          <a:xfrm>
            <a:off x="3316114" y="3955840"/>
            <a:ext cx="477217" cy="1561182"/>
            <a:chOff x="2787784" y="3964744"/>
            <a:chExt cx="551222" cy="1699070"/>
          </a:xfrm>
        </p:grpSpPr>
        <p:grpSp>
          <p:nvGrpSpPr>
            <p:cNvPr id="58" name="组合 57"/>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61" name="圆角矩形 6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62" name="圆角矩形 6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59"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60"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chemeClr val="tx1">
                      <a:lumMod val="50000"/>
                      <a:lumOff val="50000"/>
                    </a:schemeClr>
                  </a:solidFill>
                  <a:latin charset="-122" panose="020b0503020204020204" pitchFamily="34" typeface="微软雅黑"/>
                  <a:ea charset="-122" panose="020b0503020204020204" pitchFamily="34" typeface="微软雅黑"/>
                </a:rPr>
                <a:t>财务部</a:t>
              </a:r>
            </a:p>
          </p:txBody>
        </p:sp>
      </p:grpSp>
      <p:grpSp>
        <p:nvGrpSpPr>
          <p:cNvPr id="63" name="组合 62"/>
          <p:cNvGrpSpPr/>
          <p:nvPr/>
        </p:nvGrpSpPr>
        <p:grpSpPr>
          <a:xfrm>
            <a:off x="3820170" y="3955840"/>
            <a:ext cx="477217" cy="1561182"/>
            <a:chOff x="2787784" y="3964744"/>
            <a:chExt cx="551222" cy="1699070"/>
          </a:xfrm>
        </p:grpSpPr>
        <p:grpSp>
          <p:nvGrpSpPr>
            <p:cNvPr id="64" name="组合 63"/>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67" name="圆角矩形 6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68" name="圆角矩形 6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65"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66"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chemeClr val="tx1">
                      <a:lumMod val="50000"/>
                      <a:lumOff val="50000"/>
                    </a:schemeClr>
                  </a:solidFill>
                  <a:latin charset="-122" panose="020b0503020204020204" pitchFamily="34" typeface="微软雅黑"/>
                  <a:ea charset="-122" panose="020b0503020204020204" pitchFamily="34" typeface="微软雅黑"/>
                </a:rPr>
                <a:t>综合部</a:t>
              </a:r>
            </a:p>
          </p:txBody>
        </p:sp>
      </p:grpSp>
      <p:grpSp>
        <p:nvGrpSpPr>
          <p:cNvPr id="69" name="组合 68"/>
          <p:cNvGrpSpPr/>
          <p:nvPr/>
        </p:nvGrpSpPr>
        <p:grpSpPr>
          <a:xfrm>
            <a:off x="5233491" y="3702061"/>
            <a:ext cx="1699070" cy="541811"/>
            <a:chOff x="6774781" y="1916832"/>
            <a:chExt cx="1699070" cy="541811"/>
          </a:xfrm>
        </p:grpSpPr>
        <p:grpSp>
          <p:nvGrpSpPr>
            <p:cNvPr id="70" name="组合 69"/>
            <p:cNvGrpSpPr/>
            <p:nvPr/>
          </p:nvGrpSpPr>
          <p:grpSpPr>
            <a:xfrm>
              <a:off x="6774781" y="1916832"/>
              <a:ext cx="1699070" cy="541811"/>
              <a:chOff x="4304043" y="1286668"/>
              <a:chExt cx="3837944" cy="2757793"/>
            </a:xfrm>
            <a:effectLst>
              <a:outerShdw algn="tr" blurRad="381000" dir="8100000" dist="254000" rotWithShape="0">
                <a:prstClr val="black">
                  <a:alpha val="40000"/>
                </a:prstClr>
              </a:outerShdw>
            </a:effectLst>
          </p:grpSpPr>
          <p:sp>
            <p:nvSpPr>
              <p:cNvPr id="72" name="圆角矩形 7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73" name="圆角矩形 72"/>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grpSp>
        <p:sp>
          <p:nvSpPr>
            <p:cNvPr id="71" name="标题 4"/>
            <p:cNvSpPr txBox="1"/>
            <p:nvPr/>
          </p:nvSpPr>
          <p:spPr>
            <a:xfrm>
              <a:off x="6824511" y="1945757"/>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mtClean="0" sz="2000">
                  <a:solidFill>
                    <a:srgbClr val="0070C0"/>
                  </a:solidFill>
                  <a:latin charset="-122" panose="020b0503020204020204" pitchFamily="34" typeface="微软雅黑"/>
                  <a:ea charset="-122" panose="020b0503020204020204" pitchFamily="34" typeface="微软雅黑"/>
                </a:rPr>
                <a:t>研发部门</a:t>
              </a:r>
            </a:p>
          </p:txBody>
        </p:sp>
      </p:grpSp>
      <p:grpSp>
        <p:nvGrpSpPr>
          <p:cNvPr id="74" name="组合 73"/>
          <p:cNvGrpSpPr/>
          <p:nvPr/>
        </p:nvGrpSpPr>
        <p:grpSpPr>
          <a:xfrm>
            <a:off x="4776390" y="4243872"/>
            <a:ext cx="2473325" cy="423862"/>
            <a:chOff x="5038726" y="3278188"/>
            <a:chExt cx="2473325" cy="423862"/>
          </a:xfrm>
        </p:grpSpPr>
        <p:sp>
          <p:nvSpPr>
            <p:cNvPr id="75" name="Line 116"/>
            <p:cNvSpPr>
              <a:spLocks noChangeShapeType="1"/>
            </p:cNvSpPr>
            <p:nvPr/>
          </p:nvSpPr>
          <p:spPr bwMode="auto">
            <a:xfrm flipH="1">
              <a:off x="7508876" y="3486150"/>
              <a:ext cx="0" cy="215900"/>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76" name="Line 117"/>
            <p:cNvSpPr>
              <a:spLocks noChangeShapeType="1"/>
            </p:cNvSpPr>
            <p:nvPr/>
          </p:nvSpPr>
          <p:spPr bwMode="auto">
            <a:xfrm flipH="1">
              <a:off x="5038726" y="3486150"/>
              <a:ext cx="0" cy="215900"/>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77" name="Line 118"/>
            <p:cNvSpPr>
              <a:spLocks noChangeShapeType="1"/>
            </p:cNvSpPr>
            <p:nvPr/>
          </p:nvSpPr>
          <p:spPr bwMode="auto">
            <a:xfrm flipH="1">
              <a:off x="5040313" y="3492500"/>
              <a:ext cx="2471738" cy="0"/>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78" name="Line 119"/>
            <p:cNvSpPr>
              <a:spLocks noChangeShapeType="1"/>
            </p:cNvSpPr>
            <p:nvPr/>
          </p:nvSpPr>
          <p:spPr bwMode="auto">
            <a:xfrm flipH="1">
              <a:off x="6357938" y="3278188"/>
              <a:ext cx="0" cy="214313"/>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grpSp>
        <p:nvGrpSpPr>
          <p:cNvPr id="79" name="组合 78"/>
          <p:cNvGrpSpPr/>
          <p:nvPr/>
        </p:nvGrpSpPr>
        <p:grpSpPr>
          <a:xfrm>
            <a:off x="4585419" y="4626906"/>
            <a:ext cx="477217" cy="1561182"/>
            <a:chOff x="2787784" y="3964744"/>
            <a:chExt cx="551222" cy="1699070"/>
          </a:xfrm>
        </p:grpSpPr>
        <p:grpSp>
          <p:nvGrpSpPr>
            <p:cNvPr id="80" name="组合 79"/>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83" name="圆角矩形 82"/>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84" name="圆角矩形 83"/>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81"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82"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mtClean="0" sz="2000">
                  <a:solidFill>
                    <a:schemeClr val="tx1">
                      <a:lumMod val="50000"/>
                      <a:lumOff val="50000"/>
                    </a:schemeClr>
                  </a:solidFill>
                  <a:latin charset="-122" panose="020b0503020204020204" pitchFamily="34" typeface="微软雅黑"/>
                  <a:ea charset="-122" panose="020b0503020204020204" pitchFamily="34" typeface="微软雅黑"/>
                </a:rPr>
                <a:t>制造中心</a:t>
              </a:r>
            </a:p>
          </p:txBody>
        </p:sp>
      </p:grpSp>
      <p:grpSp>
        <p:nvGrpSpPr>
          <p:cNvPr id="85" name="组合 84"/>
          <p:cNvGrpSpPr/>
          <p:nvPr/>
        </p:nvGrpSpPr>
        <p:grpSpPr>
          <a:xfrm>
            <a:off x="6988522" y="4603912"/>
            <a:ext cx="477217" cy="1561182"/>
            <a:chOff x="2787784" y="3964744"/>
            <a:chExt cx="551222" cy="1699070"/>
          </a:xfrm>
        </p:grpSpPr>
        <p:grpSp>
          <p:nvGrpSpPr>
            <p:cNvPr id="86" name="组合 85"/>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89" name="圆角矩形 88"/>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90" name="圆角矩形 89"/>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87"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88"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mtClean="0" sz="2000">
                  <a:solidFill>
                    <a:schemeClr val="tx1">
                      <a:lumMod val="50000"/>
                      <a:lumOff val="50000"/>
                    </a:schemeClr>
                  </a:solidFill>
                  <a:latin charset="-122" panose="020b0503020204020204" pitchFamily="34" typeface="微软雅黑"/>
                  <a:ea charset="-122" panose="020b0503020204020204" pitchFamily="34" typeface="微软雅黑"/>
                </a:rPr>
                <a:t>研究室</a:t>
              </a:r>
            </a:p>
          </p:txBody>
        </p:sp>
      </p:grpSp>
      <p:grpSp>
        <p:nvGrpSpPr>
          <p:cNvPr id="91" name="组合 90"/>
          <p:cNvGrpSpPr/>
          <p:nvPr/>
        </p:nvGrpSpPr>
        <p:grpSpPr>
          <a:xfrm>
            <a:off x="8863013" y="3667808"/>
            <a:ext cx="1699070" cy="541811"/>
            <a:chOff x="6774781" y="1916832"/>
            <a:chExt cx="1699070" cy="541811"/>
          </a:xfrm>
        </p:grpSpPr>
        <p:grpSp>
          <p:nvGrpSpPr>
            <p:cNvPr id="92" name="组合 91"/>
            <p:cNvGrpSpPr/>
            <p:nvPr/>
          </p:nvGrpSpPr>
          <p:grpSpPr>
            <a:xfrm>
              <a:off x="6774781" y="1916832"/>
              <a:ext cx="1699070" cy="541811"/>
              <a:chOff x="4304043" y="1286668"/>
              <a:chExt cx="3837944" cy="2757793"/>
            </a:xfrm>
            <a:effectLst>
              <a:outerShdw algn="tr" blurRad="381000" dir="8100000" dist="254000" rotWithShape="0">
                <a:prstClr val="black">
                  <a:alpha val="40000"/>
                </a:prstClr>
              </a:outerShdw>
            </a:effectLst>
          </p:grpSpPr>
          <p:sp>
            <p:nvSpPr>
              <p:cNvPr id="94" name="圆角矩形 93"/>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sp>
            <p:nvSpPr>
              <p:cNvPr id="95" name="圆角矩形 94"/>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latin charset="-122" panose="020b0503020204020204" pitchFamily="34" typeface="微软雅黑"/>
                  <a:ea charset="-122" panose="020b0503020204020204" pitchFamily="34" typeface="微软雅黑"/>
                </a:endParaRPr>
              </a:p>
            </p:txBody>
          </p:sp>
        </p:grpSp>
        <p:sp>
          <p:nvSpPr>
            <p:cNvPr id="93" name="标题 4"/>
            <p:cNvSpPr txBox="1"/>
            <p:nvPr/>
          </p:nvSpPr>
          <p:spPr>
            <a:xfrm>
              <a:off x="6824511" y="1945757"/>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mtClean="0" sz="2000">
                  <a:solidFill>
                    <a:srgbClr val="0070C0"/>
                  </a:solidFill>
                  <a:latin charset="-122" panose="020b0503020204020204" pitchFamily="34" typeface="微软雅黑"/>
                  <a:ea charset="-122" panose="020b0503020204020204" pitchFamily="34" typeface="微软雅黑"/>
                </a:rPr>
                <a:t>市场营销部</a:t>
              </a:r>
            </a:p>
          </p:txBody>
        </p:sp>
      </p:grpSp>
      <p:grpSp>
        <p:nvGrpSpPr>
          <p:cNvPr id="96" name="组合 95"/>
          <p:cNvGrpSpPr/>
          <p:nvPr/>
        </p:nvGrpSpPr>
        <p:grpSpPr>
          <a:xfrm>
            <a:off x="9004301" y="4199846"/>
            <a:ext cx="1339850" cy="476074"/>
            <a:chOff x="9004301" y="3221214"/>
            <a:chExt cx="1339850" cy="476074"/>
          </a:xfrm>
        </p:grpSpPr>
        <p:sp>
          <p:nvSpPr>
            <p:cNvPr id="97" name="Line 128"/>
            <p:cNvSpPr>
              <a:spLocks noChangeShapeType="1"/>
            </p:cNvSpPr>
            <p:nvPr/>
          </p:nvSpPr>
          <p:spPr bwMode="auto">
            <a:xfrm flipH="1">
              <a:off x="9702801" y="3221214"/>
              <a:ext cx="0" cy="474487"/>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98" name="Line 129"/>
            <p:cNvSpPr>
              <a:spLocks noChangeShapeType="1"/>
            </p:cNvSpPr>
            <p:nvPr/>
          </p:nvSpPr>
          <p:spPr bwMode="auto">
            <a:xfrm flipH="1">
              <a:off x="9004301" y="3492500"/>
              <a:ext cx="1339850" cy="0"/>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99" name="Line 130"/>
            <p:cNvSpPr>
              <a:spLocks noChangeShapeType="1"/>
            </p:cNvSpPr>
            <p:nvPr/>
          </p:nvSpPr>
          <p:spPr bwMode="auto">
            <a:xfrm flipH="1">
              <a:off x="9005888" y="3487738"/>
              <a:ext cx="0" cy="209550"/>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100" name="Line 131"/>
            <p:cNvSpPr>
              <a:spLocks noChangeShapeType="1"/>
            </p:cNvSpPr>
            <p:nvPr/>
          </p:nvSpPr>
          <p:spPr bwMode="auto">
            <a:xfrm flipH="1">
              <a:off x="10334626" y="3487738"/>
              <a:ext cx="0" cy="209550"/>
            </a:xfrm>
            <a:prstGeom prst="line">
              <a:avLst/>
            </a:prstGeom>
            <a:noFill/>
            <a:ln cap="flat" w="12700">
              <a:solidFill>
                <a:schemeClr val="tx1">
                  <a:lumMod val="65000"/>
                  <a:lumOff val="35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prstTxWarp prst="textNoShape">
                <a:avLst/>
              </a:prstTxWarp>
            </a:bodyPr>
            <a:lstStyle/>
            <a:p>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grpSp>
        <p:nvGrpSpPr>
          <p:cNvPr id="101" name="组合 100"/>
          <p:cNvGrpSpPr/>
          <p:nvPr/>
        </p:nvGrpSpPr>
        <p:grpSpPr>
          <a:xfrm>
            <a:off x="8761883" y="4626906"/>
            <a:ext cx="477217" cy="1561182"/>
            <a:chOff x="2787784" y="3964744"/>
            <a:chExt cx="551222" cy="1699070"/>
          </a:xfrm>
        </p:grpSpPr>
        <p:grpSp>
          <p:nvGrpSpPr>
            <p:cNvPr id="102" name="组合 101"/>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105" name="圆角矩形 104"/>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106" name="圆角矩形 105"/>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103"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104"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mtClean="0" sz="2000">
                  <a:solidFill>
                    <a:schemeClr val="tx1">
                      <a:lumMod val="50000"/>
                      <a:lumOff val="50000"/>
                    </a:schemeClr>
                  </a:solidFill>
                  <a:latin charset="-122" panose="020b0503020204020204" pitchFamily="34" typeface="微软雅黑"/>
                  <a:ea charset="-122" panose="020b0503020204020204" pitchFamily="34" typeface="微软雅黑"/>
                </a:rPr>
                <a:t>广告部</a:t>
              </a:r>
            </a:p>
          </p:txBody>
        </p:sp>
      </p:grpSp>
      <p:grpSp>
        <p:nvGrpSpPr>
          <p:cNvPr id="107" name="组合 106"/>
          <p:cNvGrpSpPr/>
          <p:nvPr/>
        </p:nvGrpSpPr>
        <p:grpSpPr>
          <a:xfrm>
            <a:off x="9436794" y="4603912"/>
            <a:ext cx="477217" cy="1561182"/>
            <a:chOff x="2787784" y="3964744"/>
            <a:chExt cx="551222" cy="1699070"/>
          </a:xfrm>
        </p:grpSpPr>
        <p:grpSp>
          <p:nvGrpSpPr>
            <p:cNvPr id="108" name="组合 107"/>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111" name="圆角矩形 11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112" name="圆角矩形 111"/>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109"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110"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chemeClr val="tx1">
                      <a:lumMod val="50000"/>
                      <a:lumOff val="50000"/>
                    </a:schemeClr>
                  </a:solidFill>
                  <a:latin charset="-122" panose="020b0503020204020204" pitchFamily="34" typeface="微软雅黑"/>
                  <a:ea charset="-122" panose="020b0503020204020204" pitchFamily="34" typeface="微软雅黑"/>
                </a:rPr>
                <a:t>销售部</a:t>
              </a:r>
            </a:p>
          </p:txBody>
        </p:sp>
      </p:grpSp>
      <p:grpSp>
        <p:nvGrpSpPr>
          <p:cNvPr id="113" name="组合 112"/>
          <p:cNvGrpSpPr/>
          <p:nvPr/>
        </p:nvGrpSpPr>
        <p:grpSpPr>
          <a:xfrm>
            <a:off x="10130035" y="4603912"/>
            <a:ext cx="477217" cy="1561182"/>
            <a:chOff x="2787784" y="3964744"/>
            <a:chExt cx="551222" cy="1699070"/>
          </a:xfrm>
        </p:grpSpPr>
        <p:grpSp>
          <p:nvGrpSpPr>
            <p:cNvPr id="114" name="组合 113"/>
            <p:cNvGrpSpPr/>
            <p:nvPr/>
          </p:nvGrpSpPr>
          <p:grpSpPr>
            <a:xfrm rot="5400000">
              <a:off x="2209155" y="4543373"/>
              <a:ext cx="1699070" cy="541811"/>
              <a:chOff x="4304043" y="1286668"/>
              <a:chExt cx="3837944" cy="2757793"/>
            </a:xfrm>
            <a:effectLst>
              <a:outerShdw algn="tr" blurRad="381000" dir="8100000" dist="254000" rotWithShape="0">
                <a:prstClr val="black">
                  <a:alpha val="40000"/>
                </a:prstClr>
              </a:outerShdw>
            </a:effectLst>
          </p:grpSpPr>
          <p:sp>
            <p:nvSpPr>
              <p:cNvPr id="117" name="圆角矩形 11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118" name="圆角矩形 117"/>
              <p:cNvSpPr/>
              <p:nvPr/>
            </p:nvSpPr>
            <p:spPr>
              <a:xfrm>
                <a:off x="4351930" y="1373339"/>
                <a:ext cx="3742172" cy="2584451"/>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horz"/>
              <a:lstStyle/>
              <a:p>
                <a:pPr algn="ctr"/>
                <a:endParaRPr altLang="en-US" lang="zh-CN">
                  <a:solidFill>
                    <a:schemeClr val="tx1">
                      <a:lumMod val="50000"/>
                      <a:lumOff val="50000"/>
                    </a:schemeClr>
                  </a:solidFill>
                  <a:latin charset="-122" panose="020b0503020204020204" pitchFamily="34" typeface="微软雅黑"/>
                  <a:ea charset="-122" panose="020b0503020204020204" pitchFamily="34" typeface="微软雅黑"/>
                </a:endParaRPr>
              </a:p>
            </p:txBody>
          </p:sp>
        </p:grpSp>
        <p:sp>
          <p:nvSpPr>
            <p:cNvPr id="115" name="标题 4"/>
            <p:cNvSpPr txBox="1"/>
            <p:nvPr/>
          </p:nvSpPr>
          <p:spPr>
            <a:xfrm rot="5400000">
              <a:off x="2252170" y="4594114"/>
              <a:ext cx="1628141" cy="468860"/>
            </a:xfrm>
            <a:prstGeom prst="rect">
              <a:avLst/>
            </a:prstGeom>
          </p:spPr>
          <p:txBody>
            <a:bodyPr anchor="ctr" bIns="45720" lIns="91440" rIns="91440" rtlCol="0" tIns="45720" vert="horz">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endParaRPr altLang="en-US" b="1" lang="zh-CN" sz="1600">
                <a:solidFill>
                  <a:schemeClr val="tx1">
                    <a:lumMod val="50000"/>
                    <a:lumOff val="50000"/>
                  </a:schemeClr>
                </a:solidFill>
                <a:latin charset="-122" panose="020b0503020204020204" pitchFamily="34" typeface="微软雅黑"/>
                <a:ea charset="-122" panose="020b0503020204020204" pitchFamily="34" typeface="微软雅黑"/>
              </a:endParaRPr>
            </a:p>
          </p:txBody>
        </p:sp>
        <p:sp>
          <p:nvSpPr>
            <p:cNvPr id="116" name="标题 4"/>
            <p:cNvSpPr txBox="1"/>
            <p:nvPr/>
          </p:nvSpPr>
          <p:spPr>
            <a:xfrm>
              <a:off x="2787784" y="4014473"/>
              <a:ext cx="551222" cy="1628141"/>
            </a:xfrm>
            <a:prstGeom prst="rect">
              <a:avLst/>
            </a:prstGeom>
          </p:spPr>
          <p:txBody>
            <a:bodyPr anchor="ctr" bIns="45720" lIns="91440" rIns="91440" rtlCol="0" tIns="45720" vert="eaVert">
              <a:noAutofit/>
            </a:bodyPr>
            <a:lstStyle>
              <a:lvl1pPr algn="ctr" defTabSz="914400" eaLnBrk="1" hangingPunct="1" latinLnBrk="0" rtl="0">
                <a:spcBef>
                  <a:spcPct val="0"/>
                </a:spcBef>
                <a:buNone/>
                <a:defRPr kern="1200" sz="4400">
                  <a:solidFill>
                    <a:schemeClr val="tx1"/>
                  </a:solidFill>
                  <a:latin typeface="+mj-lt"/>
                  <a:ea typeface="+mj-ea"/>
                  <a:cs typeface="+mj-cs"/>
                </a:defRPr>
              </a:lvl1pPr>
            </a:lstStyle>
            <a:p>
              <a:r>
                <a:rPr altLang="en-US" lang="zh-CN" sz="2000">
                  <a:solidFill>
                    <a:schemeClr val="tx1">
                      <a:lumMod val="50000"/>
                      <a:lumOff val="50000"/>
                    </a:schemeClr>
                  </a:solidFill>
                  <a:latin charset="-122" panose="020b0503020204020204" pitchFamily="34" typeface="微软雅黑"/>
                  <a:ea charset="-122" panose="020b0503020204020204" pitchFamily="34" typeface="微软雅黑"/>
                </a:rPr>
                <a:t>售后部</a:t>
              </a:r>
            </a:p>
          </p:txBody>
        </p:sp>
      </p:grpSp>
    </p:spTree>
    <p:extLst>
      <p:ext uri="{BB962C8B-B14F-4D97-AF65-F5344CB8AC3E}">
        <p14:creationId val="363399237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250" id="13"/>
                                        <p:tgtEl>
                                          <p:spTgt spid="7"/>
                                        </p:tgtEl>
                                        <p:attrNameLst>
                                          <p:attrName>ppt_y</p:attrName>
                                        </p:attrNameLst>
                                      </p:cBhvr>
                                      <p:tavLst>
                                        <p:tav tm="0">
                                          <p:val>
                                            <p:strVal val="#ppt_y+#ppt_h*1.125000"/>
                                          </p:val>
                                        </p:tav>
                                        <p:tav tm="100000">
                                          <p:val>
                                            <p:strVal val="#ppt_y"/>
                                          </p:val>
                                        </p:tav>
                                      </p:tavLst>
                                    </p:anim>
                                    <p:animEffect filter="wipe(up)" transition="in">
                                      <p:cBhvr>
                                        <p:cTn dur="250" id="14"/>
                                        <p:tgtEl>
                                          <p:spTgt spid="7"/>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ppt_x"/>
                                          </p:val>
                                        </p:tav>
                                        <p:tav tm="100000">
                                          <p:val>
                                            <p:strVal val="#ppt_x"/>
                                          </p:val>
                                        </p:tav>
                                      </p:tavLst>
                                    </p:anim>
                                    <p:anim calcmode="lin" valueType="num">
                                      <p:cBhvr additive="base">
                                        <p:cTn dur="500" fill="hold" id="18"/>
                                        <p:tgtEl>
                                          <p:spTgt spid="8"/>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53" presetSubtype="0">
                                  <p:stCondLst>
                                    <p:cond delay="0"/>
                                  </p:stCondLst>
                                  <p:childTnLst>
                                    <p:set>
                                      <p:cBhvr>
                                        <p:cTn dur="1" fill="hold" id="21">
                                          <p:stCondLst>
                                            <p:cond delay="0"/>
                                          </p:stCondLst>
                                        </p:cTn>
                                        <p:tgtEl>
                                          <p:spTgt spid="5"/>
                                        </p:tgtEl>
                                        <p:attrNameLst>
                                          <p:attrName>style.visibility</p:attrName>
                                        </p:attrNameLst>
                                      </p:cBhvr>
                                      <p:to>
                                        <p:strVal val="visible"/>
                                      </p:to>
                                    </p:set>
                                    <p:anim calcmode="lin" valueType="num">
                                      <p:cBhvr>
                                        <p:cTn dur="500" fill="hold" id="22"/>
                                        <p:tgtEl>
                                          <p:spTgt spid="5"/>
                                        </p:tgtEl>
                                        <p:attrNameLst>
                                          <p:attrName>ppt_w</p:attrName>
                                        </p:attrNameLst>
                                      </p:cBhvr>
                                      <p:tavLst>
                                        <p:tav tm="0">
                                          <p:val>
                                            <p:fltVal val="0"/>
                                          </p:val>
                                        </p:tav>
                                        <p:tav tm="100000">
                                          <p:val>
                                            <p:strVal val="#ppt_w"/>
                                          </p:val>
                                        </p:tav>
                                      </p:tavLst>
                                    </p:anim>
                                    <p:anim calcmode="lin" valueType="num">
                                      <p:cBhvr>
                                        <p:cTn dur="500" fill="hold" id="23"/>
                                        <p:tgtEl>
                                          <p:spTgt spid="5"/>
                                        </p:tgtEl>
                                        <p:attrNameLst>
                                          <p:attrName>ppt_h</p:attrName>
                                        </p:attrNameLst>
                                      </p:cBhvr>
                                      <p:tavLst>
                                        <p:tav tm="0">
                                          <p:val>
                                            <p:fltVal val="0"/>
                                          </p:val>
                                        </p:tav>
                                        <p:tav tm="100000">
                                          <p:val>
                                            <p:strVal val="#ppt_h"/>
                                          </p:val>
                                        </p:tav>
                                      </p:tavLst>
                                    </p:anim>
                                    <p:animEffect filter="fade" transition="in">
                                      <p:cBhvr>
                                        <p:cTn dur="500" id="24"/>
                                        <p:tgtEl>
                                          <p:spTgt spid="5"/>
                                        </p:tgtEl>
                                      </p:cBhvr>
                                    </p:animEffect>
                                  </p:childTnLst>
                                </p:cTn>
                              </p:par>
                            </p:childTnLst>
                          </p:cTn>
                        </p:par>
                        <p:par>
                          <p:cTn fill="hold" id="25" nodeType="afterGroup">
                            <p:stCondLst>
                              <p:cond delay="1500"/>
                            </p:stCondLst>
                            <p:childTnLst>
                              <p:par>
                                <p:cTn fill="hold" grpId="0" id="26" nodeType="afterEffect" presetClass="entr" presetID="22" presetSubtype="1">
                                  <p:stCondLst>
                                    <p:cond delay="0"/>
                                  </p:stCondLst>
                                  <p:childTnLst>
                                    <p:set>
                                      <p:cBhvr>
                                        <p:cTn dur="1" fill="hold" id="27">
                                          <p:stCondLst>
                                            <p:cond delay="0"/>
                                          </p:stCondLst>
                                        </p:cTn>
                                        <p:tgtEl>
                                          <p:spTgt spid="23"/>
                                        </p:tgtEl>
                                        <p:attrNameLst>
                                          <p:attrName>style.visibility</p:attrName>
                                        </p:attrNameLst>
                                      </p:cBhvr>
                                      <p:to>
                                        <p:strVal val="visible"/>
                                      </p:to>
                                    </p:set>
                                    <p:animEffect filter="wipe(up)" transition="in">
                                      <p:cBhvr>
                                        <p:cTn dur="500" id="28"/>
                                        <p:tgtEl>
                                          <p:spTgt spid="23"/>
                                        </p:tgtEl>
                                      </p:cBhvr>
                                    </p:animEffect>
                                  </p:childTnLst>
                                </p:cTn>
                              </p:par>
                              <p:par>
                                <p:cTn fill="hold" id="29" nodeType="withEffect" presetClass="entr" presetID="53" presetSubtype="0">
                                  <p:stCondLst>
                                    <p:cond delay="0"/>
                                  </p:stCondLst>
                                  <p:childTnLst>
                                    <p:set>
                                      <p:cBhvr>
                                        <p:cTn dur="1" fill="hold" id="30">
                                          <p:stCondLst>
                                            <p:cond delay="0"/>
                                          </p:stCondLst>
                                        </p:cTn>
                                        <p:tgtEl>
                                          <p:spTgt spid="18"/>
                                        </p:tgtEl>
                                        <p:attrNameLst>
                                          <p:attrName>style.visibility</p:attrName>
                                        </p:attrNameLst>
                                      </p:cBhvr>
                                      <p:to>
                                        <p:strVal val="visible"/>
                                      </p:to>
                                    </p:set>
                                    <p:anim calcmode="lin" valueType="num">
                                      <p:cBhvr>
                                        <p:cTn dur="500" fill="hold" id="31"/>
                                        <p:tgtEl>
                                          <p:spTgt spid="18"/>
                                        </p:tgtEl>
                                        <p:attrNameLst>
                                          <p:attrName>ppt_w</p:attrName>
                                        </p:attrNameLst>
                                      </p:cBhvr>
                                      <p:tavLst>
                                        <p:tav tm="0">
                                          <p:val>
                                            <p:fltVal val="0"/>
                                          </p:val>
                                        </p:tav>
                                        <p:tav tm="100000">
                                          <p:val>
                                            <p:strVal val="#ppt_w"/>
                                          </p:val>
                                        </p:tav>
                                      </p:tavLst>
                                    </p:anim>
                                    <p:anim calcmode="lin" valueType="num">
                                      <p:cBhvr>
                                        <p:cTn dur="500" fill="hold" id="32"/>
                                        <p:tgtEl>
                                          <p:spTgt spid="18"/>
                                        </p:tgtEl>
                                        <p:attrNameLst>
                                          <p:attrName>ppt_h</p:attrName>
                                        </p:attrNameLst>
                                      </p:cBhvr>
                                      <p:tavLst>
                                        <p:tav tm="0">
                                          <p:val>
                                            <p:fltVal val="0"/>
                                          </p:val>
                                        </p:tav>
                                        <p:tav tm="100000">
                                          <p:val>
                                            <p:strVal val="#ppt_h"/>
                                          </p:val>
                                        </p:tav>
                                      </p:tavLst>
                                    </p:anim>
                                    <p:animEffect filter="fade" transition="in">
                                      <p:cBhvr>
                                        <p:cTn dur="500" id="33"/>
                                        <p:tgtEl>
                                          <p:spTgt spid="18"/>
                                        </p:tgtEl>
                                      </p:cBhvr>
                                    </p:animEffect>
                                  </p:childTnLst>
                                </p:cTn>
                              </p:par>
                              <p:par>
                                <p:cTn fill="hold" id="34" nodeType="withEffect" presetClass="entr" presetID="53" presetSubtype="0">
                                  <p:stCondLst>
                                    <p:cond delay="0"/>
                                  </p:stCondLst>
                                  <p:childTnLst>
                                    <p:set>
                                      <p:cBhvr>
                                        <p:cTn dur="1" fill="hold" id="35">
                                          <p:stCondLst>
                                            <p:cond delay="0"/>
                                          </p:stCondLst>
                                        </p:cTn>
                                        <p:tgtEl>
                                          <p:spTgt spid="13"/>
                                        </p:tgtEl>
                                        <p:attrNameLst>
                                          <p:attrName>style.visibility</p:attrName>
                                        </p:attrNameLst>
                                      </p:cBhvr>
                                      <p:to>
                                        <p:strVal val="visible"/>
                                      </p:to>
                                    </p:set>
                                    <p:anim calcmode="lin" valueType="num">
                                      <p:cBhvr>
                                        <p:cTn dur="500" fill="hold" id="36"/>
                                        <p:tgtEl>
                                          <p:spTgt spid="13"/>
                                        </p:tgtEl>
                                        <p:attrNameLst>
                                          <p:attrName>ppt_w</p:attrName>
                                        </p:attrNameLst>
                                      </p:cBhvr>
                                      <p:tavLst>
                                        <p:tav tm="0">
                                          <p:val>
                                            <p:fltVal val="0"/>
                                          </p:val>
                                        </p:tav>
                                        <p:tav tm="100000">
                                          <p:val>
                                            <p:strVal val="#ppt_w"/>
                                          </p:val>
                                        </p:tav>
                                      </p:tavLst>
                                    </p:anim>
                                    <p:anim calcmode="lin" valueType="num">
                                      <p:cBhvr>
                                        <p:cTn dur="500" fill="hold" id="37"/>
                                        <p:tgtEl>
                                          <p:spTgt spid="13"/>
                                        </p:tgtEl>
                                        <p:attrNameLst>
                                          <p:attrName>ppt_h</p:attrName>
                                        </p:attrNameLst>
                                      </p:cBhvr>
                                      <p:tavLst>
                                        <p:tav tm="0">
                                          <p:val>
                                            <p:fltVal val="0"/>
                                          </p:val>
                                        </p:tav>
                                        <p:tav tm="100000">
                                          <p:val>
                                            <p:strVal val="#ppt_h"/>
                                          </p:val>
                                        </p:tav>
                                      </p:tavLst>
                                    </p:anim>
                                    <p:animEffect filter="fade" transition="in">
                                      <p:cBhvr>
                                        <p:cTn dur="500" id="38"/>
                                        <p:tgtEl>
                                          <p:spTgt spid="13"/>
                                        </p:tgtEl>
                                      </p:cBhvr>
                                    </p:animEffect>
                                  </p:childTnLst>
                                </p:cTn>
                              </p:par>
                            </p:childTnLst>
                          </p:cTn>
                        </p:par>
                        <p:par>
                          <p:cTn fill="hold" id="39" nodeType="afterGroup">
                            <p:stCondLst>
                              <p:cond delay="2000"/>
                            </p:stCondLst>
                            <p:childTnLst>
                              <p:par>
                                <p:cTn fill="hold" grpId="0" id="40" nodeType="afterEffect" presetClass="entr" presetID="16" presetSubtype="37">
                                  <p:stCondLst>
                                    <p:cond delay="0"/>
                                  </p:stCondLst>
                                  <p:childTnLst>
                                    <p:set>
                                      <p:cBhvr>
                                        <p:cTn dur="1" fill="hold" id="41">
                                          <p:stCondLst>
                                            <p:cond delay="0"/>
                                          </p:stCondLst>
                                        </p:cTn>
                                        <p:tgtEl>
                                          <p:spTgt spid="32"/>
                                        </p:tgtEl>
                                        <p:attrNameLst>
                                          <p:attrName>style.visibility</p:attrName>
                                        </p:attrNameLst>
                                      </p:cBhvr>
                                      <p:to>
                                        <p:strVal val="visible"/>
                                      </p:to>
                                    </p:set>
                                    <p:animEffect filter="barn(outVertical)" transition="in">
                                      <p:cBhvr>
                                        <p:cTn dur="500" id="42"/>
                                        <p:tgtEl>
                                          <p:spTgt spid="32"/>
                                        </p:tgtEl>
                                      </p:cBhvr>
                                    </p:animEffect>
                                  </p:childTnLst>
                                </p:cTn>
                              </p:par>
                            </p:childTnLst>
                          </p:cTn>
                        </p:par>
                        <p:par>
                          <p:cTn fill="hold" id="43" nodeType="afterGroup">
                            <p:stCondLst>
                              <p:cond delay="2500"/>
                            </p:stCondLst>
                            <p:childTnLst>
                              <p:par>
                                <p:cTn fill="hold" id="44" nodeType="afterEffect" presetClass="entr" presetID="53" presetSubtype="0">
                                  <p:stCondLst>
                                    <p:cond delay="0"/>
                                  </p:stCondLst>
                                  <p:childTnLst>
                                    <p:set>
                                      <p:cBhvr>
                                        <p:cTn dur="1" fill="hold" id="45">
                                          <p:stCondLst>
                                            <p:cond delay="0"/>
                                          </p:stCondLst>
                                        </p:cTn>
                                        <p:tgtEl>
                                          <p:spTgt spid="34"/>
                                        </p:tgtEl>
                                        <p:attrNameLst>
                                          <p:attrName>style.visibility</p:attrName>
                                        </p:attrNameLst>
                                      </p:cBhvr>
                                      <p:to>
                                        <p:strVal val="visible"/>
                                      </p:to>
                                    </p:set>
                                    <p:anim calcmode="lin" valueType="num">
                                      <p:cBhvr>
                                        <p:cTn dur="500" fill="hold" id="46"/>
                                        <p:tgtEl>
                                          <p:spTgt spid="34"/>
                                        </p:tgtEl>
                                        <p:attrNameLst>
                                          <p:attrName>ppt_w</p:attrName>
                                        </p:attrNameLst>
                                      </p:cBhvr>
                                      <p:tavLst>
                                        <p:tav tm="0">
                                          <p:val>
                                            <p:fltVal val="0"/>
                                          </p:val>
                                        </p:tav>
                                        <p:tav tm="100000">
                                          <p:val>
                                            <p:strVal val="#ppt_w"/>
                                          </p:val>
                                        </p:tav>
                                      </p:tavLst>
                                    </p:anim>
                                    <p:anim calcmode="lin" valueType="num">
                                      <p:cBhvr>
                                        <p:cTn dur="500" fill="hold" id="47"/>
                                        <p:tgtEl>
                                          <p:spTgt spid="34"/>
                                        </p:tgtEl>
                                        <p:attrNameLst>
                                          <p:attrName>ppt_h</p:attrName>
                                        </p:attrNameLst>
                                      </p:cBhvr>
                                      <p:tavLst>
                                        <p:tav tm="0">
                                          <p:val>
                                            <p:fltVal val="0"/>
                                          </p:val>
                                        </p:tav>
                                        <p:tav tm="100000">
                                          <p:val>
                                            <p:strVal val="#ppt_h"/>
                                          </p:val>
                                        </p:tav>
                                      </p:tavLst>
                                    </p:anim>
                                    <p:animEffect filter="fade" transition="in">
                                      <p:cBhvr>
                                        <p:cTn dur="500" id="48"/>
                                        <p:tgtEl>
                                          <p:spTgt spid="34"/>
                                        </p:tgtEl>
                                      </p:cBhvr>
                                    </p:animEffect>
                                  </p:childTnLst>
                                </p:cTn>
                              </p:par>
                            </p:childTnLst>
                          </p:cTn>
                        </p:par>
                        <p:par>
                          <p:cTn fill="hold" id="49" nodeType="afterGroup">
                            <p:stCondLst>
                              <p:cond delay="3000"/>
                            </p:stCondLst>
                            <p:childTnLst>
                              <p:par>
                                <p:cTn fill="hold" grpId="0" id="50" nodeType="afterEffect" presetClass="entr" presetID="22" presetSubtype="1">
                                  <p:stCondLst>
                                    <p:cond delay="0"/>
                                  </p:stCondLst>
                                  <p:childTnLst>
                                    <p:set>
                                      <p:cBhvr>
                                        <p:cTn dur="1" fill="hold" id="51">
                                          <p:stCondLst>
                                            <p:cond delay="0"/>
                                          </p:stCondLst>
                                        </p:cTn>
                                        <p:tgtEl>
                                          <p:spTgt spid="33"/>
                                        </p:tgtEl>
                                        <p:attrNameLst>
                                          <p:attrName>style.visibility</p:attrName>
                                        </p:attrNameLst>
                                      </p:cBhvr>
                                      <p:to>
                                        <p:strVal val="visible"/>
                                      </p:to>
                                    </p:set>
                                    <p:animEffect filter="wipe(up)" transition="in">
                                      <p:cBhvr>
                                        <p:cTn dur="500" id="52"/>
                                        <p:tgtEl>
                                          <p:spTgt spid="33"/>
                                        </p:tgtEl>
                                      </p:cBhvr>
                                    </p:animEffect>
                                  </p:childTnLst>
                                </p:cTn>
                              </p:par>
                            </p:childTnLst>
                          </p:cTn>
                        </p:par>
                        <p:par>
                          <p:cTn fill="hold" id="53" nodeType="afterGroup">
                            <p:stCondLst>
                              <p:cond delay="3500"/>
                            </p:stCondLst>
                            <p:childTnLst>
                              <p:par>
                                <p:cTn fill="hold" id="54" nodeType="afterEffect" presetClass="entr" presetID="22" presetSubtype="1">
                                  <p:stCondLst>
                                    <p:cond delay="0"/>
                                  </p:stCondLst>
                                  <p:childTnLst>
                                    <p:set>
                                      <p:cBhvr>
                                        <p:cTn dur="1" fill="hold" id="55">
                                          <p:stCondLst>
                                            <p:cond delay="0"/>
                                          </p:stCondLst>
                                        </p:cTn>
                                        <p:tgtEl>
                                          <p:spTgt spid="24"/>
                                        </p:tgtEl>
                                        <p:attrNameLst>
                                          <p:attrName>style.visibility</p:attrName>
                                        </p:attrNameLst>
                                      </p:cBhvr>
                                      <p:to>
                                        <p:strVal val="visible"/>
                                      </p:to>
                                    </p:set>
                                    <p:animEffect filter="wipe(up)" transition="in">
                                      <p:cBhvr>
                                        <p:cTn dur="500" id="56"/>
                                        <p:tgtEl>
                                          <p:spTgt spid="24"/>
                                        </p:tgtEl>
                                      </p:cBhvr>
                                    </p:animEffect>
                                  </p:childTnLst>
                                </p:cTn>
                              </p:par>
                              <p:par>
                                <p:cTn fill="hold" id="57" nodeType="withEffect" presetClass="entr" presetID="53" presetSubtype="0">
                                  <p:stCondLst>
                                    <p:cond delay="500"/>
                                  </p:stCondLst>
                                  <p:childTnLst>
                                    <p:set>
                                      <p:cBhvr>
                                        <p:cTn dur="1" fill="hold" id="58">
                                          <p:stCondLst>
                                            <p:cond delay="0"/>
                                          </p:stCondLst>
                                        </p:cTn>
                                        <p:tgtEl>
                                          <p:spTgt spid="39"/>
                                        </p:tgtEl>
                                        <p:attrNameLst>
                                          <p:attrName>style.visibility</p:attrName>
                                        </p:attrNameLst>
                                      </p:cBhvr>
                                      <p:to>
                                        <p:strVal val="visible"/>
                                      </p:to>
                                    </p:set>
                                    <p:anim calcmode="lin" valueType="num">
                                      <p:cBhvr>
                                        <p:cTn dur="500" fill="hold" id="59"/>
                                        <p:tgtEl>
                                          <p:spTgt spid="39"/>
                                        </p:tgtEl>
                                        <p:attrNameLst>
                                          <p:attrName>ppt_w</p:attrName>
                                        </p:attrNameLst>
                                      </p:cBhvr>
                                      <p:tavLst>
                                        <p:tav tm="0">
                                          <p:val>
                                            <p:fltVal val="0"/>
                                          </p:val>
                                        </p:tav>
                                        <p:tav tm="100000">
                                          <p:val>
                                            <p:strVal val="#ppt_w"/>
                                          </p:val>
                                        </p:tav>
                                      </p:tavLst>
                                    </p:anim>
                                    <p:anim calcmode="lin" valueType="num">
                                      <p:cBhvr>
                                        <p:cTn dur="500" fill="hold" id="60"/>
                                        <p:tgtEl>
                                          <p:spTgt spid="39"/>
                                        </p:tgtEl>
                                        <p:attrNameLst>
                                          <p:attrName>ppt_h</p:attrName>
                                        </p:attrNameLst>
                                      </p:cBhvr>
                                      <p:tavLst>
                                        <p:tav tm="0">
                                          <p:val>
                                            <p:fltVal val="0"/>
                                          </p:val>
                                        </p:tav>
                                        <p:tav tm="100000">
                                          <p:val>
                                            <p:strVal val="#ppt_h"/>
                                          </p:val>
                                        </p:tav>
                                      </p:tavLst>
                                    </p:anim>
                                    <p:animEffect filter="fade" transition="in">
                                      <p:cBhvr>
                                        <p:cTn dur="500" id="61"/>
                                        <p:tgtEl>
                                          <p:spTgt spid="39"/>
                                        </p:tgtEl>
                                      </p:cBhvr>
                                    </p:animEffect>
                                  </p:childTnLst>
                                </p:cTn>
                              </p:par>
                              <p:par>
                                <p:cTn fill="hold" id="62" nodeType="withEffect" presetClass="entr" presetID="53" presetSubtype="0">
                                  <p:stCondLst>
                                    <p:cond delay="500"/>
                                  </p:stCondLst>
                                  <p:childTnLst>
                                    <p:set>
                                      <p:cBhvr>
                                        <p:cTn dur="1" fill="hold" id="63">
                                          <p:stCondLst>
                                            <p:cond delay="0"/>
                                          </p:stCondLst>
                                        </p:cTn>
                                        <p:tgtEl>
                                          <p:spTgt spid="45"/>
                                        </p:tgtEl>
                                        <p:attrNameLst>
                                          <p:attrName>style.visibility</p:attrName>
                                        </p:attrNameLst>
                                      </p:cBhvr>
                                      <p:to>
                                        <p:strVal val="visible"/>
                                      </p:to>
                                    </p:set>
                                    <p:anim calcmode="lin" valueType="num">
                                      <p:cBhvr>
                                        <p:cTn dur="500" fill="hold" id="64"/>
                                        <p:tgtEl>
                                          <p:spTgt spid="45"/>
                                        </p:tgtEl>
                                        <p:attrNameLst>
                                          <p:attrName>ppt_w</p:attrName>
                                        </p:attrNameLst>
                                      </p:cBhvr>
                                      <p:tavLst>
                                        <p:tav tm="0">
                                          <p:val>
                                            <p:fltVal val="0"/>
                                          </p:val>
                                        </p:tav>
                                        <p:tav tm="100000">
                                          <p:val>
                                            <p:strVal val="#ppt_w"/>
                                          </p:val>
                                        </p:tav>
                                      </p:tavLst>
                                    </p:anim>
                                    <p:anim calcmode="lin" valueType="num">
                                      <p:cBhvr>
                                        <p:cTn dur="500" fill="hold" id="65"/>
                                        <p:tgtEl>
                                          <p:spTgt spid="45"/>
                                        </p:tgtEl>
                                        <p:attrNameLst>
                                          <p:attrName>ppt_h</p:attrName>
                                        </p:attrNameLst>
                                      </p:cBhvr>
                                      <p:tavLst>
                                        <p:tav tm="0">
                                          <p:val>
                                            <p:fltVal val="0"/>
                                          </p:val>
                                        </p:tav>
                                        <p:tav tm="100000">
                                          <p:val>
                                            <p:strVal val="#ppt_h"/>
                                          </p:val>
                                        </p:tav>
                                      </p:tavLst>
                                    </p:anim>
                                    <p:animEffect filter="fade" transition="in">
                                      <p:cBhvr>
                                        <p:cTn dur="500" id="66"/>
                                        <p:tgtEl>
                                          <p:spTgt spid="45"/>
                                        </p:tgtEl>
                                      </p:cBhvr>
                                    </p:animEffect>
                                  </p:childTnLst>
                                </p:cTn>
                              </p:par>
                              <p:par>
                                <p:cTn fill="hold" id="67" nodeType="withEffect" presetClass="entr" presetID="53" presetSubtype="0">
                                  <p:stCondLst>
                                    <p:cond delay="500"/>
                                  </p:stCondLst>
                                  <p:childTnLst>
                                    <p:set>
                                      <p:cBhvr>
                                        <p:cTn dur="1" fill="hold" id="68">
                                          <p:stCondLst>
                                            <p:cond delay="0"/>
                                          </p:stCondLst>
                                        </p:cTn>
                                        <p:tgtEl>
                                          <p:spTgt spid="51"/>
                                        </p:tgtEl>
                                        <p:attrNameLst>
                                          <p:attrName>style.visibility</p:attrName>
                                        </p:attrNameLst>
                                      </p:cBhvr>
                                      <p:to>
                                        <p:strVal val="visible"/>
                                      </p:to>
                                    </p:set>
                                    <p:anim calcmode="lin" valueType="num">
                                      <p:cBhvr>
                                        <p:cTn dur="500" fill="hold" id="69"/>
                                        <p:tgtEl>
                                          <p:spTgt spid="51"/>
                                        </p:tgtEl>
                                        <p:attrNameLst>
                                          <p:attrName>ppt_w</p:attrName>
                                        </p:attrNameLst>
                                      </p:cBhvr>
                                      <p:tavLst>
                                        <p:tav tm="0">
                                          <p:val>
                                            <p:fltVal val="0"/>
                                          </p:val>
                                        </p:tav>
                                        <p:tav tm="100000">
                                          <p:val>
                                            <p:strVal val="#ppt_w"/>
                                          </p:val>
                                        </p:tav>
                                      </p:tavLst>
                                    </p:anim>
                                    <p:anim calcmode="lin" valueType="num">
                                      <p:cBhvr>
                                        <p:cTn dur="500" fill="hold" id="70"/>
                                        <p:tgtEl>
                                          <p:spTgt spid="51"/>
                                        </p:tgtEl>
                                        <p:attrNameLst>
                                          <p:attrName>ppt_h</p:attrName>
                                        </p:attrNameLst>
                                      </p:cBhvr>
                                      <p:tavLst>
                                        <p:tav tm="0">
                                          <p:val>
                                            <p:fltVal val="0"/>
                                          </p:val>
                                        </p:tav>
                                        <p:tav tm="100000">
                                          <p:val>
                                            <p:strVal val="#ppt_h"/>
                                          </p:val>
                                        </p:tav>
                                      </p:tavLst>
                                    </p:anim>
                                    <p:animEffect filter="fade" transition="in">
                                      <p:cBhvr>
                                        <p:cTn dur="500" id="71"/>
                                        <p:tgtEl>
                                          <p:spTgt spid="51"/>
                                        </p:tgtEl>
                                      </p:cBhvr>
                                    </p:animEffect>
                                  </p:childTnLst>
                                </p:cTn>
                              </p:par>
                              <p:par>
                                <p:cTn fill="hold" id="72" nodeType="withEffect" presetClass="entr" presetID="53" presetSubtype="0">
                                  <p:stCondLst>
                                    <p:cond delay="500"/>
                                  </p:stCondLst>
                                  <p:childTnLst>
                                    <p:set>
                                      <p:cBhvr>
                                        <p:cTn dur="1" fill="hold" id="73">
                                          <p:stCondLst>
                                            <p:cond delay="0"/>
                                          </p:stCondLst>
                                        </p:cTn>
                                        <p:tgtEl>
                                          <p:spTgt spid="57"/>
                                        </p:tgtEl>
                                        <p:attrNameLst>
                                          <p:attrName>style.visibility</p:attrName>
                                        </p:attrNameLst>
                                      </p:cBhvr>
                                      <p:to>
                                        <p:strVal val="visible"/>
                                      </p:to>
                                    </p:set>
                                    <p:anim calcmode="lin" valueType="num">
                                      <p:cBhvr>
                                        <p:cTn dur="500" fill="hold" id="74"/>
                                        <p:tgtEl>
                                          <p:spTgt spid="57"/>
                                        </p:tgtEl>
                                        <p:attrNameLst>
                                          <p:attrName>ppt_w</p:attrName>
                                        </p:attrNameLst>
                                      </p:cBhvr>
                                      <p:tavLst>
                                        <p:tav tm="0">
                                          <p:val>
                                            <p:fltVal val="0"/>
                                          </p:val>
                                        </p:tav>
                                        <p:tav tm="100000">
                                          <p:val>
                                            <p:strVal val="#ppt_w"/>
                                          </p:val>
                                        </p:tav>
                                      </p:tavLst>
                                    </p:anim>
                                    <p:anim calcmode="lin" valueType="num">
                                      <p:cBhvr>
                                        <p:cTn dur="500" fill="hold" id="75"/>
                                        <p:tgtEl>
                                          <p:spTgt spid="57"/>
                                        </p:tgtEl>
                                        <p:attrNameLst>
                                          <p:attrName>ppt_h</p:attrName>
                                        </p:attrNameLst>
                                      </p:cBhvr>
                                      <p:tavLst>
                                        <p:tav tm="0">
                                          <p:val>
                                            <p:fltVal val="0"/>
                                          </p:val>
                                        </p:tav>
                                        <p:tav tm="100000">
                                          <p:val>
                                            <p:strVal val="#ppt_h"/>
                                          </p:val>
                                        </p:tav>
                                      </p:tavLst>
                                    </p:anim>
                                    <p:animEffect filter="fade" transition="in">
                                      <p:cBhvr>
                                        <p:cTn dur="500" id="76"/>
                                        <p:tgtEl>
                                          <p:spTgt spid="57"/>
                                        </p:tgtEl>
                                      </p:cBhvr>
                                    </p:animEffect>
                                  </p:childTnLst>
                                </p:cTn>
                              </p:par>
                              <p:par>
                                <p:cTn fill="hold" id="77" nodeType="withEffect" presetClass="entr" presetID="53" presetSubtype="0">
                                  <p:stCondLst>
                                    <p:cond delay="500"/>
                                  </p:stCondLst>
                                  <p:childTnLst>
                                    <p:set>
                                      <p:cBhvr>
                                        <p:cTn dur="1" fill="hold" id="78">
                                          <p:stCondLst>
                                            <p:cond delay="0"/>
                                          </p:stCondLst>
                                        </p:cTn>
                                        <p:tgtEl>
                                          <p:spTgt spid="63"/>
                                        </p:tgtEl>
                                        <p:attrNameLst>
                                          <p:attrName>style.visibility</p:attrName>
                                        </p:attrNameLst>
                                      </p:cBhvr>
                                      <p:to>
                                        <p:strVal val="visible"/>
                                      </p:to>
                                    </p:set>
                                    <p:anim calcmode="lin" valueType="num">
                                      <p:cBhvr>
                                        <p:cTn dur="500" fill="hold" id="79"/>
                                        <p:tgtEl>
                                          <p:spTgt spid="63"/>
                                        </p:tgtEl>
                                        <p:attrNameLst>
                                          <p:attrName>ppt_w</p:attrName>
                                        </p:attrNameLst>
                                      </p:cBhvr>
                                      <p:tavLst>
                                        <p:tav tm="0">
                                          <p:val>
                                            <p:fltVal val="0"/>
                                          </p:val>
                                        </p:tav>
                                        <p:tav tm="100000">
                                          <p:val>
                                            <p:strVal val="#ppt_w"/>
                                          </p:val>
                                        </p:tav>
                                      </p:tavLst>
                                    </p:anim>
                                    <p:anim calcmode="lin" valueType="num">
                                      <p:cBhvr>
                                        <p:cTn dur="500" fill="hold" id="80"/>
                                        <p:tgtEl>
                                          <p:spTgt spid="63"/>
                                        </p:tgtEl>
                                        <p:attrNameLst>
                                          <p:attrName>ppt_h</p:attrName>
                                        </p:attrNameLst>
                                      </p:cBhvr>
                                      <p:tavLst>
                                        <p:tav tm="0">
                                          <p:val>
                                            <p:fltVal val="0"/>
                                          </p:val>
                                        </p:tav>
                                        <p:tav tm="100000">
                                          <p:val>
                                            <p:strVal val="#ppt_h"/>
                                          </p:val>
                                        </p:tav>
                                      </p:tavLst>
                                    </p:anim>
                                    <p:animEffect filter="fade" transition="in">
                                      <p:cBhvr>
                                        <p:cTn dur="500" id="81"/>
                                        <p:tgtEl>
                                          <p:spTgt spid="63"/>
                                        </p:tgtEl>
                                      </p:cBhvr>
                                    </p:animEffect>
                                  </p:childTnLst>
                                </p:cTn>
                              </p:par>
                              <p:par>
                                <p:cTn fill="hold" id="82" nodeType="withEffect" presetClass="entr" presetID="53" presetSubtype="0">
                                  <p:stCondLst>
                                    <p:cond delay="500"/>
                                  </p:stCondLst>
                                  <p:childTnLst>
                                    <p:set>
                                      <p:cBhvr>
                                        <p:cTn dur="1" fill="hold" id="83">
                                          <p:stCondLst>
                                            <p:cond delay="0"/>
                                          </p:stCondLst>
                                        </p:cTn>
                                        <p:tgtEl>
                                          <p:spTgt spid="69"/>
                                        </p:tgtEl>
                                        <p:attrNameLst>
                                          <p:attrName>style.visibility</p:attrName>
                                        </p:attrNameLst>
                                      </p:cBhvr>
                                      <p:to>
                                        <p:strVal val="visible"/>
                                      </p:to>
                                    </p:set>
                                    <p:anim calcmode="lin" valueType="num">
                                      <p:cBhvr>
                                        <p:cTn dur="500" fill="hold" id="84"/>
                                        <p:tgtEl>
                                          <p:spTgt spid="69"/>
                                        </p:tgtEl>
                                        <p:attrNameLst>
                                          <p:attrName>ppt_w</p:attrName>
                                        </p:attrNameLst>
                                      </p:cBhvr>
                                      <p:tavLst>
                                        <p:tav tm="0">
                                          <p:val>
                                            <p:fltVal val="0"/>
                                          </p:val>
                                        </p:tav>
                                        <p:tav tm="100000">
                                          <p:val>
                                            <p:strVal val="#ppt_w"/>
                                          </p:val>
                                        </p:tav>
                                      </p:tavLst>
                                    </p:anim>
                                    <p:anim calcmode="lin" valueType="num">
                                      <p:cBhvr>
                                        <p:cTn dur="500" fill="hold" id="85"/>
                                        <p:tgtEl>
                                          <p:spTgt spid="69"/>
                                        </p:tgtEl>
                                        <p:attrNameLst>
                                          <p:attrName>ppt_h</p:attrName>
                                        </p:attrNameLst>
                                      </p:cBhvr>
                                      <p:tavLst>
                                        <p:tav tm="0">
                                          <p:val>
                                            <p:fltVal val="0"/>
                                          </p:val>
                                        </p:tav>
                                        <p:tav tm="100000">
                                          <p:val>
                                            <p:strVal val="#ppt_h"/>
                                          </p:val>
                                        </p:tav>
                                      </p:tavLst>
                                    </p:anim>
                                    <p:animEffect filter="fade" transition="in">
                                      <p:cBhvr>
                                        <p:cTn dur="500" id="86"/>
                                        <p:tgtEl>
                                          <p:spTgt spid="69"/>
                                        </p:tgtEl>
                                      </p:cBhvr>
                                    </p:animEffect>
                                  </p:childTnLst>
                                </p:cTn>
                              </p:par>
                              <p:par>
                                <p:cTn fill="hold" id="87" nodeType="withEffect" presetClass="entr" presetID="53" presetSubtype="0">
                                  <p:stCondLst>
                                    <p:cond delay="500"/>
                                  </p:stCondLst>
                                  <p:childTnLst>
                                    <p:set>
                                      <p:cBhvr>
                                        <p:cTn dur="1" fill="hold" id="88">
                                          <p:stCondLst>
                                            <p:cond delay="0"/>
                                          </p:stCondLst>
                                        </p:cTn>
                                        <p:tgtEl>
                                          <p:spTgt spid="79"/>
                                        </p:tgtEl>
                                        <p:attrNameLst>
                                          <p:attrName>style.visibility</p:attrName>
                                        </p:attrNameLst>
                                      </p:cBhvr>
                                      <p:to>
                                        <p:strVal val="visible"/>
                                      </p:to>
                                    </p:set>
                                    <p:anim calcmode="lin" valueType="num">
                                      <p:cBhvr>
                                        <p:cTn dur="500" fill="hold" id="89"/>
                                        <p:tgtEl>
                                          <p:spTgt spid="79"/>
                                        </p:tgtEl>
                                        <p:attrNameLst>
                                          <p:attrName>ppt_w</p:attrName>
                                        </p:attrNameLst>
                                      </p:cBhvr>
                                      <p:tavLst>
                                        <p:tav tm="0">
                                          <p:val>
                                            <p:fltVal val="0"/>
                                          </p:val>
                                        </p:tav>
                                        <p:tav tm="100000">
                                          <p:val>
                                            <p:strVal val="#ppt_w"/>
                                          </p:val>
                                        </p:tav>
                                      </p:tavLst>
                                    </p:anim>
                                    <p:anim calcmode="lin" valueType="num">
                                      <p:cBhvr>
                                        <p:cTn dur="500" fill="hold" id="90"/>
                                        <p:tgtEl>
                                          <p:spTgt spid="79"/>
                                        </p:tgtEl>
                                        <p:attrNameLst>
                                          <p:attrName>ppt_h</p:attrName>
                                        </p:attrNameLst>
                                      </p:cBhvr>
                                      <p:tavLst>
                                        <p:tav tm="0">
                                          <p:val>
                                            <p:fltVal val="0"/>
                                          </p:val>
                                        </p:tav>
                                        <p:tav tm="100000">
                                          <p:val>
                                            <p:strVal val="#ppt_h"/>
                                          </p:val>
                                        </p:tav>
                                      </p:tavLst>
                                    </p:anim>
                                    <p:animEffect filter="fade" transition="in">
                                      <p:cBhvr>
                                        <p:cTn dur="500" id="91"/>
                                        <p:tgtEl>
                                          <p:spTgt spid="79"/>
                                        </p:tgtEl>
                                      </p:cBhvr>
                                    </p:animEffect>
                                  </p:childTnLst>
                                </p:cTn>
                              </p:par>
                              <p:par>
                                <p:cTn fill="hold" id="92" nodeType="withEffect" presetClass="entr" presetID="53" presetSubtype="0">
                                  <p:stCondLst>
                                    <p:cond delay="500"/>
                                  </p:stCondLst>
                                  <p:childTnLst>
                                    <p:set>
                                      <p:cBhvr>
                                        <p:cTn dur="1" fill="hold" id="93">
                                          <p:stCondLst>
                                            <p:cond delay="0"/>
                                          </p:stCondLst>
                                        </p:cTn>
                                        <p:tgtEl>
                                          <p:spTgt spid="85"/>
                                        </p:tgtEl>
                                        <p:attrNameLst>
                                          <p:attrName>style.visibility</p:attrName>
                                        </p:attrNameLst>
                                      </p:cBhvr>
                                      <p:to>
                                        <p:strVal val="visible"/>
                                      </p:to>
                                    </p:set>
                                    <p:anim calcmode="lin" valueType="num">
                                      <p:cBhvr>
                                        <p:cTn dur="500" fill="hold" id="94"/>
                                        <p:tgtEl>
                                          <p:spTgt spid="85"/>
                                        </p:tgtEl>
                                        <p:attrNameLst>
                                          <p:attrName>ppt_w</p:attrName>
                                        </p:attrNameLst>
                                      </p:cBhvr>
                                      <p:tavLst>
                                        <p:tav tm="0">
                                          <p:val>
                                            <p:fltVal val="0"/>
                                          </p:val>
                                        </p:tav>
                                        <p:tav tm="100000">
                                          <p:val>
                                            <p:strVal val="#ppt_w"/>
                                          </p:val>
                                        </p:tav>
                                      </p:tavLst>
                                    </p:anim>
                                    <p:anim calcmode="lin" valueType="num">
                                      <p:cBhvr>
                                        <p:cTn dur="500" fill="hold" id="95"/>
                                        <p:tgtEl>
                                          <p:spTgt spid="85"/>
                                        </p:tgtEl>
                                        <p:attrNameLst>
                                          <p:attrName>ppt_h</p:attrName>
                                        </p:attrNameLst>
                                      </p:cBhvr>
                                      <p:tavLst>
                                        <p:tav tm="0">
                                          <p:val>
                                            <p:fltVal val="0"/>
                                          </p:val>
                                        </p:tav>
                                        <p:tav tm="100000">
                                          <p:val>
                                            <p:strVal val="#ppt_h"/>
                                          </p:val>
                                        </p:tav>
                                      </p:tavLst>
                                    </p:anim>
                                    <p:animEffect filter="fade" transition="in">
                                      <p:cBhvr>
                                        <p:cTn dur="500" id="96"/>
                                        <p:tgtEl>
                                          <p:spTgt spid="85"/>
                                        </p:tgtEl>
                                      </p:cBhvr>
                                    </p:animEffect>
                                  </p:childTnLst>
                                </p:cTn>
                              </p:par>
                            </p:childTnLst>
                          </p:cTn>
                        </p:par>
                        <p:par>
                          <p:cTn fill="hold" id="97" nodeType="afterGroup">
                            <p:stCondLst>
                              <p:cond delay="4500"/>
                            </p:stCondLst>
                            <p:childTnLst>
                              <p:par>
                                <p:cTn fill="hold" id="98" nodeType="afterEffect" presetClass="entr" presetID="22" presetSubtype="1">
                                  <p:stCondLst>
                                    <p:cond delay="0"/>
                                  </p:stCondLst>
                                  <p:childTnLst>
                                    <p:set>
                                      <p:cBhvr>
                                        <p:cTn dur="1" fill="hold" id="99">
                                          <p:stCondLst>
                                            <p:cond delay="0"/>
                                          </p:stCondLst>
                                        </p:cTn>
                                        <p:tgtEl>
                                          <p:spTgt spid="74"/>
                                        </p:tgtEl>
                                        <p:attrNameLst>
                                          <p:attrName>style.visibility</p:attrName>
                                        </p:attrNameLst>
                                      </p:cBhvr>
                                      <p:to>
                                        <p:strVal val="visible"/>
                                      </p:to>
                                    </p:set>
                                    <p:animEffect filter="wipe(up)" transition="in">
                                      <p:cBhvr>
                                        <p:cTn dur="500" id="100"/>
                                        <p:tgtEl>
                                          <p:spTgt spid="74"/>
                                        </p:tgtEl>
                                      </p:cBhvr>
                                    </p:animEffect>
                                  </p:childTnLst>
                                </p:cTn>
                              </p:par>
                              <p:par>
                                <p:cTn fill="hold" id="101" nodeType="withEffect" presetClass="entr" presetID="53" presetSubtype="0">
                                  <p:stCondLst>
                                    <p:cond delay="500"/>
                                  </p:stCondLst>
                                  <p:childTnLst>
                                    <p:set>
                                      <p:cBhvr>
                                        <p:cTn dur="1" fill="hold" id="102">
                                          <p:stCondLst>
                                            <p:cond delay="0"/>
                                          </p:stCondLst>
                                        </p:cTn>
                                        <p:tgtEl>
                                          <p:spTgt spid="101"/>
                                        </p:tgtEl>
                                        <p:attrNameLst>
                                          <p:attrName>style.visibility</p:attrName>
                                        </p:attrNameLst>
                                      </p:cBhvr>
                                      <p:to>
                                        <p:strVal val="visible"/>
                                      </p:to>
                                    </p:set>
                                    <p:anim calcmode="lin" valueType="num">
                                      <p:cBhvr>
                                        <p:cTn dur="500" fill="hold" id="103"/>
                                        <p:tgtEl>
                                          <p:spTgt spid="101"/>
                                        </p:tgtEl>
                                        <p:attrNameLst>
                                          <p:attrName>ppt_w</p:attrName>
                                        </p:attrNameLst>
                                      </p:cBhvr>
                                      <p:tavLst>
                                        <p:tav tm="0">
                                          <p:val>
                                            <p:fltVal val="0"/>
                                          </p:val>
                                        </p:tav>
                                        <p:tav tm="100000">
                                          <p:val>
                                            <p:strVal val="#ppt_w"/>
                                          </p:val>
                                        </p:tav>
                                      </p:tavLst>
                                    </p:anim>
                                    <p:anim calcmode="lin" valueType="num">
                                      <p:cBhvr>
                                        <p:cTn dur="500" fill="hold" id="104"/>
                                        <p:tgtEl>
                                          <p:spTgt spid="101"/>
                                        </p:tgtEl>
                                        <p:attrNameLst>
                                          <p:attrName>ppt_h</p:attrName>
                                        </p:attrNameLst>
                                      </p:cBhvr>
                                      <p:tavLst>
                                        <p:tav tm="0">
                                          <p:val>
                                            <p:fltVal val="0"/>
                                          </p:val>
                                        </p:tav>
                                        <p:tav tm="100000">
                                          <p:val>
                                            <p:strVal val="#ppt_h"/>
                                          </p:val>
                                        </p:tav>
                                      </p:tavLst>
                                    </p:anim>
                                    <p:animEffect filter="fade" transition="in">
                                      <p:cBhvr>
                                        <p:cTn dur="500" id="105"/>
                                        <p:tgtEl>
                                          <p:spTgt spid="101"/>
                                        </p:tgtEl>
                                      </p:cBhvr>
                                    </p:animEffect>
                                  </p:childTnLst>
                                </p:cTn>
                              </p:par>
                              <p:par>
                                <p:cTn fill="hold" id="106" nodeType="withEffect" presetClass="entr" presetID="53" presetSubtype="0">
                                  <p:stCondLst>
                                    <p:cond delay="500"/>
                                  </p:stCondLst>
                                  <p:childTnLst>
                                    <p:set>
                                      <p:cBhvr>
                                        <p:cTn dur="1" fill="hold" id="107">
                                          <p:stCondLst>
                                            <p:cond delay="0"/>
                                          </p:stCondLst>
                                        </p:cTn>
                                        <p:tgtEl>
                                          <p:spTgt spid="91"/>
                                        </p:tgtEl>
                                        <p:attrNameLst>
                                          <p:attrName>style.visibility</p:attrName>
                                        </p:attrNameLst>
                                      </p:cBhvr>
                                      <p:to>
                                        <p:strVal val="visible"/>
                                      </p:to>
                                    </p:set>
                                    <p:anim calcmode="lin" valueType="num">
                                      <p:cBhvr>
                                        <p:cTn dur="500" fill="hold" id="108"/>
                                        <p:tgtEl>
                                          <p:spTgt spid="91"/>
                                        </p:tgtEl>
                                        <p:attrNameLst>
                                          <p:attrName>ppt_w</p:attrName>
                                        </p:attrNameLst>
                                      </p:cBhvr>
                                      <p:tavLst>
                                        <p:tav tm="0">
                                          <p:val>
                                            <p:fltVal val="0"/>
                                          </p:val>
                                        </p:tav>
                                        <p:tav tm="100000">
                                          <p:val>
                                            <p:strVal val="#ppt_w"/>
                                          </p:val>
                                        </p:tav>
                                      </p:tavLst>
                                    </p:anim>
                                    <p:anim calcmode="lin" valueType="num">
                                      <p:cBhvr>
                                        <p:cTn dur="500" fill="hold" id="109"/>
                                        <p:tgtEl>
                                          <p:spTgt spid="91"/>
                                        </p:tgtEl>
                                        <p:attrNameLst>
                                          <p:attrName>ppt_h</p:attrName>
                                        </p:attrNameLst>
                                      </p:cBhvr>
                                      <p:tavLst>
                                        <p:tav tm="0">
                                          <p:val>
                                            <p:fltVal val="0"/>
                                          </p:val>
                                        </p:tav>
                                        <p:tav tm="100000">
                                          <p:val>
                                            <p:strVal val="#ppt_h"/>
                                          </p:val>
                                        </p:tav>
                                      </p:tavLst>
                                    </p:anim>
                                    <p:animEffect filter="fade" transition="in">
                                      <p:cBhvr>
                                        <p:cTn dur="500" id="110"/>
                                        <p:tgtEl>
                                          <p:spTgt spid="91"/>
                                        </p:tgtEl>
                                      </p:cBhvr>
                                    </p:animEffect>
                                  </p:childTnLst>
                                </p:cTn>
                              </p:par>
                              <p:par>
                                <p:cTn fill="hold" id="111" nodeType="withEffect" presetClass="entr" presetID="53" presetSubtype="0">
                                  <p:stCondLst>
                                    <p:cond delay="500"/>
                                  </p:stCondLst>
                                  <p:childTnLst>
                                    <p:set>
                                      <p:cBhvr>
                                        <p:cTn dur="1" fill="hold" id="112">
                                          <p:stCondLst>
                                            <p:cond delay="0"/>
                                          </p:stCondLst>
                                        </p:cTn>
                                        <p:tgtEl>
                                          <p:spTgt spid="107"/>
                                        </p:tgtEl>
                                        <p:attrNameLst>
                                          <p:attrName>style.visibility</p:attrName>
                                        </p:attrNameLst>
                                      </p:cBhvr>
                                      <p:to>
                                        <p:strVal val="visible"/>
                                      </p:to>
                                    </p:set>
                                    <p:anim calcmode="lin" valueType="num">
                                      <p:cBhvr>
                                        <p:cTn dur="500" fill="hold" id="113"/>
                                        <p:tgtEl>
                                          <p:spTgt spid="107"/>
                                        </p:tgtEl>
                                        <p:attrNameLst>
                                          <p:attrName>ppt_w</p:attrName>
                                        </p:attrNameLst>
                                      </p:cBhvr>
                                      <p:tavLst>
                                        <p:tav tm="0">
                                          <p:val>
                                            <p:fltVal val="0"/>
                                          </p:val>
                                        </p:tav>
                                        <p:tav tm="100000">
                                          <p:val>
                                            <p:strVal val="#ppt_w"/>
                                          </p:val>
                                        </p:tav>
                                      </p:tavLst>
                                    </p:anim>
                                    <p:anim calcmode="lin" valueType="num">
                                      <p:cBhvr>
                                        <p:cTn dur="500" fill="hold" id="114"/>
                                        <p:tgtEl>
                                          <p:spTgt spid="107"/>
                                        </p:tgtEl>
                                        <p:attrNameLst>
                                          <p:attrName>ppt_h</p:attrName>
                                        </p:attrNameLst>
                                      </p:cBhvr>
                                      <p:tavLst>
                                        <p:tav tm="0">
                                          <p:val>
                                            <p:fltVal val="0"/>
                                          </p:val>
                                        </p:tav>
                                        <p:tav tm="100000">
                                          <p:val>
                                            <p:strVal val="#ppt_h"/>
                                          </p:val>
                                        </p:tav>
                                      </p:tavLst>
                                    </p:anim>
                                    <p:animEffect filter="fade" transition="in">
                                      <p:cBhvr>
                                        <p:cTn dur="500" id="115"/>
                                        <p:tgtEl>
                                          <p:spTgt spid="107"/>
                                        </p:tgtEl>
                                      </p:cBhvr>
                                    </p:animEffect>
                                  </p:childTnLst>
                                </p:cTn>
                              </p:par>
                              <p:par>
                                <p:cTn fill="hold" id="116" nodeType="withEffect" presetClass="entr" presetID="53" presetSubtype="0">
                                  <p:stCondLst>
                                    <p:cond delay="500"/>
                                  </p:stCondLst>
                                  <p:childTnLst>
                                    <p:set>
                                      <p:cBhvr>
                                        <p:cTn dur="1" fill="hold" id="117">
                                          <p:stCondLst>
                                            <p:cond delay="0"/>
                                          </p:stCondLst>
                                        </p:cTn>
                                        <p:tgtEl>
                                          <p:spTgt spid="113"/>
                                        </p:tgtEl>
                                        <p:attrNameLst>
                                          <p:attrName>style.visibility</p:attrName>
                                        </p:attrNameLst>
                                      </p:cBhvr>
                                      <p:to>
                                        <p:strVal val="visible"/>
                                      </p:to>
                                    </p:set>
                                    <p:anim calcmode="lin" valueType="num">
                                      <p:cBhvr>
                                        <p:cTn dur="500" fill="hold" id="118"/>
                                        <p:tgtEl>
                                          <p:spTgt spid="113"/>
                                        </p:tgtEl>
                                        <p:attrNameLst>
                                          <p:attrName>ppt_w</p:attrName>
                                        </p:attrNameLst>
                                      </p:cBhvr>
                                      <p:tavLst>
                                        <p:tav tm="0">
                                          <p:val>
                                            <p:fltVal val="0"/>
                                          </p:val>
                                        </p:tav>
                                        <p:tav tm="100000">
                                          <p:val>
                                            <p:strVal val="#ppt_w"/>
                                          </p:val>
                                        </p:tav>
                                      </p:tavLst>
                                    </p:anim>
                                    <p:anim calcmode="lin" valueType="num">
                                      <p:cBhvr>
                                        <p:cTn dur="500" fill="hold" id="119"/>
                                        <p:tgtEl>
                                          <p:spTgt spid="113"/>
                                        </p:tgtEl>
                                        <p:attrNameLst>
                                          <p:attrName>ppt_h</p:attrName>
                                        </p:attrNameLst>
                                      </p:cBhvr>
                                      <p:tavLst>
                                        <p:tav tm="0">
                                          <p:val>
                                            <p:fltVal val="0"/>
                                          </p:val>
                                        </p:tav>
                                        <p:tav tm="100000">
                                          <p:val>
                                            <p:strVal val="#ppt_h"/>
                                          </p:val>
                                        </p:tav>
                                      </p:tavLst>
                                    </p:anim>
                                    <p:animEffect filter="fade" transition="in">
                                      <p:cBhvr>
                                        <p:cTn dur="500" id="120"/>
                                        <p:tgtEl>
                                          <p:spTgt spid="113"/>
                                        </p:tgtEl>
                                      </p:cBhvr>
                                    </p:animEffect>
                                  </p:childTnLst>
                                </p:cTn>
                              </p:par>
                            </p:childTnLst>
                          </p:cTn>
                        </p:par>
                        <p:par>
                          <p:cTn fill="hold" id="121" nodeType="afterGroup">
                            <p:stCondLst>
                              <p:cond delay="5500"/>
                            </p:stCondLst>
                            <p:childTnLst>
                              <p:par>
                                <p:cTn fill="hold" id="122" nodeType="afterEffect" presetClass="entr" presetID="22" presetSubtype="1">
                                  <p:stCondLst>
                                    <p:cond delay="0"/>
                                  </p:stCondLst>
                                  <p:childTnLst>
                                    <p:set>
                                      <p:cBhvr>
                                        <p:cTn dur="1" fill="hold" id="123">
                                          <p:stCondLst>
                                            <p:cond delay="0"/>
                                          </p:stCondLst>
                                        </p:cTn>
                                        <p:tgtEl>
                                          <p:spTgt spid="96"/>
                                        </p:tgtEl>
                                        <p:attrNameLst>
                                          <p:attrName>style.visibility</p:attrName>
                                        </p:attrNameLst>
                                      </p:cBhvr>
                                      <p:to>
                                        <p:strVal val="visible"/>
                                      </p:to>
                                    </p:set>
                                    <p:animEffect filter="wipe(up)" transition="in">
                                      <p:cBhvr>
                                        <p:cTn dur="500" id="124"/>
                                        <p:tgtEl>
                                          <p:spTgt spid="9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23"/>
      <p:bldP grpId="0" spid="32"/>
      <p:bldP grpId="0" spid="3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 name="KSO_Shape"/>
          <p:cNvSpPr/>
          <p:nvPr/>
        </p:nvSpPr>
        <p:spPr bwMode="auto">
          <a:xfrm>
            <a:off x="435298" y="389857"/>
            <a:ext cx="451368" cy="446855"/>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8" name="TextBox 7"/>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研发中心</a:t>
            </a:r>
          </a:p>
        </p:txBody>
      </p:sp>
      <p:grpSp>
        <p:nvGrpSpPr>
          <p:cNvPr id="73" name="组合 72"/>
          <p:cNvGrpSpPr/>
          <p:nvPr/>
        </p:nvGrpSpPr>
        <p:grpSpPr>
          <a:xfrm>
            <a:off x="7987274" y="1556792"/>
            <a:ext cx="3024336" cy="2160240"/>
            <a:chOff x="7987274" y="1751971"/>
            <a:chExt cx="3024336" cy="2160240"/>
          </a:xfrm>
        </p:grpSpPr>
        <p:sp>
          <p:nvSpPr>
            <p:cNvPr id="74" name="矩形 73"/>
            <p:cNvSpPr/>
            <p:nvPr/>
          </p:nvSpPr>
          <p:spPr>
            <a:xfrm rot="1655153">
              <a:off x="7987274" y="1751971"/>
              <a:ext cx="3024336" cy="2160240"/>
            </a:xfrm>
            <a:prstGeom prst="rect">
              <a:avLst/>
            </a:prstGeom>
            <a:solidFill>
              <a:srgbClr val="FFFF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5" name="矩形 74"/>
            <p:cNvSpPr/>
            <p:nvPr/>
          </p:nvSpPr>
          <p:spPr>
            <a:xfrm rot="1655153">
              <a:off x="8128700" y="1906533"/>
              <a:ext cx="2781854" cy="1872208"/>
            </a:xfrm>
            <a:prstGeom prst="rect">
              <a:avLst/>
            </a:prstGeom>
            <a:blipFill dpi="0" rotWithShape="1">
              <a:blip r:embed="rId4">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grpSp>
      <p:grpSp>
        <p:nvGrpSpPr>
          <p:cNvPr id="76" name="组合 75"/>
          <p:cNvGrpSpPr/>
          <p:nvPr/>
        </p:nvGrpSpPr>
        <p:grpSpPr>
          <a:xfrm>
            <a:off x="8144512" y="3636683"/>
            <a:ext cx="3566578" cy="2160240"/>
            <a:chOff x="8144512" y="3831862"/>
            <a:chExt cx="3566578" cy="2160240"/>
          </a:xfrm>
        </p:grpSpPr>
        <p:sp>
          <p:nvSpPr>
            <p:cNvPr id="77" name="矩形 76"/>
            <p:cNvSpPr/>
            <p:nvPr/>
          </p:nvSpPr>
          <p:spPr>
            <a:xfrm rot="20132716">
              <a:off x="8144512" y="3831862"/>
              <a:ext cx="3024336" cy="2160240"/>
            </a:xfrm>
            <a:prstGeom prst="rect">
              <a:avLst/>
            </a:prstGeom>
            <a:solidFill>
              <a:srgbClr val="FFFFFF"/>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78" name="矩形 77"/>
            <p:cNvSpPr/>
            <p:nvPr/>
          </p:nvSpPr>
          <p:spPr>
            <a:xfrm rot="20132716">
              <a:off x="8286484" y="3966450"/>
              <a:ext cx="2781854" cy="1872208"/>
            </a:xfrm>
            <a:prstGeom prst="rect">
              <a:avLst/>
            </a:prstGeom>
            <a:blipFill dpi="0" rotWithShape="1">
              <a:blip r:embed="rId5">
                <a:extLst>
                  <a:ext uri="{28A0092B-C50C-407E-A947-70E740481C1C}">
                    <a14:useLocalDpi/>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pic>
          <p:nvPicPr>
            <p:cNvPr id="79" name="图片 78"/>
            <p:cNvPicPr>
              <a:picLocks noChangeAspect="1"/>
            </p:cNvPicPr>
            <p:nvPr/>
          </p:nvPicPr>
          <p:blipFill>
            <a:blip r:embed="rId6">
              <a:extLst>
                <a:ext uri="{28A0092B-C50C-407E-A947-70E740481C1C}">
                  <a14:useLocalDpi/>
                </a:ext>
              </a:extLst>
            </a:blip>
            <a:stretch>
              <a:fillRect/>
            </a:stretch>
          </p:blipFill>
          <p:spPr>
            <a:xfrm rot="9280632">
              <a:off x="10855511" y="4748955"/>
              <a:ext cx="855579" cy="886135"/>
            </a:xfrm>
            <a:prstGeom prst="rect">
              <a:avLst/>
            </a:prstGeom>
            <a:effectLst/>
          </p:spPr>
        </p:pic>
      </p:grpSp>
      <p:grpSp>
        <p:nvGrpSpPr>
          <p:cNvPr id="80" name="组合 79"/>
          <p:cNvGrpSpPr/>
          <p:nvPr/>
        </p:nvGrpSpPr>
        <p:grpSpPr>
          <a:xfrm>
            <a:off x="1129034" y="1806827"/>
            <a:ext cx="4535343" cy="576064"/>
            <a:chOff x="5449514" y="1700808"/>
            <a:chExt cx="4535343" cy="576064"/>
          </a:xfrm>
          <a:effectLst>
            <a:outerShdw algn="tl" blurRad="254000" dir="2700000" dist="63500" rotWithShape="0">
              <a:prstClr val="black">
                <a:alpha val="40000"/>
              </a:prstClr>
            </a:outerShdw>
          </a:effectLst>
        </p:grpSpPr>
        <p:sp>
          <p:nvSpPr>
            <p:cNvPr id="81" name="圆角矩形 80"/>
            <p:cNvSpPr/>
            <p:nvPr/>
          </p:nvSpPr>
          <p:spPr>
            <a:xfrm>
              <a:off x="5449514" y="1700808"/>
              <a:ext cx="4535343"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矩形 81"/>
            <p:cNvSpPr/>
            <p:nvPr/>
          </p:nvSpPr>
          <p:spPr>
            <a:xfrm>
              <a:off x="5667920" y="1700808"/>
              <a:ext cx="4100913" cy="576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3" name="文本框 9"/>
          <p:cNvSpPr txBox="1"/>
          <p:nvPr/>
        </p:nvSpPr>
        <p:spPr>
          <a:xfrm>
            <a:off x="1486694" y="1875568"/>
            <a:ext cx="3815262" cy="434340"/>
          </a:xfrm>
          <a:prstGeom prst="rect">
            <a:avLst/>
          </a:prstGeom>
          <a:noFill/>
        </p:spPr>
        <p:txBody>
          <a:bodyPr bIns="34290" lIns="68580" rIns="68580" rtlCol="0" tIns="34290" wrap="square">
            <a:spAutoFit/>
          </a:bodyPr>
          <a:lstStyle/>
          <a:p>
            <a:pPr algn="ctr" lvl="1" marL="0"/>
            <a:r>
              <a:rPr altLang="en-US" b="1" lang="zh-CN" sz="2400">
                <a:solidFill>
                  <a:srgbClr val="0070C0"/>
                </a:solidFill>
                <a:latin charset="-122" panose="020b0503020204020204" pitchFamily="34" typeface="微软雅黑"/>
                <a:ea charset="-122" panose="020b0503020204020204" pitchFamily="34" typeface="微软雅黑"/>
                <a:cs charset="0" panose="020b0604020202020204" pitchFamily="34" typeface="Arial"/>
              </a:rPr>
              <a:t>在此添加标题信息</a:t>
            </a:r>
          </a:p>
        </p:txBody>
      </p:sp>
      <p:sp>
        <p:nvSpPr>
          <p:cNvPr id="84" name="矩形 83"/>
          <p:cNvSpPr/>
          <p:nvPr/>
        </p:nvSpPr>
        <p:spPr>
          <a:xfrm>
            <a:off x="1057028" y="2538770"/>
            <a:ext cx="6480720" cy="1737360"/>
          </a:xfrm>
          <a:prstGeom prst="rect">
            <a:avLst/>
          </a:prstGeom>
        </p:spPr>
        <p:txBody>
          <a:bodyPr wrap="square">
            <a:spAutoFit/>
          </a:bodyPr>
          <a:lstStyle/>
          <a:p>
            <a:pPr algn="l" defTabSz="914400" eaLnBrk="1" fontAlgn="auto" hangingPunct="1" indent="0" latinLnBrk="1" lvl="0" marL="0" marR="0">
              <a:lnSpc>
                <a:spcPct val="150000"/>
              </a:lnSpc>
              <a:spcBef>
                <a:spcPct val="0"/>
              </a:spcBef>
              <a:spcAft>
                <a:spcPct val="0"/>
              </a:spcAft>
              <a:buClrTx/>
              <a:buSzTx/>
              <a:buFontTx/>
              <a:buNone/>
              <a:defRPr/>
            </a:pPr>
            <a:r>
              <a:rPr altLang="en-US" kern="0" lang="zh-CN" smtClean="0" sz="1200">
                <a:solidFill>
                  <a:schemeClr val="tx1">
                    <a:lumMod val="50000"/>
                    <a:lumOff val="50000"/>
                  </a:schemeClr>
                </a:solidFill>
                <a:latin charset="-122" panose="020b0503020204020204" pitchFamily="34" typeface="微软雅黑"/>
                <a:ea charset="-122" panose="020b0503020204020204" pitchFamily="34" typeface="微软雅黑"/>
              </a:rPr>
              <a:t>我们是一群具有创新意识、拥有共同目标、有着不同专业知识背景的朝气蓬勃的年轻人组成的一个不可分割的整体。这群人就如同人的五官一样，共同协作维持一个人的生存，缺一不可。如果没有了其中一个，这个人将不能健康的活着。</a:t>
            </a:r>
          </a:p>
          <a:p>
            <a:pPr algn="l" defTabSz="914400" eaLnBrk="1" fontAlgn="auto" hangingPunct="1" indent="0" latinLnBrk="1" lvl="0" marL="0" marR="0">
              <a:lnSpc>
                <a:spcPct val="150000"/>
              </a:lnSpc>
              <a:spcBef>
                <a:spcPct val="0"/>
              </a:spcBef>
              <a:spcAft>
                <a:spcPct val="0"/>
              </a:spcAft>
              <a:buClrTx/>
              <a:buSzTx/>
              <a:buFontTx/>
              <a:buNone/>
              <a:defRPr/>
            </a:pPr>
            <a:r>
              <a:rPr altLang="en-US" kern="0" lang="zh-CN" smtClean="0" sz="1200">
                <a:solidFill>
                  <a:schemeClr val="tx1">
                    <a:lumMod val="50000"/>
                    <a:lumOff val="50000"/>
                  </a:schemeClr>
                </a:solidFill>
                <a:latin charset="-122" panose="020b0503020204020204" pitchFamily="34" typeface="微软雅黑"/>
                <a:ea charset="-122" panose="020b0503020204020204" pitchFamily="34" typeface="微软雅黑"/>
              </a:rPr>
              <a:t>     </a:t>
            </a:r>
          </a:p>
          <a:p>
            <a:pPr algn="l" defTabSz="914400" eaLnBrk="1" fontAlgn="auto" hangingPunct="1" indent="0" latinLnBrk="1" lvl="0" marL="0" marR="0">
              <a:lnSpc>
                <a:spcPct val="150000"/>
              </a:lnSpc>
              <a:spcBef>
                <a:spcPct val="0"/>
              </a:spcBef>
              <a:spcAft>
                <a:spcPct val="0"/>
              </a:spcAft>
              <a:buClrTx/>
              <a:buSzTx/>
              <a:buFontTx/>
              <a:buNone/>
              <a:defRPr/>
            </a:pPr>
            <a:r>
              <a:rPr altLang="en-US" kern="0" lang="zh-CN" smtClean="0" sz="1200">
                <a:solidFill>
                  <a:schemeClr val="tx1">
                    <a:lumMod val="50000"/>
                    <a:lumOff val="50000"/>
                  </a:schemeClr>
                </a:solidFill>
                <a:latin charset="-122" panose="020b0503020204020204" pitchFamily="34" typeface="微软雅黑"/>
                <a:ea charset="-122" panose="020b0503020204020204" pitchFamily="34" typeface="微软雅黑"/>
              </a:rPr>
              <a:t>团队精神尊重每个成员的兴趣和成就，要求团队的每一个成员，都以提高自身素质和实现团队目标为己任。队精神的核心是合作协同，目的是最大发挥团队的潜在能量。</a:t>
            </a:r>
          </a:p>
        </p:txBody>
      </p:sp>
      <p:grpSp>
        <p:nvGrpSpPr>
          <p:cNvPr id="85" name="组合 84"/>
          <p:cNvGrpSpPr/>
          <p:nvPr/>
        </p:nvGrpSpPr>
        <p:grpSpPr>
          <a:xfrm>
            <a:off x="1129033" y="4543131"/>
            <a:ext cx="4535343" cy="576064"/>
            <a:chOff x="5449514" y="1700808"/>
            <a:chExt cx="4535343" cy="576064"/>
          </a:xfrm>
          <a:effectLst>
            <a:outerShdw algn="tl" blurRad="254000" dir="2700000" dist="63500" rotWithShape="0">
              <a:prstClr val="black">
                <a:alpha val="40000"/>
              </a:prstClr>
            </a:outerShdw>
          </a:effectLst>
        </p:grpSpPr>
        <p:sp>
          <p:nvSpPr>
            <p:cNvPr id="86" name="圆角矩形 85"/>
            <p:cNvSpPr/>
            <p:nvPr/>
          </p:nvSpPr>
          <p:spPr>
            <a:xfrm>
              <a:off x="5449514" y="1700808"/>
              <a:ext cx="4535343"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矩形 86"/>
            <p:cNvSpPr/>
            <p:nvPr/>
          </p:nvSpPr>
          <p:spPr>
            <a:xfrm>
              <a:off x="5667920" y="1700808"/>
              <a:ext cx="4100913" cy="576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8" name="文本框 9"/>
          <p:cNvSpPr txBox="1"/>
          <p:nvPr/>
        </p:nvSpPr>
        <p:spPr>
          <a:xfrm>
            <a:off x="1342678" y="4611872"/>
            <a:ext cx="4103295" cy="434340"/>
          </a:xfrm>
          <a:prstGeom prst="rect">
            <a:avLst/>
          </a:prstGeom>
          <a:noFill/>
        </p:spPr>
        <p:txBody>
          <a:bodyPr bIns="34290" lIns="68580" rIns="68580" rtlCol="0" tIns="34290" wrap="square">
            <a:spAutoFit/>
          </a:bodyPr>
          <a:lstStyle/>
          <a:p>
            <a:pPr algn="ctr" lvl="1" marL="0"/>
            <a:r>
              <a:rPr altLang="en-US" b="1" lang="zh-CN" sz="2400">
                <a:solidFill>
                  <a:srgbClr val="0070C0"/>
                </a:solidFill>
                <a:latin charset="-122" panose="020b0503020204020204" pitchFamily="34" typeface="微软雅黑"/>
                <a:ea charset="-122" panose="020b0503020204020204" pitchFamily="34" typeface="微软雅黑"/>
                <a:cs charset="0" panose="020b0604020202020204" pitchFamily="34" typeface="Arial"/>
              </a:rPr>
              <a:t>在此添加标题信息</a:t>
            </a:r>
          </a:p>
        </p:txBody>
      </p:sp>
      <p:sp>
        <p:nvSpPr>
          <p:cNvPr id="89" name="矩形 88"/>
          <p:cNvSpPr/>
          <p:nvPr/>
        </p:nvSpPr>
        <p:spPr>
          <a:xfrm>
            <a:off x="1057027" y="5275074"/>
            <a:ext cx="6480720" cy="914400"/>
          </a:xfrm>
          <a:prstGeom prst="rect">
            <a:avLst/>
          </a:prstGeom>
        </p:spPr>
        <p:txBody>
          <a:bodyPr wrap="square">
            <a:spAutoFit/>
          </a:bodyPr>
          <a:lstStyle/>
          <a:p>
            <a:pPr algn="l" defTabSz="914400" eaLnBrk="1" fontAlgn="auto" hangingPunct="1" indent="0" latinLnBrk="1" lvl="0" marL="0" marR="0">
              <a:lnSpc>
                <a:spcPct val="150000"/>
              </a:lnSpc>
              <a:spcBef>
                <a:spcPct val="0"/>
              </a:spcBef>
              <a:spcAft>
                <a:spcPct val="0"/>
              </a:spcAft>
              <a:buClrTx/>
              <a:buSzTx/>
              <a:buFontTx/>
              <a:buNone/>
              <a:defRPr/>
            </a:pPr>
            <a:r>
              <a:rPr altLang="en-US" kern="0" lang="zh-CN" noProof="0" sz="1200">
                <a:solidFill>
                  <a:schemeClr val="tx1">
                    <a:lumMod val="50000"/>
                    <a:lumOff val="50000"/>
                  </a:schemeClr>
                </a:solidFill>
                <a:latin charset="-122" panose="020b0503020204020204" pitchFamily="34" typeface="微软雅黑"/>
                <a:ea charset="-122" panose="020b0503020204020204" pitchFamily="34" typeface="微软雅黑"/>
              </a:rPr>
              <a:t>我们拥有共同目标、有着不同专业知识背景的朝气蓬勃的年轻人组成的一个不可分割的整体。这群人就如同人的五官一样，共同协作维持一个人的生存，缺一不可。如果没有了其中一个，这个人将不能健康的活着。</a:t>
            </a:r>
          </a:p>
        </p:txBody>
      </p:sp>
    </p:spTree>
    <p:extLst>
      <p:ext uri="{BB962C8B-B14F-4D97-AF65-F5344CB8AC3E}">
        <p14:creationId val="2972322916"/>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250" id="13"/>
                                        <p:tgtEl>
                                          <p:spTgt spid="7"/>
                                        </p:tgtEl>
                                        <p:attrNameLst>
                                          <p:attrName>ppt_y</p:attrName>
                                        </p:attrNameLst>
                                      </p:cBhvr>
                                      <p:tavLst>
                                        <p:tav tm="0">
                                          <p:val>
                                            <p:strVal val="#ppt_y+#ppt_h*1.125000"/>
                                          </p:val>
                                        </p:tav>
                                        <p:tav tm="100000">
                                          <p:val>
                                            <p:strVal val="#ppt_y"/>
                                          </p:val>
                                        </p:tav>
                                      </p:tavLst>
                                    </p:anim>
                                    <p:animEffect filter="wipe(up)" transition="in">
                                      <p:cBhvr>
                                        <p:cTn dur="250" id="14"/>
                                        <p:tgtEl>
                                          <p:spTgt spid="7"/>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ppt_x"/>
                                          </p:val>
                                        </p:tav>
                                        <p:tav tm="100000">
                                          <p:val>
                                            <p:strVal val="#ppt_x"/>
                                          </p:val>
                                        </p:tav>
                                      </p:tavLst>
                                    </p:anim>
                                    <p:anim calcmode="lin" valueType="num">
                                      <p:cBhvr additive="base">
                                        <p:cTn dur="500" fill="hold" id="18"/>
                                        <p:tgtEl>
                                          <p:spTgt spid="8"/>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42" presetSubtype="0">
                                  <p:stCondLst>
                                    <p:cond delay="0"/>
                                  </p:stCondLst>
                                  <p:childTnLst>
                                    <p:set>
                                      <p:cBhvr>
                                        <p:cTn dur="1" fill="hold" id="21">
                                          <p:stCondLst>
                                            <p:cond delay="0"/>
                                          </p:stCondLst>
                                        </p:cTn>
                                        <p:tgtEl>
                                          <p:spTgt spid="76"/>
                                        </p:tgtEl>
                                        <p:attrNameLst>
                                          <p:attrName>style.visibility</p:attrName>
                                        </p:attrNameLst>
                                      </p:cBhvr>
                                      <p:to>
                                        <p:strVal val="visible"/>
                                      </p:to>
                                    </p:set>
                                    <p:animEffect filter="fade" transition="in">
                                      <p:cBhvr>
                                        <p:cTn dur="750" id="22"/>
                                        <p:tgtEl>
                                          <p:spTgt spid="76"/>
                                        </p:tgtEl>
                                      </p:cBhvr>
                                    </p:animEffect>
                                    <p:anim calcmode="lin" valueType="num">
                                      <p:cBhvr>
                                        <p:cTn dur="750" fill="hold" id="23"/>
                                        <p:tgtEl>
                                          <p:spTgt spid="76"/>
                                        </p:tgtEl>
                                        <p:attrNameLst>
                                          <p:attrName>ppt_x</p:attrName>
                                        </p:attrNameLst>
                                      </p:cBhvr>
                                      <p:tavLst>
                                        <p:tav tm="0">
                                          <p:val>
                                            <p:strVal val="#ppt_x"/>
                                          </p:val>
                                        </p:tav>
                                        <p:tav tm="100000">
                                          <p:val>
                                            <p:strVal val="#ppt_x"/>
                                          </p:val>
                                        </p:tav>
                                      </p:tavLst>
                                    </p:anim>
                                    <p:anim calcmode="lin" valueType="num">
                                      <p:cBhvr>
                                        <p:cTn dur="750" fill="hold" id="24"/>
                                        <p:tgtEl>
                                          <p:spTgt spid="76"/>
                                        </p:tgtEl>
                                        <p:attrNameLst>
                                          <p:attrName>ppt_y</p:attrName>
                                        </p:attrNameLst>
                                      </p:cBhvr>
                                      <p:tavLst>
                                        <p:tav tm="0">
                                          <p:val>
                                            <p:strVal val="#ppt_y+.1"/>
                                          </p:val>
                                        </p:tav>
                                        <p:tav tm="100000">
                                          <p:val>
                                            <p:strVal val="#ppt_y"/>
                                          </p:val>
                                        </p:tav>
                                      </p:tavLst>
                                    </p:anim>
                                  </p:childTnLst>
                                </p:cTn>
                              </p:par>
                            </p:childTnLst>
                          </p:cTn>
                        </p:par>
                        <p:par>
                          <p:cTn fill="hold" id="25" nodeType="afterGroup">
                            <p:stCondLst>
                              <p:cond delay="1750"/>
                            </p:stCondLst>
                            <p:childTnLst>
                              <p:par>
                                <p:cTn fill="hold" id="26" nodeType="afterEffect" presetClass="entr" presetID="42" presetSubtype="0">
                                  <p:stCondLst>
                                    <p:cond delay="0"/>
                                  </p:stCondLst>
                                  <p:childTnLst>
                                    <p:set>
                                      <p:cBhvr>
                                        <p:cTn dur="1" fill="hold" id="27">
                                          <p:stCondLst>
                                            <p:cond delay="0"/>
                                          </p:stCondLst>
                                        </p:cTn>
                                        <p:tgtEl>
                                          <p:spTgt spid="73"/>
                                        </p:tgtEl>
                                        <p:attrNameLst>
                                          <p:attrName>style.visibility</p:attrName>
                                        </p:attrNameLst>
                                      </p:cBhvr>
                                      <p:to>
                                        <p:strVal val="visible"/>
                                      </p:to>
                                    </p:set>
                                    <p:animEffect filter="fade" transition="in">
                                      <p:cBhvr>
                                        <p:cTn dur="750" id="28"/>
                                        <p:tgtEl>
                                          <p:spTgt spid="73"/>
                                        </p:tgtEl>
                                      </p:cBhvr>
                                    </p:animEffect>
                                    <p:anim calcmode="lin" valueType="num">
                                      <p:cBhvr>
                                        <p:cTn dur="750" fill="hold" id="29"/>
                                        <p:tgtEl>
                                          <p:spTgt spid="73"/>
                                        </p:tgtEl>
                                        <p:attrNameLst>
                                          <p:attrName>ppt_x</p:attrName>
                                        </p:attrNameLst>
                                      </p:cBhvr>
                                      <p:tavLst>
                                        <p:tav tm="0">
                                          <p:val>
                                            <p:strVal val="#ppt_x"/>
                                          </p:val>
                                        </p:tav>
                                        <p:tav tm="100000">
                                          <p:val>
                                            <p:strVal val="#ppt_x"/>
                                          </p:val>
                                        </p:tav>
                                      </p:tavLst>
                                    </p:anim>
                                    <p:anim calcmode="lin" valueType="num">
                                      <p:cBhvr>
                                        <p:cTn dur="750" fill="hold" id="30"/>
                                        <p:tgtEl>
                                          <p:spTgt spid="73"/>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250"/>
                                  </p:stCondLst>
                                  <p:childTnLst>
                                    <p:set>
                                      <p:cBhvr>
                                        <p:cTn dur="1" fill="hold" id="32">
                                          <p:stCondLst>
                                            <p:cond delay="0"/>
                                          </p:stCondLst>
                                        </p:cTn>
                                        <p:tgtEl>
                                          <p:spTgt spid="80"/>
                                        </p:tgtEl>
                                        <p:attrNameLst>
                                          <p:attrName>style.visibility</p:attrName>
                                        </p:attrNameLst>
                                      </p:cBhvr>
                                      <p:to>
                                        <p:strVal val="visible"/>
                                      </p:to>
                                    </p:set>
                                    <p:animEffect filter="fade" transition="in">
                                      <p:cBhvr>
                                        <p:cTn dur="1000" id="33"/>
                                        <p:tgtEl>
                                          <p:spTgt spid="80"/>
                                        </p:tgtEl>
                                      </p:cBhvr>
                                    </p:animEffect>
                                    <p:anim calcmode="lin" valueType="num">
                                      <p:cBhvr>
                                        <p:cTn dur="1000" fill="hold" id="34"/>
                                        <p:tgtEl>
                                          <p:spTgt spid="80"/>
                                        </p:tgtEl>
                                        <p:attrNameLst>
                                          <p:attrName>ppt_x</p:attrName>
                                        </p:attrNameLst>
                                      </p:cBhvr>
                                      <p:tavLst>
                                        <p:tav tm="0">
                                          <p:val>
                                            <p:strVal val="#ppt_x"/>
                                          </p:val>
                                        </p:tav>
                                        <p:tav tm="100000">
                                          <p:val>
                                            <p:strVal val="#ppt_x"/>
                                          </p:val>
                                        </p:tav>
                                      </p:tavLst>
                                    </p:anim>
                                    <p:anim calcmode="lin" valueType="num">
                                      <p:cBhvr>
                                        <p:cTn dur="1000" fill="hold" id="35"/>
                                        <p:tgtEl>
                                          <p:spTgt spid="80"/>
                                        </p:tgtEl>
                                        <p:attrNameLst>
                                          <p:attrName>ppt_y</p:attrName>
                                        </p:attrNameLst>
                                      </p:cBhvr>
                                      <p:tavLst>
                                        <p:tav tm="0">
                                          <p:val>
                                            <p:strVal val="#ppt_y+.1"/>
                                          </p:val>
                                        </p:tav>
                                        <p:tav tm="100000">
                                          <p:val>
                                            <p:strVal val="#ppt_y"/>
                                          </p:val>
                                        </p:tav>
                                      </p:tavLst>
                                    </p:anim>
                                  </p:childTnLst>
                                </p:cTn>
                              </p:par>
                              <p:par>
                                <p:cTn fill="hold" grpId="0" id="36" nodeType="withEffect" presetClass="entr" presetID="2" presetSubtype="8">
                                  <p:stCondLst>
                                    <p:cond delay="0"/>
                                  </p:stCondLst>
                                  <p:childTnLst>
                                    <p:set>
                                      <p:cBhvr>
                                        <p:cTn dur="1" fill="hold" id="37">
                                          <p:stCondLst>
                                            <p:cond delay="0"/>
                                          </p:stCondLst>
                                        </p:cTn>
                                        <p:tgtEl>
                                          <p:spTgt spid="83"/>
                                        </p:tgtEl>
                                        <p:attrNameLst>
                                          <p:attrName>style.visibility</p:attrName>
                                        </p:attrNameLst>
                                      </p:cBhvr>
                                      <p:to>
                                        <p:strVal val="visible"/>
                                      </p:to>
                                    </p:set>
                                    <p:anim calcmode="lin" valueType="num">
                                      <p:cBhvr additive="base">
                                        <p:cTn dur="500" fill="hold" id="38"/>
                                        <p:tgtEl>
                                          <p:spTgt spid="83"/>
                                        </p:tgtEl>
                                        <p:attrNameLst>
                                          <p:attrName>ppt_x</p:attrName>
                                        </p:attrNameLst>
                                      </p:cBhvr>
                                      <p:tavLst>
                                        <p:tav tm="0">
                                          <p:val>
                                            <p:strVal val="0-#ppt_w/2"/>
                                          </p:val>
                                        </p:tav>
                                        <p:tav tm="100000">
                                          <p:val>
                                            <p:strVal val="#ppt_x"/>
                                          </p:val>
                                        </p:tav>
                                      </p:tavLst>
                                    </p:anim>
                                    <p:anim calcmode="lin" valueType="num">
                                      <p:cBhvr additive="base">
                                        <p:cTn dur="500" fill="hold" id="39"/>
                                        <p:tgtEl>
                                          <p:spTgt spid="83"/>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3000"/>
                            </p:stCondLst>
                            <p:childTnLst>
                              <p:par>
                                <p:cTn fill="hold" grpId="0" id="41" nodeType="afterEffect" presetClass="entr" presetID="22" presetSubtype="1">
                                  <p:stCondLst>
                                    <p:cond delay="0"/>
                                  </p:stCondLst>
                                  <p:childTnLst>
                                    <p:set>
                                      <p:cBhvr>
                                        <p:cTn dur="1" fill="hold" id="42">
                                          <p:stCondLst>
                                            <p:cond delay="0"/>
                                          </p:stCondLst>
                                        </p:cTn>
                                        <p:tgtEl>
                                          <p:spTgt spid="84"/>
                                        </p:tgtEl>
                                        <p:attrNameLst>
                                          <p:attrName>style.visibility</p:attrName>
                                        </p:attrNameLst>
                                      </p:cBhvr>
                                      <p:to>
                                        <p:strVal val="visible"/>
                                      </p:to>
                                    </p:set>
                                    <p:animEffect filter="wipe(up)" transition="in">
                                      <p:cBhvr>
                                        <p:cTn dur="1000" id="43"/>
                                        <p:tgtEl>
                                          <p:spTgt spid="84"/>
                                        </p:tgtEl>
                                      </p:cBhvr>
                                    </p:animEffect>
                                  </p:childTnLst>
                                </p:cTn>
                              </p:par>
                              <p:par>
                                <p:cTn fill="hold" id="44" nodeType="withEffect" presetClass="entr" presetID="42" presetSubtype="0">
                                  <p:stCondLst>
                                    <p:cond delay="250"/>
                                  </p:stCondLst>
                                  <p:childTnLst>
                                    <p:set>
                                      <p:cBhvr>
                                        <p:cTn dur="1" fill="hold" id="45">
                                          <p:stCondLst>
                                            <p:cond delay="0"/>
                                          </p:stCondLst>
                                        </p:cTn>
                                        <p:tgtEl>
                                          <p:spTgt spid="85"/>
                                        </p:tgtEl>
                                        <p:attrNameLst>
                                          <p:attrName>style.visibility</p:attrName>
                                        </p:attrNameLst>
                                      </p:cBhvr>
                                      <p:to>
                                        <p:strVal val="visible"/>
                                      </p:to>
                                    </p:set>
                                    <p:animEffect filter="fade" transition="in">
                                      <p:cBhvr>
                                        <p:cTn dur="1000" id="46"/>
                                        <p:tgtEl>
                                          <p:spTgt spid="85"/>
                                        </p:tgtEl>
                                      </p:cBhvr>
                                    </p:animEffect>
                                    <p:anim calcmode="lin" valueType="num">
                                      <p:cBhvr>
                                        <p:cTn dur="1000" fill="hold" id="47"/>
                                        <p:tgtEl>
                                          <p:spTgt spid="85"/>
                                        </p:tgtEl>
                                        <p:attrNameLst>
                                          <p:attrName>ppt_x</p:attrName>
                                        </p:attrNameLst>
                                      </p:cBhvr>
                                      <p:tavLst>
                                        <p:tav tm="0">
                                          <p:val>
                                            <p:strVal val="#ppt_x"/>
                                          </p:val>
                                        </p:tav>
                                        <p:tav tm="100000">
                                          <p:val>
                                            <p:strVal val="#ppt_x"/>
                                          </p:val>
                                        </p:tav>
                                      </p:tavLst>
                                    </p:anim>
                                    <p:anim calcmode="lin" valueType="num">
                                      <p:cBhvr>
                                        <p:cTn dur="1000" fill="hold" id="48"/>
                                        <p:tgtEl>
                                          <p:spTgt spid="85"/>
                                        </p:tgtEl>
                                        <p:attrNameLst>
                                          <p:attrName>ppt_y</p:attrName>
                                        </p:attrNameLst>
                                      </p:cBhvr>
                                      <p:tavLst>
                                        <p:tav tm="0">
                                          <p:val>
                                            <p:strVal val="#ppt_y+.1"/>
                                          </p:val>
                                        </p:tav>
                                        <p:tav tm="100000">
                                          <p:val>
                                            <p:strVal val="#ppt_y"/>
                                          </p:val>
                                        </p:tav>
                                      </p:tavLst>
                                    </p:anim>
                                  </p:childTnLst>
                                </p:cTn>
                              </p:par>
                              <p:par>
                                <p:cTn fill="hold" grpId="0" id="49" nodeType="withEffect" presetClass="entr" presetID="2" presetSubtype="8">
                                  <p:stCondLst>
                                    <p:cond delay="0"/>
                                  </p:stCondLst>
                                  <p:childTnLst>
                                    <p:set>
                                      <p:cBhvr>
                                        <p:cTn dur="1" fill="hold" id="50">
                                          <p:stCondLst>
                                            <p:cond delay="0"/>
                                          </p:stCondLst>
                                        </p:cTn>
                                        <p:tgtEl>
                                          <p:spTgt spid="88"/>
                                        </p:tgtEl>
                                        <p:attrNameLst>
                                          <p:attrName>style.visibility</p:attrName>
                                        </p:attrNameLst>
                                      </p:cBhvr>
                                      <p:to>
                                        <p:strVal val="visible"/>
                                      </p:to>
                                    </p:set>
                                    <p:anim calcmode="lin" valueType="num">
                                      <p:cBhvr additive="base">
                                        <p:cTn dur="500" fill="hold" id="51"/>
                                        <p:tgtEl>
                                          <p:spTgt spid="88"/>
                                        </p:tgtEl>
                                        <p:attrNameLst>
                                          <p:attrName>ppt_x</p:attrName>
                                        </p:attrNameLst>
                                      </p:cBhvr>
                                      <p:tavLst>
                                        <p:tav tm="0">
                                          <p:val>
                                            <p:strVal val="0-#ppt_w/2"/>
                                          </p:val>
                                        </p:tav>
                                        <p:tav tm="100000">
                                          <p:val>
                                            <p:strVal val="#ppt_x"/>
                                          </p:val>
                                        </p:tav>
                                      </p:tavLst>
                                    </p:anim>
                                    <p:anim calcmode="lin" valueType="num">
                                      <p:cBhvr additive="base">
                                        <p:cTn dur="500" fill="hold" id="52"/>
                                        <p:tgtEl>
                                          <p:spTgt spid="88"/>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4250"/>
                            </p:stCondLst>
                            <p:childTnLst>
                              <p:par>
                                <p:cTn fill="hold" grpId="0" id="54" nodeType="afterEffect" presetClass="entr" presetID="22" presetSubtype="1">
                                  <p:stCondLst>
                                    <p:cond delay="0"/>
                                  </p:stCondLst>
                                  <p:childTnLst>
                                    <p:set>
                                      <p:cBhvr>
                                        <p:cTn dur="1" fill="hold" id="55">
                                          <p:stCondLst>
                                            <p:cond delay="0"/>
                                          </p:stCondLst>
                                        </p:cTn>
                                        <p:tgtEl>
                                          <p:spTgt spid="89"/>
                                        </p:tgtEl>
                                        <p:attrNameLst>
                                          <p:attrName>style.visibility</p:attrName>
                                        </p:attrNameLst>
                                      </p:cBhvr>
                                      <p:to>
                                        <p:strVal val="visible"/>
                                      </p:to>
                                    </p:set>
                                    <p:animEffect filter="wipe(up)" transition="in">
                                      <p:cBhvr>
                                        <p:cTn dur="1000" id="56"/>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83"/>
      <p:bldP grpId="0" spid="84"/>
      <p:bldP grpId="0" spid="88"/>
      <p:bldP grpId="0" spid="8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45" name="Freeform 5"/>
          <p:cNvSpPr/>
          <p:nvPr/>
        </p:nvSpPr>
        <p:spPr bwMode="auto">
          <a:xfrm rot="5400000">
            <a:off x="4407603" y="1811682"/>
            <a:ext cx="3420062" cy="30311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pic>
        <p:nvPicPr>
          <p:cNvPr descr="C:\Users\Administrator\Desktop\微立体创业计划\002.png" id="18" name="Picture 3"/>
          <p:cNvPicPr>
            <a:picLocks noChangeArrowheads="1" noChangeAspect="1"/>
          </p:cNvPicPr>
          <p:nvPr/>
        </p:nvPicPr>
        <p:blipFill>
          <a:blip r:embed="rId3">
            <a:extLst>
              <a:ext uri="{28A0092B-C50C-407E-A947-70E740481C1C}">
                <a14:useLocalDpi/>
              </a:ext>
            </a:extLst>
          </a:blip>
          <a:stretch>
            <a:fillRect/>
          </a:stretch>
        </p:blipFill>
        <p:spPr bwMode="auto">
          <a:xfrm>
            <a:off x="4297387" y="1484787"/>
            <a:ext cx="3672408" cy="3672406"/>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9" name="Freeform 5"/>
          <p:cNvSpPr/>
          <p:nvPr/>
        </p:nvSpPr>
        <p:spPr bwMode="auto">
          <a:xfrm rot="5400000">
            <a:off x="4279797" y="2035996"/>
            <a:ext cx="1095233" cy="97069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20" name="TextBox 7"/>
          <p:cNvSpPr>
            <a:spLocks noChangeArrowheads="1"/>
          </p:cNvSpPr>
          <p:nvPr/>
        </p:nvSpPr>
        <p:spPr bwMode="auto">
          <a:xfrm>
            <a:off x="4179646" y="2302088"/>
            <a:ext cx="126059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200">
                <a:solidFill>
                  <a:schemeClr val="bg1"/>
                </a:solidFill>
                <a:latin charset="0" pitchFamily="34" typeface="Impact MT Std"/>
                <a:ea charset="-122" panose="020b0503020204020204" pitchFamily="34" typeface="微软雅黑"/>
                <a:sym charset="-122" panose="020b0503020204020204" pitchFamily="34" typeface="微软雅黑"/>
              </a:rPr>
              <a:t>04</a:t>
            </a:r>
          </a:p>
        </p:txBody>
      </p:sp>
      <p:sp>
        <p:nvSpPr>
          <p:cNvPr id="21" name="文本框 163"/>
          <p:cNvSpPr txBox="1"/>
          <p:nvPr/>
        </p:nvSpPr>
        <p:spPr>
          <a:xfrm>
            <a:off x="4792881" y="2660561"/>
            <a:ext cx="2704532" cy="640080"/>
          </a:xfrm>
          <a:prstGeom prst="rect">
            <a:avLst/>
          </a:prstGeom>
          <a:noFill/>
        </p:spPr>
        <p:txBody>
          <a:bodyPr rtlCol="0" wrap="square">
            <a:spAutoFit/>
          </a:bodyPr>
          <a:lstStyle/>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第四部分  </a:t>
            </a:r>
          </a:p>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 公司产品</a:t>
            </a:r>
          </a:p>
        </p:txBody>
      </p:sp>
      <p:sp>
        <p:nvSpPr>
          <p:cNvPr id="2" name="矩形 1"/>
          <p:cNvSpPr/>
          <p:nvPr/>
        </p:nvSpPr>
        <p:spPr>
          <a:xfrm>
            <a:off x="5665538" y="4002670"/>
            <a:ext cx="833573" cy="48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微立体创业计划\002.png" id="85" name="Picture 3"/>
          <p:cNvPicPr>
            <a:picLocks noChangeArrowheads="1" noChangeAspect="1"/>
          </p:cNvPicPr>
          <p:nvPr/>
        </p:nvPicPr>
        <p:blipFill>
          <a:blip r:embed="rId3">
            <a:extLst>
              <a:ext uri="{28A0092B-C50C-407E-A947-70E740481C1C}">
                <a14:useLocalDpi/>
              </a:ext>
            </a:extLst>
          </a:blip>
          <a:stretch>
            <a:fillRect/>
          </a:stretch>
        </p:blipFill>
        <p:spPr bwMode="auto">
          <a:xfrm>
            <a:off x="7980597" y="5661248"/>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6" name="Picture 3"/>
          <p:cNvPicPr>
            <a:picLocks noChangeArrowheads="1" noChangeAspect="1"/>
          </p:cNvPicPr>
          <p:nvPr/>
        </p:nvPicPr>
        <p:blipFill>
          <a:blip r:embed="rId3">
            <a:extLst>
              <a:ext uri="{28A0092B-C50C-407E-A947-70E740481C1C}">
                <a14:useLocalDpi/>
              </a:ext>
            </a:extLst>
          </a:blip>
          <a:stretch>
            <a:fillRect/>
          </a:stretch>
        </p:blipFill>
        <p:spPr bwMode="auto">
          <a:xfrm>
            <a:off x="8977907" y="4005065"/>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7" name="Picture 3"/>
          <p:cNvPicPr>
            <a:picLocks noChangeArrowheads="1" noChangeAspect="1"/>
          </p:cNvPicPr>
          <p:nvPr/>
        </p:nvPicPr>
        <p:blipFill>
          <a:blip r:embed="rId3">
            <a:extLst>
              <a:ext uri="{28A0092B-C50C-407E-A947-70E740481C1C}">
                <a14:useLocalDpi/>
              </a:ext>
            </a:extLst>
          </a:blip>
          <a:stretch>
            <a:fillRect/>
          </a:stretch>
        </p:blipFill>
        <p:spPr bwMode="auto">
          <a:xfrm>
            <a:off x="9958635" y="5633865"/>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1" name="Picture 3"/>
          <p:cNvPicPr>
            <a:picLocks noChangeArrowheads="1" noChangeAspect="1"/>
          </p:cNvPicPr>
          <p:nvPr/>
        </p:nvPicPr>
        <p:blipFill>
          <a:blip r:embed="rId3">
            <a:extLst>
              <a:ext uri="{28A0092B-C50C-407E-A947-70E740481C1C}">
                <a14:useLocalDpi/>
              </a:ext>
            </a:extLst>
          </a:blip>
          <a:stretch>
            <a:fillRect/>
          </a:stretch>
        </p:blipFill>
        <p:spPr bwMode="auto">
          <a:xfrm>
            <a:off x="-311125" y="5661247"/>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2" name="Picture 3"/>
          <p:cNvPicPr>
            <a:picLocks noChangeArrowheads="1" noChangeAspect="1"/>
          </p:cNvPicPr>
          <p:nvPr/>
        </p:nvPicPr>
        <p:blipFill>
          <a:blip r:embed="rId3">
            <a:extLst>
              <a:ext uri="{28A0092B-C50C-407E-A947-70E740481C1C}">
                <a14:useLocalDpi/>
              </a:ext>
            </a:extLst>
          </a:blip>
          <a:stretch>
            <a:fillRect/>
          </a:stretch>
        </p:blipFill>
        <p:spPr bwMode="auto">
          <a:xfrm>
            <a:off x="686185" y="4005064"/>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3" name="Picture 3"/>
          <p:cNvPicPr>
            <a:picLocks noChangeArrowheads="1" noChangeAspect="1"/>
          </p:cNvPicPr>
          <p:nvPr/>
        </p:nvPicPr>
        <p:blipFill>
          <a:blip r:embed="rId3">
            <a:extLst>
              <a:ext uri="{28A0092B-C50C-407E-A947-70E740481C1C}">
                <a14:useLocalDpi/>
              </a:ext>
            </a:extLst>
          </a:blip>
          <a:stretch>
            <a:fillRect/>
          </a:stretch>
        </p:blipFill>
        <p:spPr bwMode="auto">
          <a:xfrm>
            <a:off x="1666913" y="5633864"/>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Tree>
    <p:extLst>
      <p:ext uri="{BB962C8B-B14F-4D97-AF65-F5344CB8AC3E}">
        <p14:creationId val="297394755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anim calcmode="lin" valueType="num">
                                      <p:cBhvr>
                                        <p:cTn dur="500" fill="hold" id="8"/>
                                        <p:tgtEl>
                                          <p:spTgt spid="18"/>
                                        </p:tgtEl>
                                        <p:attrNameLst>
                                          <p:attrName>ppt_x</p:attrName>
                                        </p:attrNameLst>
                                      </p:cBhvr>
                                      <p:tavLst>
                                        <p:tav tm="0">
                                          <p:val>
                                            <p:strVal val="#ppt_x"/>
                                          </p:val>
                                        </p:tav>
                                        <p:tav tm="100000">
                                          <p:val>
                                            <p:strVal val="#ppt_x"/>
                                          </p:val>
                                        </p:tav>
                                      </p:tavLst>
                                    </p:anim>
                                    <p:anim calcmode="lin" valueType="num">
                                      <p:cBhvr>
                                        <p:cTn dur="5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75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grpId="0" id="15" nodeType="withEffect" presetClass="entr" presetID="52" presetSubtype="0">
                                  <p:stCondLst>
                                    <p:cond delay="0"/>
                                  </p:stCondLst>
                                  <p:iterate type="lt">
                                    <p:tmPct val="10000"/>
                                  </p:iterate>
                                  <p:childTnLst>
                                    <p:set>
                                      <p:cBhvr>
                                        <p:cTn dur="1" fill="hold" id="16">
                                          <p:stCondLst>
                                            <p:cond delay="0"/>
                                          </p:stCondLst>
                                        </p:cTn>
                                        <p:tgtEl>
                                          <p:spTgt spid="20"/>
                                        </p:tgtEl>
                                        <p:attrNameLst>
                                          <p:attrName>style.visibility</p:attrName>
                                        </p:attrNameLst>
                                      </p:cBhvr>
                                      <p:to>
                                        <p:strVal val="visible"/>
                                      </p:to>
                                    </p:set>
                                    <p:animScale>
                                      <p:cBhvr>
                                        <p:cTn decel="50000" dur="1000" fill="hold" id="17">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0"/>
                                        </p:tgtEl>
                                        <p:attrNameLst>
                                          <p:attrName>ppt_x</p:attrName>
                                          <p:attrName>ppt_y</p:attrName>
                                        </p:attrNameLst>
                                      </p:cBhvr>
                                    </p:animMotion>
                                    <p:animEffect filter="fade" transition="in">
                                      <p:cBhvr>
                                        <p:cTn dur="1000" id="19"/>
                                        <p:tgtEl>
                                          <p:spTgt spid="20"/>
                                        </p:tgtEl>
                                      </p:cBhvr>
                                    </p:animEffect>
                                  </p:childTnLst>
                                </p:cTn>
                              </p:par>
                            </p:childTnLst>
                          </p:cTn>
                        </p:par>
                        <p:par>
                          <p:cTn fill="hold" id="20" nodeType="afterGroup">
                            <p:stCondLst>
                              <p:cond delay="1250"/>
                            </p:stCondLst>
                            <p:childTnLst>
                              <p:par>
                                <p:cTn fill="hold" grpId="0" id="21" nodeType="afterEffect" presetClass="entr" presetID="12" presetSubtype="4">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id="23"/>
                                        <p:tgtEl>
                                          <p:spTgt spid="21"/>
                                        </p:tgtEl>
                                        <p:attrNameLst>
                                          <p:attrName>ppt_y</p:attrName>
                                        </p:attrNameLst>
                                      </p:cBhvr>
                                      <p:tavLst>
                                        <p:tav tm="0">
                                          <p:val>
                                            <p:strVal val="#ppt_y+#ppt_h*1.125000"/>
                                          </p:val>
                                        </p:tav>
                                        <p:tav tm="100000">
                                          <p:val>
                                            <p:strVal val="#ppt_y"/>
                                          </p:val>
                                        </p:tav>
                                      </p:tavLst>
                                    </p:anim>
                                    <p:animEffect filter="wipe(up)" transition="in">
                                      <p:cBhvr>
                                        <p:cTn dur="500" id="24"/>
                                        <p:tgtEl>
                                          <p:spTgt spid="21"/>
                                        </p:tgtEl>
                                      </p:cBhvr>
                                    </p:animEffect>
                                  </p:childTnLst>
                                </p:cTn>
                              </p:par>
                            </p:childTnLst>
                          </p:cTn>
                        </p:par>
                        <p:par>
                          <p:cTn fill="hold" id="25" nodeType="afterGroup">
                            <p:stCondLst>
                              <p:cond delay="1750"/>
                            </p:stCondLst>
                            <p:childTnLst>
                              <p:par>
                                <p:cTn fill="hold" grpId="0" id="26" nodeType="afterEffect" presetClass="entr" presetID="42" presetSubtype="0">
                                  <p:stCondLst>
                                    <p:cond delay="0"/>
                                  </p:stCondLst>
                                  <p:childTnLst>
                                    <p:set>
                                      <p:cBhvr>
                                        <p:cTn dur="1" fill="hold" id="27">
                                          <p:stCondLst>
                                            <p:cond delay="0"/>
                                          </p:stCondLst>
                                        </p:cTn>
                                        <p:tgtEl>
                                          <p:spTgt spid="2"/>
                                        </p:tgtEl>
                                        <p:attrNameLst>
                                          <p:attrName>style.visibility</p:attrName>
                                        </p:attrNameLst>
                                      </p:cBhvr>
                                      <p:to>
                                        <p:strVal val="visible"/>
                                      </p:to>
                                    </p:set>
                                    <p:animEffect filter="fade" transition="in">
                                      <p:cBhvr>
                                        <p:cTn dur="1000" id="28"/>
                                        <p:tgtEl>
                                          <p:spTgt spid="2"/>
                                        </p:tgtEl>
                                      </p:cBhvr>
                                    </p:animEffect>
                                    <p:anim calcmode="lin" valueType="num">
                                      <p:cBhvr>
                                        <p:cTn dur="1000" fill="hold" id="29"/>
                                        <p:tgtEl>
                                          <p:spTgt spid="2"/>
                                        </p:tgtEl>
                                        <p:attrNameLst>
                                          <p:attrName>ppt_x</p:attrName>
                                        </p:attrNameLst>
                                      </p:cBhvr>
                                      <p:tavLst>
                                        <p:tav tm="0">
                                          <p:val>
                                            <p:strVal val="#ppt_x"/>
                                          </p:val>
                                        </p:tav>
                                        <p:tav tm="100000">
                                          <p:val>
                                            <p:strVal val="#ppt_x"/>
                                          </p:val>
                                        </p:tav>
                                      </p:tavLst>
                                    </p:anim>
                                    <p:anim calcmode="lin" valueType="num">
                                      <p:cBhvr>
                                        <p:cTn dur="1000" fill="hold" id="30"/>
                                        <p:tgtEl>
                                          <p:spTgt spid="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750"/>
                            </p:stCondLst>
                            <p:childTnLst>
                              <p:par>
                                <p:cTn fill="hold" grpId="0" id="32" nodeType="afterEffect" presetClass="entr" presetID="21" presetSubtype="1">
                                  <p:stCondLst>
                                    <p:cond delay="0"/>
                                  </p:stCondLst>
                                  <p:childTnLst>
                                    <p:set>
                                      <p:cBhvr>
                                        <p:cTn dur="1" fill="hold" id="33">
                                          <p:stCondLst>
                                            <p:cond delay="0"/>
                                          </p:stCondLst>
                                        </p:cTn>
                                        <p:tgtEl>
                                          <p:spTgt spid="45"/>
                                        </p:tgtEl>
                                        <p:attrNameLst>
                                          <p:attrName>style.visibility</p:attrName>
                                        </p:attrNameLst>
                                      </p:cBhvr>
                                      <p:to>
                                        <p:strVal val="visible"/>
                                      </p:to>
                                    </p:set>
                                    <p:animEffect filter="wheel(1)" transition="in">
                                      <p:cBhvr>
                                        <p:cTn dur="2000" id="34"/>
                                        <p:tgtEl>
                                          <p:spTgt spid="45"/>
                                        </p:tgtEl>
                                      </p:cBhvr>
                                    </p:animEffect>
                                  </p:childTnLst>
                                </p:cTn>
                              </p:par>
                              <p:par>
                                <p:cTn fill="hold" id="35" nodeType="withEffect" presetClass="entr" presetID="42" presetSubtype="0">
                                  <p:stCondLst>
                                    <p:cond delay="750"/>
                                  </p:stCondLst>
                                  <p:childTnLst>
                                    <p:set>
                                      <p:cBhvr>
                                        <p:cTn dur="1" fill="hold" id="36">
                                          <p:stCondLst>
                                            <p:cond delay="0"/>
                                          </p:stCondLst>
                                        </p:cTn>
                                        <p:tgtEl>
                                          <p:spTgt spid="85"/>
                                        </p:tgtEl>
                                        <p:attrNameLst>
                                          <p:attrName>style.visibility</p:attrName>
                                        </p:attrNameLst>
                                      </p:cBhvr>
                                      <p:to>
                                        <p:strVal val="visible"/>
                                      </p:to>
                                    </p:set>
                                    <p:animEffect filter="fade" transition="in">
                                      <p:cBhvr>
                                        <p:cTn dur="500" id="37"/>
                                        <p:tgtEl>
                                          <p:spTgt spid="85"/>
                                        </p:tgtEl>
                                      </p:cBhvr>
                                    </p:animEffect>
                                    <p:anim calcmode="lin" valueType="num">
                                      <p:cBhvr>
                                        <p:cTn dur="500" fill="hold" id="38"/>
                                        <p:tgtEl>
                                          <p:spTgt spid="85"/>
                                        </p:tgtEl>
                                        <p:attrNameLst>
                                          <p:attrName>ppt_x</p:attrName>
                                        </p:attrNameLst>
                                      </p:cBhvr>
                                      <p:tavLst>
                                        <p:tav tm="0">
                                          <p:val>
                                            <p:strVal val="#ppt_x"/>
                                          </p:val>
                                        </p:tav>
                                        <p:tav tm="100000">
                                          <p:val>
                                            <p:strVal val="#ppt_x"/>
                                          </p:val>
                                        </p:tav>
                                      </p:tavLst>
                                    </p:anim>
                                    <p:anim calcmode="lin" valueType="num">
                                      <p:cBhvr>
                                        <p:cTn dur="500" fill="hold" id="39"/>
                                        <p:tgtEl>
                                          <p:spTgt spid="8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750"/>
                                  </p:stCondLst>
                                  <p:childTnLst>
                                    <p:set>
                                      <p:cBhvr>
                                        <p:cTn dur="1" fill="hold" id="41">
                                          <p:stCondLst>
                                            <p:cond delay="0"/>
                                          </p:stCondLst>
                                        </p:cTn>
                                        <p:tgtEl>
                                          <p:spTgt spid="86"/>
                                        </p:tgtEl>
                                        <p:attrNameLst>
                                          <p:attrName>style.visibility</p:attrName>
                                        </p:attrNameLst>
                                      </p:cBhvr>
                                      <p:to>
                                        <p:strVal val="visible"/>
                                      </p:to>
                                    </p:set>
                                    <p:animEffect filter="fade" transition="in">
                                      <p:cBhvr>
                                        <p:cTn dur="500" id="42"/>
                                        <p:tgtEl>
                                          <p:spTgt spid="86"/>
                                        </p:tgtEl>
                                      </p:cBhvr>
                                    </p:animEffect>
                                    <p:anim calcmode="lin" valueType="num">
                                      <p:cBhvr>
                                        <p:cTn dur="500" fill="hold" id="43"/>
                                        <p:tgtEl>
                                          <p:spTgt spid="86"/>
                                        </p:tgtEl>
                                        <p:attrNameLst>
                                          <p:attrName>ppt_x</p:attrName>
                                        </p:attrNameLst>
                                      </p:cBhvr>
                                      <p:tavLst>
                                        <p:tav tm="0">
                                          <p:val>
                                            <p:strVal val="#ppt_x"/>
                                          </p:val>
                                        </p:tav>
                                        <p:tav tm="100000">
                                          <p:val>
                                            <p:strVal val="#ppt_x"/>
                                          </p:val>
                                        </p:tav>
                                      </p:tavLst>
                                    </p:anim>
                                    <p:anim calcmode="lin" valueType="num">
                                      <p:cBhvr>
                                        <p:cTn dur="500" fill="hold" id="44"/>
                                        <p:tgtEl>
                                          <p:spTgt spid="86"/>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750"/>
                                  </p:stCondLst>
                                  <p:childTnLst>
                                    <p:set>
                                      <p:cBhvr>
                                        <p:cTn dur="1" fill="hold" id="46">
                                          <p:stCondLst>
                                            <p:cond delay="0"/>
                                          </p:stCondLst>
                                        </p:cTn>
                                        <p:tgtEl>
                                          <p:spTgt spid="87"/>
                                        </p:tgtEl>
                                        <p:attrNameLst>
                                          <p:attrName>style.visibility</p:attrName>
                                        </p:attrNameLst>
                                      </p:cBhvr>
                                      <p:to>
                                        <p:strVal val="visible"/>
                                      </p:to>
                                    </p:set>
                                    <p:animEffect filter="fade" transition="in">
                                      <p:cBhvr>
                                        <p:cTn dur="500" id="47"/>
                                        <p:tgtEl>
                                          <p:spTgt spid="87"/>
                                        </p:tgtEl>
                                      </p:cBhvr>
                                    </p:animEffect>
                                    <p:anim calcmode="lin" valueType="num">
                                      <p:cBhvr>
                                        <p:cTn dur="500" fill="hold" id="48"/>
                                        <p:tgtEl>
                                          <p:spTgt spid="87"/>
                                        </p:tgtEl>
                                        <p:attrNameLst>
                                          <p:attrName>ppt_x</p:attrName>
                                        </p:attrNameLst>
                                      </p:cBhvr>
                                      <p:tavLst>
                                        <p:tav tm="0">
                                          <p:val>
                                            <p:strVal val="#ppt_x"/>
                                          </p:val>
                                        </p:tav>
                                        <p:tav tm="100000">
                                          <p:val>
                                            <p:strVal val="#ppt_x"/>
                                          </p:val>
                                        </p:tav>
                                      </p:tavLst>
                                    </p:anim>
                                    <p:anim calcmode="lin" valueType="num">
                                      <p:cBhvr>
                                        <p:cTn dur="500" fill="hold" id="49"/>
                                        <p:tgtEl>
                                          <p:spTgt spid="87"/>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750"/>
                                  </p:stCondLst>
                                  <p:childTnLst>
                                    <p:set>
                                      <p:cBhvr>
                                        <p:cTn dur="1" fill="hold" id="51">
                                          <p:stCondLst>
                                            <p:cond delay="0"/>
                                          </p:stCondLst>
                                        </p:cTn>
                                        <p:tgtEl>
                                          <p:spTgt spid="91"/>
                                        </p:tgtEl>
                                        <p:attrNameLst>
                                          <p:attrName>style.visibility</p:attrName>
                                        </p:attrNameLst>
                                      </p:cBhvr>
                                      <p:to>
                                        <p:strVal val="visible"/>
                                      </p:to>
                                    </p:set>
                                    <p:animEffect filter="fade" transition="in">
                                      <p:cBhvr>
                                        <p:cTn dur="500" id="52"/>
                                        <p:tgtEl>
                                          <p:spTgt spid="91"/>
                                        </p:tgtEl>
                                      </p:cBhvr>
                                    </p:animEffect>
                                    <p:anim calcmode="lin" valueType="num">
                                      <p:cBhvr>
                                        <p:cTn dur="500" fill="hold" id="53"/>
                                        <p:tgtEl>
                                          <p:spTgt spid="91"/>
                                        </p:tgtEl>
                                        <p:attrNameLst>
                                          <p:attrName>ppt_x</p:attrName>
                                        </p:attrNameLst>
                                      </p:cBhvr>
                                      <p:tavLst>
                                        <p:tav tm="0">
                                          <p:val>
                                            <p:strVal val="#ppt_x"/>
                                          </p:val>
                                        </p:tav>
                                        <p:tav tm="100000">
                                          <p:val>
                                            <p:strVal val="#ppt_x"/>
                                          </p:val>
                                        </p:tav>
                                      </p:tavLst>
                                    </p:anim>
                                    <p:anim calcmode="lin" valueType="num">
                                      <p:cBhvr>
                                        <p:cTn dur="500" fill="hold" id="54"/>
                                        <p:tgtEl>
                                          <p:spTgt spid="91"/>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750"/>
                                  </p:stCondLst>
                                  <p:childTnLst>
                                    <p:set>
                                      <p:cBhvr>
                                        <p:cTn dur="1" fill="hold" id="56">
                                          <p:stCondLst>
                                            <p:cond delay="0"/>
                                          </p:stCondLst>
                                        </p:cTn>
                                        <p:tgtEl>
                                          <p:spTgt spid="92"/>
                                        </p:tgtEl>
                                        <p:attrNameLst>
                                          <p:attrName>style.visibility</p:attrName>
                                        </p:attrNameLst>
                                      </p:cBhvr>
                                      <p:to>
                                        <p:strVal val="visible"/>
                                      </p:to>
                                    </p:set>
                                    <p:animEffect filter="fade" transition="in">
                                      <p:cBhvr>
                                        <p:cTn dur="500" id="57"/>
                                        <p:tgtEl>
                                          <p:spTgt spid="92"/>
                                        </p:tgtEl>
                                      </p:cBhvr>
                                    </p:animEffect>
                                    <p:anim calcmode="lin" valueType="num">
                                      <p:cBhvr>
                                        <p:cTn dur="500" fill="hold" id="58"/>
                                        <p:tgtEl>
                                          <p:spTgt spid="92"/>
                                        </p:tgtEl>
                                        <p:attrNameLst>
                                          <p:attrName>ppt_x</p:attrName>
                                        </p:attrNameLst>
                                      </p:cBhvr>
                                      <p:tavLst>
                                        <p:tav tm="0">
                                          <p:val>
                                            <p:strVal val="#ppt_x"/>
                                          </p:val>
                                        </p:tav>
                                        <p:tav tm="100000">
                                          <p:val>
                                            <p:strVal val="#ppt_x"/>
                                          </p:val>
                                        </p:tav>
                                      </p:tavLst>
                                    </p:anim>
                                    <p:anim calcmode="lin" valueType="num">
                                      <p:cBhvr>
                                        <p:cTn dur="500" fill="hold" id="59"/>
                                        <p:tgtEl>
                                          <p:spTgt spid="92"/>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750"/>
                                  </p:stCondLst>
                                  <p:childTnLst>
                                    <p:set>
                                      <p:cBhvr>
                                        <p:cTn dur="1" fill="hold" id="61">
                                          <p:stCondLst>
                                            <p:cond delay="0"/>
                                          </p:stCondLst>
                                        </p:cTn>
                                        <p:tgtEl>
                                          <p:spTgt spid="93"/>
                                        </p:tgtEl>
                                        <p:attrNameLst>
                                          <p:attrName>style.visibility</p:attrName>
                                        </p:attrNameLst>
                                      </p:cBhvr>
                                      <p:to>
                                        <p:strVal val="visible"/>
                                      </p:to>
                                    </p:set>
                                    <p:animEffect filter="fade" transition="in">
                                      <p:cBhvr>
                                        <p:cTn dur="500" id="62"/>
                                        <p:tgtEl>
                                          <p:spTgt spid="93"/>
                                        </p:tgtEl>
                                      </p:cBhvr>
                                    </p:animEffect>
                                    <p:anim calcmode="lin" valueType="num">
                                      <p:cBhvr>
                                        <p:cTn dur="500" fill="hold" id="63"/>
                                        <p:tgtEl>
                                          <p:spTgt spid="93"/>
                                        </p:tgtEl>
                                        <p:attrNameLst>
                                          <p:attrName>ppt_x</p:attrName>
                                        </p:attrNameLst>
                                      </p:cBhvr>
                                      <p:tavLst>
                                        <p:tav tm="0">
                                          <p:val>
                                            <p:strVal val="#ppt_x"/>
                                          </p:val>
                                        </p:tav>
                                        <p:tav tm="100000">
                                          <p:val>
                                            <p:strVal val="#ppt_x"/>
                                          </p:val>
                                        </p:tav>
                                      </p:tavLst>
                                    </p:anim>
                                    <p:anim calcmode="lin" valueType="num">
                                      <p:cBhvr>
                                        <p:cTn dur="500" fill="hold" id="64"/>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19"/>
      <p:bldP grpId="0" spid="20"/>
      <p:bldP grpId="0" spid="21"/>
      <p:bldP grpId="0" spid="2"/>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 name="KSO_Shape"/>
          <p:cNvSpPr/>
          <p:nvPr/>
        </p:nvSpPr>
        <p:spPr bwMode="auto">
          <a:xfrm>
            <a:off x="449193" y="404665"/>
            <a:ext cx="423578" cy="360040"/>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6" name="TextBox 5"/>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产品概述</a:t>
            </a:r>
          </a:p>
        </p:txBody>
      </p:sp>
      <p:sp>
        <p:nvSpPr>
          <p:cNvPr id="7" name="TextBox 6"/>
          <p:cNvSpPr txBox="1"/>
          <p:nvPr/>
        </p:nvSpPr>
        <p:spPr>
          <a:xfrm>
            <a:off x="1702718" y="1340768"/>
            <a:ext cx="8892188" cy="426720"/>
          </a:xfrm>
          <a:prstGeom prst="rect">
            <a:avLst/>
          </a:prstGeom>
          <a:noFill/>
        </p:spPr>
        <p:txBody>
          <a:bodyPr bIns="0" lIns="0" rIns="0" rtlCol="0" tIns="0" wrap="square">
            <a:spAutoFit/>
          </a:bodyPr>
          <a:lstStyle/>
          <a:p>
            <a:pPr algn="ctr"/>
            <a:r>
              <a:rPr altLang="en-US" lang="zh-CN" smtClean="0" sz="1400">
                <a:solidFill>
                  <a:schemeClr val="tx1">
                    <a:lumMod val="50000"/>
                    <a:lumOff val="50000"/>
                  </a:schemeClr>
                </a:solidFill>
                <a:latin charset="0" pitchFamily="34" typeface="Impact MT Std"/>
                <a:ea charset="-122" panose="020b0503020204020204" pitchFamily="34" typeface="微软雅黑"/>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p>
        </p:txBody>
      </p:sp>
      <p:pic>
        <p:nvPicPr>
          <p:cNvPr id="8" name="Picture 2"/>
          <p:cNvPicPr>
            <a:picLocks noChangeAspect="1"/>
          </p:cNvPicPr>
          <p:nvPr/>
        </p:nvPicPr>
        <p:blipFill>
          <a:blip r:embed="rId4">
            <a:duotone>
              <a:prstClr val="black"/>
              <a:schemeClr val="bg1">
                <a:lumMod val="95000"/>
                <a:tint val="45000"/>
                <a:satMod val="400000"/>
              </a:schemeClr>
            </a:duotone>
            <a:extLst>
              <a:ext uri="{28A0092B-C50C-407E-A947-70E740481C1C}">
                <a14:useLocalDpi/>
              </a:ext>
            </a:extLst>
          </a:blip>
          <a:stretch>
            <a:fillRect/>
          </a:stretch>
        </p:blipFill>
        <p:spPr>
          <a:xfrm>
            <a:off x="1270670" y="2060848"/>
            <a:ext cx="5200428" cy="4278136"/>
          </a:xfrm>
          <a:prstGeom prst="rect">
            <a:avLst/>
          </a:prstGeom>
        </p:spPr>
      </p:pic>
      <p:sp>
        <p:nvSpPr>
          <p:cNvPr id="10" name="矩形 9"/>
          <p:cNvSpPr/>
          <p:nvPr/>
        </p:nvSpPr>
        <p:spPr>
          <a:xfrm>
            <a:off x="1602235" y="2492896"/>
            <a:ext cx="4537298" cy="2592288"/>
          </a:xfrm>
          <a:prstGeom prst="rect">
            <a:avLst/>
          </a:prstGeom>
          <a:blipFill dpi="0" rotWithShape="1">
            <a:blip r:embed="rId5">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1" name="组合 10"/>
          <p:cNvGrpSpPr/>
          <p:nvPr/>
        </p:nvGrpSpPr>
        <p:grpSpPr>
          <a:xfrm>
            <a:off x="6575635" y="2190050"/>
            <a:ext cx="1319771" cy="1670998"/>
            <a:chOff x="4390176" y="890801"/>
            <a:chExt cx="1081244" cy="1368991"/>
          </a:xfrm>
        </p:grpSpPr>
        <p:grpSp>
          <p:nvGrpSpPr>
            <p:cNvPr id="12" name="组合 11"/>
            <p:cNvGrpSpPr/>
            <p:nvPr/>
          </p:nvGrpSpPr>
          <p:grpSpPr>
            <a:xfrm>
              <a:off x="4390176" y="890801"/>
              <a:ext cx="1081244" cy="1368991"/>
              <a:chOff x="4627786" y="1796539"/>
              <a:chExt cx="2675679" cy="3387753"/>
            </a:xfrm>
          </p:grpSpPr>
          <p:sp>
            <p:nvSpPr>
              <p:cNvPr id="16" name="圆角矩形 15"/>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7" name="椭圆 1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13" name="组合 12"/>
            <p:cNvGrpSpPr/>
            <p:nvPr/>
          </p:nvGrpSpPr>
          <p:grpSpPr>
            <a:xfrm>
              <a:off x="4489652" y="976692"/>
              <a:ext cx="873070" cy="1203161"/>
              <a:chOff x="4627786" y="1715908"/>
              <a:chExt cx="2875230" cy="3962302"/>
            </a:xfrm>
          </p:grpSpPr>
          <p:sp>
            <p:nvSpPr>
              <p:cNvPr id="14" name="圆角矩形 13"/>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椭圆 14"/>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sp>
        <p:nvSpPr>
          <p:cNvPr id="18" name="TextBox 7"/>
          <p:cNvSpPr>
            <a:spLocks noChangeArrowheads="1"/>
          </p:cNvSpPr>
          <p:nvPr/>
        </p:nvSpPr>
        <p:spPr bwMode="auto">
          <a:xfrm>
            <a:off x="6791659" y="2478082"/>
            <a:ext cx="558136"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600">
                <a:solidFill>
                  <a:srgbClr val="0070C0"/>
                </a:solidFill>
                <a:latin charset="0" pitchFamily="34" typeface="Impact MT Std"/>
                <a:ea charset="-122" panose="020b0503020204020204" pitchFamily="34" typeface="微软雅黑"/>
                <a:sym charset="-122" panose="020b0503020204020204" pitchFamily="34" typeface="微软雅黑"/>
              </a:rPr>
              <a:t>01</a:t>
            </a:r>
          </a:p>
        </p:txBody>
      </p:sp>
      <p:grpSp>
        <p:nvGrpSpPr>
          <p:cNvPr id="19" name="组合 18"/>
          <p:cNvGrpSpPr/>
          <p:nvPr/>
        </p:nvGrpSpPr>
        <p:grpSpPr>
          <a:xfrm>
            <a:off x="7679382" y="2348880"/>
            <a:ext cx="3424864" cy="864096"/>
            <a:chOff x="3451161" y="3733081"/>
            <a:chExt cx="3424864" cy="864096"/>
          </a:xfrm>
        </p:grpSpPr>
        <p:sp>
          <p:nvSpPr>
            <p:cNvPr id="20" name="文本框 103"/>
            <p:cNvSpPr txBox="1"/>
            <p:nvPr/>
          </p:nvSpPr>
          <p:spPr>
            <a:xfrm>
              <a:off x="3451161" y="3733081"/>
              <a:ext cx="2915524" cy="396240"/>
            </a:xfrm>
            <a:prstGeom prst="rect">
              <a:avLst/>
            </a:prstGeom>
            <a:noFill/>
          </p:spPr>
          <p:txBody>
            <a:bodyPr rtlCol="0" wrap="square">
              <a:spAutoFit/>
            </a:bodyPr>
            <a:lstStyle/>
            <a:p>
              <a:r>
                <a:rPr altLang="en-US" b="1" lang="zh-CN" smtClean="0" sz="2000">
                  <a:solidFill>
                    <a:srgbClr val="0070C0"/>
                  </a:solidFill>
                  <a:latin charset="-122" panose="020b0503020204020204" pitchFamily="34" typeface="微软雅黑"/>
                  <a:ea charset="-122" panose="020b0503020204020204" pitchFamily="34" typeface="微软雅黑"/>
                </a:rPr>
                <a:t>输入文字标题</a:t>
              </a:r>
            </a:p>
          </p:txBody>
        </p:sp>
        <p:sp>
          <p:nvSpPr>
            <p:cNvPr id="21" name="文本框 104"/>
            <p:cNvSpPr txBox="1"/>
            <p:nvPr/>
          </p:nvSpPr>
          <p:spPr>
            <a:xfrm>
              <a:off x="3457190" y="4135512"/>
              <a:ext cx="3418835" cy="45720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您的内容打在这里，或者通过复制您的文本后，在此框中粘贴。您的内容打在这里。</a:t>
              </a:r>
            </a:p>
          </p:txBody>
        </p:sp>
      </p:grpSp>
      <p:grpSp>
        <p:nvGrpSpPr>
          <p:cNvPr id="22" name="组合 21"/>
          <p:cNvGrpSpPr/>
          <p:nvPr/>
        </p:nvGrpSpPr>
        <p:grpSpPr>
          <a:xfrm>
            <a:off x="6607155" y="3342178"/>
            <a:ext cx="1319771" cy="1670998"/>
            <a:chOff x="4390176" y="890801"/>
            <a:chExt cx="1081244" cy="1368991"/>
          </a:xfrm>
        </p:grpSpPr>
        <p:grpSp>
          <p:nvGrpSpPr>
            <p:cNvPr id="23" name="组合 22"/>
            <p:cNvGrpSpPr/>
            <p:nvPr/>
          </p:nvGrpSpPr>
          <p:grpSpPr>
            <a:xfrm>
              <a:off x="4390176" y="890801"/>
              <a:ext cx="1081244" cy="1368991"/>
              <a:chOff x="4627786" y="1796539"/>
              <a:chExt cx="2675679" cy="3387753"/>
            </a:xfrm>
          </p:grpSpPr>
          <p:sp>
            <p:nvSpPr>
              <p:cNvPr id="27" name="圆角矩形 26"/>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椭圆 27"/>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24" name="组合 23"/>
            <p:cNvGrpSpPr/>
            <p:nvPr/>
          </p:nvGrpSpPr>
          <p:grpSpPr>
            <a:xfrm>
              <a:off x="4489652" y="976692"/>
              <a:ext cx="873070" cy="1203161"/>
              <a:chOff x="4627786" y="1715908"/>
              <a:chExt cx="2875230" cy="3962302"/>
            </a:xfrm>
          </p:grpSpPr>
          <p:sp>
            <p:nvSpPr>
              <p:cNvPr id="25" name="圆角矩形 24"/>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椭圆 25"/>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sp>
        <p:nvSpPr>
          <p:cNvPr id="29" name="TextBox 7"/>
          <p:cNvSpPr>
            <a:spLocks noChangeArrowheads="1"/>
          </p:cNvSpPr>
          <p:nvPr/>
        </p:nvSpPr>
        <p:spPr bwMode="auto">
          <a:xfrm>
            <a:off x="6823179" y="3630210"/>
            <a:ext cx="558136"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600">
                <a:solidFill>
                  <a:srgbClr val="0070C0"/>
                </a:solidFill>
                <a:latin charset="0" pitchFamily="34" typeface="Impact MT Std"/>
                <a:ea charset="-122" panose="020b0503020204020204" pitchFamily="34" typeface="微软雅黑"/>
                <a:sym charset="-122" panose="020b0503020204020204" pitchFamily="34" typeface="微软雅黑"/>
              </a:rPr>
              <a:t>02</a:t>
            </a:r>
          </a:p>
        </p:txBody>
      </p:sp>
      <p:grpSp>
        <p:nvGrpSpPr>
          <p:cNvPr id="30" name="组合 29"/>
          <p:cNvGrpSpPr/>
          <p:nvPr/>
        </p:nvGrpSpPr>
        <p:grpSpPr>
          <a:xfrm>
            <a:off x="7710902" y="3501008"/>
            <a:ext cx="3424864" cy="864096"/>
            <a:chOff x="3451161" y="3733081"/>
            <a:chExt cx="3424864" cy="864096"/>
          </a:xfrm>
        </p:grpSpPr>
        <p:sp>
          <p:nvSpPr>
            <p:cNvPr id="31" name="文本框 103"/>
            <p:cNvSpPr txBox="1"/>
            <p:nvPr/>
          </p:nvSpPr>
          <p:spPr>
            <a:xfrm>
              <a:off x="3451160" y="3733081"/>
              <a:ext cx="2915524" cy="396240"/>
            </a:xfrm>
            <a:prstGeom prst="rect">
              <a:avLst/>
            </a:prstGeom>
            <a:noFill/>
          </p:spPr>
          <p:txBody>
            <a:bodyPr rtlCol="0" wrap="square">
              <a:spAutoFit/>
            </a:bodyPr>
            <a:lstStyle/>
            <a:p>
              <a:r>
                <a:rPr altLang="en-US" b="1" lang="zh-CN" sz="2000">
                  <a:solidFill>
                    <a:srgbClr val="0070C0"/>
                  </a:solidFill>
                  <a:latin charset="-122" panose="020b0503020204020204" pitchFamily="34" typeface="微软雅黑"/>
                  <a:ea charset="-122" panose="020b0503020204020204" pitchFamily="34" typeface="微软雅黑"/>
                </a:rPr>
                <a:t>输入文字标题</a:t>
              </a:r>
            </a:p>
          </p:txBody>
        </p:sp>
        <p:sp>
          <p:nvSpPr>
            <p:cNvPr id="32" name="文本框 104"/>
            <p:cNvSpPr txBox="1"/>
            <p:nvPr/>
          </p:nvSpPr>
          <p:spPr>
            <a:xfrm>
              <a:off x="3457190" y="4135512"/>
              <a:ext cx="3418835" cy="45720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您的内容打在这里，或者通过复制您的文本后，在此框中粘贴。您的内容打在这里。</a:t>
              </a:r>
            </a:p>
          </p:txBody>
        </p:sp>
      </p:grpSp>
      <p:grpSp>
        <p:nvGrpSpPr>
          <p:cNvPr id="33" name="组合 32"/>
          <p:cNvGrpSpPr/>
          <p:nvPr/>
        </p:nvGrpSpPr>
        <p:grpSpPr>
          <a:xfrm>
            <a:off x="6599262" y="4494306"/>
            <a:ext cx="1319771" cy="1670998"/>
            <a:chOff x="4390176" y="890801"/>
            <a:chExt cx="1081244" cy="1368991"/>
          </a:xfrm>
        </p:grpSpPr>
        <p:grpSp>
          <p:nvGrpSpPr>
            <p:cNvPr id="34" name="组合 33"/>
            <p:cNvGrpSpPr/>
            <p:nvPr/>
          </p:nvGrpSpPr>
          <p:grpSpPr>
            <a:xfrm>
              <a:off x="4390176" y="890801"/>
              <a:ext cx="1081244" cy="1368991"/>
              <a:chOff x="4627786" y="1796539"/>
              <a:chExt cx="2675679" cy="3387753"/>
            </a:xfrm>
          </p:grpSpPr>
          <p:sp>
            <p:nvSpPr>
              <p:cNvPr id="38" name="圆角矩形 37"/>
              <p:cNvSpPr/>
              <p:nvPr/>
            </p:nvSpPr>
            <p:spPr>
              <a:xfrm rot="2760000">
                <a:off x="4423176" y="2304004"/>
                <a:ext cx="3387753" cy="2372824"/>
              </a:xfrm>
              <a:prstGeom prst="roundRect">
                <a:avLst>
                  <a:gd fmla="val 50000" name="adj"/>
                </a:avLst>
              </a:prstGeom>
              <a:gradFill>
                <a:gsLst>
                  <a:gs pos="47000">
                    <a:schemeClr val="tx1">
                      <a:alpha val="19000"/>
                    </a:schemeClr>
                  </a:gs>
                  <a:gs pos="76000">
                    <a:srgbClr val="6C6C6C">
                      <a:alpha val="10000"/>
                    </a:srgbClr>
                  </a:gs>
                  <a:gs pos="0">
                    <a:schemeClr val="tx1">
                      <a:alpha val="61000"/>
                    </a:schemeClr>
                  </a:gs>
                  <a:gs pos="100000">
                    <a:srgbClr val="D8D8D8">
                      <a:alpha val="0"/>
                    </a:srgbClr>
                  </a:gs>
                </a:gsLst>
                <a:lin ang="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9" name="椭圆 38"/>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304800" dir="2700000" dist="1270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35" name="组合 34"/>
            <p:cNvGrpSpPr/>
            <p:nvPr/>
          </p:nvGrpSpPr>
          <p:grpSpPr>
            <a:xfrm>
              <a:off x="4489652" y="976692"/>
              <a:ext cx="873070" cy="1203161"/>
              <a:chOff x="4627786" y="1715908"/>
              <a:chExt cx="2875230" cy="3962302"/>
            </a:xfrm>
          </p:grpSpPr>
          <p:sp>
            <p:nvSpPr>
              <p:cNvPr id="36" name="圆角矩形 35"/>
              <p:cNvSpPr/>
              <p:nvPr/>
            </p:nvSpPr>
            <p:spPr>
              <a:xfrm rot="2760000">
                <a:off x="4335454" y="2510647"/>
                <a:ext cx="3962302" cy="2372823"/>
              </a:xfrm>
              <a:prstGeom prst="roundRect">
                <a:avLst>
                  <a:gd fmla="val 50000" name="adj"/>
                </a:avLst>
              </a:prstGeom>
              <a:gradFill>
                <a:gsLst>
                  <a:gs pos="32000">
                    <a:schemeClr val="tx1">
                      <a:alpha val="13000"/>
                    </a:schemeClr>
                  </a:gs>
                  <a:gs pos="68000">
                    <a:srgbClr val="6C6C6C">
                      <a:alpha val="10000"/>
                    </a:srgbClr>
                  </a:gs>
                  <a:gs pos="0">
                    <a:schemeClr val="tx1">
                      <a:alpha val="61000"/>
                    </a:schemeClr>
                  </a:gs>
                  <a:gs pos="100000">
                    <a:srgbClr val="D8D8D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7" name="椭圆 36"/>
              <p:cNvSpPr/>
              <p:nvPr/>
            </p:nvSpPr>
            <p:spPr>
              <a:xfrm>
                <a:off x="4627786" y="1946965"/>
                <a:ext cx="1963514" cy="1963514"/>
              </a:xfrm>
              <a:prstGeom prst="ellipse">
                <a:avLst/>
              </a:prstGeom>
              <a:gradFill>
                <a:gsLst>
                  <a:gs pos="0">
                    <a:srgbClr val="D3D3D3"/>
                  </a:gs>
                  <a:gs pos="100000">
                    <a:srgbClr val="F7F7F7"/>
                  </a:gs>
                </a:gsLst>
                <a:lin ang="2700000" scaled="1"/>
              </a:gradFill>
              <a:ln w="19050">
                <a:gradFill flip="none" rotWithShape="1">
                  <a:gsLst>
                    <a:gs pos="0">
                      <a:schemeClr val="bg1"/>
                    </a:gs>
                    <a:gs pos="100000">
                      <a:schemeClr val="bg1">
                        <a:lumMod val="75000"/>
                      </a:schemeClr>
                    </a:gs>
                  </a:gsLst>
                  <a:lin ang="2700000" scaled="1"/>
                </a:gradFill>
              </a:ln>
              <a:effectLst>
                <a:outerShdw algn="tl" blurRad="254000" dir="2700000" dist="114300"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sp>
        <p:nvSpPr>
          <p:cNvPr id="40" name="TextBox 7"/>
          <p:cNvSpPr>
            <a:spLocks noChangeArrowheads="1"/>
          </p:cNvSpPr>
          <p:nvPr/>
        </p:nvSpPr>
        <p:spPr bwMode="auto">
          <a:xfrm>
            <a:off x="6815286" y="4782338"/>
            <a:ext cx="558136" cy="5486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600">
                <a:solidFill>
                  <a:srgbClr val="0070C0"/>
                </a:solidFill>
                <a:latin charset="0" pitchFamily="34" typeface="Impact MT Std"/>
                <a:ea charset="-122" panose="020b0503020204020204" pitchFamily="34" typeface="微软雅黑"/>
                <a:sym charset="-122" panose="020b0503020204020204" pitchFamily="34" typeface="微软雅黑"/>
              </a:rPr>
              <a:t>03</a:t>
            </a:r>
          </a:p>
        </p:txBody>
      </p:sp>
      <p:grpSp>
        <p:nvGrpSpPr>
          <p:cNvPr id="41" name="组合 40"/>
          <p:cNvGrpSpPr/>
          <p:nvPr/>
        </p:nvGrpSpPr>
        <p:grpSpPr>
          <a:xfrm>
            <a:off x="7703009" y="4653136"/>
            <a:ext cx="3424864" cy="864096"/>
            <a:chOff x="3451161" y="3733081"/>
            <a:chExt cx="3424864" cy="864096"/>
          </a:xfrm>
        </p:grpSpPr>
        <p:sp>
          <p:nvSpPr>
            <p:cNvPr id="42" name="文本框 103"/>
            <p:cNvSpPr txBox="1"/>
            <p:nvPr/>
          </p:nvSpPr>
          <p:spPr>
            <a:xfrm>
              <a:off x="3451160" y="3733081"/>
              <a:ext cx="2915524" cy="396240"/>
            </a:xfrm>
            <a:prstGeom prst="rect">
              <a:avLst/>
            </a:prstGeom>
            <a:noFill/>
          </p:spPr>
          <p:txBody>
            <a:bodyPr rtlCol="0" wrap="square">
              <a:spAutoFit/>
            </a:bodyPr>
            <a:lstStyle/>
            <a:p>
              <a:r>
                <a:rPr altLang="en-US" b="1" lang="zh-CN" sz="2000">
                  <a:solidFill>
                    <a:srgbClr val="0070C0"/>
                  </a:solidFill>
                  <a:latin charset="-122" panose="020b0503020204020204" pitchFamily="34" typeface="微软雅黑"/>
                  <a:ea charset="-122" panose="020b0503020204020204" pitchFamily="34" typeface="微软雅黑"/>
                </a:rPr>
                <a:t>输入文字标题</a:t>
              </a:r>
            </a:p>
          </p:txBody>
        </p:sp>
        <p:sp>
          <p:nvSpPr>
            <p:cNvPr id="43" name="文本框 104"/>
            <p:cNvSpPr txBox="1"/>
            <p:nvPr/>
          </p:nvSpPr>
          <p:spPr>
            <a:xfrm>
              <a:off x="3457190" y="4135512"/>
              <a:ext cx="3418835" cy="45720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您的内容打在这里，或者通过复制您的文本后，在此框中粘贴。您的内容打在这里。</a:t>
              </a:r>
            </a:p>
          </p:txBody>
        </p:sp>
      </p:grpSp>
    </p:spTree>
    <p:extLst>
      <p:ext uri="{BB962C8B-B14F-4D97-AF65-F5344CB8AC3E}">
        <p14:creationId val="1680373029"/>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250" id="13"/>
                                        <p:tgtEl>
                                          <p:spTgt spid="5"/>
                                        </p:tgtEl>
                                        <p:attrNameLst>
                                          <p:attrName>ppt_y</p:attrName>
                                        </p:attrNameLst>
                                      </p:cBhvr>
                                      <p:tavLst>
                                        <p:tav tm="0">
                                          <p:val>
                                            <p:strVal val="#ppt_y+#ppt_h*1.125000"/>
                                          </p:val>
                                        </p:tav>
                                        <p:tav tm="100000">
                                          <p:val>
                                            <p:strVal val="#ppt_y"/>
                                          </p:val>
                                        </p:tav>
                                      </p:tavLst>
                                    </p:anim>
                                    <p:animEffect filter="wipe(up)" transition="in">
                                      <p:cBhvr>
                                        <p:cTn dur="250" id="14"/>
                                        <p:tgtEl>
                                          <p:spTgt spid="5"/>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 presetSubtype="2">
                                  <p:stCondLst>
                                    <p:cond delay="0"/>
                                  </p:stCondLst>
                                  <p:childTnLst>
                                    <p:set>
                                      <p:cBhvr>
                                        <p:cTn dur="1" fill="hold" id="21">
                                          <p:stCondLst>
                                            <p:cond delay="0"/>
                                          </p:stCondLst>
                                        </p:cTn>
                                        <p:tgtEl>
                                          <p:spTgt spid="7"/>
                                        </p:tgtEl>
                                        <p:attrNameLst>
                                          <p:attrName>style.visibility</p:attrName>
                                        </p:attrNameLst>
                                      </p:cBhvr>
                                      <p:to>
                                        <p:strVal val="visible"/>
                                      </p:to>
                                    </p:set>
                                    <p:anim calcmode="lin" valueType="num">
                                      <p:cBhvr additive="base">
                                        <p:cTn dur="300" fill="hold" id="22"/>
                                        <p:tgtEl>
                                          <p:spTgt spid="7"/>
                                        </p:tgtEl>
                                        <p:attrNameLst>
                                          <p:attrName>ppt_x</p:attrName>
                                        </p:attrNameLst>
                                      </p:cBhvr>
                                      <p:tavLst>
                                        <p:tav tm="0">
                                          <p:val>
                                            <p:strVal val="1+#ppt_w/2"/>
                                          </p:val>
                                        </p:tav>
                                        <p:tav tm="100000">
                                          <p:val>
                                            <p:strVal val="#ppt_x"/>
                                          </p:val>
                                        </p:tav>
                                      </p:tavLst>
                                    </p:anim>
                                    <p:anim calcmode="lin" valueType="num">
                                      <p:cBhvr additive="base">
                                        <p:cTn dur="300" fill="hold" id="23"/>
                                        <p:tgtEl>
                                          <p:spTgt spid="7"/>
                                        </p:tgtEl>
                                        <p:attrNameLst>
                                          <p:attrName>ppt_y</p:attrName>
                                        </p:attrNameLst>
                                      </p:cBhvr>
                                      <p:tavLst>
                                        <p:tav tm="0">
                                          <p:val>
                                            <p:strVal val="#ppt_y"/>
                                          </p:val>
                                        </p:tav>
                                        <p:tav tm="100000">
                                          <p:val>
                                            <p:strVal val="#ppt_y"/>
                                          </p:val>
                                        </p:tav>
                                      </p:tavLst>
                                    </p:anim>
                                  </p:childTnLst>
                                </p:cTn>
                              </p:par>
                            </p:childTnLst>
                          </p:cTn>
                        </p:par>
                        <p:par>
                          <p:cTn fill="hold" id="24" nodeType="afterGroup">
                            <p:stCondLst>
                              <p:cond delay="1300"/>
                            </p:stCondLst>
                            <p:childTnLst>
                              <p:par>
                                <p:cTn fill="hold" id="25" nodeType="afterEffect" presetClass="entr" presetID="42"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2300"/>
                            </p:stCondLst>
                            <p:childTnLst>
                              <p:par>
                                <p:cTn fill="hold" grpId="0" id="31" nodeType="afterEffect" presetClass="entr" presetID="10" presetSubtype="0">
                                  <p:stCondLst>
                                    <p:cond delay="0"/>
                                  </p:stCondLst>
                                  <p:childTnLst>
                                    <p:set>
                                      <p:cBhvr>
                                        <p:cTn dur="1" fill="hold" id="32">
                                          <p:stCondLst>
                                            <p:cond delay="0"/>
                                          </p:stCondLst>
                                        </p:cTn>
                                        <p:tgtEl>
                                          <p:spTgt spid="10"/>
                                        </p:tgtEl>
                                        <p:attrNameLst>
                                          <p:attrName>style.visibility</p:attrName>
                                        </p:attrNameLst>
                                      </p:cBhvr>
                                      <p:to>
                                        <p:strVal val="visible"/>
                                      </p:to>
                                    </p:set>
                                    <p:animEffect filter="fade" transition="in">
                                      <p:cBhvr>
                                        <p:cTn dur="500" id="33"/>
                                        <p:tgtEl>
                                          <p:spTgt spid="10"/>
                                        </p:tgtEl>
                                      </p:cBhvr>
                                    </p:animEffect>
                                  </p:childTnLst>
                                </p:cTn>
                              </p:par>
                            </p:childTnLst>
                          </p:cTn>
                        </p:par>
                        <p:par>
                          <p:cTn fill="hold" id="34" nodeType="afterGroup">
                            <p:stCondLst>
                              <p:cond delay="2800"/>
                            </p:stCondLst>
                            <p:childTnLst>
                              <p:par>
                                <p:cTn fill="hold" id="35" nodeType="afterEffect" presetClass="entr" presetID="53" presetSubtype="0">
                                  <p:stCondLst>
                                    <p:cond delay="0"/>
                                  </p:stCondLst>
                                  <p:childTnLst>
                                    <p:set>
                                      <p:cBhvr>
                                        <p:cTn dur="1" fill="hold" id="36">
                                          <p:stCondLst>
                                            <p:cond delay="0"/>
                                          </p:stCondLst>
                                        </p:cTn>
                                        <p:tgtEl>
                                          <p:spTgt spid="11"/>
                                        </p:tgtEl>
                                        <p:attrNameLst>
                                          <p:attrName>style.visibility</p:attrName>
                                        </p:attrNameLst>
                                      </p:cBhvr>
                                      <p:to>
                                        <p:strVal val="visible"/>
                                      </p:to>
                                    </p:set>
                                    <p:anim calcmode="lin" valueType="num">
                                      <p:cBhvr>
                                        <p:cTn dur="500" fill="hold" id="37"/>
                                        <p:tgtEl>
                                          <p:spTgt spid="11"/>
                                        </p:tgtEl>
                                        <p:attrNameLst>
                                          <p:attrName>ppt_w</p:attrName>
                                        </p:attrNameLst>
                                      </p:cBhvr>
                                      <p:tavLst>
                                        <p:tav tm="0">
                                          <p:val>
                                            <p:fltVal val="0"/>
                                          </p:val>
                                        </p:tav>
                                        <p:tav tm="100000">
                                          <p:val>
                                            <p:strVal val="#ppt_w"/>
                                          </p:val>
                                        </p:tav>
                                      </p:tavLst>
                                    </p:anim>
                                    <p:anim calcmode="lin" valueType="num">
                                      <p:cBhvr>
                                        <p:cTn dur="500" fill="hold" id="38"/>
                                        <p:tgtEl>
                                          <p:spTgt spid="11"/>
                                        </p:tgtEl>
                                        <p:attrNameLst>
                                          <p:attrName>ppt_h</p:attrName>
                                        </p:attrNameLst>
                                      </p:cBhvr>
                                      <p:tavLst>
                                        <p:tav tm="0">
                                          <p:val>
                                            <p:fltVal val="0"/>
                                          </p:val>
                                        </p:tav>
                                        <p:tav tm="100000">
                                          <p:val>
                                            <p:strVal val="#ppt_h"/>
                                          </p:val>
                                        </p:tav>
                                      </p:tavLst>
                                    </p:anim>
                                    <p:animEffect filter="fade" transition="in">
                                      <p:cBhvr>
                                        <p:cTn dur="500" id="39"/>
                                        <p:tgtEl>
                                          <p:spTgt spid="11"/>
                                        </p:tgtEl>
                                      </p:cBhvr>
                                    </p:animEffect>
                                  </p:childTnLst>
                                </p:cTn>
                              </p:par>
                            </p:childTnLst>
                          </p:cTn>
                        </p:par>
                        <p:par>
                          <p:cTn fill="hold" id="40" nodeType="afterGroup">
                            <p:stCondLst>
                              <p:cond delay="3300"/>
                            </p:stCondLst>
                            <p:childTnLst>
                              <p:par>
                                <p:cTn fill="hold" grpId="0" id="41" nodeType="afterEffect" presetClass="entr" presetID="31" presetSubtype="0">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p:cTn dur="1000" fill="hold" id="43"/>
                                        <p:tgtEl>
                                          <p:spTgt spid="18"/>
                                        </p:tgtEl>
                                        <p:attrNameLst>
                                          <p:attrName>ppt_w</p:attrName>
                                        </p:attrNameLst>
                                      </p:cBhvr>
                                      <p:tavLst>
                                        <p:tav tm="0">
                                          <p:val>
                                            <p:fltVal val="0"/>
                                          </p:val>
                                        </p:tav>
                                        <p:tav tm="100000">
                                          <p:val>
                                            <p:strVal val="#ppt_w"/>
                                          </p:val>
                                        </p:tav>
                                      </p:tavLst>
                                    </p:anim>
                                    <p:anim calcmode="lin" valueType="num">
                                      <p:cBhvr>
                                        <p:cTn dur="1000" fill="hold" id="44"/>
                                        <p:tgtEl>
                                          <p:spTgt spid="18"/>
                                        </p:tgtEl>
                                        <p:attrNameLst>
                                          <p:attrName>ppt_h</p:attrName>
                                        </p:attrNameLst>
                                      </p:cBhvr>
                                      <p:tavLst>
                                        <p:tav tm="0">
                                          <p:val>
                                            <p:fltVal val="0"/>
                                          </p:val>
                                        </p:tav>
                                        <p:tav tm="100000">
                                          <p:val>
                                            <p:strVal val="#ppt_h"/>
                                          </p:val>
                                        </p:tav>
                                      </p:tavLst>
                                    </p:anim>
                                    <p:anim calcmode="lin" valueType="num">
                                      <p:cBhvr>
                                        <p:cTn dur="1000" fill="hold" id="45"/>
                                        <p:tgtEl>
                                          <p:spTgt spid="18"/>
                                        </p:tgtEl>
                                        <p:attrNameLst>
                                          <p:attrName>style.rotation</p:attrName>
                                        </p:attrNameLst>
                                      </p:cBhvr>
                                      <p:tavLst>
                                        <p:tav tm="0">
                                          <p:val>
                                            <p:fltVal val="90"/>
                                          </p:val>
                                        </p:tav>
                                        <p:tav tm="100000">
                                          <p:val>
                                            <p:fltVal val="0"/>
                                          </p:val>
                                        </p:tav>
                                      </p:tavLst>
                                    </p:anim>
                                    <p:animEffect filter="fade" transition="in">
                                      <p:cBhvr>
                                        <p:cTn dur="1000" id="46"/>
                                        <p:tgtEl>
                                          <p:spTgt spid="18"/>
                                        </p:tgtEl>
                                      </p:cBhvr>
                                    </p:animEffect>
                                  </p:childTnLst>
                                </p:cTn>
                              </p:par>
                            </p:childTnLst>
                          </p:cTn>
                        </p:par>
                        <p:par>
                          <p:cTn fill="hold" id="47" nodeType="afterGroup">
                            <p:stCondLst>
                              <p:cond delay="4300"/>
                            </p:stCondLst>
                            <p:childTnLst>
                              <p:par>
                                <p:cTn fill="hold" id="48" nodeType="afterEffect" presetClass="entr" presetID="2" presetSubtype="4">
                                  <p:stCondLst>
                                    <p:cond delay="0"/>
                                  </p:stCondLst>
                                  <p:childTnLst>
                                    <p:set>
                                      <p:cBhvr>
                                        <p:cTn dur="1" fill="hold" id="49">
                                          <p:stCondLst>
                                            <p:cond delay="0"/>
                                          </p:stCondLst>
                                        </p:cTn>
                                        <p:tgtEl>
                                          <p:spTgt spid="19"/>
                                        </p:tgtEl>
                                        <p:attrNameLst>
                                          <p:attrName>style.visibility</p:attrName>
                                        </p:attrNameLst>
                                      </p:cBhvr>
                                      <p:to>
                                        <p:strVal val="visible"/>
                                      </p:to>
                                    </p:set>
                                    <p:anim calcmode="lin" valueType="num">
                                      <p:cBhvr additive="base">
                                        <p:cTn dur="500" fill="hold" id="50"/>
                                        <p:tgtEl>
                                          <p:spTgt spid="19"/>
                                        </p:tgtEl>
                                        <p:attrNameLst>
                                          <p:attrName>ppt_x</p:attrName>
                                        </p:attrNameLst>
                                      </p:cBhvr>
                                      <p:tavLst>
                                        <p:tav tm="0">
                                          <p:val>
                                            <p:strVal val="#ppt_x"/>
                                          </p:val>
                                        </p:tav>
                                        <p:tav tm="100000">
                                          <p:val>
                                            <p:strVal val="#ppt_x"/>
                                          </p:val>
                                        </p:tav>
                                      </p:tavLst>
                                    </p:anim>
                                    <p:anim calcmode="lin" valueType="num">
                                      <p:cBhvr additive="base">
                                        <p:cTn dur="500" fill="hold" id="51"/>
                                        <p:tgtEl>
                                          <p:spTgt spid="19"/>
                                        </p:tgtEl>
                                        <p:attrNameLst>
                                          <p:attrName>ppt_y</p:attrName>
                                        </p:attrNameLst>
                                      </p:cBhvr>
                                      <p:tavLst>
                                        <p:tav tm="0">
                                          <p:val>
                                            <p:strVal val="1+#ppt_h/2"/>
                                          </p:val>
                                        </p:tav>
                                        <p:tav tm="100000">
                                          <p:val>
                                            <p:strVal val="#ppt_y"/>
                                          </p:val>
                                        </p:tav>
                                      </p:tavLst>
                                    </p:anim>
                                  </p:childTnLst>
                                </p:cTn>
                              </p:par>
                            </p:childTnLst>
                          </p:cTn>
                        </p:par>
                        <p:par>
                          <p:cTn fill="hold" id="52" nodeType="afterGroup">
                            <p:stCondLst>
                              <p:cond delay="4800"/>
                            </p:stCondLst>
                            <p:childTnLst>
                              <p:par>
                                <p:cTn fill="hold" id="53" nodeType="afterEffect" presetClass="entr" presetID="53" presetSubtype="0">
                                  <p:stCondLst>
                                    <p:cond delay="0"/>
                                  </p:stCondLst>
                                  <p:childTnLst>
                                    <p:set>
                                      <p:cBhvr>
                                        <p:cTn dur="1" fill="hold" id="54">
                                          <p:stCondLst>
                                            <p:cond delay="0"/>
                                          </p:stCondLst>
                                        </p:cTn>
                                        <p:tgtEl>
                                          <p:spTgt spid="22"/>
                                        </p:tgtEl>
                                        <p:attrNameLst>
                                          <p:attrName>style.visibility</p:attrName>
                                        </p:attrNameLst>
                                      </p:cBhvr>
                                      <p:to>
                                        <p:strVal val="visible"/>
                                      </p:to>
                                    </p:set>
                                    <p:anim calcmode="lin" valueType="num">
                                      <p:cBhvr>
                                        <p:cTn dur="500" fill="hold" id="55"/>
                                        <p:tgtEl>
                                          <p:spTgt spid="22"/>
                                        </p:tgtEl>
                                        <p:attrNameLst>
                                          <p:attrName>ppt_w</p:attrName>
                                        </p:attrNameLst>
                                      </p:cBhvr>
                                      <p:tavLst>
                                        <p:tav tm="0">
                                          <p:val>
                                            <p:fltVal val="0"/>
                                          </p:val>
                                        </p:tav>
                                        <p:tav tm="100000">
                                          <p:val>
                                            <p:strVal val="#ppt_w"/>
                                          </p:val>
                                        </p:tav>
                                      </p:tavLst>
                                    </p:anim>
                                    <p:anim calcmode="lin" valueType="num">
                                      <p:cBhvr>
                                        <p:cTn dur="500" fill="hold" id="56"/>
                                        <p:tgtEl>
                                          <p:spTgt spid="22"/>
                                        </p:tgtEl>
                                        <p:attrNameLst>
                                          <p:attrName>ppt_h</p:attrName>
                                        </p:attrNameLst>
                                      </p:cBhvr>
                                      <p:tavLst>
                                        <p:tav tm="0">
                                          <p:val>
                                            <p:fltVal val="0"/>
                                          </p:val>
                                        </p:tav>
                                        <p:tav tm="100000">
                                          <p:val>
                                            <p:strVal val="#ppt_h"/>
                                          </p:val>
                                        </p:tav>
                                      </p:tavLst>
                                    </p:anim>
                                    <p:animEffect filter="fade" transition="in">
                                      <p:cBhvr>
                                        <p:cTn dur="500" id="57"/>
                                        <p:tgtEl>
                                          <p:spTgt spid="22"/>
                                        </p:tgtEl>
                                      </p:cBhvr>
                                    </p:animEffect>
                                  </p:childTnLst>
                                </p:cTn>
                              </p:par>
                            </p:childTnLst>
                          </p:cTn>
                        </p:par>
                        <p:par>
                          <p:cTn fill="hold" id="58" nodeType="afterGroup">
                            <p:stCondLst>
                              <p:cond delay="5300"/>
                            </p:stCondLst>
                            <p:childTnLst>
                              <p:par>
                                <p:cTn fill="hold" grpId="0" id="59" nodeType="afterEffect" presetClass="entr" presetID="31" presetSubtype="0">
                                  <p:stCondLst>
                                    <p:cond delay="0"/>
                                  </p:stCondLst>
                                  <p:childTnLst>
                                    <p:set>
                                      <p:cBhvr>
                                        <p:cTn dur="1" fill="hold" id="60">
                                          <p:stCondLst>
                                            <p:cond delay="0"/>
                                          </p:stCondLst>
                                        </p:cTn>
                                        <p:tgtEl>
                                          <p:spTgt spid="29"/>
                                        </p:tgtEl>
                                        <p:attrNameLst>
                                          <p:attrName>style.visibility</p:attrName>
                                        </p:attrNameLst>
                                      </p:cBhvr>
                                      <p:to>
                                        <p:strVal val="visible"/>
                                      </p:to>
                                    </p:set>
                                    <p:anim calcmode="lin" valueType="num">
                                      <p:cBhvr>
                                        <p:cTn dur="1000" fill="hold" id="61"/>
                                        <p:tgtEl>
                                          <p:spTgt spid="29"/>
                                        </p:tgtEl>
                                        <p:attrNameLst>
                                          <p:attrName>ppt_w</p:attrName>
                                        </p:attrNameLst>
                                      </p:cBhvr>
                                      <p:tavLst>
                                        <p:tav tm="0">
                                          <p:val>
                                            <p:fltVal val="0"/>
                                          </p:val>
                                        </p:tav>
                                        <p:tav tm="100000">
                                          <p:val>
                                            <p:strVal val="#ppt_w"/>
                                          </p:val>
                                        </p:tav>
                                      </p:tavLst>
                                    </p:anim>
                                    <p:anim calcmode="lin" valueType="num">
                                      <p:cBhvr>
                                        <p:cTn dur="1000" fill="hold" id="62"/>
                                        <p:tgtEl>
                                          <p:spTgt spid="29"/>
                                        </p:tgtEl>
                                        <p:attrNameLst>
                                          <p:attrName>ppt_h</p:attrName>
                                        </p:attrNameLst>
                                      </p:cBhvr>
                                      <p:tavLst>
                                        <p:tav tm="0">
                                          <p:val>
                                            <p:fltVal val="0"/>
                                          </p:val>
                                        </p:tav>
                                        <p:tav tm="100000">
                                          <p:val>
                                            <p:strVal val="#ppt_h"/>
                                          </p:val>
                                        </p:tav>
                                      </p:tavLst>
                                    </p:anim>
                                    <p:anim calcmode="lin" valueType="num">
                                      <p:cBhvr>
                                        <p:cTn dur="1000" fill="hold" id="63"/>
                                        <p:tgtEl>
                                          <p:spTgt spid="29"/>
                                        </p:tgtEl>
                                        <p:attrNameLst>
                                          <p:attrName>style.rotation</p:attrName>
                                        </p:attrNameLst>
                                      </p:cBhvr>
                                      <p:tavLst>
                                        <p:tav tm="0">
                                          <p:val>
                                            <p:fltVal val="90"/>
                                          </p:val>
                                        </p:tav>
                                        <p:tav tm="100000">
                                          <p:val>
                                            <p:fltVal val="0"/>
                                          </p:val>
                                        </p:tav>
                                      </p:tavLst>
                                    </p:anim>
                                    <p:animEffect filter="fade" transition="in">
                                      <p:cBhvr>
                                        <p:cTn dur="1000" id="64"/>
                                        <p:tgtEl>
                                          <p:spTgt spid="29"/>
                                        </p:tgtEl>
                                      </p:cBhvr>
                                    </p:animEffect>
                                  </p:childTnLst>
                                </p:cTn>
                              </p:par>
                            </p:childTnLst>
                          </p:cTn>
                        </p:par>
                        <p:par>
                          <p:cTn fill="hold" id="65" nodeType="afterGroup">
                            <p:stCondLst>
                              <p:cond delay="6300"/>
                            </p:stCondLst>
                            <p:childTnLst>
                              <p:par>
                                <p:cTn fill="hold" id="66" nodeType="afterEffect" presetClass="entr" presetID="2" presetSubtype="4">
                                  <p:stCondLst>
                                    <p:cond delay="0"/>
                                  </p:stCondLst>
                                  <p:childTnLst>
                                    <p:set>
                                      <p:cBhvr>
                                        <p:cTn dur="1" fill="hold" id="67">
                                          <p:stCondLst>
                                            <p:cond delay="0"/>
                                          </p:stCondLst>
                                        </p:cTn>
                                        <p:tgtEl>
                                          <p:spTgt spid="30"/>
                                        </p:tgtEl>
                                        <p:attrNameLst>
                                          <p:attrName>style.visibility</p:attrName>
                                        </p:attrNameLst>
                                      </p:cBhvr>
                                      <p:to>
                                        <p:strVal val="visible"/>
                                      </p:to>
                                    </p:set>
                                    <p:anim calcmode="lin" valueType="num">
                                      <p:cBhvr additive="base">
                                        <p:cTn dur="500" fill="hold" id="68"/>
                                        <p:tgtEl>
                                          <p:spTgt spid="30"/>
                                        </p:tgtEl>
                                        <p:attrNameLst>
                                          <p:attrName>ppt_x</p:attrName>
                                        </p:attrNameLst>
                                      </p:cBhvr>
                                      <p:tavLst>
                                        <p:tav tm="0">
                                          <p:val>
                                            <p:strVal val="#ppt_x"/>
                                          </p:val>
                                        </p:tav>
                                        <p:tav tm="100000">
                                          <p:val>
                                            <p:strVal val="#ppt_x"/>
                                          </p:val>
                                        </p:tav>
                                      </p:tavLst>
                                    </p:anim>
                                    <p:anim calcmode="lin" valueType="num">
                                      <p:cBhvr additive="base">
                                        <p:cTn dur="500" fill="hold" id="69"/>
                                        <p:tgtEl>
                                          <p:spTgt spid="30"/>
                                        </p:tgtEl>
                                        <p:attrNameLst>
                                          <p:attrName>ppt_y</p:attrName>
                                        </p:attrNameLst>
                                      </p:cBhvr>
                                      <p:tavLst>
                                        <p:tav tm="0">
                                          <p:val>
                                            <p:strVal val="1+#ppt_h/2"/>
                                          </p:val>
                                        </p:tav>
                                        <p:tav tm="100000">
                                          <p:val>
                                            <p:strVal val="#ppt_y"/>
                                          </p:val>
                                        </p:tav>
                                      </p:tavLst>
                                    </p:anim>
                                  </p:childTnLst>
                                </p:cTn>
                              </p:par>
                            </p:childTnLst>
                          </p:cTn>
                        </p:par>
                        <p:par>
                          <p:cTn fill="hold" id="70" nodeType="afterGroup">
                            <p:stCondLst>
                              <p:cond delay="6800"/>
                            </p:stCondLst>
                            <p:childTnLst>
                              <p:par>
                                <p:cTn fill="hold" id="71" nodeType="afterEffect" presetClass="entr" presetID="53" presetSubtype="0">
                                  <p:stCondLst>
                                    <p:cond delay="0"/>
                                  </p:stCondLst>
                                  <p:childTnLst>
                                    <p:set>
                                      <p:cBhvr>
                                        <p:cTn dur="1" fill="hold" id="72">
                                          <p:stCondLst>
                                            <p:cond delay="0"/>
                                          </p:stCondLst>
                                        </p:cTn>
                                        <p:tgtEl>
                                          <p:spTgt spid="33"/>
                                        </p:tgtEl>
                                        <p:attrNameLst>
                                          <p:attrName>style.visibility</p:attrName>
                                        </p:attrNameLst>
                                      </p:cBhvr>
                                      <p:to>
                                        <p:strVal val="visible"/>
                                      </p:to>
                                    </p:set>
                                    <p:anim calcmode="lin" valueType="num">
                                      <p:cBhvr>
                                        <p:cTn dur="500" fill="hold" id="73"/>
                                        <p:tgtEl>
                                          <p:spTgt spid="33"/>
                                        </p:tgtEl>
                                        <p:attrNameLst>
                                          <p:attrName>ppt_w</p:attrName>
                                        </p:attrNameLst>
                                      </p:cBhvr>
                                      <p:tavLst>
                                        <p:tav tm="0">
                                          <p:val>
                                            <p:fltVal val="0"/>
                                          </p:val>
                                        </p:tav>
                                        <p:tav tm="100000">
                                          <p:val>
                                            <p:strVal val="#ppt_w"/>
                                          </p:val>
                                        </p:tav>
                                      </p:tavLst>
                                    </p:anim>
                                    <p:anim calcmode="lin" valueType="num">
                                      <p:cBhvr>
                                        <p:cTn dur="500" fill="hold" id="74"/>
                                        <p:tgtEl>
                                          <p:spTgt spid="33"/>
                                        </p:tgtEl>
                                        <p:attrNameLst>
                                          <p:attrName>ppt_h</p:attrName>
                                        </p:attrNameLst>
                                      </p:cBhvr>
                                      <p:tavLst>
                                        <p:tav tm="0">
                                          <p:val>
                                            <p:fltVal val="0"/>
                                          </p:val>
                                        </p:tav>
                                        <p:tav tm="100000">
                                          <p:val>
                                            <p:strVal val="#ppt_h"/>
                                          </p:val>
                                        </p:tav>
                                      </p:tavLst>
                                    </p:anim>
                                    <p:animEffect filter="fade" transition="in">
                                      <p:cBhvr>
                                        <p:cTn dur="500" id="75"/>
                                        <p:tgtEl>
                                          <p:spTgt spid="33"/>
                                        </p:tgtEl>
                                      </p:cBhvr>
                                    </p:animEffect>
                                  </p:childTnLst>
                                </p:cTn>
                              </p:par>
                            </p:childTnLst>
                          </p:cTn>
                        </p:par>
                        <p:par>
                          <p:cTn fill="hold" id="76" nodeType="afterGroup">
                            <p:stCondLst>
                              <p:cond delay="7300"/>
                            </p:stCondLst>
                            <p:childTnLst>
                              <p:par>
                                <p:cTn fill="hold" grpId="0" id="77" nodeType="afterEffect" presetClass="entr" presetID="31" presetSubtype="0">
                                  <p:stCondLst>
                                    <p:cond delay="0"/>
                                  </p:stCondLst>
                                  <p:childTnLst>
                                    <p:set>
                                      <p:cBhvr>
                                        <p:cTn dur="1" fill="hold" id="78">
                                          <p:stCondLst>
                                            <p:cond delay="0"/>
                                          </p:stCondLst>
                                        </p:cTn>
                                        <p:tgtEl>
                                          <p:spTgt spid="40"/>
                                        </p:tgtEl>
                                        <p:attrNameLst>
                                          <p:attrName>style.visibility</p:attrName>
                                        </p:attrNameLst>
                                      </p:cBhvr>
                                      <p:to>
                                        <p:strVal val="visible"/>
                                      </p:to>
                                    </p:set>
                                    <p:anim calcmode="lin" valueType="num">
                                      <p:cBhvr>
                                        <p:cTn dur="1000" fill="hold" id="79"/>
                                        <p:tgtEl>
                                          <p:spTgt spid="40"/>
                                        </p:tgtEl>
                                        <p:attrNameLst>
                                          <p:attrName>ppt_w</p:attrName>
                                        </p:attrNameLst>
                                      </p:cBhvr>
                                      <p:tavLst>
                                        <p:tav tm="0">
                                          <p:val>
                                            <p:fltVal val="0"/>
                                          </p:val>
                                        </p:tav>
                                        <p:tav tm="100000">
                                          <p:val>
                                            <p:strVal val="#ppt_w"/>
                                          </p:val>
                                        </p:tav>
                                      </p:tavLst>
                                    </p:anim>
                                    <p:anim calcmode="lin" valueType="num">
                                      <p:cBhvr>
                                        <p:cTn dur="1000" fill="hold" id="80"/>
                                        <p:tgtEl>
                                          <p:spTgt spid="40"/>
                                        </p:tgtEl>
                                        <p:attrNameLst>
                                          <p:attrName>ppt_h</p:attrName>
                                        </p:attrNameLst>
                                      </p:cBhvr>
                                      <p:tavLst>
                                        <p:tav tm="0">
                                          <p:val>
                                            <p:fltVal val="0"/>
                                          </p:val>
                                        </p:tav>
                                        <p:tav tm="100000">
                                          <p:val>
                                            <p:strVal val="#ppt_h"/>
                                          </p:val>
                                        </p:tav>
                                      </p:tavLst>
                                    </p:anim>
                                    <p:anim calcmode="lin" valueType="num">
                                      <p:cBhvr>
                                        <p:cTn dur="1000" fill="hold" id="81"/>
                                        <p:tgtEl>
                                          <p:spTgt spid="40"/>
                                        </p:tgtEl>
                                        <p:attrNameLst>
                                          <p:attrName>style.rotation</p:attrName>
                                        </p:attrNameLst>
                                      </p:cBhvr>
                                      <p:tavLst>
                                        <p:tav tm="0">
                                          <p:val>
                                            <p:fltVal val="90"/>
                                          </p:val>
                                        </p:tav>
                                        <p:tav tm="100000">
                                          <p:val>
                                            <p:fltVal val="0"/>
                                          </p:val>
                                        </p:tav>
                                      </p:tavLst>
                                    </p:anim>
                                    <p:animEffect filter="fade" transition="in">
                                      <p:cBhvr>
                                        <p:cTn dur="1000" id="82"/>
                                        <p:tgtEl>
                                          <p:spTgt spid="40"/>
                                        </p:tgtEl>
                                      </p:cBhvr>
                                    </p:animEffect>
                                  </p:childTnLst>
                                </p:cTn>
                              </p:par>
                            </p:childTnLst>
                          </p:cTn>
                        </p:par>
                        <p:par>
                          <p:cTn fill="hold" id="83" nodeType="afterGroup">
                            <p:stCondLst>
                              <p:cond delay="8300"/>
                            </p:stCondLst>
                            <p:childTnLst>
                              <p:par>
                                <p:cTn fill="hold" id="84" nodeType="afterEffect" presetClass="entr" presetID="2" presetSubtype="4">
                                  <p:stCondLst>
                                    <p:cond delay="0"/>
                                  </p:stCondLst>
                                  <p:childTnLst>
                                    <p:set>
                                      <p:cBhvr>
                                        <p:cTn dur="1" fill="hold" id="85">
                                          <p:stCondLst>
                                            <p:cond delay="0"/>
                                          </p:stCondLst>
                                        </p:cTn>
                                        <p:tgtEl>
                                          <p:spTgt spid="41"/>
                                        </p:tgtEl>
                                        <p:attrNameLst>
                                          <p:attrName>style.visibility</p:attrName>
                                        </p:attrNameLst>
                                      </p:cBhvr>
                                      <p:to>
                                        <p:strVal val="visible"/>
                                      </p:to>
                                    </p:set>
                                    <p:anim calcmode="lin" valueType="num">
                                      <p:cBhvr additive="base">
                                        <p:cTn dur="500" fill="hold" id="86"/>
                                        <p:tgtEl>
                                          <p:spTgt spid="41"/>
                                        </p:tgtEl>
                                        <p:attrNameLst>
                                          <p:attrName>ppt_x</p:attrName>
                                        </p:attrNameLst>
                                      </p:cBhvr>
                                      <p:tavLst>
                                        <p:tav tm="0">
                                          <p:val>
                                            <p:strVal val="#ppt_x"/>
                                          </p:val>
                                        </p:tav>
                                        <p:tav tm="100000">
                                          <p:val>
                                            <p:strVal val="#ppt_x"/>
                                          </p:val>
                                        </p:tav>
                                      </p:tavLst>
                                    </p:anim>
                                    <p:anim calcmode="lin" valueType="num">
                                      <p:cBhvr additive="base">
                                        <p:cTn dur="500" fill="hold" id="87"/>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10"/>
      <p:bldP grpId="0" spid="18"/>
      <p:bldP grpId="0" spid="29"/>
      <p:bldP grpId="0" spid="40"/>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 name="KSO_Shape"/>
          <p:cNvSpPr/>
          <p:nvPr/>
        </p:nvSpPr>
        <p:spPr bwMode="auto">
          <a:xfrm>
            <a:off x="449193" y="404665"/>
            <a:ext cx="423578" cy="360040"/>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6" name="TextBox 5"/>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产品介绍</a:t>
            </a:r>
          </a:p>
        </p:txBody>
      </p:sp>
      <p:grpSp>
        <p:nvGrpSpPr>
          <p:cNvPr id="37" name="组合 36"/>
          <p:cNvGrpSpPr/>
          <p:nvPr/>
        </p:nvGrpSpPr>
        <p:grpSpPr>
          <a:xfrm>
            <a:off x="5350682" y="2935038"/>
            <a:ext cx="1490637" cy="1490638"/>
            <a:chOff x="4993868" y="2326868"/>
            <a:chExt cx="2204265" cy="2204265"/>
          </a:xfrm>
          <a:effectLst>
            <a:outerShdw algn="tl" blurRad="177800" dir="2700000" dist="88900" rotWithShape="0">
              <a:prstClr val="black">
                <a:alpha val="25000"/>
              </a:prstClr>
            </a:outerShdw>
          </a:effectLst>
        </p:grpSpPr>
        <p:sp>
          <p:nvSpPr>
            <p:cNvPr id="38" name="任意多边形 37"/>
            <p:cNvSpPr/>
            <p:nvPr/>
          </p:nvSpPr>
          <p:spPr>
            <a:xfrm>
              <a:off x="4993868" y="2326868"/>
              <a:ext cx="2204265" cy="2204265"/>
            </a:xfrm>
            <a:custGeom>
              <a:gdLst>
                <a:gd fmla="*/ 1102132 w 2204265" name="connsiteX0"/>
                <a:gd fmla="*/ 321083 h 2204265" name="connsiteY0"/>
                <a:gd fmla="*/ 311557 w 2204265" name="connsiteX1"/>
                <a:gd fmla="*/ 1111658 h 2204265" name="connsiteY1"/>
                <a:gd fmla="*/ 1102132 w 2204265" name="connsiteX2"/>
                <a:gd fmla="*/ 1902233 h 2204265" name="connsiteY2"/>
                <a:gd fmla="*/ 1892707 w 2204265" name="connsiteX3"/>
                <a:gd fmla="*/ 1111658 h 2204265" name="connsiteY3"/>
                <a:gd fmla="*/ 1102132 w 2204265" name="connsiteX4"/>
                <a:gd fmla="*/ 321083 h 2204265" name="connsiteY4"/>
                <a:gd fmla="*/ 977042 w 2204265" name="connsiteX5"/>
                <a:gd fmla="*/ 0 h 2204265" name="connsiteY5"/>
                <a:gd fmla="*/ 1227224 w 2204265" name="connsiteX6"/>
                <a:gd fmla="*/ 0 h 2204265" name="connsiteY6"/>
                <a:gd fmla="*/ 1276006 w 2204265" name="connsiteX7"/>
                <a:gd fmla="*/ 227584 h 2204265" name="connsiteY7"/>
                <a:gd fmla="*/ 1287791 w 2204265" name="connsiteX8"/>
                <a:gd fmla="*/ 229382 h 2204265" name="connsiteY8"/>
                <a:gd fmla="*/ 1387705 w 2204265" name="connsiteX9"/>
                <a:gd fmla="*/ 259057 h 2204265" name="connsiteY9"/>
                <a:gd fmla="*/ 1544868 w 2204265" name="connsiteX10"/>
                <a:gd fmla="*/ 85113 h 2204265" name="connsiteY10"/>
                <a:gd fmla="*/ 1761531 w 2204265" name="connsiteX11"/>
                <a:gd fmla="*/ 210203 h 2204265" name="connsiteY11"/>
                <a:gd fmla="*/ 1691902 w 2204265" name="connsiteX12"/>
                <a:gd fmla="*/ 425756 h 2204265" name="connsiteY12"/>
                <a:gd fmla="*/ 1705003 w 2204265" name="connsiteX13"/>
                <a:gd fmla="*/ 435309 h 2204265" name="connsiteY13"/>
                <a:gd fmla="*/ 1774668 w 2204265" name="connsiteX14"/>
                <a:gd fmla="*/ 502325 h 2204265" name="connsiteY14"/>
                <a:gd fmla="*/ 1782142 w 2204265" name="connsiteX15"/>
                <a:gd fmla="*/ 511190 h 2204265" name="connsiteY15"/>
                <a:gd fmla="*/ 1994063 w 2204265" name="connsiteX16"/>
                <a:gd fmla="*/ 442735 h 2204265" name="connsiteY16"/>
                <a:gd fmla="*/ 2119154 w 2204265" name="connsiteX17"/>
                <a:gd fmla="*/ 659399 h 2204265" name="connsiteY17"/>
                <a:gd fmla="*/ 1961265 w 2204265" name="connsiteX18"/>
                <a:gd fmla="*/ 802053 h 2204265" name="connsiteY18"/>
                <a:gd fmla="*/ 1974042 w 2204265" name="connsiteX19"/>
                <a:gd fmla="*/ 833752 h 2204265" name="connsiteY19"/>
                <a:gd fmla="*/ 1999140 w 2204265" name="connsiteX20"/>
                <a:gd fmla="*/ 933073 h 2204265" name="connsiteY20"/>
                <a:gd fmla="*/ 2204265 w 2204265" name="connsiteX21"/>
                <a:gd fmla="*/ 977042 h 2204265" name="connsiteY21"/>
                <a:gd fmla="*/ 2204265 w 2204265" name="connsiteX22"/>
                <a:gd fmla="*/ 1227224 h 2204265" name="connsiteY22"/>
                <a:gd fmla="*/ 2012137 w 2204265" name="connsiteX23"/>
                <a:gd fmla="*/ 1268406 h 2204265" name="connsiteY23"/>
                <a:gd fmla="*/ 2004638 w 2204265" name="connsiteX24"/>
                <a:gd fmla="*/ 1317545 h 2204265" name="connsiteY24"/>
                <a:gd fmla="*/ 1985237 w 2204265" name="connsiteX25"/>
                <a:gd fmla="*/ 1394985 h 2204265" name="connsiteY25"/>
                <a:gd fmla="*/ 1977636 w 2204265" name="connsiteX26"/>
                <a:gd fmla="*/ 1417004 h 2204265" name="connsiteY26"/>
                <a:gd fmla="*/ 2119154 w 2204265" name="connsiteX27"/>
                <a:gd fmla="*/ 1544868 h 2204265" name="connsiteY27"/>
                <a:gd fmla="*/ 1994063 w 2204265" name="connsiteX28"/>
                <a:gd fmla="*/ 1761531 h 2204265" name="connsiteY28"/>
                <a:gd fmla="*/ 1820151 w 2204265" name="connsiteX29"/>
                <a:gd fmla="*/ 1705353 h 2204265" name="connsiteY29"/>
                <a:gd fmla="*/ 1798711 w 2204265" name="connsiteX30"/>
                <a:gd fmla="*/ 1734758 h 2204265" name="connsiteY30"/>
                <a:gd fmla="*/ 1731696 w 2204265" name="connsiteX31"/>
                <a:gd fmla="*/ 1804423 h 2204265" name="connsiteY31"/>
                <a:gd fmla="*/ 1706998 w 2204265" name="connsiteX32"/>
                <a:gd fmla="*/ 1825242 h 2204265" name="connsiteY32"/>
                <a:gd fmla="*/ 1761531 w 2204265" name="connsiteX33"/>
                <a:gd fmla="*/ 1994062 h 2204265" name="connsiteY33"/>
                <a:gd fmla="*/ 1544868 w 2204265" name="connsiteX34"/>
                <a:gd fmla="*/ 2119153 h 2204265" name="connsiteY34"/>
                <a:gd fmla="*/ 1429863 w 2204265" name="connsiteX35"/>
                <a:gd fmla="*/ 1991868 h 2204265" name="connsiteY35"/>
                <a:gd fmla="*/ 1400268 w 2204265" name="connsiteX36"/>
                <a:gd fmla="*/ 2003797 h 2204265" name="connsiteY36"/>
                <a:gd fmla="*/ 1262745 w 2204265" name="connsiteX37"/>
                <a:gd fmla="*/ 2038549 h 2204265" name="connsiteY37"/>
                <a:gd fmla="*/ 1227224 w 2204265" name="connsiteX38"/>
                <a:gd fmla="*/ 2204265 h 2204265" name="connsiteY38"/>
                <a:gd fmla="*/ 977042 w 2204265" name="connsiteX39"/>
                <a:gd fmla="*/ 2204265 h 2204265" name="connsiteY39"/>
                <a:gd fmla="*/ 941447 w 2204265" name="connsiteX40"/>
                <a:gd fmla="*/ 2038203 h 2204265" name="connsiteY40"/>
                <a:gd fmla="*/ 916475 w 2204265" name="connsiteX41"/>
                <a:gd fmla="*/ 2034392 h 2204265" name="connsiteY41"/>
                <a:gd fmla="*/ 774169 w 2204265" name="connsiteX42"/>
                <a:gd fmla="*/ 1992127 h 2204265" name="connsiteY42"/>
                <a:gd fmla="*/ 659399 w 2204265" name="connsiteX43"/>
                <a:gd fmla="*/ 2119153 h 2204265" name="connsiteY43"/>
                <a:gd fmla="*/ 442735 w 2204265" name="connsiteX44"/>
                <a:gd fmla="*/ 1994062 h 2204265" name="connsiteY44"/>
                <a:gd fmla="*/ 496981 w 2204265" name="connsiteX45"/>
                <a:gd fmla="*/ 1826130 h 2204265" name="connsiteY45"/>
                <a:gd fmla="*/ 391274 w 2204265" name="connsiteX46"/>
                <a:gd fmla="*/ 1717869 h 2204265" name="connsiteY46"/>
                <a:gd fmla="*/ 382878 w 2204265" name="connsiteX47"/>
                <a:gd fmla="*/ 1705753 h 2204265" name="connsiteY47"/>
                <a:gd fmla="*/ 210204 w 2204265" name="connsiteX48"/>
                <a:gd fmla="*/ 1761531 h 2204265" name="connsiteY48"/>
                <a:gd fmla="*/ 85113 w 2204265" name="connsiteX49"/>
                <a:gd fmla="*/ 1544868 h 2204265" name="connsiteY49"/>
                <a:gd fmla="*/ 226733 w 2204265" name="connsiteX50"/>
                <a:gd fmla="*/ 1416912 h 2204265" name="connsiteY50"/>
                <a:gd fmla="*/ 212821 w 2204265" name="connsiteX51"/>
                <a:gd fmla="*/ 1373126 h 2204265" name="connsiteY51"/>
                <a:gd fmla="*/ 191748 w 2204265" name="connsiteX52"/>
                <a:gd fmla="*/ 1268325 h 2204265" name="connsiteY52"/>
                <a:gd fmla="*/ 0 w 2204265" name="connsiteX53"/>
                <a:gd fmla="*/ 1227224 h 2204265" name="connsiteY53"/>
                <a:gd fmla="*/ 0 w 2204265" name="connsiteX54"/>
                <a:gd fmla="*/ 977042 h 2204265" name="connsiteY54"/>
                <a:gd fmla="*/ 203220 w 2204265" name="connsiteX55"/>
                <a:gd fmla="*/ 933481 h 2204265" name="connsiteY55"/>
                <a:gd fmla="*/ 212821 w 2204265" name="connsiteX56"/>
                <a:gd fmla="*/ 890649 h 2204265" name="connsiteY56"/>
                <a:gd fmla="*/ 243470 w 2204265" name="connsiteX57"/>
                <a:gd fmla="*/ 802476 h 2204265" name="connsiteY57"/>
                <a:gd fmla="*/ 85113 w 2204265" name="connsiteX58"/>
                <a:gd fmla="*/ 659399 h 2204265" name="connsiteY58"/>
                <a:gd fmla="*/ 210204 w 2204265" name="connsiteX59"/>
                <a:gd fmla="*/ 442735 h 2204265" name="connsiteY59"/>
                <a:gd fmla="*/ 423776 w 2204265" name="connsiteX60"/>
                <a:gd fmla="*/ 511723 h 2204265" name="connsiteY60"/>
                <a:gd fmla="*/ 470557 w 2204265" name="connsiteX61"/>
                <a:gd fmla="*/ 461243 h 2204265" name="connsiteY61"/>
                <a:gd fmla="*/ 512656 w 2204265" name="connsiteX62"/>
                <a:gd fmla="*/ 426662 h 2204265" name="connsiteY62"/>
                <a:gd fmla="*/ 442735 w 2204265" name="connsiteX63"/>
                <a:gd fmla="*/ 210203 h 2204265" name="connsiteY63"/>
                <a:gd fmla="*/ 659399 w 2204265" name="connsiteX64"/>
                <a:gd fmla="*/ 85113 h 2204265" name="connsiteY64"/>
                <a:gd fmla="*/ 815299 w 2204265" name="connsiteX65"/>
                <a:gd fmla="*/ 257661 h 2204265" name="connsiteY65"/>
                <a:gd fmla="*/ 916475 w 2204265" name="connsiteX66"/>
                <a:gd fmla="*/ 229382 h 2204265" name="connsiteY66"/>
                <a:gd fmla="*/ 928259 w 2204265" name="connsiteX67"/>
                <a:gd fmla="*/ 227584 h 2204265" name="connsiteY6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b="b" l="l" r="r" t="t"/>
              <a:pathLst>
                <a:path h="2204265" w="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39" name="椭圆 38"/>
            <p:cNvSpPr/>
            <p:nvPr/>
          </p:nvSpPr>
          <p:spPr>
            <a:xfrm>
              <a:off x="5305425" y="2638425"/>
              <a:ext cx="1581150" cy="1581150"/>
            </a:xfrm>
            <a:prstGeom prst="ellipse">
              <a:avLst/>
            </a:prstGeom>
            <a:noFill/>
            <a:ln>
              <a:gradFill flip="none" rotWithShape="1">
                <a:gsLst>
                  <a:gs pos="0">
                    <a:schemeClr val="bg1">
                      <a:lumMod val="85000"/>
                    </a:schemeClr>
                  </a:gs>
                  <a:gs pos="10000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40" name="椭圆 39"/>
            <p:cNvSpPr/>
            <p:nvPr/>
          </p:nvSpPr>
          <p:spPr>
            <a:xfrm>
              <a:off x="5370108" y="2708871"/>
              <a:ext cx="1451783" cy="1451783"/>
            </a:xfrm>
            <a:prstGeom prst="ellipse">
              <a:avLst/>
            </a:prstGeom>
            <a:solidFill>
              <a:srgbClr val="F9F9F9"/>
            </a:solidFill>
            <a:ln w="19050">
              <a:gradFill flip="none" rotWithShape="1">
                <a:gsLst>
                  <a:gs pos="100000">
                    <a:schemeClr val="bg1">
                      <a:lumMod val="85000"/>
                    </a:schemeClr>
                  </a:gs>
                  <a:gs pos="0">
                    <a:schemeClr val="bg1"/>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grpSp>
        <p:nvGrpSpPr>
          <p:cNvPr id="41" name="组合 40"/>
          <p:cNvGrpSpPr/>
          <p:nvPr/>
        </p:nvGrpSpPr>
        <p:grpSpPr>
          <a:xfrm>
            <a:off x="5855131" y="3444525"/>
            <a:ext cx="494435" cy="471664"/>
            <a:chOff x="8145843" y="5425657"/>
            <a:chExt cx="494435" cy="471664"/>
          </a:xfrm>
          <a:solidFill>
            <a:srgbClr val="0070C0"/>
          </a:solidFill>
        </p:grpSpPr>
        <p:sp>
          <p:nvSpPr>
            <p:cNvPr id="42" name="Freeform 850"/>
            <p:cNvSpPr/>
            <p:nvPr/>
          </p:nvSpPr>
          <p:spPr bwMode="auto">
            <a:xfrm>
              <a:off x="8294391" y="5425657"/>
              <a:ext cx="89996" cy="101923"/>
            </a:xfrm>
            <a:custGeom>
              <a:gdLst>
                <a:gd fmla="*/ 9 w 35" name="T0"/>
                <a:gd fmla="*/ 35 h 40" name="T1"/>
                <a:gd fmla="*/ 5 w 35" name="T2"/>
                <a:gd fmla="*/ 13 h 40" name="T3"/>
                <a:gd fmla="*/ 27 w 35" name="T4"/>
                <a:gd fmla="*/ 4 h 40" name="T5"/>
                <a:gd fmla="*/ 30 w 35" name="T6"/>
                <a:gd fmla="*/ 27 h 40" name="T7"/>
                <a:gd fmla="*/ 9 w 35" name="T8"/>
                <a:gd fmla="*/ 35 h 40" name="T9"/>
              </a:gdLst>
              <a:cxnLst>
                <a:cxn ang="0">
                  <a:pos x="T0" y="T1"/>
                </a:cxn>
                <a:cxn ang="0">
                  <a:pos x="T2" y="T3"/>
                </a:cxn>
                <a:cxn ang="0">
                  <a:pos x="T4" y="T5"/>
                </a:cxn>
                <a:cxn ang="0">
                  <a:pos x="T6" y="T7"/>
                </a:cxn>
                <a:cxn ang="0">
                  <a:pos x="T8" y="T9"/>
                </a:cxn>
              </a:cxnLst>
              <a:rect b="b" l="0" r="r" t="0"/>
              <a:pathLst>
                <a:path h="40" w="35">
                  <a:moveTo>
                    <a:pt x="9" y="35"/>
                  </a:moveTo>
                  <a:cubicBezTo>
                    <a:pt x="2" y="31"/>
                    <a:pt x="0" y="21"/>
                    <a:pt x="5" y="13"/>
                  </a:cubicBezTo>
                  <a:cubicBezTo>
                    <a:pt x="10" y="4"/>
                    <a:pt x="20" y="0"/>
                    <a:pt x="27" y="4"/>
                  </a:cubicBezTo>
                  <a:cubicBezTo>
                    <a:pt x="34" y="8"/>
                    <a:pt x="35" y="19"/>
                    <a:pt x="30" y="27"/>
                  </a:cubicBezTo>
                  <a:cubicBezTo>
                    <a:pt x="25" y="36"/>
                    <a:pt x="16" y="40"/>
                    <a:pt x="9" y="3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43" name="Freeform 851"/>
            <p:cNvSpPr/>
            <p:nvPr/>
          </p:nvSpPr>
          <p:spPr bwMode="auto">
            <a:xfrm>
              <a:off x="8145843" y="5499388"/>
              <a:ext cx="489012" cy="397933"/>
            </a:xfrm>
            <a:custGeom>
              <a:gdLst>
                <a:gd fmla="*/ 3 w 191" name="T0"/>
                <a:gd fmla="*/ 12 h 155" name="T1"/>
                <a:gd fmla="*/ 4 w 191" name="T2"/>
                <a:gd fmla="*/ 12 h 155" name="T3"/>
                <a:gd fmla="*/ 10 w 191" name="T4"/>
                <a:gd fmla="*/ 10 h 155" name="T5"/>
                <a:gd fmla="*/ 35 w 191" name="T6"/>
                <a:gd fmla="*/ 1 h 155" name="T7"/>
                <a:gd fmla="*/ 58 w 191" name="T8"/>
                <a:gd fmla="*/ 6 h 155" name="T9"/>
                <a:gd fmla="*/ 52 w 191" name="T10"/>
                <a:gd fmla="*/ 9 h 155" name="T11"/>
                <a:gd fmla="*/ 50 w 191" name="T12"/>
                <a:gd fmla="*/ 19 h 155" name="T13"/>
                <a:gd fmla="*/ 60 w 191" name="T14"/>
                <a:gd fmla="*/ 14 h 155" name="T15"/>
                <a:gd fmla="*/ 64 w 191" name="T16"/>
                <a:gd fmla="*/ 7 h 155" name="T17"/>
                <a:gd fmla="*/ 65 w 191" name="T18"/>
                <a:gd fmla="*/ 15 h 155" name="T19"/>
                <a:gd fmla="*/ 53 w 191" name="T20"/>
                <a:gd fmla="*/ 41 h 155" name="T21"/>
                <a:gd fmla="*/ 65 w 191" name="T22"/>
                <a:gd fmla="*/ 20 h 155" name="T23"/>
                <a:gd fmla="*/ 70 w 191" name="T24"/>
                <a:gd fmla="*/ 19 h 155" name="T25"/>
                <a:gd fmla="*/ 75 w 191" name="T26"/>
                <a:gd fmla="*/ 50 h 155" name="T27"/>
                <a:gd fmla="*/ 95 w 191" name="T28"/>
                <a:gd fmla="*/ 63 h 155" name="T29"/>
                <a:gd fmla="*/ 130 w 191" name="T30"/>
                <a:gd fmla="*/ 35 h 155" name="T31"/>
                <a:gd fmla="*/ 191 w 191" name="T32"/>
                <a:gd fmla="*/ 79 h 155" name="T33"/>
                <a:gd fmla="*/ 183 w 191" name="T34"/>
                <a:gd fmla="*/ 81 h 155" name="T35"/>
                <a:gd fmla="*/ 92 w 191" name="T36"/>
                <a:gd fmla="*/ 81 h 155" name="T37"/>
                <a:gd fmla="*/ 77 w 191" name="T38"/>
                <a:gd fmla="*/ 79 h 155" name="T39"/>
                <a:gd fmla="*/ 71 w 191" name="T40"/>
                <a:gd fmla="*/ 71 h 155" name="T41"/>
                <a:gd fmla="*/ 61 w 191" name="T42"/>
                <a:gd fmla="*/ 63 h 155" name="T43"/>
                <a:gd fmla="*/ 61 w 191" name="T44"/>
                <a:gd fmla="*/ 63 h 155" name="T45"/>
                <a:gd fmla="*/ 61 w 191" name="T46"/>
                <a:gd fmla="*/ 63 h 155" name="T47"/>
                <a:gd fmla="*/ 57 w 191" name="T48"/>
                <a:gd fmla="*/ 57 h 155" name="T49"/>
                <a:gd fmla="*/ 57 w 191" name="T50"/>
                <a:gd fmla="*/ 55 h 155" name="T51"/>
                <a:gd fmla="*/ 56 w 191" name="T52"/>
                <a:gd fmla="*/ 50 h 155" name="T53"/>
                <a:gd fmla="*/ 60 w 191" name="T54"/>
                <a:gd fmla="*/ 94 h 155" name="T55"/>
                <a:gd fmla="*/ 46 w 191" name="T56"/>
                <a:gd fmla="*/ 155 h 155" name="T57"/>
                <a:gd fmla="*/ 41 w 191" name="T58"/>
                <a:gd fmla="*/ 105 h 155" name="T59"/>
                <a:gd fmla="*/ 40 w 191" name="T60"/>
                <a:gd fmla="*/ 104 h 155" name="T61"/>
                <a:gd fmla="*/ 32 w 191" name="T62"/>
                <a:gd fmla="*/ 87 h 155" name="T63"/>
                <a:gd fmla="*/ 5 w 191" name="T64"/>
                <a:gd fmla="*/ 152 h 155" name="T65"/>
                <a:gd fmla="*/ 2 w 191" name="T66"/>
                <a:gd fmla="*/ 66 h 155" name="T67"/>
                <a:gd fmla="*/ 15 w 191" name="T68"/>
                <a:gd fmla="*/ 40 h 155" name="T69"/>
                <a:gd fmla="*/ 1 w 191" name="T70"/>
                <a:gd fmla="*/ 29 h 155" name="T71"/>
                <a:gd fmla="*/ 0 w 191" name="T72"/>
                <a:gd fmla="*/ 28 h 155" name="T73"/>
                <a:gd fmla="*/ 3 w 191" name="T74"/>
                <a:gd fmla="*/ 12 h 155"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55" w="191">
                  <a:moveTo>
                    <a:pt x="3" y="12"/>
                  </a:moveTo>
                  <a:cubicBezTo>
                    <a:pt x="3" y="12"/>
                    <a:pt x="3" y="12"/>
                    <a:pt x="3" y="12"/>
                  </a:cubicBezTo>
                  <a:cubicBezTo>
                    <a:pt x="3" y="12"/>
                    <a:pt x="3" y="12"/>
                    <a:pt x="3" y="12"/>
                  </a:cubicBezTo>
                  <a:cubicBezTo>
                    <a:pt x="4" y="12"/>
                    <a:pt x="4" y="12"/>
                    <a:pt x="4" y="12"/>
                  </a:cubicBezTo>
                  <a:cubicBezTo>
                    <a:pt x="6" y="11"/>
                    <a:pt x="6" y="11"/>
                    <a:pt x="6" y="11"/>
                  </a:cubicBezTo>
                  <a:cubicBezTo>
                    <a:pt x="10" y="10"/>
                    <a:pt x="10" y="10"/>
                    <a:pt x="10" y="10"/>
                  </a:cubicBezTo>
                  <a:cubicBezTo>
                    <a:pt x="19" y="7"/>
                    <a:pt x="19" y="7"/>
                    <a:pt x="19" y="7"/>
                  </a:cubicBezTo>
                  <a:cubicBezTo>
                    <a:pt x="35" y="1"/>
                    <a:pt x="35" y="1"/>
                    <a:pt x="35" y="1"/>
                  </a:cubicBezTo>
                  <a:cubicBezTo>
                    <a:pt x="37" y="0"/>
                    <a:pt x="44" y="0"/>
                    <a:pt x="46" y="1"/>
                  </a:cubicBezTo>
                  <a:cubicBezTo>
                    <a:pt x="51" y="2"/>
                    <a:pt x="54" y="4"/>
                    <a:pt x="58" y="6"/>
                  </a:cubicBezTo>
                  <a:cubicBezTo>
                    <a:pt x="57" y="6"/>
                    <a:pt x="57" y="6"/>
                    <a:pt x="57" y="6"/>
                  </a:cubicBezTo>
                  <a:cubicBezTo>
                    <a:pt x="52" y="9"/>
                    <a:pt x="52" y="9"/>
                    <a:pt x="52" y="9"/>
                  </a:cubicBezTo>
                  <a:cubicBezTo>
                    <a:pt x="54" y="15"/>
                    <a:pt x="54" y="15"/>
                    <a:pt x="54" y="15"/>
                  </a:cubicBezTo>
                  <a:cubicBezTo>
                    <a:pt x="50" y="19"/>
                    <a:pt x="50" y="19"/>
                    <a:pt x="50" y="19"/>
                  </a:cubicBezTo>
                  <a:cubicBezTo>
                    <a:pt x="45" y="43"/>
                    <a:pt x="45" y="43"/>
                    <a:pt x="45" y="43"/>
                  </a:cubicBezTo>
                  <a:cubicBezTo>
                    <a:pt x="60" y="14"/>
                    <a:pt x="60" y="14"/>
                    <a:pt x="60" y="14"/>
                  </a:cubicBezTo>
                  <a:cubicBezTo>
                    <a:pt x="60" y="13"/>
                    <a:pt x="60" y="13"/>
                    <a:pt x="60" y="13"/>
                  </a:cubicBezTo>
                  <a:cubicBezTo>
                    <a:pt x="64" y="7"/>
                    <a:pt x="64" y="7"/>
                    <a:pt x="64" y="7"/>
                  </a:cubicBezTo>
                  <a:cubicBezTo>
                    <a:pt x="67" y="9"/>
                    <a:pt x="67" y="9"/>
                    <a:pt x="67" y="9"/>
                  </a:cubicBezTo>
                  <a:cubicBezTo>
                    <a:pt x="65" y="15"/>
                    <a:pt x="65" y="15"/>
                    <a:pt x="65" y="15"/>
                  </a:cubicBezTo>
                  <a:cubicBezTo>
                    <a:pt x="64" y="16"/>
                    <a:pt x="64" y="16"/>
                    <a:pt x="64" y="16"/>
                  </a:cubicBezTo>
                  <a:cubicBezTo>
                    <a:pt x="53" y="41"/>
                    <a:pt x="53" y="41"/>
                    <a:pt x="53" y="41"/>
                  </a:cubicBezTo>
                  <a:cubicBezTo>
                    <a:pt x="65" y="26"/>
                    <a:pt x="65" y="26"/>
                    <a:pt x="65" y="26"/>
                  </a:cubicBezTo>
                  <a:cubicBezTo>
                    <a:pt x="65" y="20"/>
                    <a:pt x="65" y="20"/>
                    <a:pt x="65" y="20"/>
                  </a:cubicBezTo>
                  <a:cubicBezTo>
                    <a:pt x="69" y="19"/>
                    <a:pt x="69" y="19"/>
                    <a:pt x="69" y="19"/>
                  </a:cubicBezTo>
                  <a:cubicBezTo>
                    <a:pt x="69" y="19"/>
                    <a:pt x="69" y="19"/>
                    <a:pt x="70" y="19"/>
                  </a:cubicBezTo>
                  <a:cubicBezTo>
                    <a:pt x="75" y="50"/>
                    <a:pt x="75" y="50"/>
                    <a:pt x="75" y="50"/>
                  </a:cubicBezTo>
                  <a:cubicBezTo>
                    <a:pt x="75" y="50"/>
                    <a:pt x="75" y="50"/>
                    <a:pt x="75" y="50"/>
                  </a:cubicBezTo>
                  <a:cubicBezTo>
                    <a:pt x="82" y="55"/>
                    <a:pt x="82" y="55"/>
                    <a:pt x="82" y="55"/>
                  </a:cubicBezTo>
                  <a:cubicBezTo>
                    <a:pt x="95" y="63"/>
                    <a:pt x="95" y="63"/>
                    <a:pt x="95" y="63"/>
                  </a:cubicBezTo>
                  <a:cubicBezTo>
                    <a:pt x="95" y="64"/>
                    <a:pt x="95" y="64"/>
                    <a:pt x="95" y="64"/>
                  </a:cubicBezTo>
                  <a:cubicBezTo>
                    <a:pt x="130" y="35"/>
                    <a:pt x="130" y="35"/>
                    <a:pt x="130" y="35"/>
                  </a:cubicBezTo>
                  <a:cubicBezTo>
                    <a:pt x="132" y="33"/>
                    <a:pt x="136" y="33"/>
                    <a:pt x="138" y="35"/>
                  </a:cubicBezTo>
                  <a:cubicBezTo>
                    <a:pt x="191" y="79"/>
                    <a:pt x="191" y="79"/>
                    <a:pt x="191" y="79"/>
                  </a:cubicBezTo>
                  <a:cubicBezTo>
                    <a:pt x="190" y="80"/>
                    <a:pt x="189" y="81"/>
                    <a:pt x="187" y="81"/>
                  </a:cubicBezTo>
                  <a:cubicBezTo>
                    <a:pt x="183" y="81"/>
                    <a:pt x="183" y="81"/>
                    <a:pt x="183" y="81"/>
                  </a:cubicBezTo>
                  <a:cubicBezTo>
                    <a:pt x="94" y="67"/>
                    <a:pt x="94" y="67"/>
                    <a:pt x="94" y="67"/>
                  </a:cubicBezTo>
                  <a:cubicBezTo>
                    <a:pt x="92" y="81"/>
                    <a:pt x="92" y="81"/>
                    <a:pt x="92" y="81"/>
                  </a:cubicBezTo>
                  <a:cubicBezTo>
                    <a:pt x="80" y="81"/>
                    <a:pt x="80" y="81"/>
                    <a:pt x="80" y="81"/>
                  </a:cubicBezTo>
                  <a:cubicBezTo>
                    <a:pt x="79" y="81"/>
                    <a:pt x="78" y="80"/>
                    <a:pt x="77" y="79"/>
                  </a:cubicBezTo>
                  <a:cubicBezTo>
                    <a:pt x="79" y="77"/>
                    <a:pt x="79" y="77"/>
                    <a:pt x="79" y="77"/>
                  </a:cubicBezTo>
                  <a:cubicBezTo>
                    <a:pt x="71" y="71"/>
                    <a:pt x="71" y="71"/>
                    <a:pt x="71" y="71"/>
                  </a:cubicBezTo>
                  <a:cubicBezTo>
                    <a:pt x="65" y="66"/>
                    <a:pt x="65" y="66"/>
                    <a:pt x="65" y="66"/>
                  </a:cubicBezTo>
                  <a:cubicBezTo>
                    <a:pt x="61" y="63"/>
                    <a:pt x="61" y="63"/>
                    <a:pt x="61" y="63"/>
                  </a:cubicBezTo>
                  <a:cubicBezTo>
                    <a:pt x="61" y="63"/>
                    <a:pt x="61" y="63"/>
                    <a:pt x="61" y="63"/>
                  </a:cubicBezTo>
                  <a:cubicBezTo>
                    <a:pt x="61" y="63"/>
                    <a:pt x="61" y="63"/>
                    <a:pt x="61" y="63"/>
                  </a:cubicBezTo>
                  <a:cubicBezTo>
                    <a:pt x="61" y="63"/>
                    <a:pt x="61" y="63"/>
                    <a:pt x="61" y="63"/>
                  </a:cubicBezTo>
                  <a:cubicBezTo>
                    <a:pt x="61" y="63"/>
                    <a:pt x="61" y="63"/>
                    <a:pt x="61" y="63"/>
                  </a:cubicBezTo>
                  <a:cubicBezTo>
                    <a:pt x="53" y="50"/>
                    <a:pt x="59" y="59"/>
                    <a:pt x="57" y="57"/>
                  </a:cubicBezTo>
                  <a:cubicBezTo>
                    <a:pt x="57" y="57"/>
                    <a:pt x="57" y="57"/>
                    <a:pt x="57" y="57"/>
                  </a:cubicBezTo>
                  <a:cubicBezTo>
                    <a:pt x="57" y="56"/>
                    <a:pt x="57" y="56"/>
                    <a:pt x="57" y="56"/>
                  </a:cubicBezTo>
                  <a:cubicBezTo>
                    <a:pt x="57" y="55"/>
                    <a:pt x="57" y="55"/>
                    <a:pt x="57" y="55"/>
                  </a:cubicBezTo>
                  <a:cubicBezTo>
                    <a:pt x="57" y="53"/>
                    <a:pt x="57" y="53"/>
                    <a:pt x="57" y="53"/>
                  </a:cubicBezTo>
                  <a:cubicBezTo>
                    <a:pt x="56" y="50"/>
                    <a:pt x="56" y="50"/>
                    <a:pt x="56" y="50"/>
                  </a:cubicBezTo>
                  <a:cubicBezTo>
                    <a:pt x="54" y="56"/>
                    <a:pt x="51" y="63"/>
                    <a:pt x="49" y="71"/>
                  </a:cubicBezTo>
                  <a:cubicBezTo>
                    <a:pt x="51" y="76"/>
                    <a:pt x="55" y="85"/>
                    <a:pt x="60" y="94"/>
                  </a:cubicBezTo>
                  <a:cubicBezTo>
                    <a:pt x="65" y="120"/>
                    <a:pt x="64" y="137"/>
                    <a:pt x="65" y="154"/>
                  </a:cubicBezTo>
                  <a:cubicBezTo>
                    <a:pt x="46" y="155"/>
                    <a:pt x="46" y="155"/>
                    <a:pt x="46" y="155"/>
                  </a:cubicBezTo>
                  <a:cubicBezTo>
                    <a:pt x="41" y="111"/>
                    <a:pt x="41" y="111"/>
                    <a:pt x="41" y="111"/>
                  </a:cubicBezTo>
                  <a:cubicBezTo>
                    <a:pt x="41" y="105"/>
                    <a:pt x="41" y="105"/>
                    <a:pt x="41" y="105"/>
                  </a:cubicBezTo>
                  <a:cubicBezTo>
                    <a:pt x="41" y="105"/>
                    <a:pt x="41" y="105"/>
                    <a:pt x="41" y="105"/>
                  </a:cubicBezTo>
                  <a:cubicBezTo>
                    <a:pt x="40" y="104"/>
                    <a:pt x="40" y="104"/>
                    <a:pt x="40" y="104"/>
                  </a:cubicBezTo>
                  <a:cubicBezTo>
                    <a:pt x="35" y="94"/>
                    <a:pt x="35" y="94"/>
                    <a:pt x="35" y="94"/>
                  </a:cubicBezTo>
                  <a:cubicBezTo>
                    <a:pt x="32" y="87"/>
                    <a:pt x="32" y="87"/>
                    <a:pt x="32" y="87"/>
                  </a:cubicBezTo>
                  <a:cubicBezTo>
                    <a:pt x="31" y="106"/>
                    <a:pt x="28" y="136"/>
                    <a:pt x="25" y="154"/>
                  </a:cubicBezTo>
                  <a:cubicBezTo>
                    <a:pt x="5" y="152"/>
                    <a:pt x="5" y="152"/>
                    <a:pt x="5" y="152"/>
                  </a:cubicBezTo>
                  <a:cubicBezTo>
                    <a:pt x="8" y="124"/>
                    <a:pt x="10" y="98"/>
                    <a:pt x="11" y="70"/>
                  </a:cubicBezTo>
                  <a:cubicBezTo>
                    <a:pt x="8" y="69"/>
                    <a:pt x="5" y="67"/>
                    <a:pt x="2" y="66"/>
                  </a:cubicBezTo>
                  <a:cubicBezTo>
                    <a:pt x="2" y="66"/>
                    <a:pt x="2" y="66"/>
                    <a:pt x="2" y="66"/>
                  </a:cubicBezTo>
                  <a:cubicBezTo>
                    <a:pt x="6" y="57"/>
                    <a:pt x="11" y="49"/>
                    <a:pt x="15" y="40"/>
                  </a:cubicBezTo>
                  <a:cubicBezTo>
                    <a:pt x="1" y="29"/>
                    <a:pt x="1" y="29"/>
                    <a:pt x="1" y="29"/>
                  </a:cubicBezTo>
                  <a:cubicBezTo>
                    <a:pt x="1" y="29"/>
                    <a:pt x="1" y="29"/>
                    <a:pt x="1" y="29"/>
                  </a:cubicBezTo>
                  <a:cubicBezTo>
                    <a:pt x="0" y="28"/>
                    <a:pt x="0" y="28"/>
                    <a:pt x="0" y="28"/>
                  </a:cubicBezTo>
                  <a:cubicBezTo>
                    <a:pt x="0" y="28"/>
                    <a:pt x="0" y="28"/>
                    <a:pt x="0" y="28"/>
                  </a:cubicBezTo>
                  <a:cubicBezTo>
                    <a:pt x="0" y="28"/>
                    <a:pt x="0" y="28"/>
                    <a:pt x="0" y="28"/>
                  </a:cubicBezTo>
                  <a:cubicBezTo>
                    <a:pt x="0" y="28"/>
                    <a:pt x="3" y="8"/>
                    <a:pt x="3" y="1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44" name="Freeform 852"/>
            <p:cNvSpPr>
              <a:spLocks noEditPoints="1"/>
            </p:cNvSpPr>
            <p:nvPr/>
          </p:nvSpPr>
          <p:spPr bwMode="auto">
            <a:xfrm>
              <a:off x="8337762" y="5711908"/>
              <a:ext cx="302516" cy="176739"/>
            </a:xfrm>
            <a:custGeom>
              <a:gdLst>
                <a:gd fmla="*/ 63 w 118" name="T0"/>
                <a:gd fmla="*/ 46 h 69" name="T1"/>
                <a:gd fmla="*/ 118 w 118" name="T2"/>
                <a:gd fmla="*/ 0 h 69" name="T3"/>
                <a:gd fmla="*/ 118 w 118" name="T4"/>
                <a:gd fmla="*/ 63 h 69" name="T5"/>
                <a:gd fmla="*/ 112 w 118" name="T6"/>
                <a:gd fmla="*/ 69 h 69" name="T7"/>
                <a:gd fmla="*/ 5 w 118" name="T8"/>
                <a:gd fmla="*/ 69 h 69" name="T9"/>
                <a:gd fmla="*/ 0 w 118" name="T10"/>
                <a:gd fmla="*/ 63 h 69" name="T11"/>
                <a:gd fmla="*/ 0 w 118" name="T12"/>
                <a:gd fmla="*/ 0 h 69" name="T13"/>
                <a:gd fmla="*/ 55 w 118" name="T14"/>
                <a:gd fmla="*/ 46 h 69" name="T15"/>
                <a:gd fmla="*/ 63 w 118" name="T16"/>
                <a:gd fmla="*/ 46 h 69" name="T17"/>
                <a:gd fmla="*/ 84 w 118" name="T18"/>
                <a:gd fmla="*/ 39 h 69" name="T19"/>
                <a:gd fmla="*/ 110 w 118" name="T20"/>
                <a:gd fmla="*/ 64 h 69" name="T21"/>
                <a:gd fmla="*/ 111 w 118" name="T22"/>
                <a:gd fmla="*/ 64 h 69" name="T23"/>
                <a:gd fmla="*/ 113 w 118" name="T24"/>
                <a:gd fmla="*/ 64 h 69" name="T25"/>
                <a:gd fmla="*/ 113 w 118" name="T26"/>
                <a:gd fmla="*/ 61 h 69" name="T27"/>
                <a:gd fmla="*/ 87 w 118" name="T28"/>
                <a:gd fmla="*/ 36 h 69" name="T29"/>
                <a:gd fmla="*/ 84 w 118" name="T30"/>
                <a:gd fmla="*/ 37 h 69" name="T31"/>
                <a:gd fmla="*/ 84 w 118" name="T32"/>
                <a:gd fmla="*/ 39 h 69" name="T33"/>
                <a:gd fmla="*/ 34 w 118" name="T34"/>
                <a:gd fmla="*/ 37 h 69" name="T35"/>
                <a:gd fmla="*/ 31 w 118" name="T36"/>
                <a:gd fmla="*/ 36 h 69" name="T37"/>
                <a:gd fmla="*/ 5 w 118" name="T38"/>
                <a:gd fmla="*/ 61 h 69" name="T39"/>
                <a:gd fmla="*/ 5 w 118" name="T40"/>
                <a:gd fmla="*/ 64 h 69" name="T41"/>
                <a:gd fmla="*/ 6 w 118" name="T42"/>
                <a:gd fmla="*/ 64 h 69" name="T43"/>
                <a:gd fmla="*/ 8 w 118" name="T44"/>
                <a:gd fmla="*/ 64 h 69" name="T45"/>
                <a:gd fmla="*/ 34 w 118" name="T46"/>
                <a:gd fmla="*/ 39 h 69" name="T47"/>
                <a:gd fmla="*/ 34 w 118" name="T48"/>
                <a:gd fmla="*/ 37 h 6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9" w="118">
                  <a:moveTo>
                    <a:pt x="63" y="46"/>
                  </a:moveTo>
                  <a:cubicBezTo>
                    <a:pt x="118" y="0"/>
                    <a:pt x="118" y="0"/>
                    <a:pt x="118" y="0"/>
                  </a:cubicBezTo>
                  <a:cubicBezTo>
                    <a:pt x="118" y="63"/>
                    <a:pt x="118" y="63"/>
                    <a:pt x="118" y="63"/>
                  </a:cubicBezTo>
                  <a:cubicBezTo>
                    <a:pt x="118" y="66"/>
                    <a:pt x="116" y="69"/>
                    <a:pt x="112" y="69"/>
                  </a:cubicBezTo>
                  <a:cubicBezTo>
                    <a:pt x="5" y="69"/>
                    <a:pt x="5" y="69"/>
                    <a:pt x="5" y="69"/>
                  </a:cubicBezTo>
                  <a:cubicBezTo>
                    <a:pt x="2" y="69"/>
                    <a:pt x="0" y="66"/>
                    <a:pt x="0" y="63"/>
                  </a:cubicBezTo>
                  <a:cubicBezTo>
                    <a:pt x="0" y="0"/>
                    <a:pt x="0" y="0"/>
                    <a:pt x="0" y="0"/>
                  </a:cubicBezTo>
                  <a:cubicBezTo>
                    <a:pt x="55" y="46"/>
                    <a:pt x="55" y="46"/>
                    <a:pt x="55" y="46"/>
                  </a:cubicBezTo>
                  <a:cubicBezTo>
                    <a:pt x="57" y="47"/>
                    <a:pt x="61" y="47"/>
                    <a:pt x="63" y="46"/>
                  </a:cubicBezTo>
                  <a:close/>
                  <a:moveTo>
                    <a:pt x="84" y="39"/>
                  </a:moveTo>
                  <a:cubicBezTo>
                    <a:pt x="110" y="64"/>
                    <a:pt x="110" y="64"/>
                    <a:pt x="110" y="64"/>
                  </a:cubicBezTo>
                  <a:cubicBezTo>
                    <a:pt x="110" y="64"/>
                    <a:pt x="111" y="64"/>
                    <a:pt x="111" y="64"/>
                  </a:cubicBezTo>
                  <a:cubicBezTo>
                    <a:pt x="112" y="64"/>
                    <a:pt x="112" y="64"/>
                    <a:pt x="113" y="64"/>
                  </a:cubicBezTo>
                  <a:cubicBezTo>
                    <a:pt x="113" y="63"/>
                    <a:pt x="113" y="62"/>
                    <a:pt x="113" y="61"/>
                  </a:cubicBezTo>
                  <a:cubicBezTo>
                    <a:pt x="87" y="36"/>
                    <a:pt x="87" y="36"/>
                    <a:pt x="87" y="36"/>
                  </a:cubicBezTo>
                  <a:cubicBezTo>
                    <a:pt x="86" y="36"/>
                    <a:pt x="85" y="36"/>
                    <a:pt x="84" y="37"/>
                  </a:cubicBezTo>
                  <a:cubicBezTo>
                    <a:pt x="84" y="37"/>
                    <a:pt x="84" y="38"/>
                    <a:pt x="84" y="39"/>
                  </a:cubicBezTo>
                  <a:close/>
                  <a:moveTo>
                    <a:pt x="34" y="37"/>
                  </a:moveTo>
                  <a:cubicBezTo>
                    <a:pt x="33" y="36"/>
                    <a:pt x="32" y="36"/>
                    <a:pt x="31" y="36"/>
                  </a:cubicBezTo>
                  <a:cubicBezTo>
                    <a:pt x="5" y="61"/>
                    <a:pt x="5" y="61"/>
                    <a:pt x="5" y="61"/>
                  </a:cubicBezTo>
                  <a:cubicBezTo>
                    <a:pt x="4" y="62"/>
                    <a:pt x="4" y="63"/>
                    <a:pt x="5" y="64"/>
                  </a:cubicBezTo>
                  <a:cubicBezTo>
                    <a:pt x="5" y="64"/>
                    <a:pt x="6" y="64"/>
                    <a:pt x="6" y="64"/>
                  </a:cubicBezTo>
                  <a:cubicBezTo>
                    <a:pt x="7" y="64"/>
                    <a:pt x="7" y="64"/>
                    <a:pt x="8" y="64"/>
                  </a:cubicBezTo>
                  <a:cubicBezTo>
                    <a:pt x="34" y="39"/>
                    <a:pt x="34" y="39"/>
                    <a:pt x="34" y="39"/>
                  </a:cubicBezTo>
                  <a:cubicBezTo>
                    <a:pt x="34" y="38"/>
                    <a:pt x="34" y="37"/>
                    <a:pt x="34"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45" name="Freeform 853"/>
            <p:cNvSpPr/>
            <p:nvPr/>
          </p:nvSpPr>
          <p:spPr bwMode="auto">
            <a:xfrm>
              <a:off x="8414746" y="5709740"/>
              <a:ext cx="169148" cy="43371"/>
            </a:xfrm>
            <a:custGeom>
              <a:gdLst>
                <a:gd fmla="*/ 4 w 66" name="T0"/>
                <a:gd fmla="*/ 1 h 17" name="T1"/>
                <a:gd fmla="*/ 63 w 66" name="T2"/>
                <a:gd fmla="*/ 11 h 17" name="T3"/>
                <a:gd fmla="*/ 66 w 66" name="T4"/>
                <a:gd fmla="*/ 15 h 17" name="T5"/>
                <a:gd fmla="*/ 62 w 66" name="T6"/>
                <a:gd fmla="*/ 17 h 17" name="T7"/>
                <a:gd fmla="*/ 62 w 66" name="T8"/>
                <a:gd fmla="*/ 17 h 17" name="T9"/>
                <a:gd fmla="*/ 2 w 66" name="T10"/>
                <a:gd fmla="*/ 7 h 17" name="T11"/>
                <a:gd fmla="*/ 0 w 66" name="T12"/>
                <a:gd fmla="*/ 3 h 17" name="T13"/>
                <a:gd fmla="*/ 4 w 66" name="T14"/>
                <a:gd fmla="*/ 1 h 1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7" w="66">
                  <a:moveTo>
                    <a:pt x="4" y="1"/>
                  </a:moveTo>
                  <a:cubicBezTo>
                    <a:pt x="63" y="11"/>
                    <a:pt x="63" y="11"/>
                    <a:pt x="63" y="11"/>
                  </a:cubicBezTo>
                  <a:cubicBezTo>
                    <a:pt x="65" y="11"/>
                    <a:pt x="66" y="13"/>
                    <a:pt x="66" y="15"/>
                  </a:cubicBezTo>
                  <a:cubicBezTo>
                    <a:pt x="65" y="16"/>
                    <a:pt x="64" y="17"/>
                    <a:pt x="62" y="17"/>
                  </a:cubicBezTo>
                  <a:cubicBezTo>
                    <a:pt x="62" y="17"/>
                    <a:pt x="62" y="17"/>
                    <a:pt x="62" y="17"/>
                  </a:cubicBezTo>
                  <a:cubicBezTo>
                    <a:pt x="2" y="7"/>
                    <a:pt x="2" y="7"/>
                    <a:pt x="2" y="7"/>
                  </a:cubicBezTo>
                  <a:cubicBezTo>
                    <a:pt x="1" y="7"/>
                    <a:pt x="0" y="5"/>
                    <a:pt x="0" y="3"/>
                  </a:cubicBezTo>
                  <a:cubicBezTo>
                    <a:pt x="0" y="2"/>
                    <a:pt x="2" y="0"/>
                    <a:pt x="4"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46" name="Freeform 854"/>
            <p:cNvSpPr/>
            <p:nvPr/>
          </p:nvSpPr>
          <p:spPr bwMode="auto">
            <a:xfrm>
              <a:off x="8407156" y="5743352"/>
              <a:ext cx="135536" cy="35782"/>
            </a:xfrm>
            <a:custGeom>
              <a:gdLst>
                <a:gd fmla="*/ 1 w 53" name="T0"/>
                <a:gd fmla="*/ 3 h 14" name="T1"/>
                <a:gd fmla="*/ 4 w 53" name="T2"/>
                <a:gd fmla="*/ 0 h 14" name="T3"/>
                <a:gd fmla="*/ 50 w 53" name="T4"/>
                <a:gd fmla="*/ 8 h 14" name="T5"/>
                <a:gd fmla="*/ 53 w 53" name="T6"/>
                <a:gd fmla="*/ 12 h 14" name="T7"/>
                <a:gd fmla="*/ 50 w 53" name="T8"/>
                <a:gd fmla="*/ 14 h 14" name="T9"/>
                <a:gd fmla="*/ 49 w 53" name="T10"/>
                <a:gd fmla="*/ 14 h 14" name="T11"/>
                <a:gd fmla="*/ 3 w 53" name="T12"/>
                <a:gd fmla="*/ 7 h 14" name="T13"/>
                <a:gd fmla="*/ 1 w 53" name="T14"/>
                <a:gd fmla="*/ 3 h 1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 w="52">
                  <a:moveTo>
                    <a:pt x="1" y="3"/>
                  </a:moveTo>
                  <a:cubicBezTo>
                    <a:pt x="1" y="1"/>
                    <a:pt x="2" y="0"/>
                    <a:pt x="4" y="0"/>
                  </a:cubicBezTo>
                  <a:cubicBezTo>
                    <a:pt x="50" y="8"/>
                    <a:pt x="50" y="8"/>
                    <a:pt x="50" y="8"/>
                  </a:cubicBezTo>
                  <a:cubicBezTo>
                    <a:pt x="52" y="8"/>
                    <a:pt x="53" y="10"/>
                    <a:pt x="53" y="12"/>
                  </a:cubicBezTo>
                  <a:cubicBezTo>
                    <a:pt x="53" y="13"/>
                    <a:pt x="51" y="14"/>
                    <a:pt x="50" y="14"/>
                  </a:cubicBezTo>
                  <a:cubicBezTo>
                    <a:pt x="50" y="14"/>
                    <a:pt x="49" y="14"/>
                    <a:pt x="49" y="14"/>
                  </a:cubicBezTo>
                  <a:cubicBezTo>
                    <a:pt x="3" y="7"/>
                    <a:pt x="3" y="7"/>
                    <a:pt x="3" y="7"/>
                  </a:cubicBezTo>
                  <a:cubicBezTo>
                    <a:pt x="1" y="6"/>
                    <a:pt x="0" y="5"/>
                    <a:pt x="1" y="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sp>
          <p:nvSpPr>
            <p:cNvPr id="47" name="Freeform 855"/>
            <p:cNvSpPr/>
            <p:nvPr/>
          </p:nvSpPr>
          <p:spPr bwMode="auto">
            <a:xfrm>
              <a:off x="8450527" y="5784555"/>
              <a:ext cx="61805" cy="22770"/>
            </a:xfrm>
            <a:custGeom>
              <a:gdLst>
                <a:gd fmla="*/ 21 w 24" name="T0"/>
                <a:gd fmla="*/ 3 h 9" name="T1"/>
                <a:gd fmla="*/ 24 w 24" name="T2"/>
                <a:gd fmla="*/ 6 h 9" name="T3"/>
                <a:gd fmla="*/ 21 w 24" name="T4"/>
                <a:gd fmla="*/ 9 h 9" name="T5"/>
                <a:gd fmla="*/ 20 w 24" name="T6"/>
                <a:gd fmla="*/ 9 h 9" name="T7"/>
                <a:gd fmla="*/ 3 w 24" name="T8"/>
                <a:gd fmla="*/ 6 h 9" name="T9"/>
                <a:gd fmla="*/ 0 w 24" name="T10"/>
                <a:gd fmla="*/ 3 h 9" name="T11"/>
                <a:gd fmla="*/ 4 w 24" name="T12"/>
                <a:gd fmla="*/ 0 h 9" name="T13"/>
                <a:gd fmla="*/ 21 w 24" name="T14"/>
                <a:gd fmla="*/ 3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24">
                  <a:moveTo>
                    <a:pt x="21" y="3"/>
                  </a:moveTo>
                  <a:cubicBezTo>
                    <a:pt x="23" y="3"/>
                    <a:pt x="24" y="5"/>
                    <a:pt x="24" y="6"/>
                  </a:cubicBezTo>
                  <a:cubicBezTo>
                    <a:pt x="24" y="8"/>
                    <a:pt x="22" y="9"/>
                    <a:pt x="21" y="9"/>
                  </a:cubicBezTo>
                  <a:cubicBezTo>
                    <a:pt x="21" y="9"/>
                    <a:pt x="21" y="9"/>
                    <a:pt x="20" y="9"/>
                  </a:cubicBezTo>
                  <a:cubicBezTo>
                    <a:pt x="3" y="6"/>
                    <a:pt x="3" y="6"/>
                    <a:pt x="3" y="6"/>
                  </a:cubicBezTo>
                  <a:cubicBezTo>
                    <a:pt x="1" y="6"/>
                    <a:pt x="0" y="4"/>
                    <a:pt x="0" y="3"/>
                  </a:cubicBezTo>
                  <a:cubicBezTo>
                    <a:pt x="0" y="1"/>
                    <a:pt x="2" y="0"/>
                    <a:pt x="4" y="0"/>
                  </a:cubicBezTo>
                  <a:lnTo>
                    <a:pt x="21" y="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chemeClr val="bg1">
                    <a:lumMod val="50000"/>
                  </a:schemeClr>
                </a:solidFill>
                <a:latin charset="-122" panose="020b0503020204020204" pitchFamily="34" typeface="微软雅黑"/>
                <a:ea charset="-122" panose="020b0503020204020204" pitchFamily="34" typeface="微软雅黑"/>
              </a:endParaRPr>
            </a:p>
          </p:txBody>
        </p:sp>
      </p:grpSp>
      <p:grpSp>
        <p:nvGrpSpPr>
          <p:cNvPr id="48" name="组合 47"/>
          <p:cNvGrpSpPr/>
          <p:nvPr/>
        </p:nvGrpSpPr>
        <p:grpSpPr>
          <a:xfrm>
            <a:off x="7893817" y="3457087"/>
            <a:ext cx="2556777" cy="436193"/>
            <a:chOff x="7539568" y="1725919"/>
            <a:chExt cx="3302985" cy="638629"/>
          </a:xfrm>
          <a:effectLst>
            <a:outerShdw algn="tl" blurRad="50800" dir="2700000" dist="38100" rotWithShape="0">
              <a:prstClr val="black">
                <a:alpha val="40000"/>
              </a:prstClr>
            </a:outerShdw>
          </a:effectLst>
        </p:grpSpPr>
        <p:sp>
          <p:nvSpPr>
            <p:cNvPr id="49" name="同侧圆角矩形 48"/>
            <p:cNvSpPr/>
            <p:nvPr/>
          </p:nvSpPr>
          <p:spPr>
            <a:xfrm flipH="1" rot="16200000">
              <a:off x="7948588" y="1316899"/>
              <a:ext cx="638629" cy="1456669"/>
            </a:xfrm>
            <a:prstGeom prst="round2SameRect">
              <a:avLst>
                <a:gd fmla="val 50000"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0" name="同侧圆角矩形 49"/>
            <p:cNvSpPr/>
            <p:nvPr/>
          </p:nvSpPr>
          <p:spPr>
            <a:xfrm rot="5400000">
              <a:off x="9232949" y="754944"/>
              <a:ext cx="638629" cy="2580579"/>
            </a:xfrm>
            <a:prstGeom prst="round2SameRect">
              <a:avLst>
                <a:gd fmla="val 50000" name="adj1"/>
                <a:gd fmla="val 0" name="adj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grpSp>
        <p:nvGrpSpPr>
          <p:cNvPr id="51" name="组合 50"/>
          <p:cNvGrpSpPr/>
          <p:nvPr/>
        </p:nvGrpSpPr>
        <p:grpSpPr>
          <a:xfrm>
            <a:off x="7893817" y="2123587"/>
            <a:ext cx="2556777" cy="436193"/>
            <a:chOff x="7539568" y="1725919"/>
            <a:chExt cx="3302985" cy="638629"/>
          </a:xfrm>
          <a:effectLst>
            <a:outerShdw algn="tl" blurRad="50800" dir="2700000" dist="38100" rotWithShape="0">
              <a:prstClr val="black">
                <a:alpha val="40000"/>
              </a:prstClr>
            </a:outerShdw>
          </a:effectLst>
        </p:grpSpPr>
        <p:sp>
          <p:nvSpPr>
            <p:cNvPr id="52" name="同侧圆角矩形 51"/>
            <p:cNvSpPr/>
            <p:nvPr/>
          </p:nvSpPr>
          <p:spPr>
            <a:xfrm flipH="1" rot="16200000">
              <a:off x="7948588" y="1316899"/>
              <a:ext cx="638629" cy="1456669"/>
            </a:xfrm>
            <a:prstGeom prst="round2SameRect">
              <a:avLst>
                <a:gd fmla="val 50000"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3" name="同侧圆角矩形 52"/>
            <p:cNvSpPr/>
            <p:nvPr/>
          </p:nvSpPr>
          <p:spPr>
            <a:xfrm rot="5400000">
              <a:off x="9232949" y="754944"/>
              <a:ext cx="638629" cy="2580579"/>
            </a:xfrm>
            <a:prstGeom prst="round2SameRect">
              <a:avLst>
                <a:gd fmla="val 50000" name="adj1"/>
                <a:gd fmla="val 0" name="adj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grpSp>
        <p:nvGrpSpPr>
          <p:cNvPr id="54" name="组合 53"/>
          <p:cNvGrpSpPr/>
          <p:nvPr/>
        </p:nvGrpSpPr>
        <p:grpSpPr>
          <a:xfrm>
            <a:off x="7893817" y="4790587"/>
            <a:ext cx="2556777" cy="436193"/>
            <a:chOff x="7539568" y="1725919"/>
            <a:chExt cx="3302985" cy="638629"/>
          </a:xfrm>
          <a:effectLst>
            <a:outerShdw algn="tl" blurRad="50800" dir="2700000" dist="38100" rotWithShape="0">
              <a:prstClr val="black">
                <a:alpha val="40000"/>
              </a:prstClr>
            </a:outerShdw>
          </a:effectLst>
        </p:grpSpPr>
        <p:sp>
          <p:nvSpPr>
            <p:cNvPr id="55" name="同侧圆角矩形 54"/>
            <p:cNvSpPr/>
            <p:nvPr/>
          </p:nvSpPr>
          <p:spPr>
            <a:xfrm flipH="1" rot="16200000">
              <a:off x="7948588" y="1316899"/>
              <a:ext cx="638629" cy="1456669"/>
            </a:xfrm>
            <a:prstGeom prst="round2SameRect">
              <a:avLst>
                <a:gd fmla="val 50000"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6" name="同侧圆角矩形 55"/>
            <p:cNvSpPr/>
            <p:nvPr/>
          </p:nvSpPr>
          <p:spPr>
            <a:xfrm rot="5400000">
              <a:off x="9232949" y="754944"/>
              <a:ext cx="638629" cy="2580579"/>
            </a:xfrm>
            <a:prstGeom prst="round2SameRect">
              <a:avLst>
                <a:gd fmla="val 50000" name="adj1"/>
                <a:gd fmla="val 0" name="adj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grpSp>
        <p:nvGrpSpPr>
          <p:cNvPr id="57" name="组合 56"/>
          <p:cNvGrpSpPr/>
          <p:nvPr/>
        </p:nvGrpSpPr>
        <p:grpSpPr>
          <a:xfrm flipH="1">
            <a:off x="1741406" y="3457087"/>
            <a:ext cx="2556777" cy="436193"/>
            <a:chOff x="7539568" y="1725919"/>
            <a:chExt cx="3302985" cy="638629"/>
          </a:xfrm>
          <a:effectLst>
            <a:outerShdw algn="tl" blurRad="50800" dir="2700000" dist="38100" rotWithShape="0">
              <a:prstClr val="black">
                <a:alpha val="40000"/>
              </a:prstClr>
            </a:outerShdw>
          </a:effectLst>
        </p:grpSpPr>
        <p:sp>
          <p:nvSpPr>
            <p:cNvPr id="58" name="同侧圆角矩形 57"/>
            <p:cNvSpPr/>
            <p:nvPr/>
          </p:nvSpPr>
          <p:spPr>
            <a:xfrm flipH="1" rot="16200000">
              <a:off x="7948588" y="1316899"/>
              <a:ext cx="638629" cy="1456669"/>
            </a:xfrm>
            <a:prstGeom prst="round2SameRect">
              <a:avLst>
                <a:gd fmla="val 50000"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59" name="同侧圆角矩形 58"/>
            <p:cNvSpPr/>
            <p:nvPr/>
          </p:nvSpPr>
          <p:spPr>
            <a:xfrm rot="5400000">
              <a:off x="9232949" y="754944"/>
              <a:ext cx="638629" cy="2580579"/>
            </a:xfrm>
            <a:prstGeom prst="round2SameRect">
              <a:avLst>
                <a:gd fmla="val 50000" name="adj1"/>
                <a:gd fmla="val 0" name="adj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grpSp>
        <p:nvGrpSpPr>
          <p:cNvPr id="60" name="组合 59"/>
          <p:cNvGrpSpPr/>
          <p:nvPr/>
        </p:nvGrpSpPr>
        <p:grpSpPr>
          <a:xfrm flipH="1">
            <a:off x="1741406" y="2123587"/>
            <a:ext cx="2556777" cy="436193"/>
            <a:chOff x="7539568" y="1725919"/>
            <a:chExt cx="3302985" cy="638629"/>
          </a:xfrm>
          <a:effectLst>
            <a:outerShdw algn="tl" blurRad="50800" dir="2700000" dist="38100" rotWithShape="0">
              <a:prstClr val="black">
                <a:alpha val="40000"/>
              </a:prstClr>
            </a:outerShdw>
          </a:effectLst>
        </p:grpSpPr>
        <p:sp>
          <p:nvSpPr>
            <p:cNvPr id="61" name="同侧圆角矩形 60"/>
            <p:cNvSpPr/>
            <p:nvPr/>
          </p:nvSpPr>
          <p:spPr>
            <a:xfrm flipH="1" rot="16200000">
              <a:off x="7948588" y="1316899"/>
              <a:ext cx="638629" cy="1456669"/>
            </a:xfrm>
            <a:prstGeom prst="round2SameRect">
              <a:avLst>
                <a:gd fmla="val 50000"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2" name="同侧圆角矩形 61"/>
            <p:cNvSpPr/>
            <p:nvPr/>
          </p:nvSpPr>
          <p:spPr>
            <a:xfrm rot="5400000">
              <a:off x="9232949" y="754944"/>
              <a:ext cx="638629" cy="2580579"/>
            </a:xfrm>
            <a:prstGeom prst="round2SameRect">
              <a:avLst>
                <a:gd fmla="val 50000" name="adj1"/>
                <a:gd fmla="val 0" name="adj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grpSp>
        <p:nvGrpSpPr>
          <p:cNvPr id="63" name="组合 62"/>
          <p:cNvGrpSpPr/>
          <p:nvPr/>
        </p:nvGrpSpPr>
        <p:grpSpPr>
          <a:xfrm flipH="1">
            <a:off x="1741406" y="4790587"/>
            <a:ext cx="2556777" cy="436193"/>
            <a:chOff x="7539568" y="1725919"/>
            <a:chExt cx="3302985" cy="638629"/>
          </a:xfrm>
          <a:effectLst>
            <a:outerShdw algn="tl" blurRad="50800" dir="2700000" dist="38100" rotWithShape="0">
              <a:prstClr val="black">
                <a:alpha val="40000"/>
              </a:prstClr>
            </a:outerShdw>
          </a:effectLst>
        </p:grpSpPr>
        <p:sp>
          <p:nvSpPr>
            <p:cNvPr id="64" name="同侧圆角矩形 63"/>
            <p:cNvSpPr/>
            <p:nvPr/>
          </p:nvSpPr>
          <p:spPr>
            <a:xfrm flipH="1" rot="16200000">
              <a:off x="7948588" y="1316899"/>
              <a:ext cx="638629" cy="1456669"/>
            </a:xfrm>
            <a:prstGeom prst="round2SameRect">
              <a:avLst>
                <a:gd fmla="val 50000" name="adj1"/>
                <a:gd fmla="val 0" name="adj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sp>
          <p:nvSpPr>
            <p:cNvPr id="65" name="同侧圆角矩形 64"/>
            <p:cNvSpPr/>
            <p:nvPr/>
          </p:nvSpPr>
          <p:spPr>
            <a:xfrm rot="5400000">
              <a:off x="9232949" y="754944"/>
              <a:ext cx="638629" cy="2580579"/>
            </a:xfrm>
            <a:prstGeom prst="round2SameRect">
              <a:avLst>
                <a:gd fmla="val 50000" name="adj1"/>
                <a:gd fmla="val 0" name="adj2"/>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endParaRPr>
            </a:p>
          </p:txBody>
        </p:sp>
      </p:grpSp>
      <p:cxnSp>
        <p:nvCxnSpPr>
          <p:cNvPr id="66" name="直接箭头连接符 65"/>
          <p:cNvCxnSpPr/>
          <p:nvPr/>
        </p:nvCxnSpPr>
        <p:spPr>
          <a:xfrm>
            <a:off x="7050315" y="3675183"/>
            <a:ext cx="682171"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66"/>
          <p:cNvCxnSpPr/>
          <p:nvPr/>
        </p:nvCxnSpPr>
        <p:spPr>
          <a:xfrm flipH="1">
            <a:off x="4459515" y="3675183"/>
            <a:ext cx="682171"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接箭头连接符 67"/>
          <p:cNvCxnSpPr/>
          <p:nvPr/>
        </p:nvCxnSpPr>
        <p:spPr>
          <a:xfrm flipV="1">
            <a:off x="6772275" y="2365727"/>
            <a:ext cx="944563" cy="707039"/>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直接箭头连接符 68"/>
          <p:cNvCxnSpPr/>
          <p:nvPr/>
        </p:nvCxnSpPr>
        <p:spPr>
          <a:xfrm>
            <a:off x="6772275" y="4250215"/>
            <a:ext cx="944563" cy="707039"/>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flipH="1" flipV="1">
            <a:off x="4487358" y="2365727"/>
            <a:ext cx="944563" cy="707039"/>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flipH="1">
            <a:off x="4487358" y="4250215"/>
            <a:ext cx="944563" cy="707039"/>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文本框 49"/>
          <p:cNvSpPr txBox="1"/>
          <p:nvPr/>
        </p:nvSpPr>
        <p:spPr bwMode="auto">
          <a:xfrm>
            <a:off x="1649908" y="2607570"/>
            <a:ext cx="2660471" cy="457200"/>
          </a:xfrm>
          <a:prstGeom prst="rect">
            <a:avLst/>
          </a:prstGeom>
          <a:noFill/>
        </p:spPr>
        <p:txBody>
          <a:bodyPr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sp>
        <p:nvSpPr>
          <p:cNvPr id="73" name="文本框 50"/>
          <p:cNvSpPr txBox="1"/>
          <p:nvPr/>
        </p:nvSpPr>
        <p:spPr bwMode="auto">
          <a:xfrm>
            <a:off x="1696229" y="2166045"/>
            <a:ext cx="2160856" cy="396240"/>
          </a:xfrm>
          <a:prstGeom prst="rect">
            <a:avLst/>
          </a:prstGeom>
          <a:noFill/>
        </p:spPr>
        <p:txBody>
          <a:bodyPr wrap="square">
            <a:spAutoFit/>
          </a:bodyPr>
          <a:lstStyle/>
          <a:p>
            <a:pPr algn="ctr">
              <a:defRPr/>
            </a:pPr>
            <a:r>
              <a:rPr altLang="en-US" b="1" lang="zh-CN" spc="100" sz="2000">
                <a:solidFill>
                  <a:schemeClr val="bg1"/>
                </a:solidFill>
                <a:latin charset="-122" panose="020b0503020204020204" pitchFamily="34" typeface="微软雅黑"/>
                <a:ea charset="-122" panose="020b0503020204020204" pitchFamily="34" typeface="微软雅黑"/>
              </a:rPr>
              <a:t>在此添加标题</a:t>
            </a:r>
          </a:p>
        </p:txBody>
      </p:sp>
      <p:sp>
        <p:nvSpPr>
          <p:cNvPr id="74" name="文本框 53"/>
          <p:cNvSpPr txBox="1"/>
          <p:nvPr/>
        </p:nvSpPr>
        <p:spPr bwMode="auto">
          <a:xfrm>
            <a:off x="1649908" y="3936710"/>
            <a:ext cx="2660471" cy="457200"/>
          </a:xfrm>
          <a:prstGeom prst="rect">
            <a:avLst/>
          </a:prstGeom>
          <a:noFill/>
        </p:spPr>
        <p:txBody>
          <a:bodyPr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sp>
        <p:nvSpPr>
          <p:cNvPr id="75" name="文本框 54"/>
          <p:cNvSpPr txBox="1"/>
          <p:nvPr/>
        </p:nvSpPr>
        <p:spPr bwMode="auto">
          <a:xfrm>
            <a:off x="1696229" y="3495185"/>
            <a:ext cx="2160856" cy="396240"/>
          </a:xfrm>
          <a:prstGeom prst="rect">
            <a:avLst/>
          </a:prstGeom>
          <a:noFill/>
        </p:spPr>
        <p:txBody>
          <a:bodyPr wrap="square">
            <a:spAutoFit/>
          </a:bodyPr>
          <a:lstStyle/>
          <a:p>
            <a:pPr algn="ctr">
              <a:defRPr/>
            </a:pPr>
            <a:r>
              <a:rPr altLang="en-US" b="1" lang="zh-CN" spc="100" sz="2000">
                <a:solidFill>
                  <a:schemeClr val="bg1"/>
                </a:solidFill>
                <a:latin charset="-122" panose="020b0503020204020204" pitchFamily="34" typeface="微软雅黑"/>
                <a:ea charset="-122" panose="020b0503020204020204" pitchFamily="34" typeface="微软雅黑"/>
              </a:rPr>
              <a:t>在此添加标题</a:t>
            </a:r>
          </a:p>
        </p:txBody>
      </p:sp>
      <p:sp>
        <p:nvSpPr>
          <p:cNvPr id="76" name="文本框 56"/>
          <p:cNvSpPr txBox="1"/>
          <p:nvPr/>
        </p:nvSpPr>
        <p:spPr bwMode="auto">
          <a:xfrm>
            <a:off x="1649908" y="5280144"/>
            <a:ext cx="2660471" cy="457200"/>
          </a:xfrm>
          <a:prstGeom prst="rect">
            <a:avLst/>
          </a:prstGeom>
          <a:noFill/>
        </p:spPr>
        <p:txBody>
          <a:bodyPr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sp>
        <p:nvSpPr>
          <p:cNvPr id="77" name="文本框 57"/>
          <p:cNvSpPr txBox="1"/>
          <p:nvPr/>
        </p:nvSpPr>
        <p:spPr bwMode="auto">
          <a:xfrm>
            <a:off x="1696229" y="4838619"/>
            <a:ext cx="2160856" cy="396240"/>
          </a:xfrm>
          <a:prstGeom prst="rect">
            <a:avLst/>
          </a:prstGeom>
          <a:noFill/>
        </p:spPr>
        <p:txBody>
          <a:bodyPr wrap="square">
            <a:spAutoFit/>
          </a:bodyPr>
          <a:lstStyle/>
          <a:p>
            <a:pPr algn="ctr">
              <a:defRPr/>
            </a:pPr>
            <a:r>
              <a:rPr altLang="en-US" b="1" lang="zh-CN" spc="100" sz="2000">
                <a:solidFill>
                  <a:schemeClr val="bg1"/>
                </a:solidFill>
                <a:latin charset="-122" panose="020b0503020204020204" pitchFamily="34" typeface="微软雅黑"/>
                <a:ea charset="-122" panose="020b0503020204020204" pitchFamily="34" typeface="微软雅黑"/>
              </a:rPr>
              <a:t>在此添加标题</a:t>
            </a:r>
          </a:p>
        </p:txBody>
      </p:sp>
      <p:sp>
        <p:nvSpPr>
          <p:cNvPr id="78" name="文本框 58"/>
          <p:cNvSpPr txBox="1"/>
          <p:nvPr/>
        </p:nvSpPr>
        <p:spPr bwMode="auto">
          <a:xfrm>
            <a:off x="7871602" y="2607570"/>
            <a:ext cx="2660471" cy="457200"/>
          </a:xfrm>
          <a:prstGeom prst="rect">
            <a:avLst/>
          </a:prstGeom>
          <a:noFill/>
        </p:spPr>
        <p:txBody>
          <a:bodyPr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sp>
        <p:nvSpPr>
          <p:cNvPr id="79" name="文本框 59"/>
          <p:cNvSpPr txBox="1"/>
          <p:nvPr/>
        </p:nvSpPr>
        <p:spPr bwMode="auto">
          <a:xfrm>
            <a:off x="8346547" y="2166045"/>
            <a:ext cx="2160856" cy="396240"/>
          </a:xfrm>
          <a:prstGeom prst="rect">
            <a:avLst/>
          </a:prstGeom>
          <a:noFill/>
        </p:spPr>
        <p:txBody>
          <a:bodyPr wrap="square">
            <a:spAutoFit/>
          </a:bodyPr>
          <a:lstStyle/>
          <a:p>
            <a:pPr algn="ctr">
              <a:defRPr/>
            </a:pPr>
            <a:r>
              <a:rPr altLang="en-US" b="1" lang="zh-CN" spc="100" sz="2000">
                <a:solidFill>
                  <a:schemeClr val="bg1"/>
                </a:solidFill>
                <a:latin charset="-122" panose="020b0503020204020204" pitchFamily="34" typeface="微软雅黑"/>
                <a:ea charset="-122" panose="020b0503020204020204" pitchFamily="34" typeface="微软雅黑"/>
              </a:rPr>
              <a:t>在此添加标题</a:t>
            </a:r>
          </a:p>
        </p:txBody>
      </p:sp>
      <p:sp>
        <p:nvSpPr>
          <p:cNvPr id="80" name="文本框 62"/>
          <p:cNvSpPr txBox="1"/>
          <p:nvPr/>
        </p:nvSpPr>
        <p:spPr bwMode="auto">
          <a:xfrm>
            <a:off x="7871602" y="3933676"/>
            <a:ext cx="2660471" cy="457200"/>
          </a:xfrm>
          <a:prstGeom prst="rect">
            <a:avLst/>
          </a:prstGeom>
          <a:noFill/>
        </p:spPr>
        <p:txBody>
          <a:bodyPr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sp>
        <p:nvSpPr>
          <p:cNvPr id="81" name="文本框 63"/>
          <p:cNvSpPr txBox="1"/>
          <p:nvPr/>
        </p:nvSpPr>
        <p:spPr bwMode="auto">
          <a:xfrm>
            <a:off x="8346547" y="3492151"/>
            <a:ext cx="2160856" cy="396240"/>
          </a:xfrm>
          <a:prstGeom prst="rect">
            <a:avLst/>
          </a:prstGeom>
          <a:noFill/>
        </p:spPr>
        <p:txBody>
          <a:bodyPr wrap="square">
            <a:spAutoFit/>
          </a:bodyPr>
          <a:lstStyle/>
          <a:p>
            <a:pPr algn="ctr">
              <a:defRPr/>
            </a:pPr>
            <a:r>
              <a:rPr altLang="en-US" b="1" lang="zh-CN" spc="100" sz="2000">
                <a:solidFill>
                  <a:schemeClr val="bg1"/>
                </a:solidFill>
                <a:latin charset="-122" panose="020b0503020204020204" pitchFamily="34" typeface="微软雅黑"/>
                <a:ea charset="-122" panose="020b0503020204020204" pitchFamily="34" typeface="微软雅黑"/>
              </a:rPr>
              <a:t>在此添加标题</a:t>
            </a:r>
          </a:p>
        </p:txBody>
      </p:sp>
      <p:sp>
        <p:nvSpPr>
          <p:cNvPr id="82" name="文本框 65"/>
          <p:cNvSpPr txBox="1"/>
          <p:nvPr/>
        </p:nvSpPr>
        <p:spPr bwMode="auto">
          <a:xfrm>
            <a:off x="7871602" y="5280144"/>
            <a:ext cx="2660471" cy="457200"/>
          </a:xfrm>
          <a:prstGeom prst="rect">
            <a:avLst/>
          </a:prstGeom>
          <a:noFill/>
        </p:spPr>
        <p:txBody>
          <a:bodyPr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sp>
        <p:nvSpPr>
          <p:cNvPr id="83" name="文本框 66"/>
          <p:cNvSpPr txBox="1"/>
          <p:nvPr/>
        </p:nvSpPr>
        <p:spPr bwMode="auto">
          <a:xfrm>
            <a:off x="8346547" y="4838619"/>
            <a:ext cx="2160856" cy="396240"/>
          </a:xfrm>
          <a:prstGeom prst="rect">
            <a:avLst/>
          </a:prstGeom>
          <a:noFill/>
        </p:spPr>
        <p:txBody>
          <a:bodyPr wrap="square">
            <a:spAutoFit/>
          </a:bodyPr>
          <a:lstStyle/>
          <a:p>
            <a:pPr algn="ctr">
              <a:defRPr/>
            </a:pPr>
            <a:r>
              <a:rPr altLang="en-US" b="1" lang="zh-CN" spc="100" sz="2000">
                <a:solidFill>
                  <a:schemeClr val="bg1"/>
                </a:solidFill>
                <a:latin charset="-122" panose="020b0503020204020204" pitchFamily="34" typeface="微软雅黑"/>
                <a:ea charset="-122" panose="020b0503020204020204" pitchFamily="34" typeface="微软雅黑"/>
              </a:rPr>
              <a:t>在此添加标题</a:t>
            </a:r>
          </a:p>
        </p:txBody>
      </p:sp>
      <p:grpSp>
        <p:nvGrpSpPr>
          <p:cNvPr id="84" name="组合 83"/>
          <p:cNvGrpSpPr/>
          <p:nvPr/>
        </p:nvGrpSpPr>
        <p:grpSpPr>
          <a:xfrm>
            <a:off x="3851244" y="2222827"/>
            <a:ext cx="274866" cy="221450"/>
            <a:chOff x="2702739" y="3017462"/>
            <a:chExt cx="535636" cy="431545"/>
          </a:xfrm>
          <a:solidFill>
            <a:schemeClr val="bg1">
              <a:lumMod val="50000"/>
            </a:schemeClr>
          </a:solidFill>
        </p:grpSpPr>
        <p:sp>
          <p:nvSpPr>
            <p:cNvPr id="85" name="Freeform 45"/>
            <p:cNvSpPr/>
            <p:nvPr/>
          </p:nvSpPr>
          <p:spPr bwMode="auto">
            <a:xfrm>
              <a:off x="2772133" y="3189864"/>
              <a:ext cx="176739" cy="35782"/>
            </a:xfrm>
            <a:custGeom>
              <a:gdLst>
                <a:gd fmla="*/ 63 w 69" name="T0"/>
                <a:gd fmla="*/ 14 h 14" name="T1"/>
                <a:gd fmla="*/ 7 w 69" name="T2"/>
                <a:gd fmla="*/ 14 h 14" name="T3"/>
                <a:gd fmla="*/ 0 w 69" name="T4"/>
                <a:gd fmla="*/ 7 h 14" name="T5"/>
                <a:gd fmla="*/ 7 w 69" name="T6"/>
                <a:gd fmla="*/ 0 h 14" name="T7"/>
                <a:gd fmla="*/ 63 w 69" name="T8"/>
                <a:gd fmla="*/ 0 h 14" name="T9"/>
                <a:gd fmla="*/ 69 w 69" name="T10"/>
                <a:gd fmla="*/ 7 h 14" name="T11"/>
                <a:gd fmla="*/ 63 w 69" name="T12"/>
                <a:gd fmla="*/ 14 h 14" name="T13"/>
              </a:gdLst>
              <a:cxnLst>
                <a:cxn ang="0">
                  <a:pos x="T0" y="T1"/>
                </a:cxn>
                <a:cxn ang="0">
                  <a:pos x="T2" y="T3"/>
                </a:cxn>
                <a:cxn ang="0">
                  <a:pos x="T4" y="T5"/>
                </a:cxn>
                <a:cxn ang="0">
                  <a:pos x="T6" y="T7"/>
                </a:cxn>
                <a:cxn ang="0">
                  <a:pos x="T8" y="T9"/>
                </a:cxn>
                <a:cxn ang="0">
                  <a:pos x="T10" y="T11"/>
                </a:cxn>
                <a:cxn ang="0">
                  <a:pos x="T12" y="T13"/>
                </a:cxn>
              </a:cxnLst>
              <a:rect b="b" l="0" r="r" t="0"/>
              <a:pathLst>
                <a:path h="14" w="69">
                  <a:moveTo>
                    <a:pt x="63" y="14"/>
                  </a:moveTo>
                  <a:cubicBezTo>
                    <a:pt x="7" y="14"/>
                    <a:pt x="7" y="14"/>
                    <a:pt x="7" y="14"/>
                  </a:cubicBezTo>
                  <a:cubicBezTo>
                    <a:pt x="3" y="14"/>
                    <a:pt x="0" y="11"/>
                    <a:pt x="0" y="7"/>
                  </a:cubicBezTo>
                  <a:cubicBezTo>
                    <a:pt x="0" y="3"/>
                    <a:pt x="3" y="0"/>
                    <a:pt x="7" y="0"/>
                  </a:cubicBezTo>
                  <a:cubicBezTo>
                    <a:pt x="63" y="0"/>
                    <a:pt x="63" y="0"/>
                    <a:pt x="63" y="0"/>
                  </a:cubicBezTo>
                  <a:cubicBezTo>
                    <a:pt x="66" y="0"/>
                    <a:pt x="69" y="3"/>
                    <a:pt x="69" y="7"/>
                  </a:cubicBezTo>
                  <a:cubicBezTo>
                    <a:pt x="69" y="11"/>
                    <a:pt x="66" y="14"/>
                    <a:pt x="63" y="1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86" name="Freeform 46"/>
            <p:cNvSpPr/>
            <p:nvPr/>
          </p:nvSpPr>
          <p:spPr bwMode="auto">
            <a:xfrm>
              <a:off x="2792734" y="3194201"/>
              <a:ext cx="35782" cy="72647"/>
            </a:xfrm>
            <a:custGeom>
              <a:gdLst>
                <a:gd fmla="*/ 7 w 14" name="T0"/>
                <a:gd fmla="*/ 28 h 28" name="T1"/>
                <a:gd fmla="*/ 0 w 14" name="T2"/>
                <a:gd fmla="*/ 21 h 28" name="T3"/>
                <a:gd fmla="*/ 0 w 14" name="T4"/>
                <a:gd fmla="*/ 7 h 28" name="T5"/>
                <a:gd fmla="*/ 7 w 14" name="T6"/>
                <a:gd fmla="*/ 0 h 28" name="T7"/>
                <a:gd fmla="*/ 14 w 14" name="T8"/>
                <a:gd fmla="*/ 7 h 28" name="T9"/>
                <a:gd fmla="*/ 14 w 14" name="T10"/>
                <a:gd fmla="*/ 21 h 28" name="T11"/>
                <a:gd fmla="*/ 7 w 14"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4">
                  <a:moveTo>
                    <a:pt x="7" y="28"/>
                  </a:moveTo>
                  <a:cubicBezTo>
                    <a:pt x="3" y="28"/>
                    <a:pt x="0" y="25"/>
                    <a:pt x="0" y="21"/>
                  </a:cubicBezTo>
                  <a:cubicBezTo>
                    <a:pt x="0" y="7"/>
                    <a:pt x="0" y="7"/>
                    <a:pt x="0" y="7"/>
                  </a:cubicBezTo>
                  <a:cubicBezTo>
                    <a:pt x="0" y="3"/>
                    <a:pt x="3" y="0"/>
                    <a:pt x="7" y="0"/>
                  </a:cubicBezTo>
                  <a:cubicBezTo>
                    <a:pt x="11" y="0"/>
                    <a:pt x="14" y="3"/>
                    <a:pt x="14" y="7"/>
                  </a:cubicBezTo>
                  <a:cubicBezTo>
                    <a:pt x="14" y="21"/>
                    <a:pt x="14" y="21"/>
                    <a:pt x="14" y="21"/>
                  </a:cubicBezTo>
                  <a:cubicBezTo>
                    <a:pt x="14" y="25"/>
                    <a:pt x="11"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87" name="Freeform 47"/>
            <p:cNvSpPr/>
            <p:nvPr/>
          </p:nvSpPr>
          <p:spPr bwMode="auto">
            <a:xfrm>
              <a:off x="2836106" y="3194201"/>
              <a:ext cx="33613" cy="72647"/>
            </a:xfrm>
            <a:custGeom>
              <a:gdLst>
                <a:gd fmla="*/ 7 w 13" name="T0"/>
                <a:gd fmla="*/ 28 h 28" name="T1"/>
                <a:gd fmla="*/ 0 w 13" name="T2"/>
                <a:gd fmla="*/ 21 h 28" name="T3"/>
                <a:gd fmla="*/ 0 w 13" name="T4"/>
                <a:gd fmla="*/ 7 h 28" name="T5"/>
                <a:gd fmla="*/ 7 w 13" name="T6"/>
                <a:gd fmla="*/ 0 h 28" name="T7"/>
                <a:gd fmla="*/ 13 w 13" name="T8"/>
                <a:gd fmla="*/ 7 h 28" name="T9"/>
                <a:gd fmla="*/ 13 w 13" name="T10"/>
                <a:gd fmla="*/ 21 h 28" name="T11"/>
                <a:gd fmla="*/ 7 w 13" name="T12"/>
                <a:gd fmla="*/ 28 h 28" name="T13"/>
              </a:gdLst>
              <a:cxnLst>
                <a:cxn ang="0">
                  <a:pos x="T0" y="T1"/>
                </a:cxn>
                <a:cxn ang="0">
                  <a:pos x="T2" y="T3"/>
                </a:cxn>
                <a:cxn ang="0">
                  <a:pos x="T4" y="T5"/>
                </a:cxn>
                <a:cxn ang="0">
                  <a:pos x="T6" y="T7"/>
                </a:cxn>
                <a:cxn ang="0">
                  <a:pos x="T8" y="T9"/>
                </a:cxn>
                <a:cxn ang="0">
                  <a:pos x="T10" y="T11"/>
                </a:cxn>
                <a:cxn ang="0">
                  <a:pos x="T12" y="T13"/>
                </a:cxn>
              </a:cxnLst>
              <a:rect b="b" l="0" r="r" t="0"/>
              <a:pathLst>
                <a:path h="28" w="13">
                  <a:moveTo>
                    <a:pt x="7" y="28"/>
                  </a:moveTo>
                  <a:cubicBezTo>
                    <a:pt x="3" y="28"/>
                    <a:pt x="0" y="25"/>
                    <a:pt x="0" y="21"/>
                  </a:cubicBezTo>
                  <a:cubicBezTo>
                    <a:pt x="0" y="7"/>
                    <a:pt x="0" y="7"/>
                    <a:pt x="0" y="7"/>
                  </a:cubicBezTo>
                  <a:cubicBezTo>
                    <a:pt x="0" y="3"/>
                    <a:pt x="3" y="0"/>
                    <a:pt x="7" y="0"/>
                  </a:cubicBezTo>
                  <a:cubicBezTo>
                    <a:pt x="10" y="0"/>
                    <a:pt x="13" y="3"/>
                    <a:pt x="13" y="7"/>
                  </a:cubicBezTo>
                  <a:cubicBezTo>
                    <a:pt x="13" y="21"/>
                    <a:pt x="13" y="21"/>
                    <a:pt x="13" y="21"/>
                  </a:cubicBezTo>
                  <a:cubicBezTo>
                    <a:pt x="13" y="25"/>
                    <a:pt x="10" y="28"/>
                    <a:pt x="7" y="2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88" name="Freeform 48"/>
            <p:cNvSpPr>
              <a:spLocks noEditPoints="1"/>
            </p:cNvSpPr>
            <p:nvPr/>
          </p:nvSpPr>
          <p:spPr bwMode="auto">
            <a:xfrm>
              <a:off x="2920680" y="3133481"/>
              <a:ext cx="101923" cy="148547"/>
            </a:xfrm>
            <a:custGeom>
              <a:gdLst>
                <a:gd fmla="*/ 20 w 40" name="T0"/>
                <a:gd fmla="*/ 58 h 58" name="T1"/>
                <a:gd fmla="*/ 0 w 40" name="T2"/>
                <a:gd fmla="*/ 38 h 58" name="T3"/>
                <a:gd fmla="*/ 0 w 40" name="T4"/>
                <a:gd fmla="*/ 20 h 58" name="T5"/>
                <a:gd fmla="*/ 20 w 40" name="T6"/>
                <a:gd fmla="*/ 0 h 58" name="T7"/>
                <a:gd fmla="*/ 40 w 40" name="T8"/>
                <a:gd fmla="*/ 20 h 58" name="T9"/>
                <a:gd fmla="*/ 40 w 40" name="T10"/>
                <a:gd fmla="*/ 38 h 58" name="T11"/>
                <a:gd fmla="*/ 20 w 40" name="T12"/>
                <a:gd fmla="*/ 58 h 58" name="T13"/>
                <a:gd fmla="*/ 20 w 40" name="T14"/>
                <a:gd fmla="*/ 13 h 58" name="T15"/>
                <a:gd fmla="*/ 14 w 40" name="T16"/>
                <a:gd fmla="*/ 20 h 58" name="T17"/>
                <a:gd fmla="*/ 14 w 40" name="T18"/>
                <a:gd fmla="*/ 38 h 58" name="T19"/>
                <a:gd fmla="*/ 20 w 40" name="T20"/>
                <a:gd fmla="*/ 45 h 58" name="T21"/>
                <a:gd fmla="*/ 27 w 40" name="T22"/>
                <a:gd fmla="*/ 38 h 58" name="T23"/>
                <a:gd fmla="*/ 27 w 40" name="T24"/>
                <a:gd fmla="*/ 20 h 58" name="T25"/>
                <a:gd fmla="*/ 20 w 40" name="T26"/>
                <a:gd fmla="*/ 13 h 5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57" w="40">
                  <a:moveTo>
                    <a:pt x="20" y="58"/>
                  </a:moveTo>
                  <a:cubicBezTo>
                    <a:pt x="9" y="58"/>
                    <a:pt x="0" y="49"/>
                    <a:pt x="0" y="38"/>
                  </a:cubicBezTo>
                  <a:cubicBezTo>
                    <a:pt x="0" y="20"/>
                    <a:pt x="0" y="20"/>
                    <a:pt x="0" y="20"/>
                  </a:cubicBezTo>
                  <a:cubicBezTo>
                    <a:pt x="0" y="9"/>
                    <a:pt x="9" y="0"/>
                    <a:pt x="20" y="0"/>
                  </a:cubicBezTo>
                  <a:cubicBezTo>
                    <a:pt x="31" y="0"/>
                    <a:pt x="40" y="9"/>
                    <a:pt x="40" y="20"/>
                  </a:cubicBezTo>
                  <a:cubicBezTo>
                    <a:pt x="40" y="38"/>
                    <a:pt x="40" y="38"/>
                    <a:pt x="40" y="38"/>
                  </a:cubicBezTo>
                  <a:cubicBezTo>
                    <a:pt x="40" y="49"/>
                    <a:pt x="31" y="58"/>
                    <a:pt x="20" y="58"/>
                  </a:cubicBezTo>
                  <a:close/>
                  <a:moveTo>
                    <a:pt x="20" y="13"/>
                  </a:moveTo>
                  <a:cubicBezTo>
                    <a:pt x="17" y="13"/>
                    <a:pt x="14" y="16"/>
                    <a:pt x="14" y="20"/>
                  </a:cubicBezTo>
                  <a:cubicBezTo>
                    <a:pt x="14" y="38"/>
                    <a:pt x="14" y="38"/>
                    <a:pt x="14" y="38"/>
                  </a:cubicBezTo>
                  <a:cubicBezTo>
                    <a:pt x="14" y="42"/>
                    <a:pt x="17" y="45"/>
                    <a:pt x="20" y="45"/>
                  </a:cubicBezTo>
                  <a:cubicBezTo>
                    <a:pt x="24" y="45"/>
                    <a:pt x="27" y="42"/>
                    <a:pt x="27" y="38"/>
                  </a:cubicBezTo>
                  <a:cubicBezTo>
                    <a:pt x="27" y="20"/>
                    <a:pt x="27" y="20"/>
                    <a:pt x="27" y="20"/>
                  </a:cubicBezTo>
                  <a:cubicBezTo>
                    <a:pt x="27" y="16"/>
                    <a:pt x="24" y="13"/>
                    <a:pt x="20" y="1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89" name="Freeform 49"/>
            <p:cNvSpPr>
              <a:spLocks noEditPoints="1"/>
            </p:cNvSpPr>
            <p:nvPr/>
          </p:nvSpPr>
          <p:spPr bwMode="auto">
            <a:xfrm>
              <a:off x="2702739" y="3017462"/>
              <a:ext cx="535636" cy="431545"/>
            </a:xfrm>
            <a:custGeom>
              <a:gdLst>
                <a:gd fmla="*/ 200 w 209" name="T0"/>
                <a:gd fmla="*/ 140 h 168" name="T1"/>
                <a:gd fmla="*/ 159 w 209" name="T2"/>
                <a:gd fmla="*/ 114 h 168" name="T3"/>
                <a:gd fmla="*/ 148 w 209" name="T4"/>
                <a:gd fmla="*/ 112 h 168" name="T5"/>
                <a:gd fmla="*/ 144 w 209" name="T6"/>
                <a:gd fmla="*/ 113 h 168" name="T7"/>
                <a:gd fmla="*/ 137 w 209" name="T8"/>
                <a:gd fmla="*/ 109 h 168" name="T9"/>
                <a:gd fmla="*/ 144 w 209" name="T10"/>
                <a:gd fmla="*/ 60 h 168" name="T11"/>
                <a:gd fmla="*/ 60 w 209" name="T12"/>
                <a:gd fmla="*/ 9 h 168" name="T13"/>
                <a:gd fmla="*/ 9 w 209" name="T14"/>
                <a:gd fmla="*/ 92 h 168" name="T15"/>
                <a:gd fmla="*/ 93 w 209" name="T16"/>
                <a:gd fmla="*/ 143 h 168" name="T17"/>
                <a:gd fmla="*/ 129 w 209" name="T18"/>
                <a:gd fmla="*/ 121 h 168" name="T19"/>
                <a:gd fmla="*/ 136 w 209" name="T20"/>
                <a:gd fmla="*/ 125 h 168" name="T21"/>
                <a:gd fmla="*/ 143 w 209" name="T22"/>
                <a:gd fmla="*/ 139 h 168" name="T23"/>
                <a:gd fmla="*/ 183 w 209" name="T24"/>
                <a:gd fmla="*/ 165 h 168" name="T25"/>
                <a:gd fmla="*/ 195 w 209" name="T26"/>
                <a:gd fmla="*/ 167 h 168" name="T27"/>
                <a:gd fmla="*/ 204 w 209" name="T28"/>
                <a:gd fmla="*/ 161 h 168" name="T29"/>
                <a:gd fmla="*/ 200 w 209" name="T30"/>
                <a:gd fmla="*/ 140 h 168" name="T31"/>
                <a:gd fmla="*/ 90 w 209" name="T32"/>
                <a:gd fmla="*/ 131 h 168" name="T33"/>
                <a:gd fmla="*/ 22 w 209" name="T34"/>
                <a:gd fmla="*/ 89 h 168" name="T35"/>
                <a:gd fmla="*/ 63 w 209" name="T36"/>
                <a:gd fmla="*/ 21 h 168" name="T37"/>
                <a:gd fmla="*/ 131 w 209" name="T38"/>
                <a:gd fmla="*/ 63 h 168" name="T39"/>
                <a:gd fmla="*/ 90 w 209" name="T40"/>
                <a:gd fmla="*/ 131 h 16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68" w="209">
                  <a:moveTo>
                    <a:pt x="200" y="140"/>
                  </a:moveTo>
                  <a:cubicBezTo>
                    <a:pt x="159" y="114"/>
                    <a:pt x="159" y="114"/>
                    <a:pt x="159" y="114"/>
                  </a:cubicBezTo>
                  <a:cubicBezTo>
                    <a:pt x="156" y="111"/>
                    <a:pt x="152" y="111"/>
                    <a:pt x="148" y="112"/>
                  </a:cubicBezTo>
                  <a:cubicBezTo>
                    <a:pt x="146" y="112"/>
                    <a:pt x="145" y="113"/>
                    <a:pt x="144" y="113"/>
                  </a:cubicBezTo>
                  <a:cubicBezTo>
                    <a:pt x="137" y="109"/>
                    <a:pt x="137" y="109"/>
                    <a:pt x="137" y="109"/>
                  </a:cubicBezTo>
                  <a:cubicBezTo>
                    <a:pt x="145" y="94"/>
                    <a:pt x="148" y="77"/>
                    <a:pt x="144" y="60"/>
                  </a:cubicBezTo>
                  <a:cubicBezTo>
                    <a:pt x="135" y="22"/>
                    <a:pt x="97" y="0"/>
                    <a:pt x="60" y="9"/>
                  </a:cubicBezTo>
                  <a:cubicBezTo>
                    <a:pt x="23" y="18"/>
                    <a:pt x="0" y="55"/>
                    <a:pt x="9" y="92"/>
                  </a:cubicBezTo>
                  <a:cubicBezTo>
                    <a:pt x="18" y="129"/>
                    <a:pt x="56" y="152"/>
                    <a:pt x="93" y="143"/>
                  </a:cubicBezTo>
                  <a:cubicBezTo>
                    <a:pt x="108" y="140"/>
                    <a:pt x="120" y="132"/>
                    <a:pt x="129" y="121"/>
                  </a:cubicBezTo>
                  <a:cubicBezTo>
                    <a:pt x="136" y="125"/>
                    <a:pt x="136" y="125"/>
                    <a:pt x="136" y="125"/>
                  </a:cubicBezTo>
                  <a:cubicBezTo>
                    <a:pt x="136" y="131"/>
                    <a:pt x="138" y="136"/>
                    <a:pt x="143" y="139"/>
                  </a:cubicBezTo>
                  <a:cubicBezTo>
                    <a:pt x="183" y="165"/>
                    <a:pt x="183" y="165"/>
                    <a:pt x="183" y="165"/>
                  </a:cubicBezTo>
                  <a:cubicBezTo>
                    <a:pt x="187" y="168"/>
                    <a:pt x="191" y="168"/>
                    <a:pt x="195" y="167"/>
                  </a:cubicBezTo>
                  <a:cubicBezTo>
                    <a:pt x="199" y="166"/>
                    <a:pt x="202" y="164"/>
                    <a:pt x="204" y="161"/>
                  </a:cubicBezTo>
                  <a:cubicBezTo>
                    <a:pt x="209" y="154"/>
                    <a:pt x="207" y="144"/>
                    <a:pt x="200" y="140"/>
                  </a:cubicBezTo>
                  <a:close/>
                  <a:moveTo>
                    <a:pt x="90" y="131"/>
                  </a:moveTo>
                  <a:cubicBezTo>
                    <a:pt x="60" y="138"/>
                    <a:pt x="29" y="120"/>
                    <a:pt x="22" y="89"/>
                  </a:cubicBezTo>
                  <a:cubicBezTo>
                    <a:pt x="14" y="59"/>
                    <a:pt x="33" y="28"/>
                    <a:pt x="63" y="21"/>
                  </a:cubicBezTo>
                  <a:cubicBezTo>
                    <a:pt x="94" y="14"/>
                    <a:pt x="124" y="32"/>
                    <a:pt x="131" y="63"/>
                  </a:cubicBezTo>
                  <a:cubicBezTo>
                    <a:pt x="139" y="93"/>
                    <a:pt x="120" y="123"/>
                    <a:pt x="90" y="1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grpSp>
      <p:grpSp>
        <p:nvGrpSpPr>
          <p:cNvPr id="90" name="组合 89"/>
          <p:cNvGrpSpPr/>
          <p:nvPr/>
        </p:nvGrpSpPr>
        <p:grpSpPr>
          <a:xfrm>
            <a:off x="8066252" y="2233677"/>
            <a:ext cx="277649" cy="199750"/>
            <a:chOff x="3820635" y="3071676"/>
            <a:chExt cx="541058" cy="389258"/>
          </a:xfrm>
          <a:solidFill>
            <a:schemeClr val="bg1">
              <a:lumMod val="50000"/>
            </a:schemeClr>
          </a:solidFill>
        </p:grpSpPr>
        <p:sp>
          <p:nvSpPr>
            <p:cNvPr id="91" name="Freeform 226"/>
            <p:cNvSpPr>
              <a:spLocks noEditPoints="1"/>
            </p:cNvSpPr>
            <p:nvPr/>
          </p:nvSpPr>
          <p:spPr bwMode="auto">
            <a:xfrm>
              <a:off x="3820635" y="3071676"/>
              <a:ext cx="438051" cy="389258"/>
            </a:xfrm>
            <a:custGeom>
              <a:gdLst>
                <a:gd fmla="*/ 166 w 171" name="T0"/>
                <a:gd fmla="*/ 0 h 152" name="T1"/>
                <a:gd fmla="*/ 6 w 171" name="T2"/>
                <a:gd fmla="*/ 0 h 152" name="T3"/>
                <a:gd fmla="*/ 0 w 171" name="T4"/>
                <a:gd fmla="*/ 6 h 152" name="T5"/>
                <a:gd fmla="*/ 0 w 171" name="T6"/>
                <a:gd fmla="*/ 147 h 152" name="T7"/>
                <a:gd fmla="*/ 6 w 171" name="T8"/>
                <a:gd fmla="*/ 152 h 152" name="T9"/>
                <a:gd fmla="*/ 166 w 171" name="T10"/>
                <a:gd fmla="*/ 152 h 152" name="T11"/>
                <a:gd fmla="*/ 171 w 171" name="T12"/>
                <a:gd fmla="*/ 147 h 152" name="T13"/>
                <a:gd fmla="*/ 171 w 171" name="T14"/>
                <a:gd fmla="*/ 6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6" y="0"/>
                    <a:pt x="6" y="0"/>
                    <a:pt x="6" y="0"/>
                  </a:cubicBezTo>
                  <a:cubicBezTo>
                    <a:pt x="3" y="0"/>
                    <a:pt x="0" y="3"/>
                    <a:pt x="0" y="6"/>
                  </a:cubicBezTo>
                  <a:cubicBezTo>
                    <a:pt x="0" y="147"/>
                    <a:pt x="0" y="147"/>
                    <a:pt x="0" y="147"/>
                  </a:cubicBezTo>
                  <a:cubicBezTo>
                    <a:pt x="0" y="150"/>
                    <a:pt x="3" y="152"/>
                    <a:pt x="6" y="152"/>
                  </a:cubicBezTo>
                  <a:cubicBezTo>
                    <a:pt x="166" y="152"/>
                    <a:pt x="166" y="152"/>
                    <a:pt x="166" y="152"/>
                  </a:cubicBezTo>
                  <a:cubicBezTo>
                    <a:pt x="169" y="152"/>
                    <a:pt x="171" y="150"/>
                    <a:pt x="171" y="147"/>
                  </a:cubicBezTo>
                  <a:cubicBezTo>
                    <a:pt x="171" y="6"/>
                    <a:pt x="171" y="6"/>
                    <a:pt x="171" y="6"/>
                  </a:cubicBezTo>
                  <a:cubicBezTo>
                    <a:pt x="171" y="3"/>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92" name="Freeform 227"/>
            <p:cNvSpPr/>
            <p:nvPr/>
          </p:nvSpPr>
          <p:spPr bwMode="auto">
            <a:xfrm>
              <a:off x="4117729" y="3336242"/>
              <a:ext cx="41203" cy="40119"/>
            </a:xfrm>
            <a:custGeom>
              <a:gdLst>
                <a:gd fmla="*/ 12 w 38" name="T0"/>
                <a:gd fmla="*/ 0 h 37" name="T1"/>
                <a:gd fmla="*/ 12 w 38" name="T2"/>
                <a:gd fmla="*/ 2 h 37" name="T3"/>
                <a:gd fmla="*/ 0 w 38" name="T4"/>
                <a:gd fmla="*/ 37 h 37" name="T5"/>
                <a:gd fmla="*/ 36 w 38" name="T6"/>
                <a:gd fmla="*/ 28 h 37" name="T7"/>
                <a:gd fmla="*/ 38 w 38" name="T8"/>
                <a:gd fmla="*/ 26 h 37" name="T9"/>
                <a:gd fmla="*/ 12 w 38" name="T10"/>
                <a:gd fmla="*/ 0 h 37" name="T11"/>
              </a:gdLst>
              <a:cxnLst>
                <a:cxn ang="0">
                  <a:pos x="T0" y="T1"/>
                </a:cxn>
                <a:cxn ang="0">
                  <a:pos x="T2" y="T3"/>
                </a:cxn>
                <a:cxn ang="0">
                  <a:pos x="T4" y="T5"/>
                </a:cxn>
                <a:cxn ang="0">
                  <a:pos x="T6" y="T7"/>
                </a:cxn>
                <a:cxn ang="0">
                  <a:pos x="T8" y="T9"/>
                </a:cxn>
                <a:cxn ang="0">
                  <a:pos x="T10" y="T11"/>
                </a:cxn>
              </a:cxnLst>
              <a:rect b="b" l="0" r="r" t="0"/>
              <a:pathLst>
                <a:path h="37" w="38">
                  <a:moveTo>
                    <a:pt x="12" y="0"/>
                  </a:moveTo>
                  <a:lnTo>
                    <a:pt x="12" y="2"/>
                  </a:lnTo>
                  <a:lnTo>
                    <a:pt x="0" y="37"/>
                  </a:lnTo>
                  <a:lnTo>
                    <a:pt x="36" y="28"/>
                  </a:lnTo>
                  <a:lnTo>
                    <a:pt x="38" y="26"/>
                  </a:lnTo>
                  <a:lnTo>
                    <a:pt x="12"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93" name="Freeform 228"/>
            <p:cNvSpPr/>
            <p:nvPr/>
          </p:nvSpPr>
          <p:spPr bwMode="auto">
            <a:xfrm>
              <a:off x="4281456" y="3135649"/>
              <a:ext cx="80237" cy="76984"/>
            </a:xfrm>
            <a:custGeom>
              <a:gdLst>
                <a:gd fmla="*/ 23 w 31" name="T0"/>
                <a:gd fmla="*/ 30 h 30" name="T1"/>
                <a:gd fmla="*/ 29 w 31" name="T2"/>
                <a:gd fmla="*/ 24 h 30" name="T3"/>
                <a:gd fmla="*/ 29 w 31" name="T4"/>
                <a:gd fmla="*/ 17 h 30" name="T5"/>
                <a:gd fmla="*/ 13 w 31" name="T6"/>
                <a:gd fmla="*/ 2 h 30" name="T7"/>
                <a:gd fmla="*/ 6 w 31" name="T8"/>
                <a:gd fmla="*/ 2 h 30" name="T9"/>
                <a:gd fmla="*/ 0 w 31" name="T10"/>
                <a:gd fmla="*/ 8 h 30" name="T11"/>
                <a:gd fmla="*/ 23 w 31" name="T12"/>
                <a:gd fmla="*/ 30 h 30" name="T13"/>
              </a:gdLst>
              <a:cxnLst>
                <a:cxn ang="0">
                  <a:pos x="T0" y="T1"/>
                </a:cxn>
                <a:cxn ang="0">
                  <a:pos x="T2" y="T3"/>
                </a:cxn>
                <a:cxn ang="0">
                  <a:pos x="T4" y="T5"/>
                </a:cxn>
                <a:cxn ang="0">
                  <a:pos x="T6" y="T7"/>
                </a:cxn>
                <a:cxn ang="0">
                  <a:pos x="T8" y="T9"/>
                </a:cxn>
                <a:cxn ang="0">
                  <a:pos x="T10" y="T11"/>
                </a:cxn>
                <a:cxn ang="0">
                  <a:pos x="T12" y="T13"/>
                </a:cxn>
              </a:cxnLst>
              <a:rect b="b" l="0" r="r" t="0"/>
              <a:pathLst>
                <a:path h="30" w="31">
                  <a:moveTo>
                    <a:pt x="23" y="30"/>
                  </a:moveTo>
                  <a:cubicBezTo>
                    <a:pt x="29" y="24"/>
                    <a:pt x="29" y="24"/>
                    <a:pt x="29" y="24"/>
                  </a:cubicBezTo>
                  <a:cubicBezTo>
                    <a:pt x="31" y="22"/>
                    <a:pt x="31" y="19"/>
                    <a:pt x="29" y="17"/>
                  </a:cubicBezTo>
                  <a:cubicBezTo>
                    <a:pt x="13" y="2"/>
                    <a:pt x="13" y="2"/>
                    <a:pt x="13" y="2"/>
                  </a:cubicBezTo>
                  <a:cubicBezTo>
                    <a:pt x="11" y="0"/>
                    <a:pt x="8" y="0"/>
                    <a:pt x="6" y="2"/>
                  </a:cubicBezTo>
                  <a:cubicBezTo>
                    <a:pt x="0" y="8"/>
                    <a:pt x="0" y="8"/>
                    <a:pt x="0" y="8"/>
                  </a:cubicBezTo>
                  <a:lnTo>
                    <a:pt x="23" y="3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94" name="Freeform 229"/>
            <p:cNvSpPr/>
            <p:nvPr/>
          </p:nvSpPr>
          <p:spPr bwMode="auto">
            <a:xfrm>
              <a:off x="4151342" y="3161672"/>
              <a:ext cx="182160" cy="184328"/>
            </a:xfrm>
            <a:custGeom>
              <a:gdLst>
                <a:gd fmla="*/ 49 w 71" name="T0"/>
                <a:gd fmla="*/ 0 h 72" name="T1"/>
                <a:gd fmla="*/ 48 w 71" name="T2"/>
                <a:gd fmla="*/ 1 h 72" name="T3"/>
                <a:gd fmla="*/ 2 w 71" name="T4"/>
                <a:gd fmla="*/ 47 h 72" name="T5"/>
                <a:gd fmla="*/ 2 w 71" name="T6"/>
                <a:gd fmla="*/ 55 h 72" name="T7"/>
                <a:gd fmla="*/ 2 w 71" name="T8"/>
                <a:gd fmla="*/ 55 h 72" name="T9"/>
                <a:gd fmla="*/ 8 w 71" name="T10"/>
                <a:gd fmla="*/ 57 h 72" name="T11"/>
                <a:gd fmla="*/ 9 w 71" name="T12"/>
                <a:gd fmla="*/ 62 h 72" name="T13"/>
                <a:gd fmla="*/ 9 w 71" name="T14"/>
                <a:gd fmla="*/ 62 h 72" name="T15"/>
                <a:gd fmla="*/ 15 w 71" name="T16"/>
                <a:gd fmla="*/ 64 h 72" name="T17"/>
                <a:gd fmla="*/ 16 w 71" name="T18"/>
                <a:gd fmla="*/ 69 h 72" name="T19"/>
                <a:gd fmla="*/ 17 w 71" name="T20"/>
                <a:gd fmla="*/ 70 h 72" name="T21"/>
                <a:gd fmla="*/ 24 w 71" name="T22"/>
                <a:gd fmla="*/ 70 h 72" name="T23"/>
                <a:gd fmla="*/ 71 w 71" name="T24"/>
                <a:gd fmla="*/ 23 h 72" name="T25"/>
                <a:gd fmla="*/ 71 w 71" name="T26"/>
                <a:gd fmla="*/ 23 h 72" name="T27"/>
                <a:gd fmla="*/ 49 w 71" name="T28"/>
                <a:gd fmla="*/ 0 h 72"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2" w="71">
                  <a:moveTo>
                    <a:pt x="49" y="0"/>
                  </a:moveTo>
                  <a:cubicBezTo>
                    <a:pt x="49" y="0"/>
                    <a:pt x="48" y="0"/>
                    <a:pt x="48" y="1"/>
                  </a:cubicBezTo>
                  <a:cubicBezTo>
                    <a:pt x="2" y="47"/>
                    <a:pt x="2" y="47"/>
                    <a:pt x="2" y="47"/>
                  </a:cubicBezTo>
                  <a:cubicBezTo>
                    <a:pt x="0" y="49"/>
                    <a:pt x="0" y="53"/>
                    <a:pt x="2" y="55"/>
                  </a:cubicBezTo>
                  <a:cubicBezTo>
                    <a:pt x="2" y="55"/>
                    <a:pt x="2" y="55"/>
                    <a:pt x="2" y="55"/>
                  </a:cubicBezTo>
                  <a:cubicBezTo>
                    <a:pt x="4" y="57"/>
                    <a:pt x="6" y="57"/>
                    <a:pt x="8" y="57"/>
                  </a:cubicBezTo>
                  <a:cubicBezTo>
                    <a:pt x="7" y="58"/>
                    <a:pt x="7" y="60"/>
                    <a:pt x="9" y="62"/>
                  </a:cubicBezTo>
                  <a:cubicBezTo>
                    <a:pt x="9" y="62"/>
                    <a:pt x="9" y="62"/>
                    <a:pt x="9" y="62"/>
                  </a:cubicBezTo>
                  <a:cubicBezTo>
                    <a:pt x="11" y="64"/>
                    <a:pt x="13" y="64"/>
                    <a:pt x="15" y="64"/>
                  </a:cubicBezTo>
                  <a:cubicBezTo>
                    <a:pt x="14" y="66"/>
                    <a:pt x="15" y="68"/>
                    <a:pt x="16" y="69"/>
                  </a:cubicBezTo>
                  <a:cubicBezTo>
                    <a:pt x="17" y="70"/>
                    <a:pt x="17" y="70"/>
                    <a:pt x="17" y="70"/>
                  </a:cubicBezTo>
                  <a:cubicBezTo>
                    <a:pt x="19" y="72"/>
                    <a:pt x="22" y="72"/>
                    <a:pt x="24" y="70"/>
                  </a:cubicBezTo>
                  <a:cubicBezTo>
                    <a:pt x="71" y="23"/>
                    <a:pt x="71" y="23"/>
                    <a:pt x="71" y="23"/>
                  </a:cubicBezTo>
                  <a:cubicBezTo>
                    <a:pt x="71" y="23"/>
                    <a:pt x="71" y="23"/>
                    <a:pt x="71" y="23"/>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95" name="Rectangle 230"/>
            <p:cNvSpPr>
              <a:spLocks noChangeArrowheads="1"/>
            </p:cNvSpPr>
            <p:nvPr/>
          </p:nvSpPr>
          <p:spPr bwMode="auto">
            <a:xfrm>
              <a:off x="3879187" y="3222392"/>
              <a:ext cx="140957" cy="1626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96" name="Rectangle 231"/>
            <p:cNvSpPr>
              <a:spLocks noChangeArrowheads="1"/>
            </p:cNvSpPr>
            <p:nvPr/>
          </p:nvSpPr>
          <p:spPr bwMode="auto">
            <a:xfrm>
              <a:off x="3879187" y="3269016"/>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97" name="Rectangle 232"/>
            <p:cNvSpPr>
              <a:spLocks noChangeArrowheads="1"/>
            </p:cNvSpPr>
            <p:nvPr/>
          </p:nvSpPr>
          <p:spPr bwMode="auto">
            <a:xfrm>
              <a:off x="3879187" y="331564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98" name="Rectangle 233"/>
            <p:cNvSpPr>
              <a:spLocks noChangeArrowheads="1"/>
            </p:cNvSpPr>
            <p:nvPr/>
          </p:nvSpPr>
          <p:spPr bwMode="auto">
            <a:xfrm>
              <a:off x="3879187" y="3361180"/>
              <a:ext cx="225531"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grpSp>
      <p:grpSp>
        <p:nvGrpSpPr>
          <p:cNvPr id="99" name="组合 98"/>
          <p:cNvGrpSpPr/>
          <p:nvPr/>
        </p:nvGrpSpPr>
        <p:grpSpPr>
          <a:xfrm>
            <a:off x="3863206" y="3548537"/>
            <a:ext cx="250941" cy="237030"/>
            <a:chOff x="4882149" y="3025052"/>
            <a:chExt cx="489013" cy="461905"/>
          </a:xfrm>
          <a:solidFill>
            <a:schemeClr val="bg1">
              <a:lumMod val="50000"/>
            </a:schemeClr>
          </a:solidFill>
        </p:grpSpPr>
        <p:sp>
          <p:nvSpPr>
            <p:cNvPr id="100" name="Freeform 250"/>
            <p:cNvSpPr/>
            <p:nvPr/>
          </p:nvSpPr>
          <p:spPr bwMode="auto">
            <a:xfrm>
              <a:off x="4882149" y="3161672"/>
              <a:ext cx="468411" cy="325285"/>
            </a:xfrm>
            <a:custGeom>
              <a:gdLst>
                <a:gd fmla="*/ 102 w 183" name="T0"/>
                <a:gd fmla="*/ 127 h 127" name="T1"/>
                <a:gd fmla="*/ 65 w 183" name="T2"/>
                <a:gd fmla="*/ 119 h 127" name="T3"/>
                <a:gd fmla="*/ 20 w 183" name="T4"/>
                <a:gd fmla="*/ 0 h 127" name="T5"/>
                <a:gd fmla="*/ 50 w 183" name="T6"/>
                <a:gd fmla="*/ 14 h 127" name="T7"/>
                <a:gd fmla="*/ 78 w 183" name="T8"/>
                <a:gd fmla="*/ 89 h 127" name="T9"/>
                <a:gd fmla="*/ 154 w 183" name="T10"/>
                <a:gd fmla="*/ 60 h 127" name="T11"/>
                <a:gd fmla="*/ 183 w 183" name="T12"/>
                <a:gd fmla="*/ 74 h 127" name="T13"/>
                <a:gd fmla="*/ 134 w 183" name="T14"/>
                <a:gd fmla="*/ 121 h 127" name="T15"/>
                <a:gd fmla="*/ 102 w 183" name="T16"/>
                <a:gd fmla="*/ 127 h 12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7" w="183">
                  <a:moveTo>
                    <a:pt x="102" y="127"/>
                  </a:moveTo>
                  <a:cubicBezTo>
                    <a:pt x="89" y="127"/>
                    <a:pt x="77" y="124"/>
                    <a:pt x="65" y="119"/>
                  </a:cubicBezTo>
                  <a:cubicBezTo>
                    <a:pt x="20" y="98"/>
                    <a:pt x="0" y="45"/>
                    <a:pt x="20" y="0"/>
                  </a:cubicBezTo>
                  <a:cubicBezTo>
                    <a:pt x="50" y="14"/>
                    <a:pt x="50" y="14"/>
                    <a:pt x="50" y="14"/>
                  </a:cubicBezTo>
                  <a:cubicBezTo>
                    <a:pt x="37" y="42"/>
                    <a:pt x="50" y="76"/>
                    <a:pt x="78" y="89"/>
                  </a:cubicBezTo>
                  <a:cubicBezTo>
                    <a:pt x="107" y="102"/>
                    <a:pt x="141" y="89"/>
                    <a:pt x="154" y="60"/>
                  </a:cubicBezTo>
                  <a:cubicBezTo>
                    <a:pt x="183" y="74"/>
                    <a:pt x="183" y="74"/>
                    <a:pt x="183" y="74"/>
                  </a:cubicBezTo>
                  <a:cubicBezTo>
                    <a:pt x="174" y="96"/>
                    <a:pt x="156" y="112"/>
                    <a:pt x="134" y="121"/>
                  </a:cubicBezTo>
                  <a:cubicBezTo>
                    <a:pt x="123" y="125"/>
                    <a:pt x="112" y="127"/>
                    <a:pt x="102" y="1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01" name="Freeform 251"/>
            <p:cNvSpPr/>
            <p:nvPr/>
          </p:nvSpPr>
          <p:spPr bwMode="auto">
            <a:xfrm>
              <a:off x="4942869" y="3028305"/>
              <a:ext cx="179991" cy="148547"/>
            </a:xfrm>
            <a:custGeom>
              <a:gdLst>
                <a:gd fmla="*/ 70 w 70" name="T0"/>
                <a:gd fmla="*/ 0 h 58" name="T1"/>
                <a:gd fmla="*/ 8 w 70" name="T2"/>
                <a:gd fmla="*/ 33 h 58" name="T3"/>
                <a:gd fmla="*/ 0 w 70" name="T4"/>
                <a:gd fmla="*/ 45 h 58" name="T5"/>
                <a:gd fmla="*/ 30 w 70" name="T6"/>
                <a:gd fmla="*/ 58 h 58" name="T7"/>
                <a:gd fmla="*/ 33 w 70" name="T8"/>
                <a:gd fmla="*/ 53 h 58" name="T9"/>
                <a:gd fmla="*/ 70 w 70" name="T10"/>
                <a:gd fmla="*/ 33 h 58" name="T11"/>
                <a:gd fmla="*/ 70 w 70" name="T12"/>
                <a:gd fmla="*/ 0 h 58" name="T13"/>
              </a:gdLst>
              <a:cxnLst>
                <a:cxn ang="0">
                  <a:pos x="T0" y="T1"/>
                </a:cxn>
                <a:cxn ang="0">
                  <a:pos x="T2" y="T3"/>
                </a:cxn>
                <a:cxn ang="0">
                  <a:pos x="T4" y="T5"/>
                </a:cxn>
                <a:cxn ang="0">
                  <a:pos x="T6" y="T7"/>
                </a:cxn>
                <a:cxn ang="0">
                  <a:pos x="T8" y="T9"/>
                </a:cxn>
                <a:cxn ang="0">
                  <a:pos x="T10" y="T11"/>
                </a:cxn>
                <a:cxn ang="0">
                  <a:pos x="T12" y="T13"/>
                </a:cxn>
              </a:cxnLst>
              <a:rect b="b" l="0" r="r" t="0"/>
              <a:pathLst>
                <a:path h="57" w="70">
                  <a:moveTo>
                    <a:pt x="70" y="0"/>
                  </a:moveTo>
                  <a:cubicBezTo>
                    <a:pt x="45" y="2"/>
                    <a:pt x="23" y="14"/>
                    <a:pt x="8" y="33"/>
                  </a:cubicBezTo>
                  <a:cubicBezTo>
                    <a:pt x="5" y="37"/>
                    <a:pt x="2" y="41"/>
                    <a:pt x="0" y="45"/>
                  </a:cubicBezTo>
                  <a:cubicBezTo>
                    <a:pt x="30" y="58"/>
                    <a:pt x="30" y="58"/>
                    <a:pt x="30" y="58"/>
                  </a:cubicBezTo>
                  <a:cubicBezTo>
                    <a:pt x="31" y="57"/>
                    <a:pt x="32" y="55"/>
                    <a:pt x="33" y="53"/>
                  </a:cubicBezTo>
                  <a:cubicBezTo>
                    <a:pt x="42" y="42"/>
                    <a:pt x="55" y="35"/>
                    <a:pt x="70" y="33"/>
                  </a:cubicBezTo>
                  <a:lnTo>
                    <a:pt x="7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02" name="Freeform 252"/>
            <p:cNvSpPr/>
            <p:nvPr/>
          </p:nvSpPr>
          <p:spPr bwMode="auto">
            <a:xfrm>
              <a:off x="5284419" y="3276606"/>
              <a:ext cx="86743" cy="54214"/>
            </a:xfrm>
            <a:custGeom>
              <a:gdLst>
                <a:gd fmla="*/ 1 w 34" name="T0"/>
                <a:gd fmla="*/ 0 h 21" name="T1"/>
                <a:gd fmla="*/ 0 w 34" name="T2"/>
                <a:gd fmla="*/ 8 h 21" name="T3"/>
                <a:gd fmla="*/ 29 w 34" name="T4"/>
                <a:gd fmla="*/ 21 h 21" name="T5"/>
                <a:gd fmla="*/ 34 w 34" name="T6"/>
                <a:gd fmla="*/ 0 h 21" name="T7"/>
                <a:gd fmla="*/ 1 w 34" name="T8"/>
                <a:gd fmla="*/ 0 h 21" name="T9"/>
              </a:gdLst>
              <a:cxnLst>
                <a:cxn ang="0">
                  <a:pos x="T0" y="T1"/>
                </a:cxn>
                <a:cxn ang="0">
                  <a:pos x="T2" y="T3"/>
                </a:cxn>
                <a:cxn ang="0">
                  <a:pos x="T4" y="T5"/>
                </a:cxn>
                <a:cxn ang="0">
                  <a:pos x="T6" y="T7"/>
                </a:cxn>
                <a:cxn ang="0">
                  <a:pos x="T8" y="T9"/>
                </a:cxn>
              </a:cxnLst>
              <a:rect b="b" l="0" r="r" t="0"/>
              <a:pathLst>
                <a:path h="21" w="34">
                  <a:moveTo>
                    <a:pt x="1" y="0"/>
                  </a:moveTo>
                  <a:cubicBezTo>
                    <a:pt x="1" y="3"/>
                    <a:pt x="0" y="5"/>
                    <a:pt x="0" y="8"/>
                  </a:cubicBezTo>
                  <a:cubicBezTo>
                    <a:pt x="29" y="21"/>
                    <a:pt x="29" y="21"/>
                    <a:pt x="29" y="21"/>
                  </a:cubicBezTo>
                  <a:cubicBezTo>
                    <a:pt x="32" y="14"/>
                    <a:pt x="33" y="7"/>
                    <a:pt x="34" y="0"/>
                  </a:cubicBezTo>
                  <a:lnTo>
                    <a:pt x="1"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03" name="Freeform 253"/>
            <p:cNvSpPr/>
            <p:nvPr/>
          </p:nvSpPr>
          <p:spPr bwMode="auto">
            <a:xfrm>
              <a:off x="5143462" y="3025052"/>
              <a:ext cx="227700" cy="230953"/>
            </a:xfrm>
            <a:custGeom>
              <a:gdLst>
                <a:gd fmla="*/ 89 w 89" name="T0"/>
                <a:gd fmla="*/ 90 h 90" name="T1"/>
                <a:gd fmla="*/ 57 w 89" name="T2"/>
                <a:gd fmla="*/ 90 h 90" name="T3"/>
                <a:gd fmla="*/ 0 w 89" name="T4"/>
                <a:gd fmla="*/ 33 h 90" name="T5"/>
                <a:gd fmla="*/ 0 w 89" name="T6"/>
                <a:gd fmla="*/ 0 h 90" name="T7"/>
                <a:gd fmla="*/ 89 w 89" name="T8"/>
                <a:gd fmla="*/ 90 h 90" name="T9"/>
              </a:gdLst>
              <a:cxnLst>
                <a:cxn ang="0">
                  <a:pos x="T0" y="T1"/>
                </a:cxn>
                <a:cxn ang="0">
                  <a:pos x="T2" y="T3"/>
                </a:cxn>
                <a:cxn ang="0">
                  <a:pos x="T4" y="T5"/>
                </a:cxn>
                <a:cxn ang="0">
                  <a:pos x="T6" y="T7"/>
                </a:cxn>
                <a:cxn ang="0">
                  <a:pos x="T8" y="T9"/>
                </a:cxn>
              </a:cxnLst>
              <a:rect b="b" l="0" r="r" t="0"/>
              <a:pathLst>
                <a:path h="90" w="89">
                  <a:moveTo>
                    <a:pt x="89" y="90"/>
                  </a:moveTo>
                  <a:cubicBezTo>
                    <a:pt x="57" y="90"/>
                    <a:pt x="57" y="90"/>
                    <a:pt x="57" y="90"/>
                  </a:cubicBezTo>
                  <a:cubicBezTo>
                    <a:pt x="57" y="59"/>
                    <a:pt x="31" y="33"/>
                    <a:pt x="0" y="33"/>
                  </a:cubicBezTo>
                  <a:cubicBezTo>
                    <a:pt x="0" y="0"/>
                    <a:pt x="0" y="0"/>
                    <a:pt x="0" y="0"/>
                  </a:cubicBezTo>
                  <a:cubicBezTo>
                    <a:pt x="49" y="0"/>
                    <a:pt x="89" y="41"/>
                    <a:pt x="89"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04" name="Rectangle 254"/>
            <p:cNvSpPr>
              <a:spLocks noChangeArrowheads="1"/>
            </p:cNvSpPr>
            <p:nvPr/>
          </p:nvSpPr>
          <p:spPr bwMode="auto">
            <a:xfrm>
              <a:off x="5058888" y="3284196"/>
              <a:ext cx="43371" cy="54214"/>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05" name="Rectangle 255"/>
            <p:cNvSpPr>
              <a:spLocks noChangeArrowheads="1"/>
            </p:cNvSpPr>
            <p:nvPr/>
          </p:nvSpPr>
          <p:spPr bwMode="auto">
            <a:xfrm>
              <a:off x="5122860" y="3218054"/>
              <a:ext cx="41203" cy="12035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06" name="Rectangle 256"/>
            <p:cNvSpPr>
              <a:spLocks noChangeArrowheads="1"/>
            </p:cNvSpPr>
            <p:nvPr/>
          </p:nvSpPr>
          <p:spPr bwMode="auto">
            <a:xfrm>
              <a:off x="5184664" y="3182273"/>
              <a:ext cx="41203" cy="156137"/>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grpSp>
      <p:grpSp>
        <p:nvGrpSpPr>
          <p:cNvPr id="107" name="组合 106"/>
          <p:cNvGrpSpPr/>
          <p:nvPr/>
        </p:nvGrpSpPr>
        <p:grpSpPr>
          <a:xfrm>
            <a:off x="8067644" y="3529619"/>
            <a:ext cx="274866" cy="274866"/>
            <a:chOff x="5958843" y="2994692"/>
            <a:chExt cx="535637" cy="535637"/>
          </a:xfrm>
          <a:solidFill>
            <a:schemeClr val="bg1">
              <a:lumMod val="50000"/>
            </a:schemeClr>
          </a:solidFill>
        </p:grpSpPr>
        <p:sp>
          <p:nvSpPr>
            <p:cNvPr id="108" name="Freeform 257"/>
            <p:cNvSpPr>
              <a:spLocks noEditPoints="1"/>
            </p:cNvSpPr>
            <p:nvPr/>
          </p:nvSpPr>
          <p:spPr bwMode="auto">
            <a:xfrm>
              <a:off x="6077030" y="3109626"/>
              <a:ext cx="302516" cy="305768"/>
            </a:xfrm>
            <a:custGeom>
              <a:gdLst>
                <a:gd fmla="*/ 101 w 118" name="T0"/>
                <a:gd fmla="*/ 91 h 119" name="T1"/>
                <a:gd fmla="*/ 107 w 118" name="T2"/>
                <a:gd fmla="*/ 77 h 119" name="T3"/>
                <a:gd fmla="*/ 23 w 118" name="T4"/>
                <a:gd fmla="*/ 25 h 119" name="T5"/>
                <a:gd fmla="*/ 30 w 118" name="T6"/>
                <a:gd fmla="*/ 25 h 119" name="T7"/>
                <a:gd fmla="*/ 27 w 118" name="T8"/>
                <a:gd fmla="*/ 24 h 119" name="T9"/>
                <a:gd fmla="*/ 21 w 118" name="T10"/>
                <a:gd fmla="*/ 35 h 119" name="T11"/>
                <a:gd fmla="*/ 28 w 118" name="T12"/>
                <a:gd fmla="*/ 33 h 119" name="T13"/>
                <a:gd fmla="*/ 33 w 118" name="T14"/>
                <a:gd fmla="*/ 41 h 119" name="T15"/>
                <a:gd fmla="*/ 25 w 118" name="T16"/>
                <a:gd fmla="*/ 46 h 119" name="T17"/>
                <a:gd fmla="*/ 15 w 118" name="T18"/>
                <a:gd fmla="*/ 54 h 119" name="T19"/>
                <a:gd fmla="*/ 25 w 118" name="T20"/>
                <a:gd fmla="*/ 63 h 119" name="T21"/>
                <a:gd fmla="*/ 40 w 118" name="T22"/>
                <a:gd fmla="*/ 72 h 119" name="T23"/>
                <a:gd fmla="*/ 34 w 118" name="T24"/>
                <a:gd fmla="*/ 89 h 119" name="T25"/>
                <a:gd fmla="*/ 28 w 118" name="T26"/>
                <a:gd fmla="*/ 102 h 119" name="T27"/>
                <a:gd fmla="*/ 25 w 118" name="T28"/>
                <a:gd fmla="*/ 92 h 119" name="T29"/>
                <a:gd fmla="*/ 21 w 118" name="T30"/>
                <a:gd fmla="*/ 70 h 119" name="T31"/>
                <a:gd fmla="*/ 11 w 118" name="T32"/>
                <a:gd fmla="*/ 57 h 119" name="T33"/>
                <a:gd fmla="*/ 34 w 118" name="T34"/>
                <a:gd fmla="*/ 12 h 119" name="T35"/>
                <a:gd fmla="*/ 23 w 118" name="T36"/>
                <a:gd fmla="*/ 20 h 119" name="T37"/>
                <a:gd fmla="*/ 105 w 118" name="T38"/>
                <a:gd fmla="*/ 50 h 119" name="T39"/>
                <a:gd fmla="*/ 98 w 118" name="T40"/>
                <a:gd fmla="*/ 59 h 119" name="T41"/>
                <a:gd fmla="*/ 94 w 118" name="T42"/>
                <a:gd fmla="*/ 64 h 119" name="T43"/>
                <a:gd fmla="*/ 86 w 118" name="T44"/>
                <a:gd fmla="*/ 65 h 119" name="T45"/>
                <a:gd fmla="*/ 76 w 118" name="T46"/>
                <a:gd fmla="*/ 55 h 119" name="T47"/>
                <a:gd fmla="*/ 70 w 118" name="T48"/>
                <a:gd fmla="*/ 60 h 119" name="T49"/>
                <a:gd fmla="*/ 70 w 118" name="T50"/>
                <a:gd fmla="*/ 70 h 119" name="T51"/>
                <a:gd fmla="*/ 57 w 118" name="T52"/>
                <a:gd fmla="*/ 77 h 119" name="T53"/>
                <a:gd fmla="*/ 45 w 118" name="T54"/>
                <a:gd fmla="*/ 58 h 119" name="T55"/>
                <a:gd fmla="*/ 61 w 118" name="T56"/>
                <a:gd fmla="*/ 51 h 119" name="T57"/>
                <a:gd fmla="*/ 63 w 118" name="T58"/>
                <a:gd fmla="*/ 49 h 119" name="T59"/>
                <a:gd fmla="*/ 59 w 118" name="T60"/>
                <a:gd fmla="*/ 48 h 119" name="T61"/>
                <a:gd fmla="*/ 48 w 118" name="T62"/>
                <a:gd fmla="*/ 48 h 119" name="T63"/>
                <a:gd fmla="*/ 50 w 118" name="T64"/>
                <a:gd fmla="*/ 39 h 119" name="T65"/>
                <a:gd fmla="*/ 54 w 118" name="T66"/>
                <a:gd fmla="*/ 38 h 119" name="T67"/>
                <a:gd fmla="*/ 59 w 118" name="T68"/>
                <a:gd fmla="*/ 24 h 119" name="T69"/>
                <a:gd fmla="*/ 75 w 118" name="T70"/>
                <a:gd fmla="*/ 25 h 119" name="T71"/>
                <a:gd fmla="*/ 83 w 118" name="T72"/>
                <a:gd fmla="*/ 20 h 119" name="T73"/>
                <a:gd fmla="*/ 95 w 118" name="T74"/>
                <a:gd fmla="*/ 21 h 119" name="T75"/>
                <a:gd fmla="*/ 105 w 118" name="T76"/>
                <a:gd fmla="*/ 63 h 119" name="T77"/>
                <a:gd fmla="*/ 105 w 118" name="T78"/>
                <a:gd fmla="*/ 70 h 119" name="T79"/>
                <a:gd fmla="*/ 102 w 118" name="T80"/>
                <a:gd fmla="*/ 68 h 119" name="T81"/>
                <a:gd fmla="*/ 105 w 118" name="T82"/>
                <a:gd fmla="*/ 59 h 119" name="T83"/>
                <a:gd fmla="*/ 107 w 118" name="T84"/>
                <a:gd fmla="*/ 50 h 119" name="T85"/>
                <a:gd fmla="*/ 109 w 118" name="T86"/>
                <a:gd fmla="*/ 39 h 119" name="T87"/>
                <a:gd fmla="*/ 86 w 118" name="T88"/>
                <a:gd fmla="*/ 66 h 119" name="T89"/>
                <a:gd fmla="*/ 73 w 118" name="T90"/>
                <a:gd fmla="*/ 76 h 119" name="T91"/>
                <a:gd fmla="*/ 35 w 118" name="T92"/>
                <a:gd fmla="*/ 26 h 119" name="T93"/>
                <a:gd fmla="*/ 31 w 118" name="T94"/>
                <a:gd fmla="*/ 17 h 119" name="T95"/>
                <a:gd fmla="*/ 46 w 118" name="T96"/>
                <a:gd fmla="*/ 11 h 119" name="T97"/>
                <a:gd fmla="*/ 50 w 118" name="T98"/>
                <a:gd fmla="*/ 18 h 119" name="T99"/>
                <a:gd fmla="*/ 42 w 118" name="T100"/>
                <a:gd fmla="*/ 27 h 119" name="T101"/>
                <a:gd fmla="*/ 57 w 118" name="T102"/>
                <a:gd fmla="*/ 16 h 119" name="T103"/>
                <a:gd fmla="*/ 59 w 118" name="T104"/>
                <a:gd fmla="*/ 14 h 119" name="T105"/>
                <a:gd fmla="*/ 47 w 118" name="T106"/>
                <a:gd fmla="*/ 27 h 119" name="T107"/>
                <a:gd fmla="*/ 75 w 118" name="T108"/>
                <a:gd fmla="*/ 19 h 119" name="T109"/>
                <a:gd fmla="*/ 87 w 118" name="T110"/>
                <a:gd fmla="*/ 15 h 119" name="T111"/>
                <a:gd fmla="*/ 27 w 118" name="T112"/>
                <a:gd fmla="*/ 59 h 119" name="T113"/>
                <a:gd fmla="*/ 24 w 118" name="T114"/>
                <a:gd fmla="*/ 59 h 119" name="T115"/>
                <a:gd fmla="*/ 23 w 118" name="T116"/>
                <a:gd fmla="*/ 55 h 119" name="T117"/>
                <a:gd fmla="*/ 111 w 118" name="T118"/>
                <a:gd fmla="*/ 73 h 119"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19" w="118">
                  <a:moveTo>
                    <a:pt x="59" y="0"/>
                  </a:moveTo>
                  <a:cubicBezTo>
                    <a:pt x="26" y="0"/>
                    <a:pt x="0" y="27"/>
                    <a:pt x="0" y="60"/>
                  </a:cubicBezTo>
                  <a:cubicBezTo>
                    <a:pt x="0" y="92"/>
                    <a:pt x="26" y="119"/>
                    <a:pt x="59" y="119"/>
                  </a:cubicBezTo>
                  <a:cubicBezTo>
                    <a:pt x="91" y="119"/>
                    <a:pt x="118" y="92"/>
                    <a:pt x="118" y="60"/>
                  </a:cubicBezTo>
                  <a:cubicBezTo>
                    <a:pt x="118" y="27"/>
                    <a:pt x="91" y="0"/>
                    <a:pt x="59" y="0"/>
                  </a:cubicBezTo>
                  <a:close/>
                  <a:moveTo>
                    <a:pt x="110" y="77"/>
                  </a:moveTo>
                  <a:cubicBezTo>
                    <a:pt x="110" y="77"/>
                    <a:pt x="110" y="77"/>
                    <a:pt x="110" y="78"/>
                  </a:cubicBezTo>
                  <a:cubicBezTo>
                    <a:pt x="110" y="78"/>
                    <a:pt x="110" y="78"/>
                    <a:pt x="110" y="78"/>
                  </a:cubicBezTo>
                  <a:cubicBezTo>
                    <a:pt x="108" y="82"/>
                    <a:pt x="107" y="86"/>
                    <a:pt x="104" y="89"/>
                  </a:cubicBezTo>
                  <a:cubicBezTo>
                    <a:pt x="104" y="89"/>
                    <a:pt x="104" y="89"/>
                    <a:pt x="103" y="90"/>
                  </a:cubicBezTo>
                  <a:cubicBezTo>
                    <a:pt x="102" y="89"/>
                    <a:pt x="102" y="90"/>
                    <a:pt x="101" y="91"/>
                  </a:cubicBezTo>
                  <a:cubicBezTo>
                    <a:pt x="100" y="91"/>
                    <a:pt x="100" y="90"/>
                    <a:pt x="100" y="90"/>
                  </a:cubicBezTo>
                  <a:cubicBezTo>
                    <a:pt x="100" y="89"/>
                    <a:pt x="100" y="89"/>
                    <a:pt x="100" y="88"/>
                  </a:cubicBezTo>
                  <a:cubicBezTo>
                    <a:pt x="100" y="87"/>
                    <a:pt x="100" y="87"/>
                    <a:pt x="99" y="87"/>
                  </a:cubicBezTo>
                  <a:cubicBezTo>
                    <a:pt x="100" y="86"/>
                    <a:pt x="99" y="85"/>
                    <a:pt x="99" y="84"/>
                  </a:cubicBezTo>
                  <a:cubicBezTo>
                    <a:pt x="99" y="83"/>
                    <a:pt x="100" y="83"/>
                    <a:pt x="101" y="83"/>
                  </a:cubicBezTo>
                  <a:cubicBezTo>
                    <a:pt x="101" y="83"/>
                    <a:pt x="101" y="81"/>
                    <a:pt x="102" y="81"/>
                  </a:cubicBezTo>
                  <a:cubicBezTo>
                    <a:pt x="102" y="80"/>
                    <a:pt x="102" y="81"/>
                    <a:pt x="102" y="81"/>
                  </a:cubicBezTo>
                  <a:cubicBezTo>
                    <a:pt x="103" y="81"/>
                    <a:pt x="102" y="80"/>
                    <a:pt x="103" y="80"/>
                  </a:cubicBezTo>
                  <a:cubicBezTo>
                    <a:pt x="103" y="80"/>
                    <a:pt x="104" y="79"/>
                    <a:pt x="104" y="80"/>
                  </a:cubicBezTo>
                  <a:cubicBezTo>
                    <a:pt x="105" y="80"/>
                    <a:pt x="105" y="79"/>
                    <a:pt x="105" y="78"/>
                  </a:cubicBezTo>
                  <a:cubicBezTo>
                    <a:pt x="105" y="78"/>
                    <a:pt x="106" y="77"/>
                    <a:pt x="107" y="77"/>
                  </a:cubicBezTo>
                  <a:cubicBezTo>
                    <a:pt x="107" y="77"/>
                    <a:pt x="107" y="76"/>
                    <a:pt x="107" y="76"/>
                  </a:cubicBezTo>
                  <a:cubicBezTo>
                    <a:pt x="108" y="77"/>
                    <a:pt x="109" y="76"/>
                    <a:pt x="110" y="77"/>
                  </a:cubicBezTo>
                  <a:cubicBezTo>
                    <a:pt x="110" y="77"/>
                    <a:pt x="110" y="77"/>
                    <a:pt x="110" y="77"/>
                  </a:cubicBezTo>
                  <a:close/>
                  <a:moveTo>
                    <a:pt x="17" y="25"/>
                  </a:moveTo>
                  <a:cubicBezTo>
                    <a:pt x="17" y="25"/>
                    <a:pt x="18" y="25"/>
                    <a:pt x="18" y="25"/>
                  </a:cubicBezTo>
                  <a:cubicBezTo>
                    <a:pt x="19" y="25"/>
                    <a:pt x="19" y="24"/>
                    <a:pt x="19" y="25"/>
                  </a:cubicBezTo>
                  <a:cubicBezTo>
                    <a:pt x="19" y="25"/>
                    <a:pt x="20" y="26"/>
                    <a:pt x="20" y="26"/>
                  </a:cubicBezTo>
                  <a:cubicBezTo>
                    <a:pt x="20" y="25"/>
                    <a:pt x="20" y="24"/>
                    <a:pt x="20" y="23"/>
                  </a:cubicBezTo>
                  <a:cubicBezTo>
                    <a:pt x="20" y="23"/>
                    <a:pt x="20" y="23"/>
                    <a:pt x="20" y="22"/>
                  </a:cubicBezTo>
                  <a:cubicBezTo>
                    <a:pt x="21" y="22"/>
                    <a:pt x="21" y="23"/>
                    <a:pt x="21" y="23"/>
                  </a:cubicBezTo>
                  <a:cubicBezTo>
                    <a:pt x="22" y="24"/>
                    <a:pt x="22" y="24"/>
                    <a:pt x="23" y="25"/>
                  </a:cubicBezTo>
                  <a:cubicBezTo>
                    <a:pt x="23" y="25"/>
                    <a:pt x="22" y="25"/>
                    <a:pt x="23" y="26"/>
                  </a:cubicBezTo>
                  <a:cubicBezTo>
                    <a:pt x="23" y="25"/>
                    <a:pt x="23" y="25"/>
                    <a:pt x="24" y="24"/>
                  </a:cubicBezTo>
                  <a:cubicBezTo>
                    <a:pt x="24" y="24"/>
                    <a:pt x="23" y="24"/>
                    <a:pt x="23" y="24"/>
                  </a:cubicBezTo>
                  <a:cubicBezTo>
                    <a:pt x="22" y="23"/>
                    <a:pt x="23" y="21"/>
                    <a:pt x="24" y="20"/>
                  </a:cubicBezTo>
                  <a:cubicBezTo>
                    <a:pt x="24" y="20"/>
                    <a:pt x="24" y="21"/>
                    <a:pt x="24" y="21"/>
                  </a:cubicBezTo>
                  <a:cubicBezTo>
                    <a:pt x="25" y="21"/>
                    <a:pt x="26" y="20"/>
                    <a:pt x="26" y="22"/>
                  </a:cubicBezTo>
                  <a:cubicBezTo>
                    <a:pt x="27" y="22"/>
                    <a:pt x="27" y="21"/>
                    <a:pt x="28" y="21"/>
                  </a:cubicBezTo>
                  <a:cubicBezTo>
                    <a:pt x="28" y="22"/>
                    <a:pt x="28" y="22"/>
                    <a:pt x="28" y="23"/>
                  </a:cubicBezTo>
                  <a:cubicBezTo>
                    <a:pt x="29" y="23"/>
                    <a:pt x="29" y="23"/>
                    <a:pt x="30" y="23"/>
                  </a:cubicBezTo>
                  <a:cubicBezTo>
                    <a:pt x="30" y="23"/>
                    <a:pt x="30" y="24"/>
                    <a:pt x="31" y="24"/>
                  </a:cubicBezTo>
                  <a:cubicBezTo>
                    <a:pt x="31" y="24"/>
                    <a:pt x="30" y="24"/>
                    <a:pt x="30" y="25"/>
                  </a:cubicBezTo>
                  <a:cubicBezTo>
                    <a:pt x="31" y="25"/>
                    <a:pt x="31" y="25"/>
                    <a:pt x="32" y="25"/>
                  </a:cubicBezTo>
                  <a:cubicBezTo>
                    <a:pt x="32" y="26"/>
                    <a:pt x="32" y="26"/>
                    <a:pt x="32" y="26"/>
                  </a:cubicBezTo>
                  <a:cubicBezTo>
                    <a:pt x="32" y="27"/>
                    <a:pt x="32" y="27"/>
                    <a:pt x="32" y="27"/>
                  </a:cubicBezTo>
                  <a:cubicBezTo>
                    <a:pt x="31" y="27"/>
                    <a:pt x="31" y="28"/>
                    <a:pt x="32" y="28"/>
                  </a:cubicBezTo>
                  <a:cubicBezTo>
                    <a:pt x="31" y="28"/>
                    <a:pt x="31" y="27"/>
                    <a:pt x="30" y="27"/>
                  </a:cubicBezTo>
                  <a:cubicBezTo>
                    <a:pt x="30" y="28"/>
                    <a:pt x="31" y="28"/>
                    <a:pt x="31" y="29"/>
                  </a:cubicBezTo>
                  <a:cubicBezTo>
                    <a:pt x="31" y="30"/>
                    <a:pt x="30" y="30"/>
                    <a:pt x="30" y="31"/>
                  </a:cubicBezTo>
                  <a:cubicBezTo>
                    <a:pt x="29" y="31"/>
                    <a:pt x="29" y="29"/>
                    <a:pt x="27" y="29"/>
                  </a:cubicBezTo>
                  <a:cubicBezTo>
                    <a:pt x="27" y="29"/>
                    <a:pt x="26" y="29"/>
                    <a:pt x="26" y="28"/>
                  </a:cubicBezTo>
                  <a:cubicBezTo>
                    <a:pt x="26" y="27"/>
                    <a:pt x="28" y="27"/>
                    <a:pt x="28" y="26"/>
                  </a:cubicBezTo>
                  <a:cubicBezTo>
                    <a:pt x="28" y="25"/>
                    <a:pt x="27" y="26"/>
                    <a:pt x="27" y="24"/>
                  </a:cubicBezTo>
                  <a:cubicBezTo>
                    <a:pt x="27" y="25"/>
                    <a:pt x="26" y="24"/>
                    <a:pt x="26" y="24"/>
                  </a:cubicBezTo>
                  <a:cubicBezTo>
                    <a:pt x="25" y="24"/>
                    <a:pt x="25" y="24"/>
                    <a:pt x="24" y="24"/>
                  </a:cubicBezTo>
                  <a:cubicBezTo>
                    <a:pt x="24" y="24"/>
                    <a:pt x="25" y="24"/>
                    <a:pt x="25" y="25"/>
                  </a:cubicBezTo>
                  <a:cubicBezTo>
                    <a:pt x="25" y="25"/>
                    <a:pt x="25" y="26"/>
                    <a:pt x="25" y="27"/>
                  </a:cubicBezTo>
                  <a:cubicBezTo>
                    <a:pt x="24" y="27"/>
                    <a:pt x="23" y="27"/>
                    <a:pt x="22" y="28"/>
                  </a:cubicBezTo>
                  <a:cubicBezTo>
                    <a:pt x="22" y="28"/>
                    <a:pt x="22" y="28"/>
                    <a:pt x="22" y="28"/>
                  </a:cubicBezTo>
                  <a:cubicBezTo>
                    <a:pt x="21" y="29"/>
                    <a:pt x="21" y="29"/>
                    <a:pt x="21" y="30"/>
                  </a:cubicBezTo>
                  <a:cubicBezTo>
                    <a:pt x="20" y="30"/>
                    <a:pt x="20" y="31"/>
                    <a:pt x="19" y="32"/>
                  </a:cubicBezTo>
                  <a:cubicBezTo>
                    <a:pt x="19" y="32"/>
                    <a:pt x="19" y="32"/>
                    <a:pt x="19" y="32"/>
                  </a:cubicBezTo>
                  <a:cubicBezTo>
                    <a:pt x="19" y="33"/>
                    <a:pt x="20" y="33"/>
                    <a:pt x="19" y="34"/>
                  </a:cubicBezTo>
                  <a:cubicBezTo>
                    <a:pt x="20" y="34"/>
                    <a:pt x="21" y="35"/>
                    <a:pt x="21" y="35"/>
                  </a:cubicBezTo>
                  <a:cubicBezTo>
                    <a:pt x="22" y="35"/>
                    <a:pt x="22" y="35"/>
                    <a:pt x="22" y="35"/>
                  </a:cubicBezTo>
                  <a:cubicBezTo>
                    <a:pt x="23" y="35"/>
                    <a:pt x="23" y="35"/>
                    <a:pt x="23" y="35"/>
                  </a:cubicBezTo>
                  <a:cubicBezTo>
                    <a:pt x="23" y="36"/>
                    <a:pt x="23" y="37"/>
                    <a:pt x="24" y="38"/>
                  </a:cubicBezTo>
                  <a:cubicBezTo>
                    <a:pt x="24" y="37"/>
                    <a:pt x="24" y="36"/>
                    <a:pt x="24" y="35"/>
                  </a:cubicBezTo>
                  <a:cubicBezTo>
                    <a:pt x="24" y="35"/>
                    <a:pt x="24" y="35"/>
                    <a:pt x="24" y="35"/>
                  </a:cubicBezTo>
                  <a:cubicBezTo>
                    <a:pt x="24" y="34"/>
                    <a:pt x="25" y="35"/>
                    <a:pt x="25" y="35"/>
                  </a:cubicBezTo>
                  <a:cubicBezTo>
                    <a:pt x="25" y="33"/>
                    <a:pt x="25" y="32"/>
                    <a:pt x="25" y="30"/>
                  </a:cubicBezTo>
                  <a:cubicBezTo>
                    <a:pt x="26" y="30"/>
                    <a:pt x="26" y="30"/>
                    <a:pt x="26" y="30"/>
                  </a:cubicBezTo>
                  <a:cubicBezTo>
                    <a:pt x="26" y="30"/>
                    <a:pt x="26" y="30"/>
                    <a:pt x="27" y="30"/>
                  </a:cubicBezTo>
                  <a:cubicBezTo>
                    <a:pt x="28" y="30"/>
                    <a:pt x="28" y="31"/>
                    <a:pt x="28" y="31"/>
                  </a:cubicBezTo>
                  <a:cubicBezTo>
                    <a:pt x="28" y="31"/>
                    <a:pt x="28" y="32"/>
                    <a:pt x="28" y="33"/>
                  </a:cubicBezTo>
                  <a:cubicBezTo>
                    <a:pt x="29" y="33"/>
                    <a:pt x="29" y="33"/>
                    <a:pt x="30" y="33"/>
                  </a:cubicBezTo>
                  <a:cubicBezTo>
                    <a:pt x="30" y="33"/>
                    <a:pt x="30" y="32"/>
                    <a:pt x="30" y="32"/>
                  </a:cubicBezTo>
                  <a:cubicBezTo>
                    <a:pt x="31" y="32"/>
                    <a:pt x="31" y="33"/>
                    <a:pt x="31" y="34"/>
                  </a:cubicBezTo>
                  <a:cubicBezTo>
                    <a:pt x="31" y="34"/>
                    <a:pt x="31" y="35"/>
                    <a:pt x="31" y="35"/>
                  </a:cubicBezTo>
                  <a:cubicBezTo>
                    <a:pt x="31" y="36"/>
                    <a:pt x="32" y="36"/>
                    <a:pt x="32" y="37"/>
                  </a:cubicBezTo>
                  <a:cubicBezTo>
                    <a:pt x="33" y="37"/>
                    <a:pt x="33" y="36"/>
                    <a:pt x="33" y="37"/>
                  </a:cubicBezTo>
                  <a:cubicBezTo>
                    <a:pt x="33" y="38"/>
                    <a:pt x="33" y="38"/>
                    <a:pt x="33" y="39"/>
                  </a:cubicBezTo>
                  <a:cubicBezTo>
                    <a:pt x="33" y="40"/>
                    <a:pt x="33" y="41"/>
                    <a:pt x="34" y="41"/>
                  </a:cubicBezTo>
                  <a:cubicBezTo>
                    <a:pt x="34" y="41"/>
                    <a:pt x="34" y="42"/>
                    <a:pt x="34" y="42"/>
                  </a:cubicBezTo>
                  <a:cubicBezTo>
                    <a:pt x="34" y="42"/>
                    <a:pt x="33" y="42"/>
                    <a:pt x="33" y="42"/>
                  </a:cubicBezTo>
                  <a:cubicBezTo>
                    <a:pt x="33" y="42"/>
                    <a:pt x="33" y="42"/>
                    <a:pt x="33" y="41"/>
                  </a:cubicBezTo>
                  <a:cubicBezTo>
                    <a:pt x="32" y="41"/>
                    <a:pt x="32" y="42"/>
                    <a:pt x="31" y="42"/>
                  </a:cubicBezTo>
                  <a:cubicBezTo>
                    <a:pt x="32" y="40"/>
                    <a:pt x="32" y="40"/>
                    <a:pt x="33" y="39"/>
                  </a:cubicBezTo>
                  <a:cubicBezTo>
                    <a:pt x="32" y="38"/>
                    <a:pt x="31" y="40"/>
                    <a:pt x="30" y="39"/>
                  </a:cubicBezTo>
                  <a:cubicBezTo>
                    <a:pt x="30" y="40"/>
                    <a:pt x="31" y="40"/>
                    <a:pt x="30" y="40"/>
                  </a:cubicBezTo>
                  <a:cubicBezTo>
                    <a:pt x="30" y="41"/>
                    <a:pt x="29" y="41"/>
                    <a:pt x="29" y="41"/>
                  </a:cubicBezTo>
                  <a:cubicBezTo>
                    <a:pt x="29" y="42"/>
                    <a:pt x="30" y="42"/>
                    <a:pt x="31" y="42"/>
                  </a:cubicBezTo>
                  <a:cubicBezTo>
                    <a:pt x="30" y="43"/>
                    <a:pt x="29" y="43"/>
                    <a:pt x="29" y="43"/>
                  </a:cubicBezTo>
                  <a:cubicBezTo>
                    <a:pt x="29" y="43"/>
                    <a:pt x="29" y="43"/>
                    <a:pt x="29" y="43"/>
                  </a:cubicBezTo>
                  <a:cubicBezTo>
                    <a:pt x="28" y="43"/>
                    <a:pt x="27" y="43"/>
                    <a:pt x="26" y="44"/>
                  </a:cubicBezTo>
                  <a:cubicBezTo>
                    <a:pt x="26" y="45"/>
                    <a:pt x="27" y="44"/>
                    <a:pt x="27" y="45"/>
                  </a:cubicBezTo>
                  <a:cubicBezTo>
                    <a:pt x="26" y="45"/>
                    <a:pt x="26" y="46"/>
                    <a:pt x="25" y="46"/>
                  </a:cubicBezTo>
                  <a:cubicBezTo>
                    <a:pt x="25" y="47"/>
                    <a:pt x="24" y="47"/>
                    <a:pt x="25" y="48"/>
                  </a:cubicBezTo>
                  <a:cubicBezTo>
                    <a:pt x="24" y="48"/>
                    <a:pt x="24" y="49"/>
                    <a:pt x="24" y="49"/>
                  </a:cubicBezTo>
                  <a:cubicBezTo>
                    <a:pt x="24" y="49"/>
                    <a:pt x="24" y="49"/>
                    <a:pt x="24" y="50"/>
                  </a:cubicBezTo>
                  <a:cubicBezTo>
                    <a:pt x="23" y="50"/>
                    <a:pt x="22" y="51"/>
                    <a:pt x="21" y="52"/>
                  </a:cubicBezTo>
                  <a:cubicBezTo>
                    <a:pt x="21" y="53"/>
                    <a:pt x="22" y="53"/>
                    <a:pt x="22" y="53"/>
                  </a:cubicBezTo>
                  <a:cubicBezTo>
                    <a:pt x="22" y="54"/>
                    <a:pt x="22" y="54"/>
                    <a:pt x="22" y="55"/>
                  </a:cubicBezTo>
                  <a:cubicBezTo>
                    <a:pt x="21" y="55"/>
                    <a:pt x="21" y="55"/>
                    <a:pt x="21" y="54"/>
                  </a:cubicBezTo>
                  <a:cubicBezTo>
                    <a:pt x="21" y="53"/>
                    <a:pt x="19" y="53"/>
                    <a:pt x="19" y="53"/>
                  </a:cubicBezTo>
                  <a:cubicBezTo>
                    <a:pt x="18" y="53"/>
                    <a:pt x="18" y="53"/>
                    <a:pt x="18" y="54"/>
                  </a:cubicBezTo>
                  <a:cubicBezTo>
                    <a:pt x="17" y="54"/>
                    <a:pt x="17" y="53"/>
                    <a:pt x="16" y="53"/>
                  </a:cubicBezTo>
                  <a:cubicBezTo>
                    <a:pt x="16" y="53"/>
                    <a:pt x="15" y="54"/>
                    <a:pt x="15" y="54"/>
                  </a:cubicBezTo>
                  <a:cubicBezTo>
                    <a:pt x="15" y="55"/>
                    <a:pt x="14" y="59"/>
                    <a:pt x="16" y="59"/>
                  </a:cubicBezTo>
                  <a:cubicBezTo>
                    <a:pt x="17" y="59"/>
                    <a:pt x="16" y="58"/>
                    <a:pt x="17" y="57"/>
                  </a:cubicBezTo>
                  <a:cubicBezTo>
                    <a:pt x="18" y="58"/>
                    <a:pt x="18" y="58"/>
                    <a:pt x="19" y="57"/>
                  </a:cubicBezTo>
                  <a:cubicBezTo>
                    <a:pt x="19" y="59"/>
                    <a:pt x="18" y="59"/>
                    <a:pt x="18" y="60"/>
                  </a:cubicBezTo>
                  <a:cubicBezTo>
                    <a:pt x="19" y="61"/>
                    <a:pt x="20" y="60"/>
                    <a:pt x="20" y="61"/>
                  </a:cubicBezTo>
                  <a:cubicBezTo>
                    <a:pt x="20" y="62"/>
                    <a:pt x="20" y="63"/>
                    <a:pt x="20" y="64"/>
                  </a:cubicBezTo>
                  <a:cubicBezTo>
                    <a:pt x="21" y="64"/>
                    <a:pt x="21" y="64"/>
                    <a:pt x="21" y="64"/>
                  </a:cubicBezTo>
                  <a:cubicBezTo>
                    <a:pt x="22" y="64"/>
                    <a:pt x="22" y="64"/>
                    <a:pt x="22" y="65"/>
                  </a:cubicBezTo>
                  <a:cubicBezTo>
                    <a:pt x="23" y="64"/>
                    <a:pt x="23" y="64"/>
                    <a:pt x="24" y="63"/>
                  </a:cubicBezTo>
                  <a:cubicBezTo>
                    <a:pt x="24" y="63"/>
                    <a:pt x="24" y="62"/>
                    <a:pt x="24" y="62"/>
                  </a:cubicBezTo>
                  <a:cubicBezTo>
                    <a:pt x="25" y="62"/>
                    <a:pt x="25" y="63"/>
                    <a:pt x="25" y="63"/>
                  </a:cubicBezTo>
                  <a:cubicBezTo>
                    <a:pt x="26" y="63"/>
                    <a:pt x="26" y="62"/>
                    <a:pt x="26" y="62"/>
                  </a:cubicBezTo>
                  <a:cubicBezTo>
                    <a:pt x="26" y="63"/>
                    <a:pt x="27" y="63"/>
                    <a:pt x="27" y="64"/>
                  </a:cubicBezTo>
                  <a:cubicBezTo>
                    <a:pt x="28" y="64"/>
                    <a:pt x="28" y="64"/>
                    <a:pt x="28" y="64"/>
                  </a:cubicBezTo>
                  <a:cubicBezTo>
                    <a:pt x="29" y="64"/>
                    <a:pt x="30" y="64"/>
                    <a:pt x="30" y="65"/>
                  </a:cubicBezTo>
                  <a:cubicBezTo>
                    <a:pt x="31" y="66"/>
                    <a:pt x="31" y="66"/>
                    <a:pt x="32" y="67"/>
                  </a:cubicBezTo>
                  <a:cubicBezTo>
                    <a:pt x="33" y="66"/>
                    <a:pt x="34" y="68"/>
                    <a:pt x="34" y="69"/>
                  </a:cubicBezTo>
                  <a:cubicBezTo>
                    <a:pt x="34" y="70"/>
                    <a:pt x="34" y="70"/>
                    <a:pt x="35" y="70"/>
                  </a:cubicBezTo>
                  <a:cubicBezTo>
                    <a:pt x="35" y="71"/>
                    <a:pt x="36" y="70"/>
                    <a:pt x="36" y="71"/>
                  </a:cubicBezTo>
                  <a:cubicBezTo>
                    <a:pt x="37" y="71"/>
                    <a:pt x="37" y="71"/>
                    <a:pt x="38" y="71"/>
                  </a:cubicBezTo>
                  <a:cubicBezTo>
                    <a:pt x="38" y="71"/>
                    <a:pt x="39" y="71"/>
                    <a:pt x="39" y="72"/>
                  </a:cubicBezTo>
                  <a:cubicBezTo>
                    <a:pt x="40" y="72"/>
                    <a:pt x="40" y="72"/>
                    <a:pt x="40" y="72"/>
                  </a:cubicBezTo>
                  <a:cubicBezTo>
                    <a:pt x="40" y="73"/>
                    <a:pt x="41" y="73"/>
                    <a:pt x="41" y="74"/>
                  </a:cubicBezTo>
                  <a:cubicBezTo>
                    <a:pt x="41" y="74"/>
                    <a:pt x="40" y="74"/>
                    <a:pt x="40" y="75"/>
                  </a:cubicBezTo>
                  <a:cubicBezTo>
                    <a:pt x="40" y="75"/>
                    <a:pt x="40" y="76"/>
                    <a:pt x="40" y="76"/>
                  </a:cubicBezTo>
                  <a:cubicBezTo>
                    <a:pt x="40" y="77"/>
                    <a:pt x="39" y="77"/>
                    <a:pt x="39" y="78"/>
                  </a:cubicBezTo>
                  <a:cubicBezTo>
                    <a:pt x="39" y="78"/>
                    <a:pt x="39" y="78"/>
                    <a:pt x="39" y="78"/>
                  </a:cubicBezTo>
                  <a:cubicBezTo>
                    <a:pt x="39" y="79"/>
                    <a:pt x="38" y="79"/>
                    <a:pt x="38" y="79"/>
                  </a:cubicBezTo>
                  <a:cubicBezTo>
                    <a:pt x="39" y="81"/>
                    <a:pt x="38" y="82"/>
                    <a:pt x="38" y="83"/>
                  </a:cubicBezTo>
                  <a:cubicBezTo>
                    <a:pt x="37" y="83"/>
                    <a:pt x="37" y="83"/>
                    <a:pt x="36" y="84"/>
                  </a:cubicBezTo>
                  <a:cubicBezTo>
                    <a:pt x="36" y="84"/>
                    <a:pt x="36" y="85"/>
                    <a:pt x="35" y="85"/>
                  </a:cubicBezTo>
                  <a:cubicBezTo>
                    <a:pt x="35" y="86"/>
                    <a:pt x="35" y="86"/>
                    <a:pt x="35" y="87"/>
                  </a:cubicBezTo>
                  <a:cubicBezTo>
                    <a:pt x="35" y="87"/>
                    <a:pt x="34" y="87"/>
                    <a:pt x="34" y="89"/>
                  </a:cubicBezTo>
                  <a:cubicBezTo>
                    <a:pt x="34" y="89"/>
                    <a:pt x="34" y="89"/>
                    <a:pt x="34" y="90"/>
                  </a:cubicBezTo>
                  <a:cubicBezTo>
                    <a:pt x="33" y="90"/>
                    <a:pt x="33" y="90"/>
                    <a:pt x="33" y="90"/>
                  </a:cubicBezTo>
                  <a:cubicBezTo>
                    <a:pt x="33" y="90"/>
                    <a:pt x="32" y="90"/>
                    <a:pt x="32" y="90"/>
                  </a:cubicBezTo>
                  <a:cubicBezTo>
                    <a:pt x="32" y="91"/>
                    <a:pt x="32" y="91"/>
                    <a:pt x="32" y="92"/>
                  </a:cubicBezTo>
                  <a:cubicBezTo>
                    <a:pt x="31" y="92"/>
                    <a:pt x="31" y="93"/>
                    <a:pt x="30" y="93"/>
                  </a:cubicBezTo>
                  <a:cubicBezTo>
                    <a:pt x="30" y="94"/>
                    <a:pt x="30" y="95"/>
                    <a:pt x="29" y="94"/>
                  </a:cubicBezTo>
                  <a:cubicBezTo>
                    <a:pt x="30" y="95"/>
                    <a:pt x="29" y="97"/>
                    <a:pt x="29" y="97"/>
                  </a:cubicBezTo>
                  <a:cubicBezTo>
                    <a:pt x="29" y="98"/>
                    <a:pt x="29" y="98"/>
                    <a:pt x="29" y="99"/>
                  </a:cubicBezTo>
                  <a:cubicBezTo>
                    <a:pt x="29" y="99"/>
                    <a:pt x="29" y="99"/>
                    <a:pt x="28" y="99"/>
                  </a:cubicBezTo>
                  <a:cubicBezTo>
                    <a:pt x="28" y="100"/>
                    <a:pt x="28" y="100"/>
                    <a:pt x="28" y="101"/>
                  </a:cubicBezTo>
                  <a:cubicBezTo>
                    <a:pt x="28" y="102"/>
                    <a:pt x="29" y="102"/>
                    <a:pt x="28" y="102"/>
                  </a:cubicBezTo>
                  <a:cubicBezTo>
                    <a:pt x="29" y="103"/>
                    <a:pt x="29" y="103"/>
                    <a:pt x="30" y="103"/>
                  </a:cubicBezTo>
                  <a:cubicBezTo>
                    <a:pt x="29" y="104"/>
                    <a:pt x="28" y="104"/>
                    <a:pt x="28" y="104"/>
                  </a:cubicBezTo>
                  <a:cubicBezTo>
                    <a:pt x="27" y="103"/>
                    <a:pt x="27" y="103"/>
                    <a:pt x="27" y="103"/>
                  </a:cubicBezTo>
                  <a:cubicBezTo>
                    <a:pt x="27" y="103"/>
                    <a:pt x="27" y="103"/>
                    <a:pt x="26" y="103"/>
                  </a:cubicBezTo>
                  <a:cubicBezTo>
                    <a:pt x="27" y="103"/>
                    <a:pt x="26" y="103"/>
                    <a:pt x="26" y="102"/>
                  </a:cubicBezTo>
                  <a:cubicBezTo>
                    <a:pt x="26" y="102"/>
                    <a:pt x="26" y="101"/>
                    <a:pt x="25" y="100"/>
                  </a:cubicBezTo>
                  <a:cubicBezTo>
                    <a:pt x="26" y="99"/>
                    <a:pt x="25" y="98"/>
                    <a:pt x="25" y="97"/>
                  </a:cubicBezTo>
                  <a:cubicBezTo>
                    <a:pt x="25" y="96"/>
                    <a:pt x="25" y="96"/>
                    <a:pt x="25" y="95"/>
                  </a:cubicBezTo>
                  <a:cubicBezTo>
                    <a:pt x="25" y="94"/>
                    <a:pt x="24" y="95"/>
                    <a:pt x="25" y="94"/>
                  </a:cubicBezTo>
                  <a:cubicBezTo>
                    <a:pt x="25" y="94"/>
                    <a:pt x="26" y="94"/>
                    <a:pt x="26" y="93"/>
                  </a:cubicBezTo>
                  <a:cubicBezTo>
                    <a:pt x="25" y="92"/>
                    <a:pt x="25" y="93"/>
                    <a:pt x="25" y="92"/>
                  </a:cubicBezTo>
                  <a:cubicBezTo>
                    <a:pt x="25" y="91"/>
                    <a:pt x="25" y="89"/>
                    <a:pt x="26" y="88"/>
                  </a:cubicBezTo>
                  <a:cubicBezTo>
                    <a:pt x="26" y="87"/>
                    <a:pt x="25" y="86"/>
                    <a:pt x="26" y="85"/>
                  </a:cubicBezTo>
                  <a:cubicBezTo>
                    <a:pt x="26" y="84"/>
                    <a:pt x="25" y="84"/>
                    <a:pt x="25" y="84"/>
                  </a:cubicBezTo>
                  <a:cubicBezTo>
                    <a:pt x="25" y="84"/>
                    <a:pt x="25" y="83"/>
                    <a:pt x="26" y="83"/>
                  </a:cubicBezTo>
                  <a:cubicBezTo>
                    <a:pt x="26" y="81"/>
                    <a:pt x="25" y="81"/>
                    <a:pt x="25" y="80"/>
                  </a:cubicBezTo>
                  <a:cubicBezTo>
                    <a:pt x="24" y="80"/>
                    <a:pt x="23" y="78"/>
                    <a:pt x="23" y="78"/>
                  </a:cubicBezTo>
                  <a:cubicBezTo>
                    <a:pt x="23" y="77"/>
                    <a:pt x="23" y="77"/>
                    <a:pt x="23" y="77"/>
                  </a:cubicBezTo>
                  <a:cubicBezTo>
                    <a:pt x="22" y="76"/>
                    <a:pt x="21" y="76"/>
                    <a:pt x="21" y="74"/>
                  </a:cubicBezTo>
                  <a:cubicBezTo>
                    <a:pt x="22" y="74"/>
                    <a:pt x="22" y="74"/>
                    <a:pt x="22" y="74"/>
                  </a:cubicBezTo>
                  <a:cubicBezTo>
                    <a:pt x="22" y="73"/>
                    <a:pt x="21" y="73"/>
                    <a:pt x="21" y="73"/>
                  </a:cubicBezTo>
                  <a:cubicBezTo>
                    <a:pt x="22" y="72"/>
                    <a:pt x="21" y="71"/>
                    <a:pt x="21" y="70"/>
                  </a:cubicBezTo>
                  <a:cubicBezTo>
                    <a:pt x="21" y="69"/>
                    <a:pt x="22" y="69"/>
                    <a:pt x="22" y="68"/>
                  </a:cubicBezTo>
                  <a:cubicBezTo>
                    <a:pt x="21" y="67"/>
                    <a:pt x="22" y="67"/>
                    <a:pt x="22" y="67"/>
                  </a:cubicBezTo>
                  <a:cubicBezTo>
                    <a:pt x="22" y="66"/>
                    <a:pt x="21" y="66"/>
                    <a:pt x="21" y="65"/>
                  </a:cubicBezTo>
                  <a:cubicBezTo>
                    <a:pt x="21" y="65"/>
                    <a:pt x="21" y="66"/>
                    <a:pt x="21" y="66"/>
                  </a:cubicBezTo>
                  <a:cubicBezTo>
                    <a:pt x="20" y="66"/>
                    <a:pt x="20" y="64"/>
                    <a:pt x="19" y="64"/>
                  </a:cubicBezTo>
                  <a:cubicBezTo>
                    <a:pt x="19" y="64"/>
                    <a:pt x="19" y="64"/>
                    <a:pt x="19" y="64"/>
                  </a:cubicBezTo>
                  <a:cubicBezTo>
                    <a:pt x="18" y="63"/>
                    <a:pt x="18" y="63"/>
                    <a:pt x="18" y="63"/>
                  </a:cubicBezTo>
                  <a:cubicBezTo>
                    <a:pt x="17" y="63"/>
                    <a:pt x="17" y="62"/>
                    <a:pt x="16" y="62"/>
                  </a:cubicBezTo>
                  <a:cubicBezTo>
                    <a:pt x="16" y="62"/>
                    <a:pt x="16" y="62"/>
                    <a:pt x="16" y="61"/>
                  </a:cubicBezTo>
                  <a:cubicBezTo>
                    <a:pt x="14" y="61"/>
                    <a:pt x="13" y="60"/>
                    <a:pt x="11" y="60"/>
                  </a:cubicBezTo>
                  <a:cubicBezTo>
                    <a:pt x="11" y="59"/>
                    <a:pt x="11" y="58"/>
                    <a:pt x="11" y="57"/>
                  </a:cubicBezTo>
                  <a:cubicBezTo>
                    <a:pt x="10" y="56"/>
                    <a:pt x="10" y="56"/>
                    <a:pt x="9" y="55"/>
                  </a:cubicBezTo>
                  <a:cubicBezTo>
                    <a:pt x="9" y="55"/>
                    <a:pt x="9" y="54"/>
                    <a:pt x="9" y="54"/>
                  </a:cubicBezTo>
                  <a:cubicBezTo>
                    <a:pt x="9" y="56"/>
                    <a:pt x="9" y="55"/>
                    <a:pt x="9" y="56"/>
                  </a:cubicBezTo>
                  <a:cubicBezTo>
                    <a:pt x="9" y="56"/>
                    <a:pt x="9" y="56"/>
                    <a:pt x="8" y="56"/>
                  </a:cubicBezTo>
                  <a:cubicBezTo>
                    <a:pt x="8" y="55"/>
                    <a:pt x="8" y="54"/>
                    <a:pt x="7" y="54"/>
                  </a:cubicBezTo>
                  <a:cubicBezTo>
                    <a:pt x="7" y="54"/>
                    <a:pt x="7" y="53"/>
                    <a:pt x="7" y="53"/>
                  </a:cubicBezTo>
                  <a:cubicBezTo>
                    <a:pt x="7" y="53"/>
                    <a:pt x="7" y="51"/>
                    <a:pt x="6" y="50"/>
                  </a:cubicBezTo>
                  <a:cubicBezTo>
                    <a:pt x="6" y="50"/>
                    <a:pt x="6" y="50"/>
                    <a:pt x="6" y="50"/>
                  </a:cubicBezTo>
                  <a:cubicBezTo>
                    <a:pt x="7" y="41"/>
                    <a:pt x="11" y="32"/>
                    <a:pt x="17" y="25"/>
                  </a:cubicBezTo>
                  <a:close/>
                  <a:moveTo>
                    <a:pt x="24" y="18"/>
                  </a:moveTo>
                  <a:cubicBezTo>
                    <a:pt x="27" y="16"/>
                    <a:pt x="30" y="14"/>
                    <a:pt x="34" y="12"/>
                  </a:cubicBezTo>
                  <a:cubicBezTo>
                    <a:pt x="34" y="12"/>
                    <a:pt x="34" y="12"/>
                    <a:pt x="34" y="12"/>
                  </a:cubicBezTo>
                  <a:cubicBezTo>
                    <a:pt x="34" y="13"/>
                    <a:pt x="33" y="13"/>
                    <a:pt x="32" y="13"/>
                  </a:cubicBezTo>
                  <a:cubicBezTo>
                    <a:pt x="32" y="13"/>
                    <a:pt x="32" y="14"/>
                    <a:pt x="32" y="14"/>
                  </a:cubicBezTo>
                  <a:cubicBezTo>
                    <a:pt x="31" y="14"/>
                    <a:pt x="31" y="15"/>
                    <a:pt x="31" y="15"/>
                  </a:cubicBezTo>
                  <a:cubicBezTo>
                    <a:pt x="30" y="15"/>
                    <a:pt x="30" y="16"/>
                    <a:pt x="29" y="16"/>
                  </a:cubicBezTo>
                  <a:cubicBezTo>
                    <a:pt x="29" y="17"/>
                    <a:pt x="28" y="17"/>
                    <a:pt x="28" y="18"/>
                  </a:cubicBezTo>
                  <a:cubicBezTo>
                    <a:pt x="27" y="18"/>
                    <a:pt x="27" y="18"/>
                    <a:pt x="26" y="18"/>
                  </a:cubicBezTo>
                  <a:cubicBezTo>
                    <a:pt x="26" y="19"/>
                    <a:pt x="27" y="18"/>
                    <a:pt x="27" y="19"/>
                  </a:cubicBezTo>
                  <a:cubicBezTo>
                    <a:pt x="27" y="19"/>
                    <a:pt x="27" y="19"/>
                    <a:pt x="26" y="19"/>
                  </a:cubicBezTo>
                  <a:cubicBezTo>
                    <a:pt x="26" y="21"/>
                    <a:pt x="24" y="20"/>
                    <a:pt x="23" y="20"/>
                  </a:cubicBezTo>
                  <a:cubicBezTo>
                    <a:pt x="23" y="20"/>
                    <a:pt x="23" y="20"/>
                    <a:pt x="23" y="20"/>
                  </a:cubicBezTo>
                  <a:cubicBezTo>
                    <a:pt x="23" y="19"/>
                    <a:pt x="23" y="19"/>
                    <a:pt x="23" y="19"/>
                  </a:cubicBezTo>
                  <a:cubicBezTo>
                    <a:pt x="24" y="19"/>
                    <a:pt x="24" y="19"/>
                    <a:pt x="25" y="19"/>
                  </a:cubicBezTo>
                  <a:cubicBezTo>
                    <a:pt x="25" y="19"/>
                    <a:pt x="24" y="18"/>
                    <a:pt x="24" y="18"/>
                  </a:cubicBezTo>
                  <a:close/>
                  <a:moveTo>
                    <a:pt x="107" y="35"/>
                  </a:moveTo>
                  <a:cubicBezTo>
                    <a:pt x="107" y="35"/>
                    <a:pt x="106" y="35"/>
                    <a:pt x="106" y="36"/>
                  </a:cubicBezTo>
                  <a:cubicBezTo>
                    <a:pt x="106" y="37"/>
                    <a:pt x="107" y="36"/>
                    <a:pt x="107" y="36"/>
                  </a:cubicBezTo>
                  <a:cubicBezTo>
                    <a:pt x="108" y="36"/>
                    <a:pt x="108" y="37"/>
                    <a:pt x="108" y="38"/>
                  </a:cubicBezTo>
                  <a:cubicBezTo>
                    <a:pt x="108" y="39"/>
                    <a:pt x="109" y="40"/>
                    <a:pt x="108" y="41"/>
                  </a:cubicBezTo>
                  <a:cubicBezTo>
                    <a:pt x="108" y="42"/>
                    <a:pt x="107" y="43"/>
                    <a:pt x="107" y="44"/>
                  </a:cubicBezTo>
                  <a:cubicBezTo>
                    <a:pt x="106" y="44"/>
                    <a:pt x="106" y="44"/>
                    <a:pt x="106" y="45"/>
                  </a:cubicBezTo>
                  <a:cubicBezTo>
                    <a:pt x="105" y="46"/>
                    <a:pt x="106" y="49"/>
                    <a:pt x="105" y="50"/>
                  </a:cubicBezTo>
                  <a:cubicBezTo>
                    <a:pt x="104" y="49"/>
                    <a:pt x="104" y="49"/>
                    <a:pt x="104" y="48"/>
                  </a:cubicBezTo>
                  <a:cubicBezTo>
                    <a:pt x="104" y="47"/>
                    <a:pt x="103" y="47"/>
                    <a:pt x="103" y="46"/>
                  </a:cubicBezTo>
                  <a:cubicBezTo>
                    <a:pt x="102" y="46"/>
                    <a:pt x="103" y="47"/>
                    <a:pt x="103" y="48"/>
                  </a:cubicBezTo>
                  <a:cubicBezTo>
                    <a:pt x="103" y="48"/>
                    <a:pt x="102" y="48"/>
                    <a:pt x="102" y="48"/>
                  </a:cubicBezTo>
                  <a:cubicBezTo>
                    <a:pt x="102" y="49"/>
                    <a:pt x="102" y="49"/>
                    <a:pt x="102" y="49"/>
                  </a:cubicBezTo>
                  <a:cubicBezTo>
                    <a:pt x="102" y="50"/>
                    <a:pt x="102" y="50"/>
                    <a:pt x="103" y="50"/>
                  </a:cubicBezTo>
                  <a:cubicBezTo>
                    <a:pt x="103" y="51"/>
                    <a:pt x="103" y="51"/>
                    <a:pt x="103" y="51"/>
                  </a:cubicBezTo>
                  <a:cubicBezTo>
                    <a:pt x="103" y="52"/>
                    <a:pt x="103" y="54"/>
                    <a:pt x="103" y="54"/>
                  </a:cubicBezTo>
                  <a:cubicBezTo>
                    <a:pt x="102" y="54"/>
                    <a:pt x="102" y="55"/>
                    <a:pt x="102" y="55"/>
                  </a:cubicBezTo>
                  <a:cubicBezTo>
                    <a:pt x="102" y="56"/>
                    <a:pt x="101" y="57"/>
                    <a:pt x="100" y="58"/>
                  </a:cubicBezTo>
                  <a:cubicBezTo>
                    <a:pt x="100" y="58"/>
                    <a:pt x="99" y="58"/>
                    <a:pt x="98" y="59"/>
                  </a:cubicBezTo>
                  <a:cubicBezTo>
                    <a:pt x="99" y="59"/>
                    <a:pt x="99" y="59"/>
                    <a:pt x="99" y="59"/>
                  </a:cubicBezTo>
                  <a:cubicBezTo>
                    <a:pt x="99" y="59"/>
                    <a:pt x="99" y="60"/>
                    <a:pt x="98" y="60"/>
                  </a:cubicBezTo>
                  <a:cubicBezTo>
                    <a:pt x="99" y="63"/>
                    <a:pt x="98" y="65"/>
                    <a:pt x="97" y="65"/>
                  </a:cubicBezTo>
                  <a:cubicBezTo>
                    <a:pt x="97" y="64"/>
                    <a:pt x="96" y="64"/>
                    <a:pt x="96" y="64"/>
                  </a:cubicBezTo>
                  <a:cubicBezTo>
                    <a:pt x="96" y="64"/>
                    <a:pt x="95" y="63"/>
                    <a:pt x="95" y="62"/>
                  </a:cubicBezTo>
                  <a:cubicBezTo>
                    <a:pt x="94" y="63"/>
                    <a:pt x="95" y="64"/>
                    <a:pt x="95" y="64"/>
                  </a:cubicBezTo>
                  <a:cubicBezTo>
                    <a:pt x="95" y="65"/>
                    <a:pt x="95" y="65"/>
                    <a:pt x="96" y="66"/>
                  </a:cubicBezTo>
                  <a:cubicBezTo>
                    <a:pt x="96" y="67"/>
                    <a:pt x="97" y="67"/>
                    <a:pt x="97" y="69"/>
                  </a:cubicBezTo>
                  <a:cubicBezTo>
                    <a:pt x="96" y="68"/>
                    <a:pt x="95" y="67"/>
                    <a:pt x="94" y="66"/>
                  </a:cubicBezTo>
                  <a:cubicBezTo>
                    <a:pt x="94" y="65"/>
                    <a:pt x="94" y="65"/>
                    <a:pt x="94" y="65"/>
                  </a:cubicBezTo>
                  <a:cubicBezTo>
                    <a:pt x="93" y="64"/>
                    <a:pt x="94" y="64"/>
                    <a:pt x="94" y="64"/>
                  </a:cubicBezTo>
                  <a:cubicBezTo>
                    <a:pt x="94" y="63"/>
                    <a:pt x="94" y="62"/>
                    <a:pt x="93" y="62"/>
                  </a:cubicBezTo>
                  <a:cubicBezTo>
                    <a:pt x="93" y="62"/>
                    <a:pt x="93" y="61"/>
                    <a:pt x="93" y="61"/>
                  </a:cubicBezTo>
                  <a:cubicBezTo>
                    <a:pt x="93" y="60"/>
                    <a:pt x="92" y="61"/>
                    <a:pt x="91" y="60"/>
                  </a:cubicBezTo>
                  <a:cubicBezTo>
                    <a:pt x="91" y="60"/>
                    <a:pt x="92" y="60"/>
                    <a:pt x="92" y="59"/>
                  </a:cubicBezTo>
                  <a:cubicBezTo>
                    <a:pt x="91" y="59"/>
                    <a:pt x="91" y="58"/>
                    <a:pt x="91" y="57"/>
                  </a:cubicBezTo>
                  <a:cubicBezTo>
                    <a:pt x="90" y="58"/>
                    <a:pt x="89" y="58"/>
                    <a:pt x="89" y="58"/>
                  </a:cubicBezTo>
                  <a:cubicBezTo>
                    <a:pt x="89" y="59"/>
                    <a:pt x="88" y="59"/>
                    <a:pt x="88" y="60"/>
                  </a:cubicBezTo>
                  <a:cubicBezTo>
                    <a:pt x="87" y="60"/>
                    <a:pt x="88" y="61"/>
                    <a:pt x="87" y="60"/>
                  </a:cubicBezTo>
                  <a:cubicBezTo>
                    <a:pt x="87" y="61"/>
                    <a:pt x="87" y="61"/>
                    <a:pt x="87" y="61"/>
                  </a:cubicBezTo>
                  <a:cubicBezTo>
                    <a:pt x="87" y="61"/>
                    <a:pt x="87" y="61"/>
                    <a:pt x="86" y="61"/>
                  </a:cubicBezTo>
                  <a:cubicBezTo>
                    <a:pt x="87" y="63"/>
                    <a:pt x="86" y="64"/>
                    <a:pt x="86" y="65"/>
                  </a:cubicBezTo>
                  <a:cubicBezTo>
                    <a:pt x="85" y="65"/>
                    <a:pt x="85" y="65"/>
                    <a:pt x="84" y="65"/>
                  </a:cubicBezTo>
                  <a:cubicBezTo>
                    <a:pt x="84" y="65"/>
                    <a:pt x="84" y="64"/>
                    <a:pt x="84" y="64"/>
                  </a:cubicBezTo>
                  <a:cubicBezTo>
                    <a:pt x="84" y="63"/>
                    <a:pt x="84" y="63"/>
                    <a:pt x="84" y="62"/>
                  </a:cubicBezTo>
                  <a:cubicBezTo>
                    <a:pt x="83" y="61"/>
                    <a:pt x="83" y="60"/>
                    <a:pt x="82" y="59"/>
                  </a:cubicBezTo>
                  <a:cubicBezTo>
                    <a:pt x="83" y="59"/>
                    <a:pt x="82" y="59"/>
                    <a:pt x="82" y="58"/>
                  </a:cubicBezTo>
                  <a:cubicBezTo>
                    <a:pt x="82" y="58"/>
                    <a:pt x="81" y="58"/>
                    <a:pt x="81" y="57"/>
                  </a:cubicBezTo>
                  <a:cubicBezTo>
                    <a:pt x="81" y="57"/>
                    <a:pt x="81" y="57"/>
                    <a:pt x="82" y="57"/>
                  </a:cubicBezTo>
                  <a:cubicBezTo>
                    <a:pt x="81" y="57"/>
                    <a:pt x="80" y="56"/>
                    <a:pt x="79" y="56"/>
                  </a:cubicBezTo>
                  <a:cubicBezTo>
                    <a:pt x="79" y="56"/>
                    <a:pt x="79" y="56"/>
                    <a:pt x="79" y="55"/>
                  </a:cubicBezTo>
                  <a:cubicBezTo>
                    <a:pt x="78" y="55"/>
                    <a:pt x="78" y="56"/>
                    <a:pt x="77" y="56"/>
                  </a:cubicBezTo>
                  <a:cubicBezTo>
                    <a:pt x="77" y="55"/>
                    <a:pt x="77" y="55"/>
                    <a:pt x="76" y="55"/>
                  </a:cubicBezTo>
                  <a:cubicBezTo>
                    <a:pt x="75" y="55"/>
                    <a:pt x="75" y="53"/>
                    <a:pt x="74" y="52"/>
                  </a:cubicBezTo>
                  <a:cubicBezTo>
                    <a:pt x="74" y="52"/>
                    <a:pt x="73" y="53"/>
                    <a:pt x="73" y="53"/>
                  </a:cubicBezTo>
                  <a:cubicBezTo>
                    <a:pt x="74" y="53"/>
                    <a:pt x="74" y="54"/>
                    <a:pt x="74" y="54"/>
                  </a:cubicBezTo>
                  <a:cubicBezTo>
                    <a:pt x="74" y="55"/>
                    <a:pt x="75" y="55"/>
                    <a:pt x="75" y="56"/>
                  </a:cubicBezTo>
                  <a:cubicBezTo>
                    <a:pt x="75" y="55"/>
                    <a:pt x="76" y="55"/>
                    <a:pt x="76" y="55"/>
                  </a:cubicBezTo>
                  <a:cubicBezTo>
                    <a:pt x="76" y="57"/>
                    <a:pt x="77" y="57"/>
                    <a:pt x="77" y="57"/>
                  </a:cubicBezTo>
                  <a:cubicBezTo>
                    <a:pt x="77" y="58"/>
                    <a:pt x="77" y="58"/>
                    <a:pt x="77" y="59"/>
                  </a:cubicBezTo>
                  <a:cubicBezTo>
                    <a:pt x="76" y="59"/>
                    <a:pt x="76" y="60"/>
                    <a:pt x="75" y="60"/>
                  </a:cubicBezTo>
                  <a:cubicBezTo>
                    <a:pt x="75" y="60"/>
                    <a:pt x="75" y="61"/>
                    <a:pt x="75" y="61"/>
                  </a:cubicBezTo>
                  <a:cubicBezTo>
                    <a:pt x="73" y="61"/>
                    <a:pt x="72" y="62"/>
                    <a:pt x="71" y="63"/>
                  </a:cubicBezTo>
                  <a:cubicBezTo>
                    <a:pt x="70" y="62"/>
                    <a:pt x="70" y="61"/>
                    <a:pt x="70" y="60"/>
                  </a:cubicBezTo>
                  <a:cubicBezTo>
                    <a:pt x="69" y="59"/>
                    <a:pt x="69" y="58"/>
                    <a:pt x="68" y="57"/>
                  </a:cubicBezTo>
                  <a:cubicBezTo>
                    <a:pt x="68" y="56"/>
                    <a:pt x="67" y="55"/>
                    <a:pt x="67" y="55"/>
                  </a:cubicBezTo>
                  <a:cubicBezTo>
                    <a:pt x="67" y="55"/>
                    <a:pt x="67" y="56"/>
                    <a:pt x="67" y="57"/>
                  </a:cubicBezTo>
                  <a:cubicBezTo>
                    <a:pt x="67" y="57"/>
                    <a:pt x="68" y="57"/>
                    <a:pt x="68" y="58"/>
                  </a:cubicBezTo>
                  <a:cubicBezTo>
                    <a:pt x="68" y="59"/>
                    <a:pt x="69" y="59"/>
                    <a:pt x="69" y="61"/>
                  </a:cubicBezTo>
                  <a:cubicBezTo>
                    <a:pt x="70" y="61"/>
                    <a:pt x="70" y="62"/>
                    <a:pt x="71" y="63"/>
                  </a:cubicBezTo>
                  <a:cubicBezTo>
                    <a:pt x="71" y="63"/>
                    <a:pt x="72" y="63"/>
                    <a:pt x="72" y="63"/>
                  </a:cubicBezTo>
                  <a:cubicBezTo>
                    <a:pt x="73" y="63"/>
                    <a:pt x="73" y="63"/>
                    <a:pt x="74" y="63"/>
                  </a:cubicBezTo>
                  <a:cubicBezTo>
                    <a:pt x="74" y="63"/>
                    <a:pt x="74" y="64"/>
                    <a:pt x="74" y="65"/>
                  </a:cubicBezTo>
                  <a:cubicBezTo>
                    <a:pt x="73" y="66"/>
                    <a:pt x="72" y="68"/>
                    <a:pt x="71" y="69"/>
                  </a:cubicBezTo>
                  <a:cubicBezTo>
                    <a:pt x="71" y="70"/>
                    <a:pt x="70" y="70"/>
                    <a:pt x="70" y="70"/>
                  </a:cubicBezTo>
                  <a:cubicBezTo>
                    <a:pt x="70" y="72"/>
                    <a:pt x="69" y="72"/>
                    <a:pt x="69" y="73"/>
                  </a:cubicBezTo>
                  <a:cubicBezTo>
                    <a:pt x="69" y="75"/>
                    <a:pt x="69" y="77"/>
                    <a:pt x="69" y="79"/>
                  </a:cubicBezTo>
                  <a:cubicBezTo>
                    <a:pt x="68" y="80"/>
                    <a:pt x="67" y="82"/>
                    <a:pt x="67" y="84"/>
                  </a:cubicBezTo>
                  <a:cubicBezTo>
                    <a:pt x="66" y="84"/>
                    <a:pt x="66" y="84"/>
                    <a:pt x="66" y="84"/>
                  </a:cubicBezTo>
                  <a:cubicBezTo>
                    <a:pt x="66" y="85"/>
                    <a:pt x="66" y="86"/>
                    <a:pt x="66" y="86"/>
                  </a:cubicBezTo>
                  <a:cubicBezTo>
                    <a:pt x="65" y="87"/>
                    <a:pt x="64" y="88"/>
                    <a:pt x="64" y="89"/>
                  </a:cubicBezTo>
                  <a:cubicBezTo>
                    <a:pt x="62" y="89"/>
                    <a:pt x="62" y="90"/>
                    <a:pt x="60" y="91"/>
                  </a:cubicBezTo>
                  <a:cubicBezTo>
                    <a:pt x="59" y="89"/>
                    <a:pt x="59" y="87"/>
                    <a:pt x="58" y="86"/>
                  </a:cubicBezTo>
                  <a:cubicBezTo>
                    <a:pt x="58" y="86"/>
                    <a:pt x="58" y="85"/>
                    <a:pt x="58" y="84"/>
                  </a:cubicBezTo>
                  <a:cubicBezTo>
                    <a:pt x="58" y="83"/>
                    <a:pt x="57" y="82"/>
                    <a:pt x="57" y="81"/>
                  </a:cubicBezTo>
                  <a:cubicBezTo>
                    <a:pt x="57" y="80"/>
                    <a:pt x="57" y="78"/>
                    <a:pt x="57" y="77"/>
                  </a:cubicBezTo>
                  <a:cubicBezTo>
                    <a:pt x="57" y="76"/>
                    <a:pt x="57" y="75"/>
                    <a:pt x="57" y="74"/>
                  </a:cubicBezTo>
                  <a:cubicBezTo>
                    <a:pt x="57" y="73"/>
                    <a:pt x="56" y="72"/>
                    <a:pt x="55" y="71"/>
                  </a:cubicBezTo>
                  <a:cubicBezTo>
                    <a:pt x="55" y="70"/>
                    <a:pt x="56" y="69"/>
                    <a:pt x="56" y="67"/>
                  </a:cubicBezTo>
                  <a:cubicBezTo>
                    <a:pt x="55" y="67"/>
                    <a:pt x="55" y="68"/>
                    <a:pt x="55" y="68"/>
                  </a:cubicBezTo>
                  <a:cubicBezTo>
                    <a:pt x="54" y="68"/>
                    <a:pt x="54" y="67"/>
                    <a:pt x="53" y="67"/>
                  </a:cubicBezTo>
                  <a:cubicBezTo>
                    <a:pt x="53" y="67"/>
                    <a:pt x="53" y="66"/>
                    <a:pt x="53" y="66"/>
                  </a:cubicBezTo>
                  <a:cubicBezTo>
                    <a:pt x="52" y="66"/>
                    <a:pt x="52" y="67"/>
                    <a:pt x="52" y="68"/>
                  </a:cubicBezTo>
                  <a:cubicBezTo>
                    <a:pt x="51" y="67"/>
                    <a:pt x="50" y="68"/>
                    <a:pt x="49" y="68"/>
                  </a:cubicBezTo>
                  <a:cubicBezTo>
                    <a:pt x="48" y="68"/>
                    <a:pt x="47" y="67"/>
                    <a:pt x="46" y="66"/>
                  </a:cubicBezTo>
                  <a:cubicBezTo>
                    <a:pt x="46" y="65"/>
                    <a:pt x="46" y="64"/>
                    <a:pt x="45" y="63"/>
                  </a:cubicBezTo>
                  <a:cubicBezTo>
                    <a:pt x="45" y="61"/>
                    <a:pt x="45" y="59"/>
                    <a:pt x="45" y="58"/>
                  </a:cubicBezTo>
                  <a:cubicBezTo>
                    <a:pt x="45" y="57"/>
                    <a:pt x="46" y="56"/>
                    <a:pt x="46" y="55"/>
                  </a:cubicBezTo>
                  <a:cubicBezTo>
                    <a:pt x="46" y="54"/>
                    <a:pt x="47" y="54"/>
                    <a:pt x="48" y="53"/>
                  </a:cubicBezTo>
                  <a:cubicBezTo>
                    <a:pt x="48" y="52"/>
                    <a:pt x="48" y="51"/>
                    <a:pt x="48" y="50"/>
                  </a:cubicBezTo>
                  <a:cubicBezTo>
                    <a:pt x="49" y="50"/>
                    <a:pt x="49" y="49"/>
                    <a:pt x="50" y="49"/>
                  </a:cubicBezTo>
                  <a:cubicBezTo>
                    <a:pt x="50" y="49"/>
                    <a:pt x="50" y="49"/>
                    <a:pt x="51" y="49"/>
                  </a:cubicBezTo>
                  <a:cubicBezTo>
                    <a:pt x="51" y="49"/>
                    <a:pt x="53" y="48"/>
                    <a:pt x="54" y="49"/>
                  </a:cubicBezTo>
                  <a:cubicBezTo>
                    <a:pt x="55" y="48"/>
                    <a:pt x="56" y="48"/>
                    <a:pt x="57" y="48"/>
                  </a:cubicBezTo>
                  <a:cubicBezTo>
                    <a:pt x="57" y="48"/>
                    <a:pt x="57" y="49"/>
                    <a:pt x="57" y="49"/>
                  </a:cubicBezTo>
                  <a:cubicBezTo>
                    <a:pt x="57" y="49"/>
                    <a:pt x="57" y="49"/>
                    <a:pt x="57" y="50"/>
                  </a:cubicBezTo>
                  <a:cubicBezTo>
                    <a:pt x="58" y="51"/>
                    <a:pt x="59" y="51"/>
                    <a:pt x="60" y="52"/>
                  </a:cubicBezTo>
                  <a:cubicBezTo>
                    <a:pt x="61" y="52"/>
                    <a:pt x="61" y="51"/>
                    <a:pt x="61" y="51"/>
                  </a:cubicBezTo>
                  <a:cubicBezTo>
                    <a:pt x="63" y="51"/>
                    <a:pt x="64" y="51"/>
                    <a:pt x="66" y="52"/>
                  </a:cubicBezTo>
                  <a:cubicBezTo>
                    <a:pt x="67" y="52"/>
                    <a:pt x="66" y="50"/>
                    <a:pt x="67" y="50"/>
                  </a:cubicBezTo>
                  <a:cubicBezTo>
                    <a:pt x="67" y="49"/>
                    <a:pt x="67" y="49"/>
                    <a:pt x="67" y="49"/>
                  </a:cubicBezTo>
                  <a:cubicBezTo>
                    <a:pt x="66" y="48"/>
                    <a:pt x="67" y="50"/>
                    <a:pt x="66" y="50"/>
                  </a:cubicBezTo>
                  <a:cubicBezTo>
                    <a:pt x="65" y="50"/>
                    <a:pt x="66" y="49"/>
                    <a:pt x="65" y="49"/>
                  </a:cubicBezTo>
                  <a:cubicBezTo>
                    <a:pt x="65" y="49"/>
                    <a:pt x="64" y="49"/>
                    <a:pt x="63" y="49"/>
                  </a:cubicBezTo>
                  <a:cubicBezTo>
                    <a:pt x="63" y="48"/>
                    <a:pt x="63" y="48"/>
                    <a:pt x="63" y="48"/>
                  </a:cubicBezTo>
                  <a:cubicBezTo>
                    <a:pt x="63" y="47"/>
                    <a:pt x="63" y="47"/>
                    <a:pt x="63" y="46"/>
                  </a:cubicBezTo>
                  <a:cubicBezTo>
                    <a:pt x="63" y="46"/>
                    <a:pt x="62" y="46"/>
                    <a:pt x="62" y="46"/>
                  </a:cubicBezTo>
                  <a:cubicBezTo>
                    <a:pt x="62" y="47"/>
                    <a:pt x="62" y="48"/>
                    <a:pt x="62" y="49"/>
                  </a:cubicBezTo>
                  <a:cubicBezTo>
                    <a:pt x="63" y="48"/>
                    <a:pt x="63" y="49"/>
                    <a:pt x="63" y="49"/>
                  </a:cubicBezTo>
                  <a:cubicBezTo>
                    <a:pt x="62" y="49"/>
                    <a:pt x="62" y="49"/>
                    <a:pt x="62" y="49"/>
                  </a:cubicBezTo>
                  <a:cubicBezTo>
                    <a:pt x="62" y="49"/>
                    <a:pt x="62" y="49"/>
                    <a:pt x="62" y="49"/>
                  </a:cubicBezTo>
                  <a:cubicBezTo>
                    <a:pt x="62" y="49"/>
                    <a:pt x="61" y="49"/>
                    <a:pt x="61" y="48"/>
                  </a:cubicBezTo>
                  <a:cubicBezTo>
                    <a:pt x="61" y="48"/>
                    <a:pt x="61" y="47"/>
                    <a:pt x="61" y="47"/>
                  </a:cubicBezTo>
                  <a:cubicBezTo>
                    <a:pt x="61" y="47"/>
                    <a:pt x="61" y="46"/>
                    <a:pt x="60" y="46"/>
                  </a:cubicBezTo>
                  <a:cubicBezTo>
                    <a:pt x="60" y="46"/>
                    <a:pt x="60" y="45"/>
                    <a:pt x="60" y="45"/>
                  </a:cubicBezTo>
                  <a:cubicBezTo>
                    <a:pt x="59" y="44"/>
                    <a:pt x="58" y="44"/>
                    <a:pt x="58" y="43"/>
                  </a:cubicBezTo>
                  <a:cubicBezTo>
                    <a:pt x="57" y="45"/>
                    <a:pt x="60" y="45"/>
                    <a:pt x="60" y="46"/>
                  </a:cubicBezTo>
                  <a:cubicBezTo>
                    <a:pt x="60" y="47"/>
                    <a:pt x="59" y="45"/>
                    <a:pt x="59" y="46"/>
                  </a:cubicBezTo>
                  <a:cubicBezTo>
                    <a:pt x="59" y="46"/>
                    <a:pt x="60" y="46"/>
                    <a:pt x="59" y="47"/>
                  </a:cubicBezTo>
                  <a:cubicBezTo>
                    <a:pt x="59" y="47"/>
                    <a:pt x="58" y="47"/>
                    <a:pt x="59" y="48"/>
                  </a:cubicBezTo>
                  <a:cubicBezTo>
                    <a:pt x="58" y="48"/>
                    <a:pt x="58" y="48"/>
                    <a:pt x="58" y="47"/>
                  </a:cubicBezTo>
                  <a:cubicBezTo>
                    <a:pt x="58" y="47"/>
                    <a:pt x="59" y="47"/>
                    <a:pt x="59" y="47"/>
                  </a:cubicBezTo>
                  <a:cubicBezTo>
                    <a:pt x="58" y="46"/>
                    <a:pt x="58" y="45"/>
                    <a:pt x="57" y="45"/>
                  </a:cubicBezTo>
                  <a:cubicBezTo>
                    <a:pt x="57" y="45"/>
                    <a:pt x="57" y="45"/>
                    <a:pt x="56" y="44"/>
                  </a:cubicBezTo>
                  <a:cubicBezTo>
                    <a:pt x="56" y="46"/>
                    <a:pt x="57" y="47"/>
                    <a:pt x="56" y="47"/>
                  </a:cubicBezTo>
                  <a:cubicBezTo>
                    <a:pt x="56" y="46"/>
                    <a:pt x="55" y="44"/>
                    <a:pt x="56" y="44"/>
                  </a:cubicBezTo>
                  <a:cubicBezTo>
                    <a:pt x="55" y="44"/>
                    <a:pt x="55" y="44"/>
                    <a:pt x="54" y="44"/>
                  </a:cubicBezTo>
                  <a:cubicBezTo>
                    <a:pt x="53" y="44"/>
                    <a:pt x="53" y="45"/>
                    <a:pt x="52" y="46"/>
                  </a:cubicBezTo>
                  <a:cubicBezTo>
                    <a:pt x="53" y="47"/>
                    <a:pt x="52" y="48"/>
                    <a:pt x="52" y="49"/>
                  </a:cubicBezTo>
                  <a:cubicBezTo>
                    <a:pt x="51" y="48"/>
                    <a:pt x="51" y="48"/>
                    <a:pt x="50" y="49"/>
                  </a:cubicBezTo>
                  <a:cubicBezTo>
                    <a:pt x="50" y="48"/>
                    <a:pt x="49" y="48"/>
                    <a:pt x="48" y="48"/>
                  </a:cubicBezTo>
                  <a:cubicBezTo>
                    <a:pt x="49" y="47"/>
                    <a:pt x="48" y="47"/>
                    <a:pt x="48" y="46"/>
                  </a:cubicBezTo>
                  <a:cubicBezTo>
                    <a:pt x="49" y="46"/>
                    <a:pt x="48" y="45"/>
                    <a:pt x="48" y="44"/>
                  </a:cubicBezTo>
                  <a:cubicBezTo>
                    <a:pt x="50" y="44"/>
                    <a:pt x="50" y="43"/>
                    <a:pt x="51" y="44"/>
                  </a:cubicBezTo>
                  <a:cubicBezTo>
                    <a:pt x="52" y="44"/>
                    <a:pt x="52" y="43"/>
                    <a:pt x="52" y="43"/>
                  </a:cubicBezTo>
                  <a:cubicBezTo>
                    <a:pt x="52" y="42"/>
                    <a:pt x="51" y="42"/>
                    <a:pt x="51" y="41"/>
                  </a:cubicBezTo>
                  <a:cubicBezTo>
                    <a:pt x="51" y="41"/>
                    <a:pt x="50" y="41"/>
                    <a:pt x="50" y="41"/>
                  </a:cubicBezTo>
                  <a:cubicBezTo>
                    <a:pt x="50" y="40"/>
                    <a:pt x="50" y="40"/>
                    <a:pt x="51" y="40"/>
                  </a:cubicBezTo>
                  <a:cubicBezTo>
                    <a:pt x="51" y="40"/>
                    <a:pt x="51" y="39"/>
                    <a:pt x="52" y="39"/>
                  </a:cubicBezTo>
                  <a:cubicBezTo>
                    <a:pt x="52" y="39"/>
                    <a:pt x="52" y="39"/>
                    <a:pt x="52" y="39"/>
                  </a:cubicBezTo>
                  <a:cubicBezTo>
                    <a:pt x="51" y="39"/>
                    <a:pt x="50" y="39"/>
                    <a:pt x="49" y="39"/>
                  </a:cubicBezTo>
                  <a:cubicBezTo>
                    <a:pt x="49" y="39"/>
                    <a:pt x="50" y="39"/>
                    <a:pt x="50" y="39"/>
                  </a:cubicBezTo>
                  <a:cubicBezTo>
                    <a:pt x="50" y="38"/>
                    <a:pt x="50" y="38"/>
                    <a:pt x="50" y="37"/>
                  </a:cubicBezTo>
                  <a:cubicBezTo>
                    <a:pt x="50" y="37"/>
                    <a:pt x="51" y="37"/>
                    <a:pt x="51" y="36"/>
                  </a:cubicBezTo>
                  <a:cubicBezTo>
                    <a:pt x="51" y="36"/>
                    <a:pt x="50" y="36"/>
                    <a:pt x="50" y="35"/>
                  </a:cubicBezTo>
                  <a:cubicBezTo>
                    <a:pt x="50" y="34"/>
                    <a:pt x="50" y="34"/>
                    <a:pt x="50" y="33"/>
                  </a:cubicBezTo>
                  <a:cubicBezTo>
                    <a:pt x="51" y="32"/>
                    <a:pt x="51" y="32"/>
                    <a:pt x="52" y="32"/>
                  </a:cubicBezTo>
                  <a:cubicBezTo>
                    <a:pt x="52" y="33"/>
                    <a:pt x="51" y="33"/>
                    <a:pt x="51" y="33"/>
                  </a:cubicBezTo>
                  <a:cubicBezTo>
                    <a:pt x="51" y="33"/>
                    <a:pt x="51" y="33"/>
                    <a:pt x="52" y="34"/>
                  </a:cubicBezTo>
                  <a:cubicBezTo>
                    <a:pt x="51" y="35"/>
                    <a:pt x="52" y="35"/>
                    <a:pt x="52" y="36"/>
                  </a:cubicBezTo>
                  <a:cubicBezTo>
                    <a:pt x="52" y="37"/>
                    <a:pt x="53" y="37"/>
                    <a:pt x="53" y="37"/>
                  </a:cubicBezTo>
                  <a:cubicBezTo>
                    <a:pt x="52" y="38"/>
                    <a:pt x="52" y="38"/>
                    <a:pt x="52" y="39"/>
                  </a:cubicBezTo>
                  <a:cubicBezTo>
                    <a:pt x="53" y="39"/>
                    <a:pt x="52" y="38"/>
                    <a:pt x="54" y="38"/>
                  </a:cubicBezTo>
                  <a:cubicBezTo>
                    <a:pt x="53" y="37"/>
                    <a:pt x="54" y="37"/>
                    <a:pt x="54" y="37"/>
                  </a:cubicBezTo>
                  <a:cubicBezTo>
                    <a:pt x="54" y="37"/>
                    <a:pt x="55" y="36"/>
                    <a:pt x="55" y="36"/>
                  </a:cubicBezTo>
                  <a:cubicBezTo>
                    <a:pt x="55" y="36"/>
                    <a:pt x="56" y="36"/>
                    <a:pt x="55" y="36"/>
                  </a:cubicBezTo>
                  <a:cubicBezTo>
                    <a:pt x="55" y="35"/>
                    <a:pt x="55" y="35"/>
                    <a:pt x="56" y="34"/>
                  </a:cubicBezTo>
                  <a:cubicBezTo>
                    <a:pt x="56" y="34"/>
                    <a:pt x="55" y="34"/>
                    <a:pt x="54" y="33"/>
                  </a:cubicBezTo>
                  <a:cubicBezTo>
                    <a:pt x="54" y="33"/>
                    <a:pt x="54" y="32"/>
                    <a:pt x="54" y="31"/>
                  </a:cubicBezTo>
                  <a:cubicBezTo>
                    <a:pt x="54" y="30"/>
                    <a:pt x="55" y="29"/>
                    <a:pt x="56" y="29"/>
                  </a:cubicBezTo>
                  <a:cubicBezTo>
                    <a:pt x="56" y="29"/>
                    <a:pt x="56" y="28"/>
                    <a:pt x="56" y="28"/>
                  </a:cubicBezTo>
                  <a:cubicBezTo>
                    <a:pt x="56" y="28"/>
                    <a:pt x="56" y="28"/>
                    <a:pt x="56" y="28"/>
                  </a:cubicBezTo>
                  <a:cubicBezTo>
                    <a:pt x="57" y="28"/>
                    <a:pt x="57" y="27"/>
                    <a:pt x="57" y="26"/>
                  </a:cubicBezTo>
                  <a:cubicBezTo>
                    <a:pt x="58" y="25"/>
                    <a:pt x="59" y="25"/>
                    <a:pt x="59" y="24"/>
                  </a:cubicBezTo>
                  <a:cubicBezTo>
                    <a:pt x="60" y="24"/>
                    <a:pt x="60" y="23"/>
                    <a:pt x="60" y="24"/>
                  </a:cubicBezTo>
                  <a:cubicBezTo>
                    <a:pt x="61" y="23"/>
                    <a:pt x="61" y="23"/>
                    <a:pt x="61" y="23"/>
                  </a:cubicBezTo>
                  <a:cubicBezTo>
                    <a:pt x="62" y="23"/>
                    <a:pt x="63" y="23"/>
                    <a:pt x="63" y="23"/>
                  </a:cubicBezTo>
                  <a:cubicBezTo>
                    <a:pt x="63" y="23"/>
                    <a:pt x="64" y="23"/>
                    <a:pt x="64" y="24"/>
                  </a:cubicBezTo>
                  <a:cubicBezTo>
                    <a:pt x="65" y="24"/>
                    <a:pt x="65" y="24"/>
                    <a:pt x="65" y="25"/>
                  </a:cubicBezTo>
                  <a:cubicBezTo>
                    <a:pt x="67" y="25"/>
                    <a:pt x="68" y="25"/>
                    <a:pt x="68" y="27"/>
                  </a:cubicBezTo>
                  <a:cubicBezTo>
                    <a:pt x="69" y="27"/>
                    <a:pt x="69" y="26"/>
                    <a:pt x="69" y="25"/>
                  </a:cubicBezTo>
                  <a:cubicBezTo>
                    <a:pt x="69" y="25"/>
                    <a:pt x="69" y="25"/>
                    <a:pt x="70" y="25"/>
                  </a:cubicBezTo>
                  <a:cubicBezTo>
                    <a:pt x="70" y="25"/>
                    <a:pt x="70" y="26"/>
                    <a:pt x="70" y="26"/>
                  </a:cubicBezTo>
                  <a:cubicBezTo>
                    <a:pt x="71" y="26"/>
                    <a:pt x="71" y="25"/>
                    <a:pt x="72" y="25"/>
                  </a:cubicBezTo>
                  <a:cubicBezTo>
                    <a:pt x="73" y="25"/>
                    <a:pt x="74" y="24"/>
                    <a:pt x="75" y="25"/>
                  </a:cubicBezTo>
                  <a:cubicBezTo>
                    <a:pt x="75" y="24"/>
                    <a:pt x="74" y="24"/>
                    <a:pt x="74" y="23"/>
                  </a:cubicBezTo>
                  <a:cubicBezTo>
                    <a:pt x="75" y="23"/>
                    <a:pt x="75" y="24"/>
                    <a:pt x="76" y="24"/>
                  </a:cubicBezTo>
                  <a:cubicBezTo>
                    <a:pt x="77" y="23"/>
                    <a:pt x="78" y="22"/>
                    <a:pt x="78" y="21"/>
                  </a:cubicBezTo>
                  <a:cubicBezTo>
                    <a:pt x="79" y="21"/>
                    <a:pt x="79" y="22"/>
                    <a:pt x="79" y="22"/>
                  </a:cubicBezTo>
                  <a:cubicBezTo>
                    <a:pt x="80" y="23"/>
                    <a:pt x="80" y="21"/>
                    <a:pt x="80" y="22"/>
                  </a:cubicBezTo>
                  <a:cubicBezTo>
                    <a:pt x="80" y="22"/>
                    <a:pt x="80" y="23"/>
                    <a:pt x="80" y="23"/>
                  </a:cubicBezTo>
                  <a:cubicBezTo>
                    <a:pt x="81" y="23"/>
                    <a:pt x="81" y="22"/>
                    <a:pt x="81" y="22"/>
                  </a:cubicBezTo>
                  <a:cubicBezTo>
                    <a:pt x="82" y="22"/>
                    <a:pt x="82" y="22"/>
                    <a:pt x="83" y="23"/>
                  </a:cubicBezTo>
                  <a:cubicBezTo>
                    <a:pt x="83" y="22"/>
                    <a:pt x="82" y="22"/>
                    <a:pt x="82" y="21"/>
                  </a:cubicBezTo>
                  <a:cubicBezTo>
                    <a:pt x="82" y="20"/>
                    <a:pt x="82" y="21"/>
                    <a:pt x="83" y="21"/>
                  </a:cubicBezTo>
                  <a:cubicBezTo>
                    <a:pt x="83" y="21"/>
                    <a:pt x="83" y="20"/>
                    <a:pt x="83" y="20"/>
                  </a:cubicBezTo>
                  <a:cubicBezTo>
                    <a:pt x="84" y="20"/>
                    <a:pt x="84" y="19"/>
                    <a:pt x="84" y="19"/>
                  </a:cubicBezTo>
                  <a:cubicBezTo>
                    <a:pt x="85" y="19"/>
                    <a:pt x="86" y="19"/>
                    <a:pt x="87" y="18"/>
                  </a:cubicBezTo>
                  <a:cubicBezTo>
                    <a:pt x="87" y="18"/>
                    <a:pt x="87" y="19"/>
                    <a:pt x="87" y="19"/>
                  </a:cubicBezTo>
                  <a:cubicBezTo>
                    <a:pt x="88" y="19"/>
                    <a:pt x="88" y="18"/>
                    <a:pt x="89" y="18"/>
                  </a:cubicBezTo>
                  <a:cubicBezTo>
                    <a:pt x="89" y="18"/>
                    <a:pt x="89" y="17"/>
                    <a:pt x="89" y="17"/>
                  </a:cubicBezTo>
                  <a:cubicBezTo>
                    <a:pt x="90" y="17"/>
                    <a:pt x="90" y="17"/>
                    <a:pt x="90" y="18"/>
                  </a:cubicBezTo>
                  <a:cubicBezTo>
                    <a:pt x="91" y="18"/>
                    <a:pt x="92" y="18"/>
                    <a:pt x="92" y="17"/>
                  </a:cubicBezTo>
                  <a:cubicBezTo>
                    <a:pt x="93" y="18"/>
                    <a:pt x="93" y="18"/>
                    <a:pt x="93" y="19"/>
                  </a:cubicBezTo>
                  <a:cubicBezTo>
                    <a:pt x="93" y="20"/>
                    <a:pt x="93" y="20"/>
                    <a:pt x="93" y="20"/>
                  </a:cubicBezTo>
                  <a:cubicBezTo>
                    <a:pt x="94" y="20"/>
                    <a:pt x="94" y="21"/>
                    <a:pt x="95" y="21"/>
                  </a:cubicBezTo>
                  <a:cubicBezTo>
                    <a:pt x="95" y="21"/>
                    <a:pt x="95" y="21"/>
                    <a:pt x="95" y="21"/>
                  </a:cubicBezTo>
                  <a:cubicBezTo>
                    <a:pt x="96" y="21"/>
                    <a:pt x="96" y="21"/>
                    <a:pt x="97" y="21"/>
                  </a:cubicBezTo>
                  <a:cubicBezTo>
                    <a:pt x="101" y="25"/>
                    <a:pt x="104" y="30"/>
                    <a:pt x="107" y="35"/>
                  </a:cubicBezTo>
                  <a:close/>
                  <a:moveTo>
                    <a:pt x="111" y="44"/>
                  </a:moveTo>
                  <a:cubicBezTo>
                    <a:pt x="111" y="44"/>
                    <a:pt x="111" y="44"/>
                    <a:pt x="111" y="44"/>
                  </a:cubicBezTo>
                  <a:cubicBezTo>
                    <a:pt x="110" y="45"/>
                    <a:pt x="110" y="44"/>
                    <a:pt x="110" y="44"/>
                  </a:cubicBezTo>
                  <a:cubicBezTo>
                    <a:pt x="109" y="44"/>
                    <a:pt x="109" y="45"/>
                    <a:pt x="109" y="44"/>
                  </a:cubicBezTo>
                  <a:cubicBezTo>
                    <a:pt x="109" y="43"/>
                    <a:pt x="109" y="43"/>
                    <a:pt x="109" y="42"/>
                  </a:cubicBezTo>
                  <a:cubicBezTo>
                    <a:pt x="109" y="42"/>
                    <a:pt x="110" y="42"/>
                    <a:pt x="110" y="42"/>
                  </a:cubicBezTo>
                  <a:cubicBezTo>
                    <a:pt x="110" y="43"/>
                    <a:pt x="111" y="44"/>
                    <a:pt x="111" y="44"/>
                  </a:cubicBezTo>
                  <a:close/>
                  <a:moveTo>
                    <a:pt x="104" y="63"/>
                  </a:moveTo>
                  <a:cubicBezTo>
                    <a:pt x="105" y="63"/>
                    <a:pt x="105" y="62"/>
                    <a:pt x="105" y="63"/>
                  </a:cubicBezTo>
                  <a:cubicBezTo>
                    <a:pt x="105" y="62"/>
                    <a:pt x="105" y="61"/>
                    <a:pt x="106" y="61"/>
                  </a:cubicBezTo>
                  <a:cubicBezTo>
                    <a:pt x="106" y="61"/>
                    <a:pt x="106" y="62"/>
                    <a:pt x="106" y="62"/>
                  </a:cubicBezTo>
                  <a:cubicBezTo>
                    <a:pt x="107" y="63"/>
                    <a:pt x="107" y="63"/>
                    <a:pt x="107" y="64"/>
                  </a:cubicBezTo>
                  <a:cubicBezTo>
                    <a:pt x="106" y="63"/>
                    <a:pt x="106" y="64"/>
                    <a:pt x="106" y="64"/>
                  </a:cubicBezTo>
                  <a:cubicBezTo>
                    <a:pt x="105" y="64"/>
                    <a:pt x="105" y="64"/>
                    <a:pt x="105" y="63"/>
                  </a:cubicBezTo>
                  <a:cubicBezTo>
                    <a:pt x="105" y="63"/>
                    <a:pt x="105" y="64"/>
                    <a:pt x="104" y="63"/>
                  </a:cubicBezTo>
                  <a:close/>
                  <a:moveTo>
                    <a:pt x="105" y="72"/>
                  </a:moveTo>
                  <a:cubicBezTo>
                    <a:pt x="104" y="72"/>
                    <a:pt x="104" y="72"/>
                    <a:pt x="104" y="71"/>
                  </a:cubicBezTo>
                  <a:cubicBezTo>
                    <a:pt x="103" y="72"/>
                    <a:pt x="103" y="72"/>
                    <a:pt x="103" y="73"/>
                  </a:cubicBezTo>
                  <a:cubicBezTo>
                    <a:pt x="102" y="72"/>
                    <a:pt x="103" y="69"/>
                    <a:pt x="104" y="69"/>
                  </a:cubicBezTo>
                  <a:cubicBezTo>
                    <a:pt x="104" y="69"/>
                    <a:pt x="105" y="69"/>
                    <a:pt x="105" y="70"/>
                  </a:cubicBezTo>
                  <a:cubicBezTo>
                    <a:pt x="105" y="70"/>
                    <a:pt x="104" y="70"/>
                    <a:pt x="104" y="70"/>
                  </a:cubicBezTo>
                  <a:cubicBezTo>
                    <a:pt x="104" y="71"/>
                    <a:pt x="105" y="71"/>
                    <a:pt x="105" y="72"/>
                  </a:cubicBezTo>
                  <a:close/>
                  <a:moveTo>
                    <a:pt x="102" y="70"/>
                  </a:moveTo>
                  <a:cubicBezTo>
                    <a:pt x="102" y="70"/>
                    <a:pt x="102" y="71"/>
                    <a:pt x="102" y="72"/>
                  </a:cubicBezTo>
                  <a:cubicBezTo>
                    <a:pt x="102" y="72"/>
                    <a:pt x="102" y="72"/>
                    <a:pt x="102" y="72"/>
                  </a:cubicBezTo>
                  <a:cubicBezTo>
                    <a:pt x="102" y="72"/>
                    <a:pt x="101" y="72"/>
                    <a:pt x="101" y="72"/>
                  </a:cubicBezTo>
                  <a:cubicBezTo>
                    <a:pt x="100" y="73"/>
                    <a:pt x="100" y="71"/>
                    <a:pt x="99" y="72"/>
                  </a:cubicBezTo>
                  <a:cubicBezTo>
                    <a:pt x="99" y="71"/>
                    <a:pt x="98" y="70"/>
                    <a:pt x="98" y="70"/>
                  </a:cubicBezTo>
                  <a:cubicBezTo>
                    <a:pt x="99" y="68"/>
                    <a:pt x="101" y="68"/>
                    <a:pt x="101" y="66"/>
                  </a:cubicBezTo>
                  <a:cubicBezTo>
                    <a:pt x="102" y="66"/>
                    <a:pt x="102" y="66"/>
                    <a:pt x="103" y="67"/>
                  </a:cubicBezTo>
                  <a:cubicBezTo>
                    <a:pt x="103" y="67"/>
                    <a:pt x="103" y="68"/>
                    <a:pt x="102" y="68"/>
                  </a:cubicBezTo>
                  <a:cubicBezTo>
                    <a:pt x="103" y="68"/>
                    <a:pt x="102" y="69"/>
                    <a:pt x="102" y="70"/>
                  </a:cubicBezTo>
                  <a:close/>
                  <a:moveTo>
                    <a:pt x="101" y="75"/>
                  </a:moveTo>
                  <a:cubicBezTo>
                    <a:pt x="99" y="75"/>
                    <a:pt x="99" y="74"/>
                    <a:pt x="97" y="74"/>
                  </a:cubicBezTo>
                  <a:cubicBezTo>
                    <a:pt x="97" y="73"/>
                    <a:pt x="97" y="73"/>
                    <a:pt x="97" y="73"/>
                  </a:cubicBezTo>
                  <a:cubicBezTo>
                    <a:pt x="98" y="73"/>
                    <a:pt x="99" y="73"/>
                    <a:pt x="101" y="73"/>
                  </a:cubicBezTo>
                  <a:cubicBezTo>
                    <a:pt x="101" y="74"/>
                    <a:pt x="101" y="74"/>
                    <a:pt x="101" y="75"/>
                  </a:cubicBezTo>
                  <a:close/>
                  <a:moveTo>
                    <a:pt x="103" y="57"/>
                  </a:moveTo>
                  <a:cubicBezTo>
                    <a:pt x="103" y="57"/>
                    <a:pt x="102" y="56"/>
                    <a:pt x="102" y="56"/>
                  </a:cubicBezTo>
                  <a:cubicBezTo>
                    <a:pt x="102" y="55"/>
                    <a:pt x="103" y="55"/>
                    <a:pt x="103" y="55"/>
                  </a:cubicBezTo>
                  <a:cubicBezTo>
                    <a:pt x="103" y="56"/>
                    <a:pt x="103" y="57"/>
                    <a:pt x="103" y="57"/>
                  </a:cubicBezTo>
                  <a:close/>
                  <a:moveTo>
                    <a:pt x="105" y="59"/>
                  </a:moveTo>
                  <a:cubicBezTo>
                    <a:pt x="105" y="60"/>
                    <a:pt x="104" y="60"/>
                    <a:pt x="104" y="61"/>
                  </a:cubicBezTo>
                  <a:cubicBezTo>
                    <a:pt x="103" y="60"/>
                    <a:pt x="103" y="60"/>
                    <a:pt x="103" y="59"/>
                  </a:cubicBezTo>
                  <a:cubicBezTo>
                    <a:pt x="103" y="58"/>
                    <a:pt x="104" y="58"/>
                    <a:pt x="105" y="59"/>
                  </a:cubicBezTo>
                  <a:close/>
                  <a:moveTo>
                    <a:pt x="109" y="69"/>
                  </a:moveTo>
                  <a:cubicBezTo>
                    <a:pt x="109" y="70"/>
                    <a:pt x="108" y="70"/>
                    <a:pt x="107" y="70"/>
                  </a:cubicBezTo>
                  <a:cubicBezTo>
                    <a:pt x="107" y="69"/>
                    <a:pt x="108" y="69"/>
                    <a:pt x="109" y="69"/>
                  </a:cubicBezTo>
                  <a:close/>
                  <a:moveTo>
                    <a:pt x="108" y="50"/>
                  </a:moveTo>
                  <a:cubicBezTo>
                    <a:pt x="108" y="50"/>
                    <a:pt x="108" y="50"/>
                    <a:pt x="108" y="50"/>
                  </a:cubicBezTo>
                  <a:cubicBezTo>
                    <a:pt x="107" y="51"/>
                    <a:pt x="107" y="51"/>
                    <a:pt x="107" y="52"/>
                  </a:cubicBezTo>
                  <a:cubicBezTo>
                    <a:pt x="106" y="51"/>
                    <a:pt x="106" y="51"/>
                    <a:pt x="106" y="50"/>
                  </a:cubicBezTo>
                  <a:cubicBezTo>
                    <a:pt x="106" y="50"/>
                    <a:pt x="107" y="50"/>
                    <a:pt x="107" y="50"/>
                  </a:cubicBezTo>
                  <a:cubicBezTo>
                    <a:pt x="107" y="50"/>
                    <a:pt x="106" y="51"/>
                    <a:pt x="106" y="50"/>
                  </a:cubicBezTo>
                  <a:cubicBezTo>
                    <a:pt x="106" y="49"/>
                    <a:pt x="107" y="49"/>
                    <a:pt x="108" y="49"/>
                  </a:cubicBezTo>
                  <a:cubicBezTo>
                    <a:pt x="109" y="48"/>
                    <a:pt x="109" y="48"/>
                    <a:pt x="110" y="47"/>
                  </a:cubicBezTo>
                  <a:cubicBezTo>
                    <a:pt x="109" y="47"/>
                    <a:pt x="110" y="47"/>
                    <a:pt x="110" y="47"/>
                  </a:cubicBezTo>
                  <a:cubicBezTo>
                    <a:pt x="109" y="46"/>
                    <a:pt x="110" y="45"/>
                    <a:pt x="110" y="44"/>
                  </a:cubicBezTo>
                  <a:cubicBezTo>
                    <a:pt x="110" y="44"/>
                    <a:pt x="110" y="44"/>
                    <a:pt x="110" y="44"/>
                  </a:cubicBezTo>
                  <a:cubicBezTo>
                    <a:pt x="110" y="46"/>
                    <a:pt x="111" y="47"/>
                    <a:pt x="111" y="49"/>
                  </a:cubicBezTo>
                  <a:cubicBezTo>
                    <a:pt x="110" y="50"/>
                    <a:pt x="109" y="50"/>
                    <a:pt x="108" y="50"/>
                  </a:cubicBezTo>
                  <a:close/>
                  <a:moveTo>
                    <a:pt x="109" y="39"/>
                  </a:moveTo>
                  <a:cubicBezTo>
                    <a:pt x="109" y="40"/>
                    <a:pt x="110" y="41"/>
                    <a:pt x="110" y="41"/>
                  </a:cubicBezTo>
                  <a:cubicBezTo>
                    <a:pt x="109" y="41"/>
                    <a:pt x="109" y="40"/>
                    <a:pt x="109" y="39"/>
                  </a:cubicBezTo>
                  <a:close/>
                  <a:moveTo>
                    <a:pt x="93" y="66"/>
                  </a:moveTo>
                  <a:cubicBezTo>
                    <a:pt x="93" y="66"/>
                    <a:pt x="93" y="67"/>
                    <a:pt x="93" y="66"/>
                  </a:cubicBezTo>
                  <a:cubicBezTo>
                    <a:pt x="94" y="66"/>
                    <a:pt x="94" y="67"/>
                    <a:pt x="94" y="67"/>
                  </a:cubicBezTo>
                  <a:cubicBezTo>
                    <a:pt x="94" y="67"/>
                    <a:pt x="95" y="68"/>
                    <a:pt x="95" y="68"/>
                  </a:cubicBezTo>
                  <a:cubicBezTo>
                    <a:pt x="95" y="69"/>
                    <a:pt x="96" y="69"/>
                    <a:pt x="96" y="70"/>
                  </a:cubicBezTo>
                  <a:cubicBezTo>
                    <a:pt x="96" y="71"/>
                    <a:pt x="97" y="72"/>
                    <a:pt x="97" y="72"/>
                  </a:cubicBezTo>
                  <a:cubicBezTo>
                    <a:pt x="96" y="73"/>
                    <a:pt x="96" y="71"/>
                    <a:pt x="95" y="71"/>
                  </a:cubicBezTo>
                  <a:cubicBezTo>
                    <a:pt x="95" y="68"/>
                    <a:pt x="93" y="69"/>
                    <a:pt x="93" y="66"/>
                  </a:cubicBezTo>
                  <a:close/>
                  <a:moveTo>
                    <a:pt x="86" y="64"/>
                  </a:moveTo>
                  <a:cubicBezTo>
                    <a:pt x="87" y="64"/>
                    <a:pt x="87" y="65"/>
                    <a:pt x="87" y="65"/>
                  </a:cubicBezTo>
                  <a:cubicBezTo>
                    <a:pt x="87" y="65"/>
                    <a:pt x="87" y="66"/>
                    <a:pt x="86" y="66"/>
                  </a:cubicBezTo>
                  <a:cubicBezTo>
                    <a:pt x="86" y="65"/>
                    <a:pt x="87" y="65"/>
                    <a:pt x="86" y="64"/>
                  </a:cubicBezTo>
                  <a:close/>
                  <a:moveTo>
                    <a:pt x="73" y="81"/>
                  </a:moveTo>
                  <a:cubicBezTo>
                    <a:pt x="73" y="81"/>
                    <a:pt x="73" y="81"/>
                    <a:pt x="73" y="81"/>
                  </a:cubicBezTo>
                  <a:cubicBezTo>
                    <a:pt x="73" y="82"/>
                    <a:pt x="73" y="82"/>
                    <a:pt x="73" y="83"/>
                  </a:cubicBezTo>
                  <a:cubicBezTo>
                    <a:pt x="72" y="83"/>
                    <a:pt x="72" y="84"/>
                    <a:pt x="72" y="85"/>
                  </a:cubicBezTo>
                  <a:cubicBezTo>
                    <a:pt x="71" y="85"/>
                    <a:pt x="71" y="85"/>
                    <a:pt x="71" y="85"/>
                  </a:cubicBezTo>
                  <a:cubicBezTo>
                    <a:pt x="70" y="84"/>
                    <a:pt x="70" y="83"/>
                    <a:pt x="70" y="83"/>
                  </a:cubicBezTo>
                  <a:cubicBezTo>
                    <a:pt x="70" y="82"/>
                    <a:pt x="70" y="82"/>
                    <a:pt x="71" y="81"/>
                  </a:cubicBezTo>
                  <a:cubicBezTo>
                    <a:pt x="71" y="81"/>
                    <a:pt x="70" y="81"/>
                    <a:pt x="70" y="80"/>
                  </a:cubicBezTo>
                  <a:cubicBezTo>
                    <a:pt x="71" y="79"/>
                    <a:pt x="71" y="79"/>
                    <a:pt x="72" y="78"/>
                  </a:cubicBezTo>
                  <a:cubicBezTo>
                    <a:pt x="72" y="77"/>
                    <a:pt x="72" y="77"/>
                    <a:pt x="73" y="76"/>
                  </a:cubicBezTo>
                  <a:cubicBezTo>
                    <a:pt x="73" y="76"/>
                    <a:pt x="73" y="78"/>
                    <a:pt x="73" y="78"/>
                  </a:cubicBezTo>
                  <a:cubicBezTo>
                    <a:pt x="73" y="79"/>
                    <a:pt x="73" y="80"/>
                    <a:pt x="73" y="81"/>
                  </a:cubicBezTo>
                  <a:close/>
                  <a:moveTo>
                    <a:pt x="32" y="100"/>
                  </a:moveTo>
                  <a:cubicBezTo>
                    <a:pt x="32" y="100"/>
                    <a:pt x="33" y="99"/>
                    <a:pt x="33" y="100"/>
                  </a:cubicBezTo>
                  <a:cubicBezTo>
                    <a:pt x="33" y="100"/>
                    <a:pt x="33" y="100"/>
                    <a:pt x="32" y="100"/>
                  </a:cubicBezTo>
                  <a:close/>
                  <a:moveTo>
                    <a:pt x="39" y="31"/>
                  </a:moveTo>
                  <a:cubicBezTo>
                    <a:pt x="39" y="32"/>
                    <a:pt x="39" y="32"/>
                    <a:pt x="38" y="32"/>
                  </a:cubicBezTo>
                  <a:cubicBezTo>
                    <a:pt x="38" y="33"/>
                    <a:pt x="38" y="32"/>
                    <a:pt x="38" y="32"/>
                  </a:cubicBezTo>
                  <a:cubicBezTo>
                    <a:pt x="37" y="32"/>
                    <a:pt x="37" y="32"/>
                    <a:pt x="36" y="32"/>
                  </a:cubicBezTo>
                  <a:cubicBezTo>
                    <a:pt x="35" y="30"/>
                    <a:pt x="36" y="28"/>
                    <a:pt x="35" y="27"/>
                  </a:cubicBezTo>
                  <a:cubicBezTo>
                    <a:pt x="35" y="26"/>
                    <a:pt x="36" y="26"/>
                    <a:pt x="35" y="26"/>
                  </a:cubicBezTo>
                  <a:cubicBezTo>
                    <a:pt x="36" y="25"/>
                    <a:pt x="36" y="25"/>
                    <a:pt x="37" y="25"/>
                  </a:cubicBezTo>
                  <a:cubicBezTo>
                    <a:pt x="36" y="24"/>
                    <a:pt x="35" y="24"/>
                    <a:pt x="35" y="23"/>
                  </a:cubicBezTo>
                  <a:cubicBezTo>
                    <a:pt x="36" y="23"/>
                    <a:pt x="36" y="23"/>
                    <a:pt x="36" y="23"/>
                  </a:cubicBezTo>
                  <a:cubicBezTo>
                    <a:pt x="36" y="22"/>
                    <a:pt x="36" y="23"/>
                    <a:pt x="35" y="23"/>
                  </a:cubicBezTo>
                  <a:cubicBezTo>
                    <a:pt x="35" y="22"/>
                    <a:pt x="35" y="22"/>
                    <a:pt x="35" y="21"/>
                  </a:cubicBezTo>
                  <a:cubicBezTo>
                    <a:pt x="35" y="21"/>
                    <a:pt x="34" y="20"/>
                    <a:pt x="35" y="19"/>
                  </a:cubicBezTo>
                  <a:cubicBezTo>
                    <a:pt x="34" y="20"/>
                    <a:pt x="33" y="19"/>
                    <a:pt x="32" y="19"/>
                  </a:cubicBezTo>
                  <a:cubicBezTo>
                    <a:pt x="32" y="19"/>
                    <a:pt x="32" y="19"/>
                    <a:pt x="32" y="19"/>
                  </a:cubicBezTo>
                  <a:cubicBezTo>
                    <a:pt x="31" y="19"/>
                    <a:pt x="30" y="19"/>
                    <a:pt x="30" y="18"/>
                  </a:cubicBezTo>
                  <a:cubicBezTo>
                    <a:pt x="31" y="17"/>
                    <a:pt x="32" y="18"/>
                    <a:pt x="32" y="18"/>
                  </a:cubicBezTo>
                  <a:cubicBezTo>
                    <a:pt x="32" y="17"/>
                    <a:pt x="32" y="17"/>
                    <a:pt x="31" y="17"/>
                  </a:cubicBezTo>
                  <a:cubicBezTo>
                    <a:pt x="31" y="17"/>
                    <a:pt x="30" y="17"/>
                    <a:pt x="30" y="17"/>
                  </a:cubicBezTo>
                  <a:cubicBezTo>
                    <a:pt x="30" y="17"/>
                    <a:pt x="30" y="17"/>
                    <a:pt x="29" y="17"/>
                  </a:cubicBezTo>
                  <a:cubicBezTo>
                    <a:pt x="30" y="16"/>
                    <a:pt x="30" y="16"/>
                    <a:pt x="31" y="16"/>
                  </a:cubicBezTo>
                  <a:cubicBezTo>
                    <a:pt x="31" y="16"/>
                    <a:pt x="32" y="16"/>
                    <a:pt x="33" y="15"/>
                  </a:cubicBezTo>
                  <a:cubicBezTo>
                    <a:pt x="33" y="15"/>
                    <a:pt x="32" y="15"/>
                    <a:pt x="32" y="14"/>
                  </a:cubicBezTo>
                  <a:cubicBezTo>
                    <a:pt x="34" y="14"/>
                    <a:pt x="35" y="13"/>
                    <a:pt x="36" y="13"/>
                  </a:cubicBezTo>
                  <a:cubicBezTo>
                    <a:pt x="38" y="13"/>
                    <a:pt x="38" y="13"/>
                    <a:pt x="40" y="13"/>
                  </a:cubicBezTo>
                  <a:cubicBezTo>
                    <a:pt x="40" y="13"/>
                    <a:pt x="39" y="12"/>
                    <a:pt x="39" y="11"/>
                  </a:cubicBezTo>
                  <a:cubicBezTo>
                    <a:pt x="40" y="11"/>
                    <a:pt x="41" y="11"/>
                    <a:pt x="42" y="11"/>
                  </a:cubicBezTo>
                  <a:cubicBezTo>
                    <a:pt x="42" y="10"/>
                    <a:pt x="44" y="11"/>
                    <a:pt x="45" y="10"/>
                  </a:cubicBezTo>
                  <a:cubicBezTo>
                    <a:pt x="45" y="11"/>
                    <a:pt x="46" y="11"/>
                    <a:pt x="46" y="11"/>
                  </a:cubicBezTo>
                  <a:cubicBezTo>
                    <a:pt x="46" y="10"/>
                    <a:pt x="47" y="11"/>
                    <a:pt x="47" y="11"/>
                  </a:cubicBezTo>
                  <a:cubicBezTo>
                    <a:pt x="48" y="11"/>
                    <a:pt x="49" y="11"/>
                    <a:pt x="50" y="12"/>
                  </a:cubicBezTo>
                  <a:cubicBezTo>
                    <a:pt x="49" y="12"/>
                    <a:pt x="48" y="12"/>
                    <a:pt x="48" y="13"/>
                  </a:cubicBezTo>
                  <a:cubicBezTo>
                    <a:pt x="48" y="13"/>
                    <a:pt x="49" y="12"/>
                    <a:pt x="50" y="13"/>
                  </a:cubicBezTo>
                  <a:cubicBezTo>
                    <a:pt x="50" y="12"/>
                    <a:pt x="50" y="13"/>
                    <a:pt x="51" y="13"/>
                  </a:cubicBezTo>
                  <a:cubicBezTo>
                    <a:pt x="51" y="14"/>
                    <a:pt x="52" y="13"/>
                    <a:pt x="52" y="14"/>
                  </a:cubicBezTo>
                  <a:cubicBezTo>
                    <a:pt x="52" y="15"/>
                    <a:pt x="51" y="14"/>
                    <a:pt x="50" y="14"/>
                  </a:cubicBezTo>
                  <a:cubicBezTo>
                    <a:pt x="50" y="14"/>
                    <a:pt x="50" y="15"/>
                    <a:pt x="49" y="15"/>
                  </a:cubicBezTo>
                  <a:cubicBezTo>
                    <a:pt x="49" y="16"/>
                    <a:pt x="49" y="16"/>
                    <a:pt x="49" y="16"/>
                  </a:cubicBezTo>
                  <a:cubicBezTo>
                    <a:pt x="49" y="16"/>
                    <a:pt x="49" y="17"/>
                    <a:pt x="48" y="17"/>
                  </a:cubicBezTo>
                  <a:cubicBezTo>
                    <a:pt x="49" y="17"/>
                    <a:pt x="50" y="17"/>
                    <a:pt x="50" y="18"/>
                  </a:cubicBezTo>
                  <a:cubicBezTo>
                    <a:pt x="49" y="18"/>
                    <a:pt x="48" y="18"/>
                    <a:pt x="48" y="18"/>
                  </a:cubicBezTo>
                  <a:cubicBezTo>
                    <a:pt x="48" y="19"/>
                    <a:pt x="49" y="21"/>
                    <a:pt x="47" y="21"/>
                  </a:cubicBezTo>
                  <a:cubicBezTo>
                    <a:pt x="47" y="22"/>
                    <a:pt x="48" y="22"/>
                    <a:pt x="48" y="23"/>
                  </a:cubicBezTo>
                  <a:cubicBezTo>
                    <a:pt x="47" y="23"/>
                    <a:pt x="47" y="22"/>
                    <a:pt x="47" y="22"/>
                  </a:cubicBezTo>
                  <a:cubicBezTo>
                    <a:pt x="46" y="23"/>
                    <a:pt x="48" y="23"/>
                    <a:pt x="47" y="24"/>
                  </a:cubicBezTo>
                  <a:cubicBezTo>
                    <a:pt x="46" y="24"/>
                    <a:pt x="46" y="23"/>
                    <a:pt x="45" y="23"/>
                  </a:cubicBezTo>
                  <a:cubicBezTo>
                    <a:pt x="45" y="23"/>
                    <a:pt x="45" y="23"/>
                    <a:pt x="45" y="23"/>
                  </a:cubicBezTo>
                  <a:cubicBezTo>
                    <a:pt x="45" y="23"/>
                    <a:pt x="46" y="24"/>
                    <a:pt x="46" y="24"/>
                  </a:cubicBezTo>
                  <a:cubicBezTo>
                    <a:pt x="47" y="24"/>
                    <a:pt x="45" y="25"/>
                    <a:pt x="45" y="25"/>
                  </a:cubicBezTo>
                  <a:cubicBezTo>
                    <a:pt x="44" y="25"/>
                    <a:pt x="44" y="26"/>
                    <a:pt x="43" y="27"/>
                  </a:cubicBezTo>
                  <a:cubicBezTo>
                    <a:pt x="43" y="27"/>
                    <a:pt x="42" y="27"/>
                    <a:pt x="42" y="27"/>
                  </a:cubicBezTo>
                  <a:cubicBezTo>
                    <a:pt x="41" y="27"/>
                    <a:pt x="41" y="28"/>
                    <a:pt x="41" y="27"/>
                  </a:cubicBezTo>
                  <a:cubicBezTo>
                    <a:pt x="40" y="27"/>
                    <a:pt x="40" y="28"/>
                    <a:pt x="40" y="28"/>
                  </a:cubicBezTo>
                  <a:cubicBezTo>
                    <a:pt x="40" y="30"/>
                    <a:pt x="39" y="30"/>
                    <a:pt x="39" y="31"/>
                  </a:cubicBezTo>
                  <a:close/>
                  <a:moveTo>
                    <a:pt x="59" y="15"/>
                  </a:moveTo>
                  <a:cubicBezTo>
                    <a:pt x="59" y="15"/>
                    <a:pt x="60" y="16"/>
                    <a:pt x="60" y="15"/>
                  </a:cubicBezTo>
                  <a:cubicBezTo>
                    <a:pt x="60" y="16"/>
                    <a:pt x="61" y="16"/>
                    <a:pt x="61" y="18"/>
                  </a:cubicBezTo>
                  <a:cubicBezTo>
                    <a:pt x="60" y="18"/>
                    <a:pt x="60" y="17"/>
                    <a:pt x="59" y="17"/>
                  </a:cubicBezTo>
                  <a:cubicBezTo>
                    <a:pt x="59" y="18"/>
                    <a:pt x="59" y="18"/>
                    <a:pt x="59" y="19"/>
                  </a:cubicBezTo>
                  <a:cubicBezTo>
                    <a:pt x="58" y="19"/>
                    <a:pt x="58" y="19"/>
                    <a:pt x="58" y="19"/>
                  </a:cubicBezTo>
                  <a:cubicBezTo>
                    <a:pt x="57" y="19"/>
                    <a:pt x="57" y="18"/>
                    <a:pt x="57" y="18"/>
                  </a:cubicBezTo>
                  <a:cubicBezTo>
                    <a:pt x="57" y="17"/>
                    <a:pt x="57" y="17"/>
                    <a:pt x="57" y="16"/>
                  </a:cubicBezTo>
                  <a:cubicBezTo>
                    <a:pt x="57" y="16"/>
                    <a:pt x="57" y="17"/>
                    <a:pt x="56" y="17"/>
                  </a:cubicBezTo>
                  <a:cubicBezTo>
                    <a:pt x="56" y="17"/>
                    <a:pt x="56" y="16"/>
                    <a:pt x="56" y="16"/>
                  </a:cubicBezTo>
                  <a:cubicBezTo>
                    <a:pt x="56" y="15"/>
                    <a:pt x="55" y="16"/>
                    <a:pt x="55" y="15"/>
                  </a:cubicBezTo>
                  <a:cubicBezTo>
                    <a:pt x="55" y="13"/>
                    <a:pt x="57" y="14"/>
                    <a:pt x="57" y="15"/>
                  </a:cubicBezTo>
                  <a:cubicBezTo>
                    <a:pt x="58" y="15"/>
                    <a:pt x="57" y="14"/>
                    <a:pt x="57" y="14"/>
                  </a:cubicBezTo>
                  <a:cubicBezTo>
                    <a:pt x="58" y="13"/>
                    <a:pt x="59" y="14"/>
                    <a:pt x="58" y="15"/>
                  </a:cubicBezTo>
                  <a:cubicBezTo>
                    <a:pt x="58" y="15"/>
                    <a:pt x="59" y="15"/>
                    <a:pt x="59" y="15"/>
                  </a:cubicBezTo>
                  <a:close/>
                  <a:moveTo>
                    <a:pt x="59" y="13"/>
                  </a:moveTo>
                  <a:cubicBezTo>
                    <a:pt x="60" y="13"/>
                    <a:pt x="62" y="13"/>
                    <a:pt x="64" y="14"/>
                  </a:cubicBezTo>
                  <a:cubicBezTo>
                    <a:pt x="64" y="15"/>
                    <a:pt x="63" y="14"/>
                    <a:pt x="63" y="15"/>
                  </a:cubicBezTo>
                  <a:cubicBezTo>
                    <a:pt x="61" y="15"/>
                    <a:pt x="60" y="15"/>
                    <a:pt x="59" y="14"/>
                  </a:cubicBezTo>
                  <a:cubicBezTo>
                    <a:pt x="59" y="14"/>
                    <a:pt x="59" y="14"/>
                    <a:pt x="59" y="13"/>
                  </a:cubicBezTo>
                  <a:close/>
                  <a:moveTo>
                    <a:pt x="50" y="37"/>
                  </a:moveTo>
                  <a:cubicBezTo>
                    <a:pt x="49" y="38"/>
                    <a:pt x="48" y="38"/>
                    <a:pt x="48" y="38"/>
                  </a:cubicBezTo>
                  <a:cubicBezTo>
                    <a:pt x="48" y="37"/>
                    <a:pt x="48" y="37"/>
                    <a:pt x="48" y="36"/>
                  </a:cubicBezTo>
                  <a:cubicBezTo>
                    <a:pt x="48" y="36"/>
                    <a:pt x="49" y="36"/>
                    <a:pt x="49" y="35"/>
                  </a:cubicBezTo>
                  <a:cubicBezTo>
                    <a:pt x="49" y="35"/>
                    <a:pt x="49" y="35"/>
                    <a:pt x="50" y="35"/>
                  </a:cubicBezTo>
                  <a:cubicBezTo>
                    <a:pt x="49" y="36"/>
                    <a:pt x="49" y="36"/>
                    <a:pt x="50" y="37"/>
                  </a:cubicBezTo>
                  <a:close/>
                  <a:moveTo>
                    <a:pt x="48" y="29"/>
                  </a:moveTo>
                  <a:cubicBezTo>
                    <a:pt x="48" y="29"/>
                    <a:pt x="48" y="28"/>
                    <a:pt x="47" y="28"/>
                  </a:cubicBezTo>
                  <a:cubicBezTo>
                    <a:pt x="47" y="28"/>
                    <a:pt x="47" y="28"/>
                    <a:pt x="47" y="27"/>
                  </a:cubicBezTo>
                  <a:cubicBezTo>
                    <a:pt x="47" y="27"/>
                    <a:pt x="47" y="28"/>
                    <a:pt x="47" y="27"/>
                  </a:cubicBezTo>
                  <a:cubicBezTo>
                    <a:pt x="47" y="27"/>
                    <a:pt x="47" y="27"/>
                    <a:pt x="47" y="26"/>
                  </a:cubicBezTo>
                  <a:cubicBezTo>
                    <a:pt x="48" y="26"/>
                    <a:pt x="48" y="27"/>
                    <a:pt x="48" y="27"/>
                  </a:cubicBezTo>
                  <a:cubicBezTo>
                    <a:pt x="49" y="26"/>
                    <a:pt x="49" y="27"/>
                    <a:pt x="50" y="27"/>
                  </a:cubicBezTo>
                  <a:cubicBezTo>
                    <a:pt x="50" y="27"/>
                    <a:pt x="51" y="28"/>
                    <a:pt x="51" y="29"/>
                  </a:cubicBezTo>
                  <a:cubicBezTo>
                    <a:pt x="50" y="29"/>
                    <a:pt x="50" y="29"/>
                    <a:pt x="50" y="29"/>
                  </a:cubicBezTo>
                  <a:cubicBezTo>
                    <a:pt x="49" y="29"/>
                    <a:pt x="48" y="29"/>
                    <a:pt x="48" y="29"/>
                  </a:cubicBezTo>
                  <a:close/>
                  <a:moveTo>
                    <a:pt x="72" y="19"/>
                  </a:moveTo>
                  <a:cubicBezTo>
                    <a:pt x="74" y="19"/>
                    <a:pt x="75" y="18"/>
                    <a:pt x="76" y="18"/>
                  </a:cubicBezTo>
                  <a:cubicBezTo>
                    <a:pt x="76" y="18"/>
                    <a:pt x="76" y="18"/>
                    <a:pt x="76" y="18"/>
                  </a:cubicBezTo>
                  <a:cubicBezTo>
                    <a:pt x="76" y="18"/>
                    <a:pt x="77" y="18"/>
                    <a:pt x="77" y="18"/>
                  </a:cubicBezTo>
                  <a:cubicBezTo>
                    <a:pt x="77" y="19"/>
                    <a:pt x="76" y="19"/>
                    <a:pt x="75" y="19"/>
                  </a:cubicBezTo>
                  <a:cubicBezTo>
                    <a:pt x="74" y="20"/>
                    <a:pt x="74" y="21"/>
                    <a:pt x="72" y="21"/>
                  </a:cubicBezTo>
                  <a:cubicBezTo>
                    <a:pt x="72" y="22"/>
                    <a:pt x="73" y="23"/>
                    <a:pt x="73" y="24"/>
                  </a:cubicBezTo>
                  <a:cubicBezTo>
                    <a:pt x="73" y="24"/>
                    <a:pt x="73" y="24"/>
                    <a:pt x="73" y="24"/>
                  </a:cubicBezTo>
                  <a:cubicBezTo>
                    <a:pt x="72" y="24"/>
                    <a:pt x="72" y="23"/>
                    <a:pt x="71" y="23"/>
                  </a:cubicBezTo>
                  <a:cubicBezTo>
                    <a:pt x="71" y="22"/>
                    <a:pt x="72" y="22"/>
                    <a:pt x="72" y="21"/>
                  </a:cubicBezTo>
                  <a:cubicBezTo>
                    <a:pt x="72" y="20"/>
                    <a:pt x="73" y="20"/>
                    <a:pt x="72" y="19"/>
                  </a:cubicBezTo>
                  <a:close/>
                  <a:moveTo>
                    <a:pt x="72" y="15"/>
                  </a:moveTo>
                  <a:cubicBezTo>
                    <a:pt x="72" y="14"/>
                    <a:pt x="74" y="13"/>
                    <a:pt x="74" y="14"/>
                  </a:cubicBezTo>
                  <a:cubicBezTo>
                    <a:pt x="73" y="14"/>
                    <a:pt x="73" y="15"/>
                    <a:pt x="72" y="15"/>
                  </a:cubicBezTo>
                  <a:close/>
                  <a:moveTo>
                    <a:pt x="84" y="14"/>
                  </a:moveTo>
                  <a:cubicBezTo>
                    <a:pt x="85" y="14"/>
                    <a:pt x="87" y="14"/>
                    <a:pt x="87" y="15"/>
                  </a:cubicBezTo>
                  <a:cubicBezTo>
                    <a:pt x="87" y="16"/>
                    <a:pt x="86" y="15"/>
                    <a:pt x="84" y="16"/>
                  </a:cubicBezTo>
                  <a:cubicBezTo>
                    <a:pt x="84" y="15"/>
                    <a:pt x="84" y="15"/>
                    <a:pt x="84" y="14"/>
                  </a:cubicBezTo>
                  <a:close/>
                  <a:moveTo>
                    <a:pt x="25" y="29"/>
                  </a:moveTo>
                  <a:cubicBezTo>
                    <a:pt x="25" y="31"/>
                    <a:pt x="23" y="28"/>
                    <a:pt x="23" y="30"/>
                  </a:cubicBezTo>
                  <a:cubicBezTo>
                    <a:pt x="23" y="30"/>
                    <a:pt x="22" y="30"/>
                    <a:pt x="22" y="29"/>
                  </a:cubicBezTo>
                  <a:cubicBezTo>
                    <a:pt x="23" y="29"/>
                    <a:pt x="23" y="28"/>
                    <a:pt x="23" y="28"/>
                  </a:cubicBezTo>
                  <a:cubicBezTo>
                    <a:pt x="24" y="28"/>
                    <a:pt x="24" y="28"/>
                    <a:pt x="24" y="28"/>
                  </a:cubicBezTo>
                  <a:cubicBezTo>
                    <a:pt x="25" y="29"/>
                    <a:pt x="24" y="29"/>
                    <a:pt x="25" y="29"/>
                  </a:cubicBezTo>
                  <a:close/>
                  <a:moveTo>
                    <a:pt x="28" y="59"/>
                  </a:moveTo>
                  <a:cubicBezTo>
                    <a:pt x="28" y="60"/>
                    <a:pt x="27" y="60"/>
                    <a:pt x="27" y="60"/>
                  </a:cubicBezTo>
                  <a:cubicBezTo>
                    <a:pt x="27" y="60"/>
                    <a:pt x="27" y="59"/>
                    <a:pt x="27" y="59"/>
                  </a:cubicBezTo>
                  <a:cubicBezTo>
                    <a:pt x="27" y="59"/>
                    <a:pt x="28" y="59"/>
                    <a:pt x="28" y="59"/>
                  </a:cubicBezTo>
                  <a:close/>
                  <a:moveTo>
                    <a:pt x="23" y="58"/>
                  </a:moveTo>
                  <a:cubicBezTo>
                    <a:pt x="22" y="58"/>
                    <a:pt x="22" y="57"/>
                    <a:pt x="21" y="57"/>
                  </a:cubicBezTo>
                  <a:cubicBezTo>
                    <a:pt x="20" y="57"/>
                    <a:pt x="20" y="58"/>
                    <a:pt x="20" y="58"/>
                  </a:cubicBezTo>
                  <a:cubicBezTo>
                    <a:pt x="20" y="57"/>
                    <a:pt x="20" y="57"/>
                    <a:pt x="20" y="57"/>
                  </a:cubicBezTo>
                  <a:cubicBezTo>
                    <a:pt x="21" y="57"/>
                    <a:pt x="22" y="57"/>
                    <a:pt x="23" y="57"/>
                  </a:cubicBezTo>
                  <a:cubicBezTo>
                    <a:pt x="23" y="57"/>
                    <a:pt x="23" y="57"/>
                    <a:pt x="24" y="57"/>
                  </a:cubicBezTo>
                  <a:cubicBezTo>
                    <a:pt x="24" y="58"/>
                    <a:pt x="24" y="58"/>
                    <a:pt x="24" y="58"/>
                  </a:cubicBezTo>
                  <a:cubicBezTo>
                    <a:pt x="25" y="58"/>
                    <a:pt x="26" y="58"/>
                    <a:pt x="26" y="59"/>
                  </a:cubicBezTo>
                  <a:cubicBezTo>
                    <a:pt x="26" y="60"/>
                    <a:pt x="25" y="59"/>
                    <a:pt x="25" y="60"/>
                  </a:cubicBezTo>
                  <a:cubicBezTo>
                    <a:pt x="25" y="60"/>
                    <a:pt x="25" y="59"/>
                    <a:pt x="24" y="59"/>
                  </a:cubicBezTo>
                  <a:cubicBezTo>
                    <a:pt x="24" y="59"/>
                    <a:pt x="24" y="59"/>
                    <a:pt x="24" y="59"/>
                  </a:cubicBezTo>
                  <a:cubicBezTo>
                    <a:pt x="24" y="58"/>
                    <a:pt x="23" y="59"/>
                    <a:pt x="23" y="58"/>
                  </a:cubicBezTo>
                  <a:close/>
                  <a:moveTo>
                    <a:pt x="23" y="60"/>
                  </a:moveTo>
                  <a:cubicBezTo>
                    <a:pt x="23" y="60"/>
                    <a:pt x="23" y="60"/>
                    <a:pt x="22" y="60"/>
                  </a:cubicBezTo>
                  <a:cubicBezTo>
                    <a:pt x="22" y="60"/>
                    <a:pt x="22" y="59"/>
                    <a:pt x="22" y="59"/>
                  </a:cubicBezTo>
                  <a:cubicBezTo>
                    <a:pt x="23" y="59"/>
                    <a:pt x="23" y="59"/>
                    <a:pt x="23" y="60"/>
                  </a:cubicBezTo>
                  <a:close/>
                  <a:moveTo>
                    <a:pt x="22" y="56"/>
                  </a:moveTo>
                  <a:cubicBezTo>
                    <a:pt x="22" y="56"/>
                    <a:pt x="22" y="56"/>
                    <a:pt x="22" y="55"/>
                  </a:cubicBezTo>
                  <a:cubicBezTo>
                    <a:pt x="23" y="55"/>
                    <a:pt x="23" y="56"/>
                    <a:pt x="23" y="56"/>
                  </a:cubicBezTo>
                  <a:cubicBezTo>
                    <a:pt x="23" y="56"/>
                    <a:pt x="22" y="56"/>
                    <a:pt x="22" y="56"/>
                  </a:cubicBezTo>
                  <a:close/>
                  <a:moveTo>
                    <a:pt x="23" y="55"/>
                  </a:moveTo>
                  <a:cubicBezTo>
                    <a:pt x="24" y="55"/>
                    <a:pt x="24" y="55"/>
                    <a:pt x="24" y="55"/>
                  </a:cubicBezTo>
                  <a:cubicBezTo>
                    <a:pt x="24" y="56"/>
                    <a:pt x="24" y="56"/>
                    <a:pt x="24" y="56"/>
                  </a:cubicBezTo>
                  <a:cubicBezTo>
                    <a:pt x="23" y="56"/>
                    <a:pt x="23" y="56"/>
                    <a:pt x="23" y="55"/>
                  </a:cubicBezTo>
                  <a:close/>
                  <a:moveTo>
                    <a:pt x="24" y="57"/>
                  </a:moveTo>
                  <a:cubicBezTo>
                    <a:pt x="24" y="57"/>
                    <a:pt x="24" y="56"/>
                    <a:pt x="24" y="56"/>
                  </a:cubicBezTo>
                  <a:cubicBezTo>
                    <a:pt x="25" y="56"/>
                    <a:pt x="25" y="56"/>
                    <a:pt x="25" y="57"/>
                  </a:cubicBezTo>
                  <a:cubicBezTo>
                    <a:pt x="25" y="57"/>
                    <a:pt x="26" y="57"/>
                    <a:pt x="26" y="57"/>
                  </a:cubicBezTo>
                  <a:cubicBezTo>
                    <a:pt x="26" y="58"/>
                    <a:pt x="25" y="58"/>
                    <a:pt x="25" y="57"/>
                  </a:cubicBezTo>
                  <a:cubicBezTo>
                    <a:pt x="25" y="57"/>
                    <a:pt x="25" y="57"/>
                    <a:pt x="24" y="57"/>
                  </a:cubicBezTo>
                  <a:close/>
                  <a:moveTo>
                    <a:pt x="111" y="74"/>
                  </a:moveTo>
                  <a:cubicBezTo>
                    <a:pt x="111" y="74"/>
                    <a:pt x="111" y="73"/>
                    <a:pt x="111" y="73"/>
                  </a:cubicBezTo>
                  <a:cubicBezTo>
                    <a:pt x="110" y="72"/>
                    <a:pt x="109" y="72"/>
                    <a:pt x="108" y="71"/>
                  </a:cubicBezTo>
                  <a:cubicBezTo>
                    <a:pt x="108" y="71"/>
                    <a:pt x="108" y="71"/>
                    <a:pt x="108" y="71"/>
                  </a:cubicBezTo>
                  <a:cubicBezTo>
                    <a:pt x="107" y="70"/>
                    <a:pt x="108" y="71"/>
                    <a:pt x="108" y="70"/>
                  </a:cubicBezTo>
                  <a:cubicBezTo>
                    <a:pt x="109" y="70"/>
                    <a:pt x="108" y="71"/>
                    <a:pt x="109" y="70"/>
                  </a:cubicBezTo>
                  <a:cubicBezTo>
                    <a:pt x="109" y="71"/>
                    <a:pt x="110" y="70"/>
                    <a:pt x="110" y="70"/>
                  </a:cubicBezTo>
                  <a:cubicBezTo>
                    <a:pt x="110" y="70"/>
                    <a:pt x="111" y="70"/>
                    <a:pt x="111" y="70"/>
                  </a:cubicBezTo>
                  <a:cubicBezTo>
                    <a:pt x="111" y="70"/>
                    <a:pt x="112" y="70"/>
                    <a:pt x="112" y="70"/>
                  </a:cubicBezTo>
                  <a:cubicBezTo>
                    <a:pt x="112" y="72"/>
                    <a:pt x="111" y="73"/>
                    <a:pt x="111" y="7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09" name="Freeform 258"/>
            <p:cNvSpPr/>
            <p:nvPr/>
          </p:nvSpPr>
          <p:spPr bwMode="auto">
            <a:xfrm flipH="1">
              <a:off x="6143171" y="3158419"/>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0" name="Freeform 259"/>
            <p:cNvSpPr/>
            <p:nvPr/>
          </p:nvSpPr>
          <p:spPr bwMode="auto">
            <a:xfrm>
              <a:off x="6335089" y="3227813"/>
              <a:ext cx="3253" cy="5422"/>
            </a:xfrm>
            <a:custGeom>
              <a:gdLst>
                <a:gd fmla="*/ 1 w 1" name="T0"/>
                <a:gd fmla="*/ 1 h 2" name="T1"/>
                <a:gd fmla="*/ 1 w 1" name="T2"/>
                <a:gd fmla="*/ 0 h 2" name="T3"/>
                <a:gd fmla="*/ 0 w 1" name="T4"/>
                <a:gd fmla="*/ 1 h 2" name="T5"/>
                <a:gd fmla="*/ 1 w 1" name="T6"/>
                <a:gd fmla="*/ 1 h 2" name="T7"/>
              </a:gdLst>
              <a:cxnLst>
                <a:cxn ang="0">
                  <a:pos x="T0" y="T1"/>
                </a:cxn>
                <a:cxn ang="0">
                  <a:pos x="T2" y="T3"/>
                </a:cxn>
                <a:cxn ang="0">
                  <a:pos x="T4" y="T5"/>
                </a:cxn>
                <a:cxn ang="0">
                  <a:pos x="T6" y="T7"/>
                </a:cxn>
              </a:cxnLst>
              <a:rect b="b" l="0" r="r" t="0"/>
              <a:pathLst>
                <a:path h="2" w="1">
                  <a:moveTo>
                    <a:pt x="1" y="1"/>
                  </a:moveTo>
                  <a:cubicBezTo>
                    <a:pt x="1" y="1"/>
                    <a:pt x="1" y="1"/>
                    <a:pt x="1" y="0"/>
                  </a:cubicBezTo>
                  <a:cubicBezTo>
                    <a:pt x="0" y="0"/>
                    <a:pt x="0" y="1"/>
                    <a:pt x="0" y="1"/>
                  </a:cubicBezTo>
                  <a:cubicBezTo>
                    <a:pt x="0" y="1"/>
                    <a:pt x="1" y="2"/>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1" name="Freeform 260"/>
            <p:cNvSpPr/>
            <p:nvPr/>
          </p:nvSpPr>
          <p:spPr bwMode="auto">
            <a:xfrm>
              <a:off x="6310151" y="3163840"/>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2" name="Freeform 261"/>
            <p:cNvSpPr/>
            <p:nvPr/>
          </p:nvSpPr>
          <p:spPr bwMode="auto">
            <a:xfrm flipH="1">
              <a:off x="6312320" y="3163840"/>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3" name="Freeform 262"/>
            <p:cNvSpPr/>
            <p:nvPr/>
          </p:nvSpPr>
          <p:spPr bwMode="auto">
            <a:xfrm>
              <a:off x="6278707" y="3171431"/>
              <a:ext cx="3253" cy="3253"/>
            </a:xfrm>
            <a:custGeom>
              <a:gdLst>
                <a:gd fmla="*/ 1 w 1" name="T0"/>
                <a:gd fmla="*/ 0 h 1" name="T1"/>
                <a:gd fmla="*/ 1 w 1" name="T2"/>
                <a:gd fmla="*/ 1 h 1" name="T3"/>
                <a:gd fmla="*/ 1 w 1" name="T4"/>
                <a:gd fmla="*/ 0 h 1" name="T5"/>
              </a:gdLst>
              <a:cxnLst>
                <a:cxn ang="0">
                  <a:pos x="T0" y="T1"/>
                </a:cxn>
                <a:cxn ang="0">
                  <a:pos x="T2" y="T3"/>
                </a:cxn>
                <a:cxn ang="0">
                  <a:pos x="T4" y="T5"/>
                </a:cxn>
              </a:cxnLst>
              <a:rect b="b" l="0" r="r" t="0"/>
              <a:pathLst>
                <a:path h="1" w="1">
                  <a:moveTo>
                    <a:pt x="1" y="0"/>
                  </a:moveTo>
                  <a:cubicBezTo>
                    <a:pt x="0" y="1"/>
                    <a:pt x="1" y="1"/>
                    <a:pt x="1" y="1"/>
                  </a:cubicBezTo>
                  <a:cubicBezTo>
                    <a:pt x="1" y="0"/>
                    <a:pt x="1" y="1"/>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4" name="Freeform 263"/>
            <p:cNvSpPr/>
            <p:nvPr/>
          </p:nvSpPr>
          <p:spPr bwMode="auto">
            <a:xfrm flipH="1">
              <a:off x="6099800" y="324841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5" name="Freeform 264"/>
            <p:cNvSpPr/>
            <p:nvPr/>
          </p:nvSpPr>
          <p:spPr bwMode="auto">
            <a:xfrm flipH="1">
              <a:off x="6220155" y="3222392"/>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6" name="Freeform 265"/>
            <p:cNvSpPr/>
            <p:nvPr/>
          </p:nvSpPr>
          <p:spPr bwMode="auto">
            <a:xfrm>
              <a:off x="6220155" y="3179020"/>
              <a:ext cx="15180" cy="23854"/>
            </a:xfrm>
            <a:custGeom>
              <a:gdLst>
                <a:gd fmla="*/ 5 w 6" name="T0"/>
                <a:gd fmla="*/ 0 h 9" name="T1"/>
                <a:gd fmla="*/ 3 w 6" name="T2"/>
                <a:gd fmla="*/ 4 h 9" name="T3"/>
                <a:gd fmla="*/ 3 w 6" name="T4"/>
                <a:gd fmla="*/ 6 h 9" name="T5"/>
                <a:gd fmla="*/ 2 w 6" name="T6"/>
                <a:gd fmla="*/ 8 h 9" name="T7"/>
                <a:gd fmla="*/ 0 w 6" name="T8"/>
                <a:gd fmla="*/ 6 h 9" name="T9"/>
                <a:gd fmla="*/ 1 w 6" name="T10"/>
                <a:gd fmla="*/ 8 h 9" name="T11"/>
                <a:gd fmla="*/ 1 w 6" name="T12"/>
                <a:gd fmla="*/ 9 h 9" name="T13"/>
                <a:gd fmla="*/ 1 w 6" name="T14"/>
                <a:gd fmla="*/ 9 h 9" name="T15"/>
                <a:gd fmla="*/ 3 w 6" name="T16"/>
                <a:gd fmla="*/ 9 h 9" name="T17"/>
                <a:gd fmla="*/ 4 w 6" name="T18"/>
                <a:gd fmla="*/ 9 h 9" name="T19"/>
                <a:gd fmla="*/ 5 w 6" name="T20"/>
                <a:gd fmla="*/ 6 h 9" name="T21"/>
                <a:gd fmla="*/ 5 w 6" name="T22"/>
                <a:gd fmla="*/ 7 h 9" name="T23"/>
                <a:gd fmla="*/ 5 w 6" name="T24"/>
                <a:gd fmla="*/ 5 h 9" name="T25"/>
                <a:gd fmla="*/ 4 w 6" name="T26"/>
                <a:gd fmla="*/ 4 h 9" name="T27"/>
                <a:gd fmla="*/ 5 w 6" name="T28"/>
                <a:gd fmla="*/ 1 h 9" name="T29"/>
                <a:gd fmla="*/ 5 w 6" name="T30"/>
                <a:gd fmla="*/ 0 h 9"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9" w="6">
                  <a:moveTo>
                    <a:pt x="5" y="0"/>
                  </a:moveTo>
                  <a:cubicBezTo>
                    <a:pt x="5" y="2"/>
                    <a:pt x="3" y="2"/>
                    <a:pt x="3" y="4"/>
                  </a:cubicBezTo>
                  <a:cubicBezTo>
                    <a:pt x="3" y="5"/>
                    <a:pt x="3" y="5"/>
                    <a:pt x="3" y="6"/>
                  </a:cubicBezTo>
                  <a:cubicBezTo>
                    <a:pt x="3" y="7"/>
                    <a:pt x="3" y="8"/>
                    <a:pt x="2" y="8"/>
                  </a:cubicBezTo>
                  <a:cubicBezTo>
                    <a:pt x="1" y="9"/>
                    <a:pt x="1" y="6"/>
                    <a:pt x="0" y="6"/>
                  </a:cubicBezTo>
                  <a:cubicBezTo>
                    <a:pt x="0" y="7"/>
                    <a:pt x="1" y="8"/>
                    <a:pt x="1" y="8"/>
                  </a:cubicBezTo>
                  <a:cubicBezTo>
                    <a:pt x="1" y="8"/>
                    <a:pt x="1" y="9"/>
                    <a:pt x="1" y="9"/>
                  </a:cubicBezTo>
                  <a:cubicBezTo>
                    <a:pt x="1" y="9"/>
                    <a:pt x="2" y="9"/>
                    <a:pt x="1" y="9"/>
                  </a:cubicBezTo>
                  <a:cubicBezTo>
                    <a:pt x="2" y="9"/>
                    <a:pt x="2" y="9"/>
                    <a:pt x="3" y="9"/>
                  </a:cubicBezTo>
                  <a:cubicBezTo>
                    <a:pt x="3" y="9"/>
                    <a:pt x="3" y="9"/>
                    <a:pt x="4" y="9"/>
                  </a:cubicBezTo>
                  <a:cubicBezTo>
                    <a:pt x="5" y="8"/>
                    <a:pt x="4" y="7"/>
                    <a:pt x="5" y="6"/>
                  </a:cubicBezTo>
                  <a:cubicBezTo>
                    <a:pt x="6" y="5"/>
                    <a:pt x="5" y="7"/>
                    <a:pt x="5" y="7"/>
                  </a:cubicBezTo>
                  <a:cubicBezTo>
                    <a:pt x="5" y="6"/>
                    <a:pt x="5" y="5"/>
                    <a:pt x="5" y="5"/>
                  </a:cubicBezTo>
                  <a:cubicBezTo>
                    <a:pt x="5" y="4"/>
                    <a:pt x="4" y="4"/>
                    <a:pt x="4" y="4"/>
                  </a:cubicBezTo>
                  <a:cubicBezTo>
                    <a:pt x="4" y="2"/>
                    <a:pt x="5" y="2"/>
                    <a:pt x="5" y="1"/>
                  </a:cubicBezTo>
                  <a:cubicBezTo>
                    <a:pt x="5" y="0"/>
                    <a:pt x="5" y="0"/>
                    <a:pt x="5"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7" name="Freeform 266"/>
            <p:cNvSpPr/>
            <p:nvPr/>
          </p:nvSpPr>
          <p:spPr bwMode="auto">
            <a:xfrm flipH="1">
              <a:off x="6158351" y="320504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8" name="Freeform 267"/>
            <p:cNvSpPr/>
            <p:nvPr/>
          </p:nvSpPr>
          <p:spPr bwMode="auto">
            <a:xfrm>
              <a:off x="6325331" y="3259257"/>
              <a:ext cx="2169" cy="4337"/>
            </a:xfrm>
            <a:custGeom>
              <a:gdLst>
                <a:gd fmla="*/ 0 w 1" name="T0"/>
                <a:gd fmla="*/ 0 h 2" name="T1"/>
                <a:gd fmla="*/ 1 w 1" name="T2"/>
                <a:gd fmla="*/ 2 h 2" name="T3"/>
                <a:gd fmla="*/ 1 w 1" name="T4"/>
                <a:gd fmla="*/ 2 h 2" name="T5"/>
                <a:gd fmla="*/ 1 w 1" name="T6"/>
                <a:gd fmla="*/ 1 h 2" name="T7"/>
                <a:gd fmla="*/ 0 w 1" name="T8"/>
                <a:gd fmla="*/ 0 h 2" name="T9"/>
              </a:gdLst>
              <a:cxnLst>
                <a:cxn ang="0">
                  <a:pos x="T0" y="T1"/>
                </a:cxn>
                <a:cxn ang="0">
                  <a:pos x="T2" y="T3"/>
                </a:cxn>
                <a:cxn ang="0">
                  <a:pos x="T4" y="T5"/>
                </a:cxn>
                <a:cxn ang="0">
                  <a:pos x="T6" y="T7"/>
                </a:cxn>
                <a:cxn ang="0">
                  <a:pos x="T8" y="T9"/>
                </a:cxn>
              </a:cxnLst>
              <a:rect b="b" l="0" r="r" t="0"/>
              <a:pathLst>
                <a:path h="2" w="1">
                  <a:moveTo>
                    <a:pt x="0" y="0"/>
                  </a:moveTo>
                  <a:cubicBezTo>
                    <a:pt x="0" y="1"/>
                    <a:pt x="1" y="1"/>
                    <a:pt x="1" y="2"/>
                  </a:cubicBezTo>
                  <a:cubicBezTo>
                    <a:pt x="1" y="2"/>
                    <a:pt x="1" y="2"/>
                    <a:pt x="1" y="2"/>
                  </a:cubicBezTo>
                  <a:cubicBezTo>
                    <a:pt x="1" y="1"/>
                    <a:pt x="1" y="1"/>
                    <a:pt x="1" y="1"/>
                  </a:cubicBezTo>
                  <a:cubicBezTo>
                    <a:pt x="1" y="1"/>
                    <a:pt x="1"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19" name="Freeform 268"/>
            <p:cNvSpPr/>
            <p:nvPr/>
          </p:nvSpPr>
          <p:spPr bwMode="auto">
            <a:xfrm>
              <a:off x="6242926" y="3176852"/>
              <a:ext cx="7590" cy="7590"/>
            </a:xfrm>
            <a:custGeom>
              <a:gdLst>
                <a:gd fmla="*/ 0 w 3" name="T0"/>
                <a:gd fmla="*/ 1 h 3" name="T1"/>
                <a:gd fmla="*/ 1 w 3" name="T2"/>
                <a:gd fmla="*/ 2 h 3" name="T3"/>
                <a:gd fmla="*/ 2 w 3" name="T4"/>
                <a:gd fmla="*/ 2 h 3" name="T5"/>
                <a:gd fmla="*/ 3 w 3" name="T6"/>
                <a:gd fmla="*/ 1 h 3" name="T7"/>
                <a:gd fmla="*/ 0 w 3" name="T8"/>
                <a:gd fmla="*/ 1 h 3" name="T9"/>
              </a:gdLst>
              <a:cxnLst>
                <a:cxn ang="0">
                  <a:pos x="T0" y="T1"/>
                </a:cxn>
                <a:cxn ang="0">
                  <a:pos x="T2" y="T3"/>
                </a:cxn>
                <a:cxn ang="0">
                  <a:pos x="T4" y="T5"/>
                </a:cxn>
                <a:cxn ang="0">
                  <a:pos x="T6" y="T7"/>
                </a:cxn>
                <a:cxn ang="0">
                  <a:pos x="T8" y="T9"/>
                </a:cxn>
              </a:cxnLst>
              <a:rect b="b" l="0" r="r" t="0"/>
              <a:pathLst>
                <a:path h="3" w="3">
                  <a:moveTo>
                    <a:pt x="0" y="1"/>
                  </a:moveTo>
                  <a:cubicBezTo>
                    <a:pt x="0" y="1"/>
                    <a:pt x="0" y="3"/>
                    <a:pt x="1" y="2"/>
                  </a:cubicBezTo>
                  <a:cubicBezTo>
                    <a:pt x="2" y="2"/>
                    <a:pt x="1" y="2"/>
                    <a:pt x="2" y="2"/>
                  </a:cubicBezTo>
                  <a:cubicBezTo>
                    <a:pt x="2" y="1"/>
                    <a:pt x="3" y="2"/>
                    <a:pt x="3" y="1"/>
                  </a:cubicBezTo>
                  <a:cubicBezTo>
                    <a:pt x="2" y="0"/>
                    <a:pt x="1"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0" name="Freeform 269"/>
            <p:cNvSpPr/>
            <p:nvPr/>
          </p:nvSpPr>
          <p:spPr bwMode="auto">
            <a:xfrm>
              <a:off x="6238588" y="3171431"/>
              <a:ext cx="2169" cy="0"/>
            </a:xfrm>
            <a:custGeom>
              <a:gdLst>
                <a:gd fmla="*/ 0 w 1" name="T0"/>
                <a:gd fmla="*/ 1 w 1" name="T1"/>
                <a:gd fmla="*/ 0 w 1" name="T2"/>
              </a:gdLst>
              <a:cxnLst>
                <a:cxn ang="0">
                  <a:pos x="T0" y="0"/>
                </a:cxn>
                <a:cxn ang="0">
                  <a:pos x="T1" y="0"/>
                </a:cxn>
                <a:cxn ang="0">
                  <a:pos x="T2" y="0"/>
                </a:cxn>
              </a:cxnLst>
              <a:rect b="b" l="0" r="r" t="0"/>
              <a:pathLst>
                <a:path w="1">
                  <a:moveTo>
                    <a:pt x="0" y="0"/>
                  </a:moveTo>
                  <a:cubicBezTo>
                    <a:pt x="0"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1" name="Freeform 270"/>
            <p:cNvSpPr/>
            <p:nvPr/>
          </p:nvSpPr>
          <p:spPr bwMode="auto">
            <a:xfrm flipH="1">
              <a:off x="6248347" y="3248414"/>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2" name="Freeform 271"/>
            <p:cNvSpPr/>
            <p:nvPr/>
          </p:nvSpPr>
          <p:spPr bwMode="auto">
            <a:xfrm flipH="1">
              <a:off x="6248347" y="3182273"/>
              <a:ext cx="0" cy="0"/>
            </a:xfrm>
            <a:custGeom>
              <a:cxnLst>
                <a:cxn ang="0">
                  <a:pos x="0" y="0"/>
                </a:cxn>
                <a:cxn ang="0">
                  <a:pos x="0" y="0"/>
                </a:cxn>
                <a:cxn ang="0">
                  <a:pos x="0" y="0"/>
                </a:cxn>
              </a:cxnLst>
              <a:rect b="b" l="0" r="r" t="0"/>
              <a:pathLst>
                <a:path>
                  <a:moveTo>
                    <a:pt x="0" y="0"/>
                  </a:moveTo>
                  <a:cubicBezTo>
                    <a:pt x="0" y="0"/>
                    <a:pt x="0" y="0"/>
                    <a:pt x="0" y="0"/>
                  </a:cubicBezTo>
                  <a:cubicBezTo>
                    <a:pt x="0"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3" name="Freeform 272"/>
            <p:cNvSpPr/>
            <p:nvPr/>
          </p:nvSpPr>
          <p:spPr bwMode="auto">
            <a:xfrm>
              <a:off x="6278707" y="3169262"/>
              <a:ext cx="3253" cy="2169"/>
            </a:xfrm>
            <a:custGeom>
              <a:gdLst>
                <a:gd fmla="*/ 1 w 1" name="T0"/>
                <a:gd fmla="*/ 1 h 1" name="T1"/>
                <a:gd fmla="*/ 1 w 1" name="T2"/>
                <a:gd fmla="*/ 1 h 1" name="T3"/>
              </a:gdLst>
              <a:cxnLst>
                <a:cxn ang="0">
                  <a:pos x="T0" y="T1"/>
                </a:cxn>
                <a:cxn ang="0">
                  <a:pos x="T2" y="T3"/>
                </a:cxn>
              </a:cxnLst>
              <a:rect b="b" l="0" r="r" t="0"/>
              <a:pathLst>
                <a:path h="1" w="1">
                  <a:moveTo>
                    <a:pt x="1" y="1"/>
                  </a:moveTo>
                  <a:cubicBezTo>
                    <a:pt x="1" y="0"/>
                    <a:pt x="0"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4" name="Freeform 273"/>
            <p:cNvSpPr/>
            <p:nvPr/>
          </p:nvSpPr>
          <p:spPr bwMode="auto">
            <a:xfrm>
              <a:off x="6235335" y="3192032"/>
              <a:ext cx="3253" cy="0"/>
            </a:xfrm>
            <a:custGeom>
              <a:gdLst>
                <a:gd fmla="*/ 0 w 1" name="T0"/>
                <a:gd fmla="*/ 1 w 1" name="T1"/>
                <a:gd fmla="*/ 0 w 1" name="T2"/>
              </a:gdLst>
              <a:cxnLst>
                <a:cxn ang="0">
                  <a:pos x="T0" y="0"/>
                </a:cxn>
                <a:cxn ang="0">
                  <a:pos x="T1" y="0"/>
                </a:cxn>
                <a:cxn ang="0">
                  <a:pos x="T2" y="0"/>
                </a:cxn>
              </a:cxnLst>
              <a:rect b="b" l="0" r="r" t="0"/>
              <a:pathLst>
                <a:path w="1">
                  <a:moveTo>
                    <a:pt x="0" y="0"/>
                  </a:moveTo>
                  <a:cubicBezTo>
                    <a:pt x="1" y="0"/>
                    <a:pt x="1" y="0"/>
                    <a:pt x="1" y="0"/>
                  </a:cubicBezTo>
                  <a:cubicBezTo>
                    <a:pt x="1" y="0"/>
                    <a:pt x="0" y="0"/>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5" name="Freeform 274"/>
            <p:cNvSpPr/>
            <p:nvPr/>
          </p:nvSpPr>
          <p:spPr bwMode="auto">
            <a:xfrm>
              <a:off x="6312320" y="3161672"/>
              <a:ext cx="3253" cy="0"/>
            </a:xfrm>
            <a:custGeom>
              <a:gdLst>
                <a:gd fmla="*/ 1 w 1" name="T0"/>
                <a:gd fmla="*/ 1 w 1" name="T1"/>
                <a:gd fmla="*/ 1 w 1" name="T2"/>
              </a:gdLst>
              <a:cxnLst>
                <a:cxn ang="0">
                  <a:pos x="T0" y="0"/>
                </a:cxn>
                <a:cxn ang="0">
                  <a:pos x="T1" y="0"/>
                </a:cxn>
                <a:cxn ang="0">
                  <a:pos x="T2" y="0"/>
                </a:cxn>
              </a:cxnLst>
              <a:rect b="b" l="0" r="r" t="0"/>
              <a:pathLst>
                <a:path w="1">
                  <a:moveTo>
                    <a:pt x="1" y="0"/>
                  </a:moveTo>
                  <a:cubicBezTo>
                    <a:pt x="1" y="0"/>
                    <a:pt x="1" y="0"/>
                    <a:pt x="1" y="0"/>
                  </a:cubicBezTo>
                  <a:cubicBezTo>
                    <a:pt x="1" y="0"/>
                    <a:pt x="0" y="0"/>
                    <a:pt x="1"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6" name="Freeform 275"/>
            <p:cNvSpPr/>
            <p:nvPr/>
          </p:nvSpPr>
          <p:spPr bwMode="auto">
            <a:xfrm>
              <a:off x="6191964" y="3141071"/>
              <a:ext cx="7590" cy="2169"/>
            </a:xfrm>
            <a:custGeom>
              <a:gdLst>
                <a:gd fmla="*/ 2 w 3" name="T0"/>
                <a:gd fmla="*/ 1 h 1" name="T1"/>
                <a:gd fmla="*/ 3 w 3" name="T2"/>
                <a:gd fmla="*/ 0 h 1" name="T3"/>
                <a:gd fmla="*/ 0 w 3" name="T4"/>
                <a:gd fmla="*/ 1 h 1" name="T5"/>
                <a:gd fmla="*/ 2 w 3" name="T6"/>
                <a:gd fmla="*/ 1 h 1" name="T7"/>
              </a:gdLst>
              <a:cxnLst>
                <a:cxn ang="0">
                  <a:pos x="T0" y="T1"/>
                </a:cxn>
                <a:cxn ang="0">
                  <a:pos x="T2" y="T3"/>
                </a:cxn>
                <a:cxn ang="0">
                  <a:pos x="T4" y="T5"/>
                </a:cxn>
                <a:cxn ang="0">
                  <a:pos x="T6" y="T7"/>
                </a:cxn>
              </a:cxnLst>
              <a:rect b="b" l="0" r="r" t="0"/>
              <a:pathLst>
                <a:path h="1" w="3">
                  <a:moveTo>
                    <a:pt x="2" y="1"/>
                  </a:moveTo>
                  <a:cubicBezTo>
                    <a:pt x="2" y="1"/>
                    <a:pt x="3" y="1"/>
                    <a:pt x="3" y="0"/>
                  </a:cubicBezTo>
                  <a:cubicBezTo>
                    <a:pt x="2" y="0"/>
                    <a:pt x="0" y="0"/>
                    <a:pt x="0" y="1"/>
                  </a:cubicBezTo>
                  <a:cubicBezTo>
                    <a:pt x="1" y="1"/>
                    <a:pt x="1" y="1"/>
                    <a:pt x="2"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7" name="Freeform 276"/>
            <p:cNvSpPr/>
            <p:nvPr/>
          </p:nvSpPr>
          <p:spPr bwMode="auto">
            <a:xfrm>
              <a:off x="6194132" y="3163840"/>
              <a:ext cx="3253" cy="2169"/>
            </a:xfrm>
            <a:custGeom>
              <a:gdLst>
                <a:gd fmla="*/ 0 w 1" name="T0"/>
                <a:gd fmla="*/ 1 h 1" name="T1"/>
                <a:gd fmla="*/ 1 w 1" name="T2"/>
                <a:gd fmla="*/ 0 h 1" name="T3"/>
                <a:gd fmla="*/ 0 w 1" name="T4"/>
                <a:gd fmla="*/ 1 h 1" name="T5"/>
              </a:gdLst>
              <a:cxnLst>
                <a:cxn ang="0">
                  <a:pos x="T0" y="T1"/>
                </a:cxn>
                <a:cxn ang="0">
                  <a:pos x="T2" y="T3"/>
                </a:cxn>
                <a:cxn ang="0">
                  <a:pos x="T4" y="T5"/>
                </a:cxn>
              </a:cxnLst>
              <a:rect b="b" l="0" r="r" t="0"/>
              <a:pathLst>
                <a:path h="1" w="1">
                  <a:moveTo>
                    <a:pt x="0" y="1"/>
                  </a:moveTo>
                  <a:cubicBezTo>
                    <a:pt x="0" y="1"/>
                    <a:pt x="1" y="1"/>
                    <a:pt x="1" y="0"/>
                  </a:cubicBezTo>
                  <a:cubicBezTo>
                    <a:pt x="0" y="0"/>
                    <a:pt x="0" y="1"/>
                    <a:pt x="0"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8" name="Freeform 277"/>
            <p:cNvSpPr/>
            <p:nvPr/>
          </p:nvSpPr>
          <p:spPr bwMode="auto">
            <a:xfrm>
              <a:off x="6097631" y="3246246"/>
              <a:ext cx="2169" cy="2169"/>
            </a:xfrm>
            <a:custGeom>
              <a:gdLst>
                <a:gd fmla="*/ 1 w 1" name="T0"/>
                <a:gd fmla="*/ 1 h 1" name="T1"/>
                <a:gd fmla="*/ 0 w 1" name="T2"/>
                <a:gd fmla="*/ 0 h 1" name="T3"/>
                <a:gd fmla="*/ 1 w 1" name="T4"/>
                <a:gd fmla="*/ 1 h 1" name="T5"/>
              </a:gdLst>
              <a:cxnLst>
                <a:cxn ang="0">
                  <a:pos x="T0" y="T1"/>
                </a:cxn>
                <a:cxn ang="0">
                  <a:pos x="T2" y="T3"/>
                </a:cxn>
                <a:cxn ang="0">
                  <a:pos x="T4" y="T5"/>
                </a:cxn>
              </a:cxnLst>
              <a:rect b="b" l="0" r="r" t="0"/>
              <a:pathLst>
                <a:path h="1" w="1">
                  <a:moveTo>
                    <a:pt x="1" y="1"/>
                  </a:moveTo>
                  <a:cubicBezTo>
                    <a:pt x="0" y="0"/>
                    <a:pt x="0" y="0"/>
                    <a:pt x="0" y="0"/>
                  </a:cubicBezTo>
                  <a:cubicBezTo>
                    <a:pt x="0" y="0"/>
                    <a:pt x="1" y="1"/>
                    <a:pt x="1" y="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29" name="Freeform 278"/>
            <p:cNvSpPr/>
            <p:nvPr/>
          </p:nvSpPr>
          <p:spPr bwMode="auto">
            <a:xfrm flipH="1">
              <a:off x="6097631" y="3242993"/>
              <a:ext cx="0" cy="3253"/>
            </a:xfrm>
            <a:custGeom>
              <a:gdLst>
                <a:gd fmla="*/ 0 h 1" name="T0"/>
                <a:gd fmla="*/ 0 h 1" name="T1"/>
                <a:gd fmla="*/ 0 h 1" name="T2"/>
              </a:gdLst>
              <a:cxnLst>
                <a:cxn ang="0">
                  <a:pos x="0" y="T0"/>
                </a:cxn>
                <a:cxn ang="0">
                  <a:pos x="0" y="T1"/>
                </a:cxn>
                <a:cxn ang="0">
                  <a:pos x="0" y="T2"/>
                </a:cxn>
              </a:cxnLst>
              <a:rect b="b" l="0" r="r" t="0"/>
              <a:pathLst>
                <a:path h="1">
                  <a:moveTo>
                    <a:pt x="0" y="0"/>
                  </a:moveTo>
                  <a:cubicBezTo>
                    <a:pt x="0" y="0"/>
                    <a:pt x="0" y="0"/>
                    <a:pt x="0" y="0"/>
                  </a:cubicBezTo>
                  <a:cubicBezTo>
                    <a:pt x="0" y="0"/>
                    <a:pt x="0" y="1"/>
                    <a:pt x="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0" name="Freeform 279"/>
            <p:cNvSpPr/>
            <p:nvPr/>
          </p:nvSpPr>
          <p:spPr bwMode="auto">
            <a:xfrm>
              <a:off x="5958843" y="3210465"/>
              <a:ext cx="66142" cy="107344"/>
            </a:xfrm>
            <a:custGeom>
              <a:gdLst>
                <a:gd fmla="*/ 0 w 61" name="T0"/>
                <a:gd fmla="*/ 49 h 99" name="T1"/>
                <a:gd fmla="*/ 61 w 61" name="T2"/>
                <a:gd fmla="*/ 99 h 99" name="T3"/>
                <a:gd fmla="*/ 61 w 61" name="T4"/>
                <a:gd fmla="*/ 0 h 99" name="T5"/>
                <a:gd fmla="*/ 0 w 61" name="T6"/>
                <a:gd fmla="*/ 49 h 99" name="T7"/>
              </a:gdLst>
              <a:cxnLst>
                <a:cxn ang="0">
                  <a:pos x="T0" y="T1"/>
                </a:cxn>
                <a:cxn ang="0">
                  <a:pos x="T2" y="T3"/>
                </a:cxn>
                <a:cxn ang="0">
                  <a:pos x="T4" y="T5"/>
                </a:cxn>
                <a:cxn ang="0">
                  <a:pos x="T6" y="T7"/>
                </a:cxn>
              </a:cxnLst>
              <a:rect b="b" l="0" r="r" t="0"/>
              <a:pathLst>
                <a:path h="99" w="61">
                  <a:moveTo>
                    <a:pt x="0" y="49"/>
                  </a:moveTo>
                  <a:lnTo>
                    <a:pt x="61" y="99"/>
                  </a:lnTo>
                  <a:lnTo>
                    <a:pt x="61" y="0"/>
                  </a:lnTo>
                  <a:lnTo>
                    <a:pt x="0"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1" name="Freeform 280"/>
            <p:cNvSpPr/>
            <p:nvPr/>
          </p:nvSpPr>
          <p:spPr bwMode="auto">
            <a:xfrm>
              <a:off x="6020647" y="3240825"/>
              <a:ext cx="40119" cy="43371"/>
            </a:xfrm>
            <a:custGeom>
              <a:gdLst>
                <a:gd fmla="*/ 37 w 37" name="T0"/>
                <a:gd fmla="*/ 40 h 40" name="T1"/>
                <a:gd fmla="*/ 0 w 37" name="T2"/>
                <a:gd fmla="*/ 40 h 40" name="T3"/>
                <a:gd fmla="*/ 0 w 37" name="T4"/>
                <a:gd fmla="*/ 0 h 40" name="T5"/>
                <a:gd fmla="*/ 37 w 37" name="T6"/>
                <a:gd fmla="*/ 0 h 40" name="T7"/>
                <a:gd fmla="*/ 37 w 37" name="T8"/>
                <a:gd fmla="*/ 40 h 40" name="T9"/>
                <a:gd fmla="*/ 37 w 37" name="T10"/>
                <a:gd fmla="*/ 40 h 40" name="T11"/>
              </a:gdLst>
              <a:cxnLst>
                <a:cxn ang="0">
                  <a:pos x="T0" y="T1"/>
                </a:cxn>
                <a:cxn ang="0">
                  <a:pos x="T2" y="T3"/>
                </a:cxn>
                <a:cxn ang="0">
                  <a:pos x="T4" y="T5"/>
                </a:cxn>
                <a:cxn ang="0">
                  <a:pos x="T6" y="T7"/>
                </a:cxn>
                <a:cxn ang="0">
                  <a:pos x="T8" y="T9"/>
                </a:cxn>
                <a:cxn ang="0">
                  <a:pos x="T10" y="T11"/>
                </a:cxn>
              </a:cxnLst>
              <a:rect b="b" l="0" r="r" t="0"/>
              <a:pathLst>
                <a:path h="40" w="37">
                  <a:moveTo>
                    <a:pt x="37" y="40"/>
                  </a:moveTo>
                  <a:lnTo>
                    <a:pt x="0" y="40"/>
                  </a:lnTo>
                  <a:lnTo>
                    <a:pt x="0" y="0"/>
                  </a:lnTo>
                  <a:lnTo>
                    <a:pt x="37" y="0"/>
                  </a:lnTo>
                  <a:lnTo>
                    <a:pt x="37" y="40"/>
                  </a:lnTo>
                  <a:lnTo>
                    <a:pt x="37"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2" name="Freeform 281"/>
            <p:cNvSpPr/>
            <p:nvPr/>
          </p:nvSpPr>
          <p:spPr bwMode="auto">
            <a:xfrm>
              <a:off x="6428338" y="3210465"/>
              <a:ext cx="66142" cy="107344"/>
            </a:xfrm>
            <a:custGeom>
              <a:gdLst>
                <a:gd fmla="*/ 61 w 61" name="T0"/>
                <a:gd fmla="*/ 49 h 99" name="T1"/>
                <a:gd fmla="*/ 0 w 61" name="T2"/>
                <a:gd fmla="*/ 99 h 99" name="T3"/>
                <a:gd fmla="*/ 0 w 61" name="T4"/>
                <a:gd fmla="*/ 0 h 99" name="T5"/>
                <a:gd fmla="*/ 61 w 61" name="T6"/>
                <a:gd fmla="*/ 49 h 99" name="T7"/>
              </a:gdLst>
              <a:cxnLst>
                <a:cxn ang="0">
                  <a:pos x="T0" y="T1"/>
                </a:cxn>
                <a:cxn ang="0">
                  <a:pos x="T2" y="T3"/>
                </a:cxn>
                <a:cxn ang="0">
                  <a:pos x="T4" y="T5"/>
                </a:cxn>
                <a:cxn ang="0">
                  <a:pos x="T6" y="T7"/>
                </a:cxn>
              </a:cxnLst>
              <a:rect b="b" l="0" r="r" t="0"/>
              <a:pathLst>
                <a:path h="99" w="61">
                  <a:moveTo>
                    <a:pt x="61" y="49"/>
                  </a:moveTo>
                  <a:lnTo>
                    <a:pt x="0" y="99"/>
                  </a:lnTo>
                  <a:lnTo>
                    <a:pt x="0" y="0"/>
                  </a:lnTo>
                  <a:lnTo>
                    <a:pt x="61" y="4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3" name="Freeform 282"/>
            <p:cNvSpPr/>
            <p:nvPr/>
          </p:nvSpPr>
          <p:spPr bwMode="auto">
            <a:xfrm>
              <a:off x="6394725" y="3240825"/>
              <a:ext cx="41203" cy="43371"/>
            </a:xfrm>
            <a:custGeom>
              <a:gdLst>
                <a:gd fmla="*/ 38 w 38" name="T0"/>
                <a:gd fmla="*/ 40 h 40" name="T1"/>
                <a:gd fmla="*/ 0 w 38" name="T2"/>
                <a:gd fmla="*/ 40 h 40" name="T3"/>
                <a:gd fmla="*/ 0 w 38" name="T4"/>
                <a:gd fmla="*/ 0 h 40" name="T5"/>
                <a:gd fmla="*/ 38 w 38" name="T6"/>
                <a:gd fmla="*/ 0 h 40" name="T7"/>
                <a:gd fmla="*/ 38 w 38" name="T8"/>
                <a:gd fmla="*/ 40 h 40" name="T9"/>
                <a:gd fmla="*/ 38 w 38" name="T10"/>
                <a:gd fmla="*/ 40 h 40" name="T11"/>
              </a:gdLst>
              <a:cxnLst>
                <a:cxn ang="0">
                  <a:pos x="T0" y="T1"/>
                </a:cxn>
                <a:cxn ang="0">
                  <a:pos x="T2" y="T3"/>
                </a:cxn>
                <a:cxn ang="0">
                  <a:pos x="T4" y="T5"/>
                </a:cxn>
                <a:cxn ang="0">
                  <a:pos x="T6" y="T7"/>
                </a:cxn>
                <a:cxn ang="0">
                  <a:pos x="T8" y="T9"/>
                </a:cxn>
                <a:cxn ang="0">
                  <a:pos x="T10" y="T11"/>
                </a:cxn>
              </a:cxnLst>
              <a:rect b="b" l="0" r="r" t="0"/>
              <a:pathLst>
                <a:path h="40" w="38">
                  <a:moveTo>
                    <a:pt x="38" y="40"/>
                  </a:moveTo>
                  <a:lnTo>
                    <a:pt x="0" y="40"/>
                  </a:lnTo>
                  <a:lnTo>
                    <a:pt x="0" y="0"/>
                  </a:lnTo>
                  <a:lnTo>
                    <a:pt x="38" y="0"/>
                  </a:lnTo>
                  <a:lnTo>
                    <a:pt x="38" y="40"/>
                  </a:lnTo>
                  <a:lnTo>
                    <a:pt x="38" y="4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4" name="Freeform 283"/>
            <p:cNvSpPr/>
            <p:nvPr/>
          </p:nvSpPr>
          <p:spPr bwMode="auto">
            <a:xfrm>
              <a:off x="6173531" y="2994692"/>
              <a:ext cx="108428" cy="67226"/>
            </a:xfrm>
            <a:custGeom>
              <a:gdLst>
                <a:gd fmla="*/ 50 w 100" name="T0"/>
                <a:gd fmla="*/ 0 h 62" name="T1"/>
                <a:gd fmla="*/ 0 w 100" name="T2"/>
                <a:gd fmla="*/ 62 h 62" name="T3"/>
                <a:gd fmla="*/ 100 w 100" name="T4"/>
                <a:gd fmla="*/ 62 h 62" name="T5"/>
                <a:gd fmla="*/ 50 w 100" name="T6"/>
                <a:gd fmla="*/ 0 h 62" name="T7"/>
              </a:gdLst>
              <a:cxnLst>
                <a:cxn ang="0">
                  <a:pos x="T0" y="T1"/>
                </a:cxn>
                <a:cxn ang="0">
                  <a:pos x="T2" y="T3"/>
                </a:cxn>
                <a:cxn ang="0">
                  <a:pos x="T4" y="T5"/>
                </a:cxn>
                <a:cxn ang="0">
                  <a:pos x="T6" y="T7"/>
                </a:cxn>
              </a:cxnLst>
              <a:rect b="b" l="0" r="r" t="0"/>
              <a:pathLst>
                <a:path h="62" w="100">
                  <a:moveTo>
                    <a:pt x="50" y="0"/>
                  </a:moveTo>
                  <a:lnTo>
                    <a:pt x="0" y="62"/>
                  </a:lnTo>
                  <a:lnTo>
                    <a:pt x="100" y="62"/>
                  </a:lnTo>
                  <a:lnTo>
                    <a:pt x="5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5" name="Freeform 284"/>
            <p:cNvSpPr/>
            <p:nvPr/>
          </p:nvSpPr>
          <p:spPr bwMode="auto">
            <a:xfrm>
              <a:off x="6204975" y="3056497"/>
              <a:ext cx="43371" cy="41203"/>
            </a:xfrm>
            <a:custGeom>
              <a:gdLst>
                <a:gd fmla="*/ 40 w 40" name="T0"/>
                <a:gd fmla="*/ 38 h 38" name="T1"/>
                <a:gd fmla="*/ 0 w 40" name="T2"/>
                <a:gd fmla="*/ 38 h 38" name="T3"/>
                <a:gd fmla="*/ 0 w 40" name="T4"/>
                <a:gd fmla="*/ 0 h 38" name="T5"/>
                <a:gd fmla="*/ 40 w 40" name="T6"/>
                <a:gd fmla="*/ 0 h 38" name="T7"/>
                <a:gd fmla="*/ 40 w 40" name="T8"/>
                <a:gd fmla="*/ 38 h 38" name="T9"/>
                <a:gd fmla="*/ 40 w 40" name="T10"/>
                <a:gd fmla="*/ 38 h 38" name="T11"/>
              </a:gdLst>
              <a:cxnLst>
                <a:cxn ang="0">
                  <a:pos x="T0" y="T1"/>
                </a:cxn>
                <a:cxn ang="0">
                  <a:pos x="T2" y="T3"/>
                </a:cxn>
                <a:cxn ang="0">
                  <a:pos x="T4" y="T5"/>
                </a:cxn>
                <a:cxn ang="0">
                  <a:pos x="T6" y="T7"/>
                </a:cxn>
                <a:cxn ang="0">
                  <a:pos x="T8" y="T9"/>
                </a:cxn>
                <a:cxn ang="0">
                  <a:pos x="T10" y="T11"/>
                </a:cxn>
              </a:cxnLst>
              <a:rect b="b" l="0" r="r" t="0"/>
              <a:pathLst>
                <a:path h="38" w="40">
                  <a:moveTo>
                    <a:pt x="40" y="38"/>
                  </a:moveTo>
                  <a:lnTo>
                    <a:pt x="0" y="38"/>
                  </a:lnTo>
                  <a:lnTo>
                    <a:pt x="0" y="0"/>
                  </a:lnTo>
                  <a:lnTo>
                    <a:pt x="40" y="0"/>
                  </a:lnTo>
                  <a:lnTo>
                    <a:pt x="40" y="38"/>
                  </a:lnTo>
                  <a:lnTo>
                    <a:pt x="4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6" name="Freeform 285"/>
            <p:cNvSpPr/>
            <p:nvPr/>
          </p:nvSpPr>
          <p:spPr bwMode="auto">
            <a:xfrm>
              <a:off x="6173531" y="3464187"/>
              <a:ext cx="108428" cy="66142"/>
            </a:xfrm>
            <a:custGeom>
              <a:gdLst>
                <a:gd fmla="*/ 50 w 100" name="T0"/>
                <a:gd fmla="*/ 61 h 61" name="T1"/>
                <a:gd fmla="*/ 0 w 100" name="T2"/>
                <a:gd fmla="*/ 0 h 61" name="T3"/>
                <a:gd fmla="*/ 100 w 100" name="T4"/>
                <a:gd fmla="*/ 0 h 61" name="T5"/>
                <a:gd fmla="*/ 50 w 100" name="T6"/>
                <a:gd fmla="*/ 61 h 61" name="T7"/>
              </a:gdLst>
              <a:cxnLst>
                <a:cxn ang="0">
                  <a:pos x="T0" y="T1"/>
                </a:cxn>
                <a:cxn ang="0">
                  <a:pos x="T2" y="T3"/>
                </a:cxn>
                <a:cxn ang="0">
                  <a:pos x="T4" y="T5"/>
                </a:cxn>
                <a:cxn ang="0">
                  <a:pos x="T6" y="T7"/>
                </a:cxn>
              </a:cxnLst>
              <a:rect b="b" l="0" r="r" t="0"/>
              <a:pathLst>
                <a:path h="61" w="100">
                  <a:moveTo>
                    <a:pt x="50" y="61"/>
                  </a:moveTo>
                  <a:lnTo>
                    <a:pt x="0" y="0"/>
                  </a:lnTo>
                  <a:lnTo>
                    <a:pt x="100" y="0"/>
                  </a:lnTo>
                  <a:lnTo>
                    <a:pt x="50" y="6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7" name="Freeform 286"/>
            <p:cNvSpPr/>
            <p:nvPr/>
          </p:nvSpPr>
          <p:spPr bwMode="auto">
            <a:xfrm>
              <a:off x="6204975" y="3430575"/>
              <a:ext cx="43371" cy="41203"/>
            </a:xfrm>
            <a:custGeom>
              <a:gdLst>
                <a:gd fmla="*/ 40 w 40" name="T0"/>
                <a:gd fmla="*/ 38 h 38" name="T1"/>
                <a:gd fmla="*/ 0 w 40" name="T2"/>
                <a:gd fmla="*/ 38 h 38" name="T3"/>
                <a:gd fmla="*/ 0 w 40" name="T4"/>
                <a:gd fmla="*/ 0 h 38" name="T5"/>
                <a:gd fmla="*/ 40 w 40" name="T6"/>
                <a:gd fmla="*/ 0 h 38" name="T7"/>
                <a:gd fmla="*/ 40 w 40" name="T8"/>
                <a:gd fmla="*/ 38 h 38" name="T9"/>
                <a:gd fmla="*/ 40 w 40" name="T10"/>
                <a:gd fmla="*/ 38 h 38" name="T11"/>
              </a:gdLst>
              <a:cxnLst>
                <a:cxn ang="0">
                  <a:pos x="T0" y="T1"/>
                </a:cxn>
                <a:cxn ang="0">
                  <a:pos x="T2" y="T3"/>
                </a:cxn>
                <a:cxn ang="0">
                  <a:pos x="T4" y="T5"/>
                </a:cxn>
                <a:cxn ang="0">
                  <a:pos x="T6" y="T7"/>
                </a:cxn>
                <a:cxn ang="0">
                  <a:pos x="T8" y="T9"/>
                </a:cxn>
                <a:cxn ang="0">
                  <a:pos x="T10" y="T11"/>
                </a:cxn>
              </a:cxnLst>
              <a:rect b="b" l="0" r="r" t="0"/>
              <a:pathLst>
                <a:path h="38" w="40">
                  <a:moveTo>
                    <a:pt x="40" y="38"/>
                  </a:moveTo>
                  <a:lnTo>
                    <a:pt x="0" y="38"/>
                  </a:lnTo>
                  <a:lnTo>
                    <a:pt x="0" y="0"/>
                  </a:lnTo>
                  <a:lnTo>
                    <a:pt x="40" y="0"/>
                  </a:lnTo>
                  <a:lnTo>
                    <a:pt x="40" y="38"/>
                  </a:lnTo>
                  <a:lnTo>
                    <a:pt x="4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8" name="Freeform 287"/>
            <p:cNvSpPr/>
            <p:nvPr/>
          </p:nvSpPr>
          <p:spPr bwMode="auto">
            <a:xfrm>
              <a:off x="6037996" y="3073845"/>
              <a:ext cx="84574" cy="84574"/>
            </a:xfrm>
            <a:custGeom>
              <a:gdLst>
                <a:gd fmla="*/ 0 w 78" name="T0"/>
                <a:gd fmla="*/ 0 h 78" name="T1"/>
                <a:gd fmla="*/ 7 w 78" name="T2"/>
                <a:gd fmla="*/ 78 h 78" name="T3"/>
                <a:gd fmla="*/ 78 w 78" name="T4"/>
                <a:gd fmla="*/ 7 h 78" name="T5"/>
                <a:gd fmla="*/ 0 w 78" name="T6"/>
                <a:gd fmla="*/ 0 h 78" name="T7"/>
              </a:gdLst>
              <a:cxnLst>
                <a:cxn ang="0">
                  <a:pos x="T0" y="T1"/>
                </a:cxn>
                <a:cxn ang="0">
                  <a:pos x="T2" y="T3"/>
                </a:cxn>
                <a:cxn ang="0">
                  <a:pos x="T4" y="T5"/>
                </a:cxn>
                <a:cxn ang="0">
                  <a:pos x="T6" y="T7"/>
                </a:cxn>
              </a:cxnLst>
              <a:rect b="b" l="0" r="r" t="0"/>
              <a:pathLst>
                <a:path h="78" w="78">
                  <a:moveTo>
                    <a:pt x="0" y="0"/>
                  </a:moveTo>
                  <a:lnTo>
                    <a:pt x="7" y="78"/>
                  </a:lnTo>
                  <a:lnTo>
                    <a:pt x="78" y="7"/>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39" name="Freeform 288"/>
            <p:cNvSpPr/>
            <p:nvPr/>
          </p:nvSpPr>
          <p:spPr bwMode="auto">
            <a:xfrm>
              <a:off x="6064018" y="3099868"/>
              <a:ext cx="61805" cy="61805"/>
            </a:xfrm>
            <a:custGeom>
              <a:gdLst>
                <a:gd fmla="*/ 28 w 57" name="T0"/>
                <a:gd fmla="*/ 57 h 57" name="T1"/>
                <a:gd fmla="*/ 0 w 57" name="T2"/>
                <a:gd fmla="*/ 31 h 57" name="T3"/>
                <a:gd fmla="*/ 31 w 57" name="T4"/>
                <a:gd fmla="*/ 0 h 57" name="T5"/>
                <a:gd fmla="*/ 57 w 57" name="T6"/>
                <a:gd fmla="*/ 28 h 57" name="T7"/>
                <a:gd fmla="*/ 28 w 57" name="T8"/>
                <a:gd fmla="*/ 57 h 57" name="T9"/>
                <a:gd fmla="*/ 28 w 57" name="T10"/>
                <a:gd fmla="*/ 57 h 57" name="T11"/>
              </a:gdLst>
              <a:cxnLst>
                <a:cxn ang="0">
                  <a:pos x="T0" y="T1"/>
                </a:cxn>
                <a:cxn ang="0">
                  <a:pos x="T2" y="T3"/>
                </a:cxn>
                <a:cxn ang="0">
                  <a:pos x="T4" y="T5"/>
                </a:cxn>
                <a:cxn ang="0">
                  <a:pos x="T6" y="T7"/>
                </a:cxn>
                <a:cxn ang="0">
                  <a:pos x="T8" y="T9"/>
                </a:cxn>
                <a:cxn ang="0">
                  <a:pos x="T10" y="T11"/>
                </a:cxn>
              </a:cxnLst>
              <a:rect b="b" l="0" r="r" t="0"/>
              <a:pathLst>
                <a:path h="57" w="57">
                  <a:moveTo>
                    <a:pt x="28" y="57"/>
                  </a:moveTo>
                  <a:lnTo>
                    <a:pt x="0" y="31"/>
                  </a:lnTo>
                  <a:lnTo>
                    <a:pt x="31" y="0"/>
                  </a:lnTo>
                  <a:lnTo>
                    <a:pt x="57" y="28"/>
                  </a:lnTo>
                  <a:lnTo>
                    <a:pt x="28" y="57"/>
                  </a:lnTo>
                  <a:lnTo>
                    <a:pt x="28"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40" name="Freeform 289"/>
            <p:cNvSpPr/>
            <p:nvPr/>
          </p:nvSpPr>
          <p:spPr bwMode="auto">
            <a:xfrm>
              <a:off x="6330752" y="3366602"/>
              <a:ext cx="86743" cy="86743"/>
            </a:xfrm>
            <a:custGeom>
              <a:gdLst>
                <a:gd fmla="*/ 80 w 80" name="T0"/>
                <a:gd fmla="*/ 80 h 80" name="T1"/>
                <a:gd fmla="*/ 0 w 80" name="T2"/>
                <a:gd fmla="*/ 71 h 80" name="T3"/>
                <a:gd fmla="*/ 71 w 80" name="T4"/>
                <a:gd fmla="*/ 0 h 80" name="T5"/>
                <a:gd fmla="*/ 80 w 80" name="T6"/>
                <a:gd fmla="*/ 80 h 80" name="T7"/>
              </a:gdLst>
              <a:cxnLst>
                <a:cxn ang="0">
                  <a:pos x="T0" y="T1"/>
                </a:cxn>
                <a:cxn ang="0">
                  <a:pos x="T2" y="T3"/>
                </a:cxn>
                <a:cxn ang="0">
                  <a:pos x="T4" y="T5"/>
                </a:cxn>
                <a:cxn ang="0">
                  <a:pos x="T6" y="T7"/>
                </a:cxn>
              </a:cxnLst>
              <a:rect b="b" l="0" r="r" t="0"/>
              <a:pathLst>
                <a:path h="80" w="80">
                  <a:moveTo>
                    <a:pt x="80" y="80"/>
                  </a:moveTo>
                  <a:lnTo>
                    <a:pt x="0" y="71"/>
                  </a:lnTo>
                  <a:lnTo>
                    <a:pt x="71" y="0"/>
                  </a:lnTo>
                  <a:lnTo>
                    <a:pt x="80" y="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41" name="Freeform 290"/>
            <p:cNvSpPr/>
            <p:nvPr/>
          </p:nvSpPr>
          <p:spPr bwMode="auto">
            <a:xfrm>
              <a:off x="6327500" y="3364433"/>
              <a:ext cx="61805" cy="60720"/>
            </a:xfrm>
            <a:custGeom>
              <a:gdLst>
                <a:gd fmla="*/ 29 w 57" name="T0"/>
                <a:gd fmla="*/ 56 h 56" name="T1"/>
                <a:gd fmla="*/ 0 w 57" name="T2"/>
                <a:gd fmla="*/ 30 h 56" name="T3"/>
                <a:gd fmla="*/ 31 w 57" name="T4"/>
                <a:gd fmla="*/ 0 h 56" name="T5"/>
                <a:gd fmla="*/ 57 w 57" name="T6"/>
                <a:gd fmla="*/ 28 h 56" name="T7"/>
                <a:gd fmla="*/ 29 w 57" name="T8"/>
                <a:gd fmla="*/ 56 h 56" name="T9"/>
                <a:gd fmla="*/ 29 w 57" name="T10"/>
                <a:gd fmla="*/ 56 h 56" name="T11"/>
              </a:gdLst>
              <a:cxnLst>
                <a:cxn ang="0">
                  <a:pos x="T0" y="T1"/>
                </a:cxn>
                <a:cxn ang="0">
                  <a:pos x="T2" y="T3"/>
                </a:cxn>
                <a:cxn ang="0">
                  <a:pos x="T4" y="T5"/>
                </a:cxn>
                <a:cxn ang="0">
                  <a:pos x="T6" y="T7"/>
                </a:cxn>
                <a:cxn ang="0">
                  <a:pos x="T8" y="T9"/>
                </a:cxn>
                <a:cxn ang="0">
                  <a:pos x="T10" y="T11"/>
                </a:cxn>
              </a:cxnLst>
              <a:rect b="b" l="0" r="r" t="0"/>
              <a:pathLst>
                <a:path h="56" w="57">
                  <a:moveTo>
                    <a:pt x="29" y="56"/>
                  </a:moveTo>
                  <a:lnTo>
                    <a:pt x="0" y="30"/>
                  </a:lnTo>
                  <a:lnTo>
                    <a:pt x="31" y="0"/>
                  </a:lnTo>
                  <a:lnTo>
                    <a:pt x="57" y="28"/>
                  </a:lnTo>
                  <a:lnTo>
                    <a:pt x="29" y="56"/>
                  </a:lnTo>
                  <a:lnTo>
                    <a:pt x="29"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42" name="Freeform 291"/>
            <p:cNvSpPr/>
            <p:nvPr/>
          </p:nvSpPr>
          <p:spPr bwMode="auto">
            <a:xfrm>
              <a:off x="6330752" y="3073845"/>
              <a:ext cx="86743" cy="84574"/>
            </a:xfrm>
            <a:custGeom>
              <a:gdLst>
                <a:gd fmla="*/ 80 w 80" name="T0"/>
                <a:gd fmla="*/ 0 h 78" name="T1"/>
                <a:gd fmla="*/ 0 w 80" name="T2"/>
                <a:gd fmla="*/ 7 h 78" name="T3"/>
                <a:gd fmla="*/ 71 w 80" name="T4"/>
                <a:gd fmla="*/ 78 h 78" name="T5"/>
                <a:gd fmla="*/ 80 w 80" name="T6"/>
                <a:gd fmla="*/ 0 h 78" name="T7"/>
              </a:gdLst>
              <a:cxnLst>
                <a:cxn ang="0">
                  <a:pos x="T0" y="T1"/>
                </a:cxn>
                <a:cxn ang="0">
                  <a:pos x="T2" y="T3"/>
                </a:cxn>
                <a:cxn ang="0">
                  <a:pos x="T4" y="T5"/>
                </a:cxn>
                <a:cxn ang="0">
                  <a:pos x="T6" y="T7"/>
                </a:cxn>
              </a:cxnLst>
              <a:rect b="b" l="0" r="r" t="0"/>
              <a:pathLst>
                <a:path h="78" w="80">
                  <a:moveTo>
                    <a:pt x="80" y="0"/>
                  </a:moveTo>
                  <a:lnTo>
                    <a:pt x="0" y="7"/>
                  </a:lnTo>
                  <a:lnTo>
                    <a:pt x="71" y="78"/>
                  </a:lnTo>
                  <a:lnTo>
                    <a:pt x="8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43" name="Freeform 292"/>
            <p:cNvSpPr/>
            <p:nvPr/>
          </p:nvSpPr>
          <p:spPr bwMode="auto">
            <a:xfrm>
              <a:off x="6327500" y="3099868"/>
              <a:ext cx="61805" cy="61805"/>
            </a:xfrm>
            <a:custGeom>
              <a:gdLst>
                <a:gd fmla="*/ 31 w 57" name="T0"/>
                <a:gd fmla="*/ 57 h 57" name="T1"/>
                <a:gd fmla="*/ 0 w 57" name="T2"/>
                <a:gd fmla="*/ 28 h 57" name="T3"/>
                <a:gd fmla="*/ 29 w 57" name="T4"/>
                <a:gd fmla="*/ 0 h 57" name="T5"/>
                <a:gd fmla="*/ 57 w 57" name="T6"/>
                <a:gd fmla="*/ 31 h 57" name="T7"/>
                <a:gd fmla="*/ 31 w 57" name="T8"/>
                <a:gd fmla="*/ 57 h 57" name="T9"/>
                <a:gd fmla="*/ 31 w 57" name="T10"/>
                <a:gd fmla="*/ 57 h 57" name="T11"/>
              </a:gdLst>
              <a:cxnLst>
                <a:cxn ang="0">
                  <a:pos x="T0" y="T1"/>
                </a:cxn>
                <a:cxn ang="0">
                  <a:pos x="T2" y="T3"/>
                </a:cxn>
                <a:cxn ang="0">
                  <a:pos x="T4" y="T5"/>
                </a:cxn>
                <a:cxn ang="0">
                  <a:pos x="T6" y="T7"/>
                </a:cxn>
                <a:cxn ang="0">
                  <a:pos x="T8" y="T9"/>
                </a:cxn>
                <a:cxn ang="0">
                  <a:pos x="T10" y="T11"/>
                </a:cxn>
              </a:cxnLst>
              <a:rect b="b" l="0" r="r" t="0"/>
              <a:pathLst>
                <a:path h="57" w="57">
                  <a:moveTo>
                    <a:pt x="31" y="57"/>
                  </a:moveTo>
                  <a:lnTo>
                    <a:pt x="0" y="28"/>
                  </a:lnTo>
                  <a:lnTo>
                    <a:pt x="29" y="0"/>
                  </a:lnTo>
                  <a:lnTo>
                    <a:pt x="57" y="31"/>
                  </a:lnTo>
                  <a:lnTo>
                    <a:pt x="31" y="57"/>
                  </a:lnTo>
                  <a:lnTo>
                    <a:pt x="31" y="5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44" name="Freeform 293"/>
            <p:cNvSpPr/>
            <p:nvPr/>
          </p:nvSpPr>
          <p:spPr bwMode="auto">
            <a:xfrm>
              <a:off x="6037996" y="3366602"/>
              <a:ext cx="84574" cy="86743"/>
            </a:xfrm>
            <a:custGeom>
              <a:gdLst>
                <a:gd fmla="*/ 0 w 78" name="T0"/>
                <a:gd fmla="*/ 80 h 80" name="T1"/>
                <a:gd fmla="*/ 7 w 78" name="T2"/>
                <a:gd fmla="*/ 0 h 80" name="T3"/>
                <a:gd fmla="*/ 78 w 78" name="T4"/>
                <a:gd fmla="*/ 71 h 80" name="T5"/>
                <a:gd fmla="*/ 0 w 78" name="T6"/>
                <a:gd fmla="*/ 80 h 80" name="T7"/>
              </a:gdLst>
              <a:cxnLst>
                <a:cxn ang="0">
                  <a:pos x="T0" y="T1"/>
                </a:cxn>
                <a:cxn ang="0">
                  <a:pos x="T2" y="T3"/>
                </a:cxn>
                <a:cxn ang="0">
                  <a:pos x="T4" y="T5"/>
                </a:cxn>
                <a:cxn ang="0">
                  <a:pos x="T6" y="T7"/>
                </a:cxn>
              </a:cxnLst>
              <a:rect b="b" l="0" r="r" t="0"/>
              <a:pathLst>
                <a:path h="80" w="78">
                  <a:moveTo>
                    <a:pt x="0" y="80"/>
                  </a:moveTo>
                  <a:lnTo>
                    <a:pt x="7" y="0"/>
                  </a:lnTo>
                  <a:lnTo>
                    <a:pt x="78" y="71"/>
                  </a:lnTo>
                  <a:lnTo>
                    <a:pt x="0" y="8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45" name="Freeform 294"/>
            <p:cNvSpPr/>
            <p:nvPr/>
          </p:nvSpPr>
          <p:spPr bwMode="auto">
            <a:xfrm>
              <a:off x="6064018" y="3364433"/>
              <a:ext cx="61805" cy="60720"/>
            </a:xfrm>
            <a:custGeom>
              <a:gdLst>
                <a:gd fmla="*/ 31 w 57" name="T0"/>
                <a:gd fmla="*/ 56 h 56" name="T1"/>
                <a:gd fmla="*/ 0 w 57" name="T2"/>
                <a:gd fmla="*/ 28 h 56" name="T3"/>
                <a:gd fmla="*/ 28 w 57" name="T4"/>
                <a:gd fmla="*/ 0 h 56" name="T5"/>
                <a:gd fmla="*/ 57 w 57" name="T6"/>
                <a:gd fmla="*/ 30 h 56" name="T7"/>
                <a:gd fmla="*/ 31 w 57" name="T8"/>
                <a:gd fmla="*/ 56 h 56" name="T9"/>
                <a:gd fmla="*/ 31 w 57" name="T10"/>
                <a:gd fmla="*/ 56 h 56" name="T11"/>
              </a:gdLst>
              <a:cxnLst>
                <a:cxn ang="0">
                  <a:pos x="T0" y="T1"/>
                </a:cxn>
                <a:cxn ang="0">
                  <a:pos x="T2" y="T3"/>
                </a:cxn>
                <a:cxn ang="0">
                  <a:pos x="T4" y="T5"/>
                </a:cxn>
                <a:cxn ang="0">
                  <a:pos x="T6" y="T7"/>
                </a:cxn>
                <a:cxn ang="0">
                  <a:pos x="T8" y="T9"/>
                </a:cxn>
                <a:cxn ang="0">
                  <a:pos x="T10" y="T11"/>
                </a:cxn>
              </a:cxnLst>
              <a:rect b="b" l="0" r="r" t="0"/>
              <a:pathLst>
                <a:path h="56" w="57">
                  <a:moveTo>
                    <a:pt x="31" y="56"/>
                  </a:moveTo>
                  <a:lnTo>
                    <a:pt x="0" y="28"/>
                  </a:lnTo>
                  <a:lnTo>
                    <a:pt x="28" y="0"/>
                  </a:lnTo>
                  <a:lnTo>
                    <a:pt x="57" y="30"/>
                  </a:lnTo>
                  <a:lnTo>
                    <a:pt x="31" y="56"/>
                  </a:lnTo>
                  <a:lnTo>
                    <a:pt x="31"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grpSp>
      <p:grpSp>
        <p:nvGrpSpPr>
          <p:cNvPr id="146" name="组合 145"/>
          <p:cNvGrpSpPr/>
          <p:nvPr/>
        </p:nvGrpSpPr>
        <p:grpSpPr>
          <a:xfrm>
            <a:off x="3876838" y="4890104"/>
            <a:ext cx="223677" cy="220895"/>
            <a:chOff x="8168614" y="3077098"/>
            <a:chExt cx="435882" cy="430461"/>
          </a:xfrm>
          <a:solidFill>
            <a:schemeClr val="bg1">
              <a:lumMod val="50000"/>
            </a:schemeClr>
          </a:solidFill>
        </p:grpSpPr>
        <p:sp>
          <p:nvSpPr>
            <p:cNvPr id="147" name="Freeform 295"/>
            <p:cNvSpPr>
              <a:spLocks noEditPoints="1"/>
            </p:cNvSpPr>
            <p:nvPr/>
          </p:nvSpPr>
          <p:spPr bwMode="auto">
            <a:xfrm>
              <a:off x="8168614" y="3077098"/>
              <a:ext cx="435882" cy="389258"/>
            </a:xfrm>
            <a:custGeom>
              <a:gdLst>
                <a:gd fmla="*/ 165 w 170" name="T0"/>
                <a:gd fmla="*/ 0 h 152" name="T1"/>
                <a:gd fmla="*/ 5 w 170" name="T2"/>
                <a:gd fmla="*/ 0 h 152" name="T3"/>
                <a:gd fmla="*/ 0 w 170" name="T4"/>
                <a:gd fmla="*/ 5 h 152" name="T5"/>
                <a:gd fmla="*/ 0 w 170" name="T6"/>
                <a:gd fmla="*/ 146 h 152" name="T7"/>
                <a:gd fmla="*/ 5 w 170" name="T8"/>
                <a:gd fmla="*/ 152 h 152" name="T9"/>
                <a:gd fmla="*/ 35 w 170" name="T10"/>
                <a:gd fmla="*/ 152 h 152" name="T11"/>
                <a:gd fmla="*/ 35 w 170" name="T12"/>
                <a:gd fmla="*/ 141 h 152" name="T13"/>
                <a:gd fmla="*/ 10 w 170" name="T14"/>
                <a:gd fmla="*/ 141 h 152" name="T15"/>
                <a:gd fmla="*/ 10 w 170" name="T16"/>
                <a:gd fmla="*/ 38 h 152" name="T17"/>
                <a:gd fmla="*/ 160 w 170" name="T18"/>
                <a:gd fmla="*/ 38 h 152" name="T19"/>
                <a:gd fmla="*/ 160 w 170" name="T20"/>
                <a:gd fmla="*/ 141 h 152" name="T21"/>
                <a:gd fmla="*/ 133 w 170" name="T22"/>
                <a:gd fmla="*/ 141 h 152" name="T23"/>
                <a:gd fmla="*/ 133 w 170" name="T24"/>
                <a:gd fmla="*/ 152 h 152" name="T25"/>
                <a:gd fmla="*/ 165 w 170" name="T26"/>
                <a:gd fmla="*/ 152 h 152" name="T27"/>
                <a:gd fmla="*/ 170 w 170" name="T28"/>
                <a:gd fmla="*/ 146 h 152" name="T29"/>
                <a:gd fmla="*/ 170 w 170" name="T30"/>
                <a:gd fmla="*/ 5 h 152" name="T31"/>
                <a:gd fmla="*/ 165 w 170" name="T32"/>
                <a:gd fmla="*/ 0 h 152" name="T33"/>
                <a:gd fmla="*/ 110 w 170" name="T34"/>
                <a:gd fmla="*/ 26 h 152" name="T35"/>
                <a:gd fmla="*/ 103 w 170" name="T36"/>
                <a:gd fmla="*/ 19 h 152" name="T37"/>
                <a:gd fmla="*/ 110 w 170" name="T38"/>
                <a:gd fmla="*/ 12 h 152" name="T39"/>
                <a:gd fmla="*/ 117 w 170" name="T40"/>
                <a:gd fmla="*/ 19 h 152" name="T41"/>
                <a:gd fmla="*/ 110 w 170" name="T42"/>
                <a:gd fmla="*/ 26 h 152" name="T43"/>
                <a:gd fmla="*/ 131 w 170" name="T44"/>
                <a:gd fmla="*/ 26 h 152" name="T45"/>
                <a:gd fmla="*/ 124 w 170" name="T46"/>
                <a:gd fmla="*/ 19 h 152" name="T47"/>
                <a:gd fmla="*/ 131 w 170" name="T48"/>
                <a:gd fmla="*/ 12 h 152" name="T49"/>
                <a:gd fmla="*/ 138 w 170" name="T50"/>
                <a:gd fmla="*/ 19 h 152" name="T51"/>
                <a:gd fmla="*/ 131 w 170" name="T52"/>
                <a:gd fmla="*/ 26 h 152" name="T53"/>
                <a:gd fmla="*/ 152 w 170" name="T54"/>
                <a:gd fmla="*/ 26 h 152" name="T55"/>
                <a:gd fmla="*/ 145 w 170" name="T56"/>
                <a:gd fmla="*/ 19 h 152" name="T57"/>
                <a:gd fmla="*/ 152 w 170" name="T58"/>
                <a:gd fmla="*/ 12 h 152" name="T59"/>
                <a:gd fmla="*/ 160 w 170" name="T60"/>
                <a:gd fmla="*/ 19 h 152" name="T61"/>
                <a:gd fmla="*/ 152 w 170" name="T62"/>
                <a:gd fmla="*/ 26 h 15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52" w="170">
                  <a:moveTo>
                    <a:pt x="165" y="0"/>
                  </a:moveTo>
                  <a:cubicBezTo>
                    <a:pt x="5" y="0"/>
                    <a:pt x="5" y="0"/>
                    <a:pt x="5" y="0"/>
                  </a:cubicBezTo>
                  <a:cubicBezTo>
                    <a:pt x="2" y="0"/>
                    <a:pt x="0" y="2"/>
                    <a:pt x="0" y="5"/>
                  </a:cubicBezTo>
                  <a:cubicBezTo>
                    <a:pt x="0" y="146"/>
                    <a:pt x="0" y="146"/>
                    <a:pt x="0" y="146"/>
                  </a:cubicBezTo>
                  <a:cubicBezTo>
                    <a:pt x="0" y="149"/>
                    <a:pt x="2" y="152"/>
                    <a:pt x="5" y="152"/>
                  </a:cubicBezTo>
                  <a:cubicBezTo>
                    <a:pt x="35" y="152"/>
                    <a:pt x="35" y="152"/>
                    <a:pt x="35" y="152"/>
                  </a:cubicBezTo>
                  <a:cubicBezTo>
                    <a:pt x="35" y="141"/>
                    <a:pt x="35" y="141"/>
                    <a:pt x="35" y="141"/>
                  </a:cubicBezTo>
                  <a:cubicBezTo>
                    <a:pt x="10" y="141"/>
                    <a:pt x="10" y="141"/>
                    <a:pt x="10" y="141"/>
                  </a:cubicBezTo>
                  <a:cubicBezTo>
                    <a:pt x="10" y="38"/>
                    <a:pt x="10" y="38"/>
                    <a:pt x="10" y="38"/>
                  </a:cubicBezTo>
                  <a:cubicBezTo>
                    <a:pt x="160" y="38"/>
                    <a:pt x="160" y="38"/>
                    <a:pt x="160" y="38"/>
                  </a:cubicBezTo>
                  <a:cubicBezTo>
                    <a:pt x="160" y="141"/>
                    <a:pt x="160" y="141"/>
                    <a:pt x="160" y="141"/>
                  </a:cubicBezTo>
                  <a:cubicBezTo>
                    <a:pt x="133" y="141"/>
                    <a:pt x="133" y="141"/>
                    <a:pt x="133" y="141"/>
                  </a:cubicBezTo>
                  <a:cubicBezTo>
                    <a:pt x="133" y="152"/>
                    <a:pt x="133" y="152"/>
                    <a:pt x="133" y="152"/>
                  </a:cubicBezTo>
                  <a:cubicBezTo>
                    <a:pt x="165" y="152"/>
                    <a:pt x="165" y="152"/>
                    <a:pt x="165" y="152"/>
                  </a:cubicBezTo>
                  <a:cubicBezTo>
                    <a:pt x="168" y="152"/>
                    <a:pt x="170" y="149"/>
                    <a:pt x="170" y="146"/>
                  </a:cubicBezTo>
                  <a:cubicBezTo>
                    <a:pt x="170" y="5"/>
                    <a:pt x="170" y="5"/>
                    <a:pt x="170" y="5"/>
                  </a:cubicBezTo>
                  <a:cubicBezTo>
                    <a:pt x="170" y="2"/>
                    <a:pt x="168" y="0"/>
                    <a:pt x="165" y="0"/>
                  </a:cubicBezTo>
                  <a:close/>
                  <a:moveTo>
                    <a:pt x="110" y="26"/>
                  </a:moveTo>
                  <a:cubicBezTo>
                    <a:pt x="106" y="26"/>
                    <a:pt x="103" y="23"/>
                    <a:pt x="103" y="19"/>
                  </a:cubicBezTo>
                  <a:cubicBezTo>
                    <a:pt x="103" y="15"/>
                    <a:pt x="106" y="12"/>
                    <a:pt x="110" y="12"/>
                  </a:cubicBezTo>
                  <a:cubicBezTo>
                    <a:pt x="114" y="12"/>
                    <a:pt x="117" y="15"/>
                    <a:pt x="117" y="19"/>
                  </a:cubicBezTo>
                  <a:cubicBezTo>
                    <a:pt x="117" y="23"/>
                    <a:pt x="114" y="26"/>
                    <a:pt x="110" y="26"/>
                  </a:cubicBezTo>
                  <a:close/>
                  <a:moveTo>
                    <a:pt x="131" y="26"/>
                  </a:moveTo>
                  <a:cubicBezTo>
                    <a:pt x="127" y="26"/>
                    <a:pt x="124" y="23"/>
                    <a:pt x="124" y="19"/>
                  </a:cubicBezTo>
                  <a:cubicBezTo>
                    <a:pt x="124" y="15"/>
                    <a:pt x="127" y="12"/>
                    <a:pt x="131" y="12"/>
                  </a:cubicBezTo>
                  <a:cubicBezTo>
                    <a:pt x="135" y="12"/>
                    <a:pt x="138" y="15"/>
                    <a:pt x="138" y="19"/>
                  </a:cubicBezTo>
                  <a:cubicBezTo>
                    <a:pt x="138" y="23"/>
                    <a:pt x="135" y="26"/>
                    <a:pt x="131" y="26"/>
                  </a:cubicBezTo>
                  <a:close/>
                  <a:moveTo>
                    <a:pt x="152" y="26"/>
                  </a:moveTo>
                  <a:cubicBezTo>
                    <a:pt x="148" y="26"/>
                    <a:pt x="145" y="23"/>
                    <a:pt x="145" y="19"/>
                  </a:cubicBezTo>
                  <a:cubicBezTo>
                    <a:pt x="145" y="15"/>
                    <a:pt x="148" y="12"/>
                    <a:pt x="152" y="12"/>
                  </a:cubicBezTo>
                  <a:cubicBezTo>
                    <a:pt x="156" y="12"/>
                    <a:pt x="160" y="15"/>
                    <a:pt x="160" y="19"/>
                  </a:cubicBezTo>
                  <a:cubicBezTo>
                    <a:pt x="160" y="23"/>
                    <a:pt x="156" y="26"/>
                    <a:pt x="152"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48" name="Freeform 296"/>
            <p:cNvSpPr/>
            <p:nvPr/>
          </p:nvSpPr>
          <p:spPr bwMode="auto">
            <a:xfrm>
              <a:off x="8232586" y="3259257"/>
              <a:ext cx="138788" cy="71563"/>
            </a:xfrm>
            <a:custGeom>
              <a:gdLst>
                <a:gd fmla="*/ 128 w 128" name="T0"/>
                <a:gd fmla="*/ 28 h 66" name="T1"/>
                <a:gd fmla="*/ 95 w 128" name="T2"/>
                <a:gd fmla="*/ 0 h 66" name="T3"/>
                <a:gd fmla="*/ 0 w 128" name="T4"/>
                <a:gd fmla="*/ 37 h 66" name="T5"/>
                <a:gd fmla="*/ 33 w 128" name="T6"/>
                <a:gd fmla="*/ 66 h 66" name="T7"/>
                <a:gd fmla="*/ 128 w 128" name="T8"/>
                <a:gd fmla="*/ 28 h 66" name="T9"/>
              </a:gdLst>
              <a:cxnLst>
                <a:cxn ang="0">
                  <a:pos x="T0" y="T1"/>
                </a:cxn>
                <a:cxn ang="0">
                  <a:pos x="T2" y="T3"/>
                </a:cxn>
                <a:cxn ang="0">
                  <a:pos x="T4" y="T5"/>
                </a:cxn>
                <a:cxn ang="0">
                  <a:pos x="T6" y="T7"/>
                </a:cxn>
                <a:cxn ang="0">
                  <a:pos x="T8" y="T9"/>
                </a:cxn>
              </a:cxnLst>
              <a:rect b="b" l="0" r="r" t="0"/>
              <a:pathLst>
                <a:path h="66" w="128">
                  <a:moveTo>
                    <a:pt x="128" y="28"/>
                  </a:moveTo>
                  <a:lnTo>
                    <a:pt x="95" y="0"/>
                  </a:lnTo>
                  <a:lnTo>
                    <a:pt x="0" y="37"/>
                  </a:lnTo>
                  <a:lnTo>
                    <a:pt x="33" y="66"/>
                  </a:lnTo>
                  <a:lnTo>
                    <a:pt x="128" y="2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49" name="Freeform 297"/>
            <p:cNvSpPr/>
            <p:nvPr/>
          </p:nvSpPr>
          <p:spPr bwMode="auto">
            <a:xfrm>
              <a:off x="8391976" y="3253836"/>
              <a:ext cx="138788" cy="73731"/>
            </a:xfrm>
            <a:custGeom>
              <a:gdLst>
                <a:gd fmla="*/ 128 w 128" name="T0"/>
                <a:gd fmla="*/ 38 h 68" name="T1"/>
                <a:gd fmla="*/ 31 w 128" name="T2"/>
                <a:gd fmla="*/ 0 h 68" name="T3"/>
                <a:gd fmla="*/ 0 w 128" name="T4"/>
                <a:gd fmla="*/ 31 h 68" name="T5"/>
                <a:gd fmla="*/ 94 w 128" name="T6"/>
                <a:gd fmla="*/ 68 h 68" name="T7"/>
                <a:gd fmla="*/ 128 w 128" name="T8"/>
                <a:gd fmla="*/ 38 h 68" name="T9"/>
              </a:gdLst>
              <a:cxnLst>
                <a:cxn ang="0">
                  <a:pos x="T0" y="T1"/>
                </a:cxn>
                <a:cxn ang="0">
                  <a:pos x="T2" y="T3"/>
                </a:cxn>
                <a:cxn ang="0">
                  <a:pos x="T4" y="T5"/>
                </a:cxn>
                <a:cxn ang="0">
                  <a:pos x="T6" y="T7"/>
                </a:cxn>
                <a:cxn ang="0">
                  <a:pos x="T8" y="T9"/>
                </a:cxn>
              </a:cxnLst>
              <a:rect b="b" l="0" r="r" t="0"/>
              <a:pathLst>
                <a:path h="68" w="128">
                  <a:moveTo>
                    <a:pt x="128" y="38"/>
                  </a:moveTo>
                  <a:lnTo>
                    <a:pt x="31" y="0"/>
                  </a:lnTo>
                  <a:lnTo>
                    <a:pt x="0" y="31"/>
                  </a:lnTo>
                  <a:lnTo>
                    <a:pt x="94" y="68"/>
                  </a:lnTo>
                  <a:lnTo>
                    <a:pt x="128"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50" name="Freeform 298"/>
            <p:cNvSpPr/>
            <p:nvPr/>
          </p:nvSpPr>
          <p:spPr bwMode="auto">
            <a:xfrm>
              <a:off x="8391976" y="3389371"/>
              <a:ext cx="101923" cy="118187"/>
            </a:xfrm>
            <a:custGeom>
              <a:gdLst>
                <a:gd fmla="*/ 0 w 94" name="T0"/>
                <a:gd fmla="*/ 0 h 109" name="T1"/>
                <a:gd fmla="*/ 0 w 94" name="T2"/>
                <a:gd fmla="*/ 109 h 109" name="T3"/>
                <a:gd fmla="*/ 94 w 94" name="T4"/>
                <a:gd fmla="*/ 71 h 109" name="T5"/>
                <a:gd fmla="*/ 94 w 94" name="T6"/>
                <a:gd fmla="*/ 14 h 109" name="T7"/>
                <a:gd fmla="*/ 40 w 94" name="T8"/>
                <a:gd fmla="*/ 36 h 109" name="T9"/>
                <a:gd fmla="*/ 0 w 94" name="T10"/>
                <a:gd fmla="*/ 0 h 109" name="T11"/>
              </a:gdLst>
              <a:cxnLst>
                <a:cxn ang="0">
                  <a:pos x="T0" y="T1"/>
                </a:cxn>
                <a:cxn ang="0">
                  <a:pos x="T2" y="T3"/>
                </a:cxn>
                <a:cxn ang="0">
                  <a:pos x="T4" y="T5"/>
                </a:cxn>
                <a:cxn ang="0">
                  <a:pos x="T6" y="T7"/>
                </a:cxn>
                <a:cxn ang="0">
                  <a:pos x="T8" y="T9"/>
                </a:cxn>
                <a:cxn ang="0">
                  <a:pos x="T10" y="T11"/>
                </a:cxn>
              </a:cxnLst>
              <a:rect b="b" l="0" r="r" t="0"/>
              <a:pathLst>
                <a:path h="109" w="94">
                  <a:moveTo>
                    <a:pt x="0" y="0"/>
                  </a:moveTo>
                  <a:lnTo>
                    <a:pt x="0" y="109"/>
                  </a:lnTo>
                  <a:lnTo>
                    <a:pt x="94" y="71"/>
                  </a:lnTo>
                  <a:lnTo>
                    <a:pt x="94" y="14"/>
                  </a:lnTo>
                  <a:lnTo>
                    <a:pt x="40" y="36"/>
                  </a:ln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51" name="Freeform 299"/>
            <p:cNvSpPr/>
            <p:nvPr/>
          </p:nvSpPr>
          <p:spPr bwMode="auto">
            <a:xfrm>
              <a:off x="8401734" y="3340579"/>
              <a:ext cx="138788" cy="71563"/>
            </a:xfrm>
            <a:custGeom>
              <a:gdLst>
                <a:gd fmla="*/ 0 w 128" name="T0"/>
                <a:gd fmla="*/ 38 h 66" name="T1"/>
                <a:gd fmla="*/ 33 w 128" name="T2"/>
                <a:gd fmla="*/ 66 h 66" name="T3"/>
                <a:gd fmla="*/ 128 w 128" name="T4"/>
                <a:gd fmla="*/ 29 h 66" name="T5"/>
                <a:gd fmla="*/ 95 w 128" name="T6"/>
                <a:gd fmla="*/ 0 h 66" name="T7"/>
                <a:gd fmla="*/ 0 w 128" name="T8"/>
                <a:gd fmla="*/ 38 h 66" name="T9"/>
              </a:gdLst>
              <a:cxnLst>
                <a:cxn ang="0">
                  <a:pos x="T0" y="T1"/>
                </a:cxn>
                <a:cxn ang="0">
                  <a:pos x="T2" y="T3"/>
                </a:cxn>
                <a:cxn ang="0">
                  <a:pos x="T4" y="T5"/>
                </a:cxn>
                <a:cxn ang="0">
                  <a:pos x="T6" y="T7"/>
                </a:cxn>
                <a:cxn ang="0">
                  <a:pos x="T8" y="T9"/>
                </a:cxn>
              </a:cxnLst>
              <a:rect b="b" l="0" r="r" t="0"/>
              <a:pathLst>
                <a:path h="66" w="128">
                  <a:moveTo>
                    <a:pt x="0" y="38"/>
                  </a:moveTo>
                  <a:lnTo>
                    <a:pt x="33" y="66"/>
                  </a:lnTo>
                  <a:lnTo>
                    <a:pt x="128" y="29"/>
                  </a:lnTo>
                  <a:lnTo>
                    <a:pt x="95" y="0"/>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52" name="Freeform 300"/>
            <p:cNvSpPr/>
            <p:nvPr/>
          </p:nvSpPr>
          <p:spPr bwMode="auto">
            <a:xfrm>
              <a:off x="8273789" y="3396962"/>
              <a:ext cx="103007" cy="110597"/>
            </a:xfrm>
            <a:custGeom>
              <a:gdLst>
                <a:gd fmla="*/ 0 w 95" name="T0"/>
                <a:gd fmla="*/ 12 h 102" name="T1"/>
                <a:gd fmla="*/ 0 w 95" name="T2"/>
                <a:gd fmla="*/ 64 h 102" name="T3"/>
                <a:gd fmla="*/ 95 w 95" name="T4"/>
                <a:gd fmla="*/ 102 h 102" name="T5"/>
                <a:gd fmla="*/ 95 w 95" name="T6"/>
                <a:gd fmla="*/ 0 h 102" name="T7"/>
                <a:gd fmla="*/ 59 w 95" name="T8"/>
                <a:gd fmla="*/ 36 h 102" name="T9"/>
                <a:gd fmla="*/ 0 w 95" name="T10"/>
                <a:gd fmla="*/ 12 h 102" name="T11"/>
              </a:gdLst>
              <a:cxnLst>
                <a:cxn ang="0">
                  <a:pos x="T0" y="T1"/>
                </a:cxn>
                <a:cxn ang="0">
                  <a:pos x="T2" y="T3"/>
                </a:cxn>
                <a:cxn ang="0">
                  <a:pos x="T4" y="T5"/>
                </a:cxn>
                <a:cxn ang="0">
                  <a:pos x="T6" y="T7"/>
                </a:cxn>
                <a:cxn ang="0">
                  <a:pos x="T8" y="T9"/>
                </a:cxn>
                <a:cxn ang="0">
                  <a:pos x="T10" y="T11"/>
                </a:cxn>
              </a:cxnLst>
              <a:rect b="b" l="0" r="r" t="0"/>
              <a:pathLst>
                <a:path h="102" w="95">
                  <a:moveTo>
                    <a:pt x="0" y="12"/>
                  </a:moveTo>
                  <a:lnTo>
                    <a:pt x="0" y="64"/>
                  </a:lnTo>
                  <a:lnTo>
                    <a:pt x="95" y="102"/>
                  </a:lnTo>
                  <a:lnTo>
                    <a:pt x="95" y="0"/>
                  </a:lnTo>
                  <a:lnTo>
                    <a:pt x="59" y="36"/>
                  </a:lnTo>
                  <a:lnTo>
                    <a:pt x="0" y="1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53" name="Freeform 301"/>
            <p:cNvSpPr/>
            <p:nvPr/>
          </p:nvSpPr>
          <p:spPr bwMode="auto">
            <a:xfrm>
              <a:off x="8232586" y="3343831"/>
              <a:ext cx="138788" cy="76984"/>
            </a:xfrm>
            <a:custGeom>
              <a:gdLst>
                <a:gd fmla="*/ 128 w 128" name="T0"/>
                <a:gd fmla="*/ 37 h 71" name="T1"/>
                <a:gd fmla="*/ 31 w 128" name="T2"/>
                <a:gd fmla="*/ 0 h 71" name="T3"/>
                <a:gd fmla="*/ 0 w 128" name="T4"/>
                <a:gd fmla="*/ 33 h 71" name="T5"/>
                <a:gd fmla="*/ 95 w 128" name="T6"/>
                <a:gd fmla="*/ 71 h 71" name="T7"/>
                <a:gd fmla="*/ 128 w 128" name="T8"/>
                <a:gd fmla="*/ 37 h 71" name="T9"/>
              </a:gdLst>
              <a:cxnLst>
                <a:cxn ang="0">
                  <a:pos x="T0" y="T1"/>
                </a:cxn>
                <a:cxn ang="0">
                  <a:pos x="T2" y="T3"/>
                </a:cxn>
                <a:cxn ang="0">
                  <a:pos x="T4" y="T5"/>
                </a:cxn>
                <a:cxn ang="0">
                  <a:pos x="T6" y="T7"/>
                </a:cxn>
                <a:cxn ang="0">
                  <a:pos x="T8" y="T9"/>
                </a:cxn>
              </a:cxnLst>
              <a:rect b="b" l="0" r="r" t="0"/>
              <a:pathLst>
                <a:path h="71" w="128">
                  <a:moveTo>
                    <a:pt x="128" y="37"/>
                  </a:moveTo>
                  <a:lnTo>
                    <a:pt x="31" y="0"/>
                  </a:lnTo>
                  <a:lnTo>
                    <a:pt x="0" y="33"/>
                  </a:lnTo>
                  <a:lnTo>
                    <a:pt x="95" y="71"/>
                  </a:lnTo>
                  <a:lnTo>
                    <a:pt x="128" y="3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grpSp>
      <p:grpSp>
        <p:nvGrpSpPr>
          <p:cNvPr id="154" name="组合 153"/>
          <p:cNvGrpSpPr/>
          <p:nvPr/>
        </p:nvGrpSpPr>
        <p:grpSpPr>
          <a:xfrm>
            <a:off x="8097134" y="4890104"/>
            <a:ext cx="215886" cy="220895"/>
            <a:chOff x="7094088" y="3043485"/>
            <a:chExt cx="420702" cy="430461"/>
          </a:xfrm>
          <a:solidFill>
            <a:schemeClr val="bg1">
              <a:lumMod val="50000"/>
            </a:schemeClr>
          </a:solidFill>
        </p:grpSpPr>
        <p:sp>
          <p:nvSpPr>
            <p:cNvPr id="155" name="Freeform 833"/>
            <p:cNvSpPr>
              <a:spLocks noEditPoints="1"/>
            </p:cNvSpPr>
            <p:nvPr/>
          </p:nvSpPr>
          <p:spPr bwMode="auto">
            <a:xfrm>
              <a:off x="7094088" y="3207212"/>
              <a:ext cx="185413" cy="266734"/>
            </a:xfrm>
            <a:custGeom>
              <a:gdLst>
                <a:gd fmla="*/ 95 w 171" name="T0"/>
                <a:gd fmla="*/ 24 h 246" name="T1"/>
                <a:gd fmla="*/ 147 w 171" name="T2"/>
                <a:gd fmla="*/ 201 h 246" name="T3"/>
                <a:gd fmla="*/ 76 w 171" name="T4"/>
                <a:gd fmla="*/ 223 h 246" name="T5"/>
                <a:gd fmla="*/ 24 w 171" name="T6"/>
                <a:gd fmla="*/ 43 h 246" name="T7"/>
                <a:gd fmla="*/ 95 w 171" name="T8"/>
                <a:gd fmla="*/ 24 h 246" name="T9"/>
                <a:gd fmla="*/ 107 w 171" name="T10"/>
                <a:gd fmla="*/ 0 h 246" name="T11"/>
                <a:gd fmla="*/ 90 w 171" name="T12"/>
                <a:gd fmla="*/ 5 h 246" name="T13"/>
                <a:gd fmla="*/ 17 w 171" name="T14"/>
                <a:gd fmla="*/ 26 h 246" name="T15"/>
                <a:gd fmla="*/ 0 w 171" name="T16"/>
                <a:gd fmla="*/ 31 h 246" name="T17"/>
                <a:gd fmla="*/ 5 w 171" name="T18"/>
                <a:gd fmla="*/ 50 h 246" name="T19"/>
                <a:gd fmla="*/ 57 w 171" name="T20"/>
                <a:gd fmla="*/ 227 h 246" name="T21"/>
                <a:gd fmla="*/ 64 w 171" name="T22"/>
                <a:gd fmla="*/ 246 h 246" name="T23"/>
                <a:gd fmla="*/ 81 w 171" name="T24"/>
                <a:gd fmla="*/ 241 h 246" name="T25"/>
                <a:gd fmla="*/ 152 w 171" name="T26"/>
                <a:gd fmla="*/ 220 h 246" name="T27"/>
                <a:gd fmla="*/ 171 w 171" name="T28"/>
                <a:gd fmla="*/ 215 h 246" name="T29"/>
                <a:gd fmla="*/ 166 w 171" name="T30"/>
                <a:gd fmla="*/ 197 h 246" name="T31"/>
                <a:gd fmla="*/ 114 w 171" name="T32"/>
                <a:gd fmla="*/ 17 h 246" name="T33"/>
                <a:gd fmla="*/ 107 w 171" name="T34"/>
                <a:gd fmla="*/ 0 h 246" name="T35"/>
                <a:gd fmla="*/ 107 w 171" name="T36"/>
                <a:gd fmla="*/ 0 h 2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6" w="171">
                  <a:moveTo>
                    <a:pt x="95" y="24"/>
                  </a:moveTo>
                  <a:lnTo>
                    <a:pt x="147" y="201"/>
                  </a:lnTo>
                  <a:lnTo>
                    <a:pt x="76" y="223"/>
                  </a:lnTo>
                  <a:lnTo>
                    <a:pt x="24" y="43"/>
                  </a:lnTo>
                  <a:lnTo>
                    <a:pt x="95" y="24"/>
                  </a:lnTo>
                  <a:close/>
                  <a:moveTo>
                    <a:pt x="107" y="0"/>
                  </a:moveTo>
                  <a:lnTo>
                    <a:pt x="90" y="5"/>
                  </a:lnTo>
                  <a:lnTo>
                    <a:pt x="17" y="26"/>
                  </a:lnTo>
                  <a:lnTo>
                    <a:pt x="0" y="31"/>
                  </a:lnTo>
                  <a:lnTo>
                    <a:pt x="5" y="50"/>
                  </a:lnTo>
                  <a:lnTo>
                    <a:pt x="57" y="227"/>
                  </a:lnTo>
                  <a:lnTo>
                    <a:pt x="64" y="246"/>
                  </a:lnTo>
                  <a:lnTo>
                    <a:pt x="81" y="241"/>
                  </a:lnTo>
                  <a:lnTo>
                    <a:pt x="152" y="220"/>
                  </a:lnTo>
                  <a:lnTo>
                    <a:pt x="171" y="215"/>
                  </a:lnTo>
                  <a:lnTo>
                    <a:pt x="166" y="197"/>
                  </a:lnTo>
                  <a:lnTo>
                    <a:pt x="114" y="17"/>
                  </a:lnTo>
                  <a:lnTo>
                    <a:pt x="107" y="0"/>
                  </a:lnTo>
                  <a:lnTo>
                    <a:pt x="10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56" name="Freeform 834"/>
            <p:cNvSpPr>
              <a:spLocks noEditPoints="1"/>
            </p:cNvSpPr>
            <p:nvPr/>
          </p:nvSpPr>
          <p:spPr bwMode="auto">
            <a:xfrm>
              <a:off x="7094088" y="3207212"/>
              <a:ext cx="185413" cy="266734"/>
            </a:xfrm>
            <a:custGeom>
              <a:gdLst>
                <a:gd fmla="*/ 95 w 171" name="T0"/>
                <a:gd fmla="*/ 24 h 246" name="T1"/>
                <a:gd fmla="*/ 147 w 171" name="T2"/>
                <a:gd fmla="*/ 201 h 246" name="T3"/>
                <a:gd fmla="*/ 76 w 171" name="T4"/>
                <a:gd fmla="*/ 223 h 246" name="T5"/>
                <a:gd fmla="*/ 24 w 171" name="T6"/>
                <a:gd fmla="*/ 43 h 246" name="T7"/>
                <a:gd fmla="*/ 95 w 171" name="T8"/>
                <a:gd fmla="*/ 24 h 246" name="T9"/>
                <a:gd fmla="*/ 107 w 171" name="T10"/>
                <a:gd fmla="*/ 0 h 246" name="T11"/>
                <a:gd fmla="*/ 90 w 171" name="T12"/>
                <a:gd fmla="*/ 5 h 246" name="T13"/>
                <a:gd fmla="*/ 17 w 171" name="T14"/>
                <a:gd fmla="*/ 26 h 246" name="T15"/>
                <a:gd fmla="*/ 0 w 171" name="T16"/>
                <a:gd fmla="*/ 31 h 246" name="T17"/>
                <a:gd fmla="*/ 5 w 171" name="T18"/>
                <a:gd fmla="*/ 50 h 246" name="T19"/>
                <a:gd fmla="*/ 57 w 171" name="T20"/>
                <a:gd fmla="*/ 227 h 246" name="T21"/>
                <a:gd fmla="*/ 64 w 171" name="T22"/>
                <a:gd fmla="*/ 246 h 246" name="T23"/>
                <a:gd fmla="*/ 81 w 171" name="T24"/>
                <a:gd fmla="*/ 241 h 246" name="T25"/>
                <a:gd fmla="*/ 152 w 171" name="T26"/>
                <a:gd fmla="*/ 220 h 246" name="T27"/>
                <a:gd fmla="*/ 171 w 171" name="T28"/>
                <a:gd fmla="*/ 215 h 246" name="T29"/>
                <a:gd fmla="*/ 166 w 171" name="T30"/>
                <a:gd fmla="*/ 197 h 246" name="T31"/>
                <a:gd fmla="*/ 114 w 171" name="T32"/>
                <a:gd fmla="*/ 17 h 246" name="T33"/>
                <a:gd fmla="*/ 107 w 171" name="T34"/>
                <a:gd fmla="*/ 0 h 246" name="T35"/>
                <a:gd fmla="*/ 107 w 171" name="T36"/>
                <a:gd fmla="*/ 0 h 246"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46" w="171">
                  <a:moveTo>
                    <a:pt x="95" y="24"/>
                  </a:moveTo>
                  <a:lnTo>
                    <a:pt x="147" y="201"/>
                  </a:lnTo>
                  <a:lnTo>
                    <a:pt x="76" y="223"/>
                  </a:lnTo>
                  <a:lnTo>
                    <a:pt x="24" y="43"/>
                  </a:lnTo>
                  <a:lnTo>
                    <a:pt x="95" y="24"/>
                  </a:lnTo>
                  <a:moveTo>
                    <a:pt x="107" y="0"/>
                  </a:moveTo>
                  <a:lnTo>
                    <a:pt x="90" y="5"/>
                  </a:lnTo>
                  <a:lnTo>
                    <a:pt x="17" y="26"/>
                  </a:lnTo>
                  <a:lnTo>
                    <a:pt x="0" y="31"/>
                  </a:lnTo>
                  <a:lnTo>
                    <a:pt x="5" y="50"/>
                  </a:lnTo>
                  <a:lnTo>
                    <a:pt x="57" y="227"/>
                  </a:lnTo>
                  <a:lnTo>
                    <a:pt x="64" y="246"/>
                  </a:lnTo>
                  <a:lnTo>
                    <a:pt x="81" y="241"/>
                  </a:lnTo>
                  <a:lnTo>
                    <a:pt x="152" y="220"/>
                  </a:lnTo>
                  <a:lnTo>
                    <a:pt x="171" y="215"/>
                  </a:lnTo>
                  <a:lnTo>
                    <a:pt x="166" y="197"/>
                  </a:lnTo>
                  <a:lnTo>
                    <a:pt x="114" y="17"/>
                  </a:lnTo>
                  <a:lnTo>
                    <a:pt x="107" y="0"/>
                  </a:lnTo>
                  <a:lnTo>
                    <a:pt x="107" y="0"/>
                  </a:ln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sp>
          <p:nvSpPr>
            <p:cNvPr id="157" name="Freeform 835"/>
            <p:cNvSpPr/>
            <p:nvPr/>
          </p:nvSpPr>
          <p:spPr bwMode="auto">
            <a:xfrm>
              <a:off x="7217696" y="3043485"/>
              <a:ext cx="297094" cy="338297"/>
            </a:xfrm>
            <a:custGeom>
              <a:gdLst>
                <a:gd fmla="*/ 111 w 116" name="T0"/>
                <a:gd fmla="*/ 93 h 132" name="T1"/>
                <a:gd fmla="*/ 104 w 116" name="T2"/>
                <a:gd fmla="*/ 105 h 132" name="T3"/>
                <a:gd fmla="*/ 104 w 116" name="T4"/>
                <a:gd fmla="*/ 108 h 132" name="T5"/>
                <a:gd fmla="*/ 94 w 116" name="T6"/>
                <a:gd fmla="*/ 121 h 132" name="T7"/>
                <a:gd fmla="*/ 93 w 116" name="T8"/>
                <a:gd fmla="*/ 126 h 132" name="T9"/>
                <a:gd fmla="*/ 79 w 116" name="T10"/>
                <a:gd fmla="*/ 132 h 132" name="T11"/>
                <a:gd fmla="*/ 74 w 116" name="T12"/>
                <a:gd fmla="*/ 132 h 132" name="T13"/>
                <a:gd fmla="*/ 42 w 116" name="T14"/>
                <a:gd fmla="*/ 129 h 132" name="T15"/>
                <a:gd fmla="*/ 31 w 116" name="T16"/>
                <a:gd fmla="*/ 128 h 132" name="T17"/>
                <a:gd fmla="*/ 16 w 116" name="T18"/>
                <a:gd fmla="*/ 130 h 132" name="T19"/>
                <a:gd fmla="*/ 0 w 116" name="T20"/>
                <a:gd fmla="*/ 74 h 132" name="T21"/>
                <a:gd fmla="*/ 35 w 116" name="T22"/>
                <a:gd fmla="*/ 35 h 132" name="T23"/>
                <a:gd fmla="*/ 37 w 116" name="T24"/>
                <a:gd fmla="*/ 6 h 132" name="T25"/>
                <a:gd fmla="*/ 48 w 116" name="T26"/>
                <a:gd fmla="*/ 0 h 132" name="T27"/>
                <a:gd fmla="*/ 60 w 116" name="T28"/>
                <a:gd fmla="*/ 31 h 132" name="T29"/>
                <a:gd fmla="*/ 59 w 116" name="T30"/>
                <a:gd fmla="*/ 40 h 132" name="T31"/>
                <a:gd fmla="*/ 58 w 116" name="T32"/>
                <a:gd fmla="*/ 48 h 132" name="T33"/>
                <a:gd fmla="*/ 95 w 116" name="T34"/>
                <a:gd fmla="*/ 56 h 132" name="T35"/>
                <a:gd fmla="*/ 98 w 116" name="T36"/>
                <a:gd fmla="*/ 56 h 132" name="T37"/>
                <a:gd fmla="*/ 116 w 116" name="T38"/>
                <a:gd fmla="*/ 73 h 132" name="T39"/>
                <a:gd fmla="*/ 110 w 116" name="T40"/>
                <a:gd fmla="*/ 86 h 132" name="T41"/>
                <a:gd fmla="*/ 111 w 116" name="T42"/>
                <a:gd fmla="*/ 93 h 13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132" w="115">
                  <a:moveTo>
                    <a:pt x="111" y="93"/>
                  </a:moveTo>
                  <a:cubicBezTo>
                    <a:pt x="111" y="98"/>
                    <a:pt x="108" y="102"/>
                    <a:pt x="104" y="105"/>
                  </a:cubicBezTo>
                  <a:cubicBezTo>
                    <a:pt x="104" y="106"/>
                    <a:pt x="104" y="107"/>
                    <a:pt x="104" y="108"/>
                  </a:cubicBezTo>
                  <a:cubicBezTo>
                    <a:pt x="104" y="114"/>
                    <a:pt x="100" y="119"/>
                    <a:pt x="94" y="121"/>
                  </a:cubicBezTo>
                  <a:cubicBezTo>
                    <a:pt x="94" y="123"/>
                    <a:pt x="94" y="124"/>
                    <a:pt x="93" y="126"/>
                  </a:cubicBezTo>
                  <a:cubicBezTo>
                    <a:pt x="91" y="131"/>
                    <a:pt x="85" y="132"/>
                    <a:pt x="79" y="132"/>
                  </a:cubicBezTo>
                  <a:cubicBezTo>
                    <a:pt x="77" y="132"/>
                    <a:pt x="75" y="132"/>
                    <a:pt x="74" y="132"/>
                  </a:cubicBezTo>
                  <a:cubicBezTo>
                    <a:pt x="67" y="131"/>
                    <a:pt x="55" y="130"/>
                    <a:pt x="42" y="129"/>
                  </a:cubicBezTo>
                  <a:cubicBezTo>
                    <a:pt x="38" y="128"/>
                    <a:pt x="34" y="128"/>
                    <a:pt x="31" y="128"/>
                  </a:cubicBezTo>
                  <a:cubicBezTo>
                    <a:pt x="24" y="128"/>
                    <a:pt x="19" y="129"/>
                    <a:pt x="16" y="130"/>
                  </a:cubicBezTo>
                  <a:cubicBezTo>
                    <a:pt x="0" y="74"/>
                    <a:pt x="0" y="74"/>
                    <a:pt x="0" y="74"/>
                  </a:cubicBezTo>
                  <a:cubicBezTo>
                    <a:pt x="11" y="66"/>
                    <a:pt x="29" y="46"/>
                    <a:pt x="35" y="35"/>
                  </a:cubicBezTo>
                  <a:cubicBezTo>
                    <a:pt x="38" y="23"/>
                    <a:pt x="37" y="9"/>
                    <a:pt x="37" y="6"/>
                  </a:cubicBezTo>
                  <a:cubicBezTo>
                    <a:pt x="36" y="0"/>
                    <a:pt x="47" y="0"/>
                    <a:pt x="48" y="0"/>
                  </a:cubicBezTo>
                  <a:cubicBezTo>
                    <a:pt x="55" y="0"/>
                    <a:pt x="61" y="11"/>
                    <a:pt x="60" y="31"/>
                  </a:cubicBezTo>
                  <a:cubicBezTo>
                    <a:pt x="60" y="34"/>
                    <a:pt x="59" y="37"/>
                    <a:pt x="59" y="40"/>
                  </a:cubicBezTo>
                  <a:cubicBezTo>
                    <a:pt x="58" y="43"/>
                    <a:pt x="58" y="45"/>
                    <a:pt x="58" y="48"/>
                  </a:cubicBezTo>
                  <a:cubicBezTo>
                    <a:pt x="58" y="55"/>
                    <a:pt x="85" y="56"/>
                    <a:pt x="95" y="56"/>
                  </a:cubicBezTo>
                  <a:cubicBezTo>
                    <a:pt x="97" y="56"/>
                    <a:pt x="98" y="56"/>
                    <a:pt x="98" y="56"/>
                  </a:cubicBezTo>
                  <a:cubicBezTo>
                    <a:pt x="108" y="56"/>
                    <a:pt x="116" y="64"/>
                    <a:pt x="116" y="73"/>
                  </a:cubicBezTo>
                  <a:cubicBezTo>
                    <a:pt x="116" y="79"/>
                    <a:pt x="114" y="83"/>
                    <a:pt x="110" y="86"/>
                  </a:cubicBezTo>
                  <a:cubicBezTo>
                    <a:pt x="111" y="88"/>
                    <a:pt x="111" y="91"/>
                    <a:pt x="111" y="9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0000"/>
                </a:solidFill>
                <a:latin charset="-122" panose="020b0503020204020204" pitchFamily="34" typeface="微软雅黑"/>
                <a:ea charset="-122" panose="020b0503020204020204" pitchFamily="34" typeface="微软雅黑"/>
              </a:endParaRPr>
            </a:p>
          </p:txBody>
        </p:sp>
      </p:grpSp>
    </p:spTree>
    <p:extLst>
      <p:ext uri="{BB962C8B-B14F-4D97-AF65-F5344CB8AC3E}">
        <p14:creationId val="1565183881"/>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250" id="13"/>
                                        <p:tgtEl>
                                          <p:spTgt spid="5"/>
                                        </p:tgtEl>
                                        <p:attrNameLst>
                                          <p:attrName>ppt_y</p:attrName>
                                        </p:attrNameLst>
                                      </p:cBhvr>
                                      <p:tavLst>
                                        <p:tav tm="0">
                                          <p:val>
                                            <p:strVal val="#ppt_y+#ppt_h*1.125000"/>
                                          </p:val>
                                        </p:tav>
                                        <p:tav tm="100000">
                                          <p:val>
                                            <p:strVal val="#ppt_y"/>
                                          </p:val>
                                        </p:tav>
                                      </p:tavLst>
                                    </p:anim>
                                    <p:animEffect filter="wipe(up)" transition="in">
                                      <p:cBhvr>
                                        <p:cTn dur="250" id="14"/>
                                        <p:tgtEl>
                                          <p:spTgt spid="5"/>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21" presetSubtype="1">
                                  <p:stCondLst>
                                    <p:cond delay="0"/>
                                  </p:stCondLst>
                                  <p:childTnLst>
                                    <p:set>
                                      <p:cBhvr>
                                        <p:cTn dur="1" fill="hold" id="21">
                                          <p:stCondLst>
                                            <p:cond delay="0"/>
                                          </p:stCondLst>
                                        </p:cTn>
                                        <p:tgtEl>
                                          <p:spTgt spid="37"/>
                                        </p:tgtEl>
                                        <p:attrNameLst>
                                          <p:attrName>style.visibility</p:attrName>
                                        </p:attrNameLst>
                                      </p:cBhvr>
                                      <p:to>
                                        <p:strVal val="visible"/>
                                      </p:to>
                                    </p:set>
                                    <p:animEffect filter="wheel(1)" transition="in">
                                      <p:cBhvr>
                                        <p:cTn dur="500" id="22"/>
                                        <p:tgtEl>
                                          <p:spTgt spid="37"/>
                                        </p:tgtEl>
                                      </p:cBhvr>
                                    </p:animEffect>
                                  </p:childTnLst>
                                </p:cTn>
                              </p:par>
                            </p:childTnLst>
                          </p:cTn>
                        </p:par>
                        <p:par>
                          <p:cTn fill="hold" id="23" nodeType="afterGroup">
                            <p:stCondLst>
                              <p:cond delay="1500"/>
                            </p:stCondLst>
                            <p:childTnLst>
                              <p:par>
                                <p:cTn accel="62000" fill="hold" id="24" nodeType="afterEffect" presetClass="entr" presetID="2" presetSubtype="4">
                                  <p:stCondLst>
                                    <p:cond delay="0"/>
                                  </p:stCondLst>
                                  <p:childTnLst>
                                    <p:set>
                                      <p:cBhvr>
                                        <p:cTn dur="1" fill="hold" id="25">
                                          <p:stCondLst>
                                            <p:cond delay="0"/>
                                          </p:stCondLst>
                                        </p:cTn>
                                        <p:tgtEl>
                                          <p:spTgt spid="41"/>
                                        </p:tgtEl>
                                        <p:attrNameLst>
                                          <p:attrName>style.visibility</p:attrName>
                                        </p:attrNameLst>
                                      </p:cBhvr>
                                      <p:to>
                                        <p:strVal val="visible"/>
                                      </p:to>
                                    </p:set>
                                    <p:anim calcmode="lin" valueType="num">
                                      <p:cBhvr additive="base">
                                        <p:cTn dur="500" fill="hold" id="26"/>
                                        <p:tgtEl>
                                          <p:spTgt spid="41"/>
                                        </p:tgtEl>
                                        <p:attrNameLst>
                                          <p:attrName>ppt_x</p:attrName>
                                        </p:attrNameLst>
                                      </p:cBhvr>
                                      <p:tavLst>
                                        <p:tav tm="0">
                                          <p:val>
                                            <p:strVal val="#ppt_x"/>
                                          </p:val>
                                        </p:tav>
                                        <p:tav tm="100000">
                                          <p:val>
                                            <p:strVal val="#ppt_x"/>
                                          </p:val>
                                        </p:tav>
                                      </p:tavLst>
                                    </p:anim>
                                    <p:anim calcmode="lin" valueType="num">
                                      <p:cBhvr additive="base">
                                        <p:cTn dur="500" fill="hold" id="27"/>
                                        <p:tgtEl>
                                          <p:spTgt spid="41"/>
                                        </p:tgtEl>
                                        <p:attrNameLst>
                                          <p:attrName>ppt_y</p:attrName>
                                        </p:attrNameLst>
                                      </p:cBhvr>
                                      <p:tavLst>
                                        <p:tav tm="0">
                                          <p:val>
                                            <p:strVal val="1+#ppt_h/2"/>
                                          </p:val>
                                        </p:tav>
                                        <p:tav tm="100000">
                                          <p:val>
                                            <p:strVal val="#ppt_y"/>
                                          </p:val>
                                        </p:tav>
                                      </p:tavLst>
                                    </p:anim>
                                  </p:childTnLst>
                                </p:cTn>
                              </p:par>
                            </p:childTnLst>
                          </p:cTn>
                        </p:par>
                        <p:par>
                          <p:cTn fill="hold" id="28" nodeType="afterGroup">
                            <p:stCondLst>
                              <p:cond delay="2000"/>
                            </p:stCondLst>
                            <p:childTnLst>
                              <p:par>
                                <p:cTn fill="hold" id="29" nodeType="afterEffect" presetClass="entr" presetID="22" presetSubtype="8">
                                  <p:stCondLst>
                                    <p:cond delay="0"/>
                                  </p:stCondLst>
                                  <p:childTnLst>
                                    <p:set>
                                      <p:cBhvr>
                                        <p:cTn dur="1" fill="hold" id="30">
                                          <p:stCondLst>
                                            <p:cond delay="0"/>
                                          </p:stCondLst>
                                        </p:cTn>
                                        <p:tgtEl>
                                          <p:spTgt spid="68"/>
                                        </p:tgtEl>
                                        <p:attrNameLst>
                                          <p:attrName>style.visibility</p:attrName>
                                        </p:attrNameLst>
                                      </p:cBhvr>
                                      <p:to>
                                        <p:strVal val="visible"/>
                                      </p:to>
                                    </p:set>
                                    <p:animEffect filter="wipe(left)" transition="in">
                                      <p:cBhvr>
                                        <p:cTn dur="500" id="31"/>
                                        <p:tgtEl>
                                          <p:spTgt spid="68"/>
                                        </p:tgtEl>
                                      </p:cBhvr>
                                    </p:animEffect>
                                  </p:childTnLst>
                                </p:cTn>
                              </p:par>
                              <p:par>
                                <p:cTn fill="hold" id="32" nodeType="withEffect" presetClass="entr" presetID="22" presetSubtype="8">
                                  <p:stCondLst>
                                    <p:cond delay="0"/>
                                  </p:stCondLst>
                                  <p:childTnLst>
                                    <p:set>
                                      <p:cBhvr>
                                        <p:cTn dur="1" fill="hold" id="33">
                                          <p:stCondLst>
                                            <p:cond delay="0"/>
                                          </p:stCondLst>
                                        </p:cTn>
                                        <p:tgtEl>
                                          <p:spTgt spid="66"/>
                                        </p:tgtEl>
                                        <p:attrNameLst>
                                          <p:attrName>style.visibility</p:attrName>
                                        </p:attrNameLst>
                                      </p:cBhvr>
                                      <p:to>
                                        <p:strVal val="visible"/>
                                      </p:to>
                                    </p:set>
                                    <p:animEffect filter="wipe(left)" transition="in">
                                      <p:cBhvr>
                                        <p:cTn dur="500" id="34"/>
                                        <p:tgtEl>
                                          <p:spTgt spid="66"/>
                                        </p:tgtEl>
                                      </p:cBhvr>
                                    </p:animEffect>
                                  </p:childTnLst>
                                </p:cTn>
                              </p:par>
                              <p:par>
                                <p:cTn fill="hold" id="35" nodeType="withEffect" presetClass="entr" presetID="22" presetSubtype="8">
                                  <p:stCondLst>
                                    <p:cond delay="0"/>
                                  </p:stCondLst>
                                  <p:childTnLst>
                                    <p:set>
                                      <p:cBhvr>
                                        <p:cTn dur="1" fill="hold" id="36">
                                          <p:stCondLst>
                                            <p:cond delay="0"/>
                                          </p:stCondLst>
                                        </p:cTn>
                                        <p:tgtEl>
                                          <p:spTgt spid="69"/>
                                        </p:tgtEl>
                                        <p:attrNameLst>
                                          <p:attrName>style.visibility</p:attrName>
                                        </p:attrNameLst>
                                      </p:cBhvr>
                                      <p:to>
                                        <p:strVal val="visible"/>
                                      </p:to>
                                    </p:set>
                                    <p:animEffect filter="wipe(left)" transition="in">
                                      <p:cBhvr>
                                        <p:cTn dur="500" id="37"/>
                                        <p:tgtEl>
                                          <p:spTgt spid="69"/>
                                        </p:tgtEl>
                                      </p:cBhvr>
                                    </p:animEffect>
                                  </p:childTnLst>
                                </p:cTn>
                              </p:par>
                              <p:par>
                                <p:cTn fill="hold" id="38" nodeType="withEffect" presetClass="entr" presetID="22" presetSubtype="2">
                                  <p:stCondLst>
                                    <p:cond delay="0"/>
                                  </p:stCondLst>
                                  <p:childTnLst>
                                    <p:set>
                                      <p:cBhvr>
                                        <p:cTn dur="1" fill="hold" id="39">
                                          <p:stCondLst>
                                            <p:cond delay="0"/>
                                          </p:stCondLst>
                                        </p:cTn>
                                        <p:tgtEl>
                                          <p:spTgt spid="70"/>
                                        </p:tgtEl>
                                        <p:attrNameLst>
                                          <p:attrName>style.visibility</p:attrName>
                                        </p:attrNameLst>
                                      </p:cBhvr>
                                      <p:to>
                                        <p:strVal val="visible"/>
                                      </p:to>
                                    </p:set>
                                    <p:animEffect filter="wipe(right)" transition="in">
                                      <p:cBhvr>
                                        <p:cTn dur="500" id="40"/>
                                        <p:tgtEl>
                                          <p:spTgt spid="70"/>
                                        </p:tgtEl>
                                      </p:cBhvr>
                                    </p:animEffect>
                                  </p:childTnLst>
                                </p:cTn>
                              </p:par>
                              <p:par>
                                <p:cTn fill="hold" id="41" nodeType="withEffect" presetClass="entr" presetID="22" presetSubtype="2">
                                  <p:stCondLst>
                                    <p:cond delay="0"/>
                                  </p:stCondLst>
                                  <p:childTnLst>
                                    <p:set>
                                      <p:cBhvr>
                                        <p:cTn dur="1" fill="hold" id="42">
                                          <p:stCondLst>
                                            <p:cond delay="0"/>
                                          </p:stCondLst>
                                        </p:cTn>
                                        <p:tgtEl>
                                          <p:spTgt spid="67"/>
                                        </p:tgtEl>
                                        <p:attrNameLst>
                                          <p:attrName>style.visibility</p:attrName>
                                        </p:attrNameLst>
                                      </p:cBhvr>
                                      <p:to>
                                        <p:strVal val="visible"/>
                                      </p:to>
                                    </p:set>
                                    <p:animEffect filter="wipe(right)" transition="in">
                                      <p:cBhvr>
                                        <p:cTn dur="500" id="43"/>
                                        <p:tgtEl>
                                          <p:spTgt spid="67"/>
                                        </p:tgtEl>
                                      </p:cBhvr>
                                    </p:animEffect>
                                  </p:childTnLst>
                                </p:cTn>
                              </p:par>
                              <p:par>
                                <p:cTn fill="hold" id="44" nodeType="withEffect" presetClass="entr" presetID="22" presetSubtype="2">
                                  <p:stCondLst>
                                    <p:cond delay="0"/>
                                  </p:stCondLst>
                                  <p:childTnLst>
                                    <p:set>
                                      <p:cBhvr>
                                        <p:cTn dur="1" fill="hold" id="45">
                                          <p:stCondLst>
                                            <p:cond delay="0"/>
                                          </p:stCondLst>
                                        </p:cTn>
                                        <p:tgtEl>
                                          <p:spTgt spid="71"/>
                                        </p:tgtEl>
                                        <p:attrNameLst>
                                          <p:attrName>style.visibility</p:attrName>
                                        </p:attrNameLst>
                                      </p:cBhvr>
                                      <p:to>
                                        <p:strVal val="visible"/>
                                      </p:to>
                                    </p:set>
                                    <p:animEffect filter="wipe(right)" transition="in">
                                      <p:cBhvr>
                                        <p:cTn dur="500" id="46"/>
                                        <p:tgtEl>
                                          <p:spTgt spid="71"/>
                                        </p:tgtEl>
                                      </p:cBhvr>
                                    </p:animEffect>
                                  </p:childTnLst>
                                </p:cTn>
                              </p:par>
                            </p:childTnLst>
                          </p:cTn>
                        </p:par>
                        <p:par>
                          <p:cTn fill="hold" id="47" nodeType="afterGroup">
                            <p:stCondLst>
                              <p:cond delay="2500"/>
                            </p:stCondLst>
                            <p:childTnLst>
                              <p:par>
                                <p:cTn fill="hold" id="48" nodeType="afterEffect" presetClass="entr" presetID="22" presetSubtype="2">
                                  <p:stCondLst>
                                    <p:cond delay="0"/>
                                  </p:stCondLst>
                                  <p:childTnLst>
                                    <p:set>
                                      <p:cBhvr>
                                        <p:cTn dur="1" fill="hold" id="49">
                                          <p:stCondLst>
                                            <p:cond delay="0"/>
                                          </p:stCondLst>
                                        </p:cTn>
                                        <p:tgtEl>
                                          <p:spTgt spid="60"/>
                                        </p:tgtEl>
                                        <p:attrNameLst>
                                          <p:attrName>style.visibility</p:attrName>
                                        </p:attrNameLst>
                                      </p:cBhvr>
                                      <p:to>
                                        <p:strVal val="visible"/>
                                      </p:to>
                                    </p:set>
                                    <p:animEffect filter="wipe(right)" transition="in">
                                      <p:cBhvr>
                                        <p:cTn dur="500" id="50"/>
                                        <p:tgtEl>
                                          <p:spTgt spid="60"/>
                                        </p:tgtEl>
                                      </p:cBhvr>
                                    </p:animEffect>
                                  </p:childTnLst>
                                </p:cTn>
                              </p:par>
                              <p:par>
                                <p:cTn accel="60000" fill="hold" id="51" nodeType="withEffect" presetClass="entr" presetID="2" presetSubtype="4">
                                  <p:stCondLst>
                                    <p:cond delay="0"/>
                                  </p:stCondLst>
                                  <p:childTnLst>
                                    <p:set>
                                      <p:cBhvr>
                                        <p:cTn dur="1" fill="hold" id="52">
                                          <p:stCondLst>
                                            <p:cond delay="0"/>
                                          </p:stCondLst>
                                        </p:cTn>
                                        <p:tgtEl>
                                          <p:spTgt spid="84"/>
                                        </p:tgtEl>
                                        <p:attrNameLst>
                                          <p:attrName>style.visibility</p:attrName>
                                        </p:attrNameLst>
                                      </p:cBhvr>
                                      <p:to>
                                        <p:strVal val="visible"/>
                                      </p:to>
                                    </p:set>
                                    <p:anim calcmode="lin" valueType="num">
                                      <p:cBhvr additive="base">
                                        <p:cTn dur="500" fill="hold" id="53"/>
                                        <p:tgtEl>
                                          <p:spTgt spid="84"/>
                                        </p:tgtEl>
                                        <p:attrNameLst>
                                          <p:attrName>ppt_x</p:attrName>
                                        </p:attrNameLst>
                                      </p:cBhvr>
                                      <p:tavLst>
                                        <p:tav tm="0">
                                          <p:val>
                                            <p:strVal val="#ppt_x"/>
                                          </p:val>
                                        </p:tav>
                                        <p:tav tm="100000">
                                          <p:val>
                                            <p:strVal val="#ppt_x"/>
                                          </p:val>
                                        </p:tav>
                                      </p:tavLst>
                                    </p:anim>
                                    <p:anim calcmode="lin" valueType="num">
                                      <p:cBhvr additive="base">
                                        <p:cTn dur="500" fill="hold" id="54"/>
                                        <p:tgtEl>
                                          <p:spTgt spid="84"/>
                                        </p:tgtEl>
                                        <p:attrNameLst>
                                          <p:attrName>ppt_y</p:attrName>
                                        </p:attrNameLst>
                                      </p:cBhvr>
                                      <p:tavLst>
                                        <p:tav tm="0">
                                          <p:val>
                                            <p:strVal val="1+#ppt_h/2"/>
                                          </p:val>
                                        </p:tav>
                                        <p:tav tm="100000">
                                          <p:val>
                                            <p:strVal val="#ppt_y"/>
                                          </p:val>
                                        </p:tav>
                                      </p:tavLst>
                                    </p:anim>
                                  </p:childTnLst>
                                </p:cTn>
                              </p:par>
                              <p:par>
                                <p:cTn fill="hold" grpId="0" id="55" nodeType="withEffect" presetClass="entr" presetID="53" presetSubtype="0">
                                  <p:stCondLst>
                                    <p:cond delay="0"/>
                                  </p:stCondLst>
                                  <p:iterate type="lt">
                                    <p:tmPct val="10000"/>
                                  </p:iterate>
                                  <p:childTnLst>
                                    <p:set>
                                      <p:cBhvr>
                                        <p:cTn dur="1" fill="hold" id="56">
                                          <p:stCondLst>
                                            <p:cond delay="0"/>
                                          </p:stCondLst>
                                        </p:cTn>
                                        <p:tgtEl>
                                          <p:spTgt spid="73"/>
                                        </p:tgtEl>
                                        <p:attrNameLst>
                                          <p:attrName>style.visibility</p:attrName>
                                        </p:attrNameLst>
                                      </p:cBhvr>
                                      <p:to>
                                        <p:strVal val="visible"/>
                                      </p:to>
                                    </p:set>
                                    <p:anim calcmode="lin" valueType="num">
                                      <p:cBhvr>
                                        <p:cTn dur="500" fill="hold" id="57"/>
                                        <p:tgtEl>
                                          <p:spTgt spid="73"/>
                                        </p:tgtEl>
                                        <p:attrNameLst>
                                          <p:attrName>ppt_w</p:attrName>
                                        </p:attrNameLst>
                                      </p:cBhvr>
                                      <p:tavLst>
                                        <p:tav tm="0">
                                          <p:val>
                                            <p:fltVal val="0"/>
                                          </p:val>
                                        </p:tav>
                                        <p:tav tm="100000">
                                          <p:val>
                                            <p:strVal val="#ppt_w"/>
                                          </p:val>
                                        </p:tav>
                                      </p:tavLst>
                                    </p:anim>
                                    <p:anim calcmode="lin" valueType="num">
                                      <p:cBhvr>
                                        <p:cTn dur="500" fill="hold" id="58"/>
                                        <p:tgtEl>
                                          <p:spTgt spid="73"/>
                                        </p:tgtEl>
                                        <p:attrNameLst>
                                          <p:attrName>ppt_h</p:attrName>
                                        </p:attrNameLst>
                                      </p:cBhvr>
                                      <p:tavLst>
                                        <p:tav tm="0">
                                          <p:val>
                                            <p:fltVal val="0"/>
                                          </p:val>
                                        </p:tav>
                                        <p:tav tm="100000">
                                          <p:val>
                                            <p:strVal val="#ppt_h"/>
                                          </p:val>
                                        </p:tav>
                                      </p:tavLst>
                                    </p:anim>
                                    <p:animEffect filter="fade" transition="in">
                                      <p:cBhvr>
                                        <p:cTn dur="500" id="59"/>
                                        <p:tgtEl>
                                          <p:spTgt spid="73"/>
                                        </p:tgtEl>
                                      </p:cBhvr>
                                    </p:animEffect>
                                  </p:childTnLst>
                                </p:cTn>
                              </p:par>
                            </p:childTnLst>
                          </p:cTn>
                        </p:par>
                        <p:par>
                          <p:cTn fill="hold" id="60" nodeType="afterGroup">
                            <p:stCondLst>
                              <p:cond delay="3000"/>
                            </p:stCondLst>
                            <p:childTnLst>
                              <p:par>
                                <p:cTn fill="hold" grpId="0" id="61" nodeType="afterEffect" presetClass="entr" presetID="16" presetSubtype="37">
                                  <p:stCondLst>
                                    <p:cond delay="0"/>
                                  </p:stCondLst>
                                  <p:childTnLst>
                                    <p:set>
                                      <p:cBhvr>
                                        <p:cTn dur="1" fill="hold" id="62">
                                          <p:stCondLst>
                                            <p:cond delay="0"/>
                                          </p:stCondLst>
                                        </p:cTn>
                                        <p:tgtEl>
                                          <p:spTgt spid="72"/>
                                        </p:tgtEl>
                                        <p:attrNameLst>
                                          <p:attrName>style.visibility</p:attrName>
                                        </p:attrNameLst>
                                      </p:cBhvr>
                                      <p:to>
                                        <p:strVal val="visible"/>
                                      </p:to>
                                    </p:set>
                                    <p:animEffect filter="barn(outVertical)" transition="in">
                                      <p:cBhvr>
                                        <p:cTn dur="500" id="63"/>
                                        <p:tgtEl>
                                          <p:spTgt spid="72"/>
                                        </p:tgtEl>
                                      </p:cBhvr>
                                    </p:animEffect>
                                  </p:childTnLst>
                                </p:cTn>
                              </p:par>
                            </p:childTnLst>
                          </p:cTn>
                        </p:par>
                        <p:par>
                          <p:cTn fill="hold" id="64" nodeType="afterGroup">
                            <p:stCondLst>
                              <p:cond delay="3500"/>
                            </p:stCondLst>
                            <p:childTnLst>
                              <p:par>
                                <p:cTn fill="hold" id="65" nodeType="afterEffect" presetClass="entr" presetID="22" presetSubtype="8">
                                  <p:stCondLst>
                                    <p:cond delay="0"/>
                                  </p:stCondLst>
                                  <p:childTnLst>
                                    <p:set>
                                      <p:cBhvr>
                                        <p:cTn dur="1" fill="hold" id="66">
                                          <p:stCondLst>
                                            <p:cond delay="0"/>
                                          </p:stCondLst>
                                        </p:cTn>
                                        <p:tgtEl>
                                          <p:spTgt spid="51"/>
                                        </p:tgtEl>
                                        <p:attrNameLst>
                                          <p:attrName>style.visibility</p:attrName>
                                        </p:attrNameLst>
                                      </p:cBhvr>
                                      <p:to>
                                        <p:strVal val="visible"/>
                                      </p:to>
                                    </p:set>
                                    <p:animEffect filter="wipe(left)" transition="in">
                                      <p:cBhvr>
                                        <p:cTn dur="500" id="67"/>
                                        <p:tgtEl>
                                          <p:spTgt spid="51"/>
                                        </p:tgtEl>
                                      </p:cBhvr>
                                    </p:animEffect>
                                  </p:childTnLst>
                                </p:cTn>
                              </p:par>
                              <p:par>
                                <p:cTn accel="60000" fill="hold" id="68" nodeType="withEffect" presetClass="entr" presetID="2" presetSubtype="4">
                                  <p:stCondLst>
                                    <p:cond delay="0"/>
                                  </p:stCondLst>
                                  <p:childTnLst>
                                    <p:set>
                                      <p:cBhvr>
                                        <p:cTn dur="1" fill="hold" id="69">
                                          <p:stCondLst>
                                            <p:cond delay="0"/>
                                          </p:stCondLst>
                                        </p:cTn>
                                        <p:tgtEl>
                                          <p:spTgt spid="90"/>
                                        </p:tgtEl>
                                        <p:attrNameLst>
                                          <p:attrName>style.visibility</p:attrName>
                                        </p:attrNameLst>
                                      </p:cBhvr>
                                      <p:to>
                                        <p:strVal val="visible"/>
                                      </p:to>
                                    </p:set>
                                    <p:anim calcmode="lin" valueType="num">
                                      <p:cBhvr additive="base">
                                        <p:cTn dur="500" fill="hold" id="70"/>
                                        <p:tgtEl>
                                          <p:spTgt spid="90"/>
                                        </p:tgtEl>
                                        <p:attrNameLst>
                                          <p:attrName>ppt_x</p:attrName>
                                        </p:attrNameLst>
                                      </p:cBhvr>
                                      <p:tavLst>
                                        <p:tav tm="0">
                                          <p:val>
                                            <p:strVal val="#ppt_x"/>
                                          </p:val>
                                        </p:tav>
                                        <p:tav tm="100000">
                                          <p:val>
                                            <p:strVal val="#ppt_x"/>
                                          </p:val>
                                        </p:tav>
                                      </p:tavLst>
                                    </p:anim>
                                    <p:anim calcmode="lin" valueType="num">
                                      <p:cBhvr additive="base">
                                        <p:cTn dur="500" fill="hold" id="71"/>
                                        <p:tgtEl>
                                          <p:spTgt spid="90"/>
                                        </p:tgtEl>
                                        <p:attrNameLst>
                                          <p:attrName>ppt_y</p:attrName>
                                        </p:attrNameLst>
                                      </p:cBhvr>
                                      <p:tavLst>
                                        <p:tav tm="0">
                                          <p:val>
                                            <p:strVal val="1+#ppt_h/2"/>
                                          </p:val>
                                        </p:tav>
                                        <p:tav tm="100000">
                                          <p:val>
                                            <p:strVal val="#ppt_y"/>
                                          </p:val>
                                        </p:tav>
                                      </p:tavLst>
                                    </p:anim>
                                  </p:childTnLst>
                                </p:cTn>
                              </p:par>
                              <p:par>
                                <p:cTn fill="hold" grpId="0" id="72" nodeType="withEffect" presetClass="entr" presetID="53" presetSubtype="0">
                                  <p:stCondLst>
                                    <p:cond delay="0"/>
                                  </p:stCondLst>
                                  <p:iterate type="lt">
                                    <p:tmPct val="10000"/>
                                  </p:iterate>
                                  <p:childTnLst>
                                    <p:set>
                                      <p:cBhvr>
                                        <p:cTn dur="1" fill="hold" id="73">
                                          <p:stCondLst>
                                            <p:cond delay="0"/>
                                          </p:stCondLst>
                                        </p:cTn>
                                        <p:tgtEl>
                                          <p:spTgt spid="79"/>
                                        </p:tgtEl>
                                        <p:attrNameLst>
                                          <p:attrName>style.visibility</p:attrName>
                                        </p:attrNameLst>
                                      </p:cBhvr>
                                      <p:to>
                                        <p:strVal val="visible"/>
                                      </p:to>
                                    </p:set>
                                    <p:anim calcmode="lin" valueType="num">
                                      <p:cBhvr>
                                        <p:cTn dur="500" fill="hold" id="74"/>
                                        <p:tgtEl>
                                          <p:spTgt spid="79"/>
                                        </p:tgtEl>
                                        <p:attrNameLst>
                                          <p:attrName>ppt_w</p:attrName>
                                        </p:attrNameLst>
                                      </p:cBhvr>
                                      <p:tavLst>
                                        <p:tav tm="0">
                                          <p:val>
                                            <p:fltVal val="0"/>
                                          </p:val>
                                        </p:tav>
                                        <p:tav tm="100000">
                                          <p:val>
                                            <p:strVal val="#ppt_w"/>
                                          </p:val>
                                        </p:tav>
                                      </p:tavLst>
                                    </p:anim>
                                    <p:anim calcmode="lin" valueType="num">
                                      <p:cBhvr>
                                        <p:cTn dur="500" fill="hold" id="75"/>
                                        <p:tgtEl>
                                          <p:spTgt spid="79"/>
                                        </p:tgtEl>
                                        <p:attrNameLst>
                                          <p:attrName>ppt_h</p:attrName>
                                        </p:attrNameLst>
                                      </p:cBhvr>
                                      <p:tavLst>
                                        <p:tav tm="0">
                                          <p:val>
                                            <p:fltVal val="0"/>
                                          </p:val>
                                        </p:tav>
                                        <p:tav tm="100000">
                                          <p:val>
                                            <p:strVal val="#ppt_h"/>
                                          </p:val>
                                        </p:tav>
                                      </p:tavLst>
                                    </p:anim>
                                    <p:animEffect filter="fade" transition="in">
                                      <p:cBhvr>
                                        <p:cTn dur="500" id="76"/>
                                        <p:tgtEl>
                                          <p:spTgt spid="79"/>
                                        </p:tgtEl>
                                      </p:cBhvr>
                                    </p:animEffect>
                                  </p:childTnLst>
                                </p:cTn>
                              </p:par>
                            </p:childTnLst>
                          </p:cTn>
                        </p:par>
                        <p:par>
                          <p:cTn fill="hold" id="77" nodeType="afterGroup">
                            <p:stCondLst>
                              <p:cond delay="4000"/>
                            </p:stCondLst>
                            <p:childTnLst>
                              <p:par>
                                <p:cTn fill="hold" grpId="0" id="78" nodeType="afterEffect" presetClass="entr" presetID="16" presetSubtype="37">
                                  <p:stCondLst>
                                    <p:cond delay="0"/>
                                  </p:stCondLst>
                                  <p:childTnLst>
                                    <p:set>
                                      <p:cBhvr>
                                        <p:cTn dur="1" fill="hold" id="79">
                                          <p:stCondLst>
                                            <p:cond delay="0"/>
                                          </p:stCondLst>
                                        </p:cTn>
                                        <p:tgtEl>
                                          <p:spTgt spid="78"/>
                                        </p:tgtEl>
                                        <p:attrNameLst>
                                          <p:attrName>style.visibility</p:attrName>
                                        </p:attrNameLst>
                                      </p:cBhvr>
                                      <p:to>
                                        <p:strVal val="visible"/>
                                      </p:to>
                                    </p:set>
                                    <p:animEffect filter="barn(outVertical)" transition="in">
                                      <p:cBhvr>
                                        <p:cTn dur="500" id="80"/>
                                        <p:tgtEl>
                                          <p:spTgt spid="78"/>
                                        </p:tgtEl>
                                      </p:cBhvr>
                                    </p:animEffect>
                                  </p:childTnLst>
                                </p:cTn>
                              </p:par>
                            </p:childTnLst>
                          </p:cTn>
                        </p:par>
                        <p:par>
                          <p:cTn fill="hold" id="81" nodeType="afterGroup">
                            <p:stCondLst>
                              <p:cond delay="4500"/>
                            </p:stCondLst>
                            <p:childTnLst>
                              <p:par>
                                <p:cTn fill="hold" id="82" nodeType="afterEffect" presetClass="entr" presetID="22" presetSubtype="2">
                                  <p:stCondLst>
                                    <p:cond delay="0"/>
                                  </p:stCondLst>
                                  <p:childTnLst>
                                    <p:set>
                                      <p:cBhvr>
                                        <p:cTn dur="1" fill="hold" id="83">
                                          <p:stCondLst>
                                            <p:cond delay="0"/>
                                          </p:stCondLst>
                                        </p:cTn>
                                        <p:tgtEl>
                                          <p:spTgt spid="57"/>
                                        </p:tgtEl>
                                        <p:attrNameLst>
                                          <p:attrName>style.visibility</p:attrName>
                                        </p:attrNameLst>
                                      </p:cBhvr>
                                      <p:to>
                                        <p:strVal val="visible"/>
                                      </p:to>
                                    </p:set>
                                    <p:animEffect filter="wipe(right)" transition="in">
                                      <p:cBhvr>
                                        <p:cTn dur="500" id="84"/>
                                        <p:tgtEl>
                                          <p:spTgt spid="57"/>
                                        </p:tgtEl>
                                      </p:cBhvr>
                                    </p:animEffect>
                                  </p:childTnLst>
                                </p:cTn>
                              </p:par>
                              <p:par>
                                <p:cTn accel="60000" fill="hold" id="85" nodeType="withEffect" presetClass="entr" presetID="2" presetSubtype="4">
                                  <p:stCondLst>
                                    <p:cond delay="0"/>
                                  </p:stCondLst>
                                  <p:childTnLst>
                                    <p:set>
                                      <p:cBhvr>
                                        <p:cTn dur="1" fill="hold" id="86">
                                          <p:stCondLst>
                                            <p:cond delay="0"/>
                                          </p:stCondLst>
                                        </p:cTn>
                                        <p:tgtEl>
                                          <p:spTgt spid="99"/>
                                        </p:tgtEl>
                                        <p:attrNameLst>
                                          <p:attrName>style.visibility</p:attrName>
                                        </p:attrNameLst>
                                      </p:cBhvr>
                                      <p:to>
                                        <p:strVal val="visible"/>
                                      </p:to>
                                    </p:set>
                                    <p:anim calcmode="lin" valueType="num">
                                      <p:cBhvr additive="base">
                                        <p:cTn dur="500" fill="hold" id="87"/>
                                        <p:tgtEl>
                                          <p:spTgt spid="99"/>
                                        </p:tgtEl>
                                        <p:attrNameLst>
                                          <p:attrName>ppt_x</p:attrName>
                                        </p:attrNameLst>
                                      </p:cBhvr>
                                      <p:tavLst>
                                        <p:tav tm="0">
                                          <p:val>
                                            <p:strVal val="#ppt_x"/>
                                          </p:val>
                                        </p:tav>
                                        <p:tav tm="100000">
                                          <p:val>
                                            <p:strVal val="#ppt_x"/>
                                          </p:val>
                                        </p:tav>
                                      </p:tavLst>
                                    </p:anim>
                                    <p:anim calcmode="lin" valueType="num">
                                      <p:cBhvr additive="base">
                                        <p:cTn dur="500" fill="hold" id="88"/>
                                        <p:tgtEl>
                                          <p:spTgt spid="99"/>
                                        </p:tgtEl>
                                        <p:attrNameLst>
                                          <p:attrName>ppt_y</p:attrName>
                                        </p:attrNameLst>
                                      </p:cBhvr>
                                      <p:tavLst>
                                        <p:tav tm="0">
                                          <p:val>
                                            <p:strVal val="1+#ppt_h/2"/>
                                          </p:val>
                                        </p:tav>
                                        <p:tav tm="100000">
                                          <p:val>
                                            <p:strVal val="#ppt_y"/>
                                          </p:val>
                                        </p:tav>
                                      </p:tavLst>
                                    </p:anim>
                                  </p:childTnLst>
                                </p:cTn>
                              </p:par>
                              <p:par>
                                <p:cTn fill="hold" grpId="0" id="89" nodeType="withEffect" presetClass="entr" presetID="53" presetSubtype="0">
                                  <p:stCondLst>
                                    <p:cond delay="0"/>
                                  </p:stCondLst>
                                  <p:iterate type="lt">
                                    <p:tmPct val="10000"/>
                                  </p:iterate>
                                  <p:childTnLst>
                                    <p:set>
                                      <p:cBhvr>
                                        <p:cTn dur="1" fill="hold" id="90">
                                          <p:stCondLst>
                                            <p:cond delay="0"/>
                                          </p:stCondLst>
                                        </p:cTn>
                                        <p:tgtEl>
                                          <p:spTgt spid="75"/>
                                        </p:tgtEl>
                                        <p:attrNameLst>
                                          <p:attrName>style.visibility</p:attrName>
                                        </p:attrNameLst>
                                      </p:cBhvr>
                                      <p:to>
                                        <p:strVal val="visible"/>
                                      </p:to>
                                    </p:set>
                                    <p:anim calcmode="lin" valueType="num">
                                      <p:cBhvr>
                                        <p:cTn dur="500" fill="hold" id="91"/>
                                        <p:tgtEl>
                                          <p:spTgt spid="75"/>
                                        </p:tgtEl>
                                        <p:attrNameLst>
                                          <p:attrName>ppt_w</p:attrName>
                                        </p:attrNameLst>
                                      </p:cBhvr>
                                      <p:tavLst>
                                        <p:tav tm="0">
                                          <p:val>
                                            <p:fltVal val="0"/>
                                          </p:val>
                                        </p:tav>
                                        <p:tav tm="100000">
                                          <p:val>
                                            <p:strVal val="#ppt_w"/>
                                          </p:val>
                                        </p:tav>
                                      </p:tavLst>
                                    </p:anim>
                                    <p:anim calcmode="lin" valueType="num">
                                      <p:cBhvr>
                                        <p:cTn dur="500" fill="hold" id="92"/>
                                        <p:tgtEl>
                                          <p:spTgt spid="75"/>
                                        </p:tgtEl>
                                        <p:attrNameLst>
                                          <p:attrName>ppt_h</p:attrName>
                                        </p:attrNameLst>
                                      </p:cBhvr>
                                      <p:tavLst>
                                        <p:tav tm="0">
                                          <p:val>
                                            <p:fltVal val="0"/>
                                          </p:val>
                                        </p:tav>
                                        <p:tav tm="100000">
                                          <p:val>
                                            <p:strVal val="#ppt_h"/>
                                          </p:val>
                                        </p:tav>
                                      </p:tavLst>
                                    </p:anim>
                                    <p:animEffect filter="fade" transition="in">
                                      <p:cBhvr>
                                        <p:cTn dur="500" id="93"/>
                                        <p:tgtEl>
                                          <p:spTgt spid="75"/>
                                        </p:tgtEl>
                                      </p:cBhvr>
                                    </p:animEffect>
                                  </p:childTnLst>
                                </p:cTn>
                              </p:par>
                            </p:childTnLst>
                          </p:cTn>
                        </p:par>
                        <p:par>
                          <p:cTn fill="hold" id="94" nodeType="afterGroup">
                            <p:stCondLst>
                              <p:cond delay="5000"/>
                            </p:stCondLst>
                            <p:childTnLst>
                              <p:par>
                                <p:cTn fill="hold" grpId="0" id="95" nodeType="afterEffect" presetClass="entr" presetID="16" presetSubtype="37">
                                  <p:stCondLst>
                                    <p:cond delay="0"/>
                                  </p:stCondLst>
                                  <p:childTnLst>
                                    <p:set>
                                      <p:cBhvr>
                                        <p:cTn dur="1" fill="hold" id="96">
                                          <p:stCondLst>
                                            <p:cond delay="0"/>
                                          </p:stCondLst>
                                        </p:cTn>
                                        <p:tgtEl>
                                          <p:spTgt spid="74"/>
                                        </p:tgtEl>
                                        <p:attrNameLst>
                                          <p:attrName>style.visibility</p:attrName>
                                        </p:attrNameLst>
                                      </p:cBhvr>
                                      <p:to>
                                        <p:strVal val="visible"/>
                                      </p:to>
                                    </p:set>
                                    <p:animEffect filter="barn(outVertical)" transition="in">
                                      <p:cBhvr>
                                        <p:cTn dur="500" id="97"/>
                                        <p:tgtEl>
                                          <p:spTgt spid="74"/>
                                        </p:tgtEl>
                                      </p:cBhvr>
                                    </p:animEffect>
                                  </p:childTnLst>
                                </p:cTn>
                              </p:par>
                            </p:childTnLst>
                          </p:cTn>
                        </p:par>
                        <p:par>
                          <p:cTn fill="hold" id="98" nodeType="afterGroup">
                            <p:stCondLst>
                              <p:cond delay="5500"/>
                            </p:stCondLst>
                            <p:childTnLst>
                              <p:par>
                                <p:cTn fill="hold" id="99" nodeType="afterEffect" presetClass="entr" presetID="22" presetSubtype="8">
                                  <p:stCondLst>
                                    <p:cond delay="0"/>
                                  </p:stCondLst>
                                  <p:childTnLst>
                                    <p:set>
                                      <p:cBhvr>
                                        <p:cTn dur="1" fill="hold" id="100">
                                          <p:stCondLst>
                                            <p:cond delay="0"/>
                                          </p:stCondLst>
                                        </p:cTn>
                                        <p:tgtEl>
                                          <p:spTgt spid="48"/>
                                        </p:tgtEl>
                                        <p:attrNameLst>
                                          <p:attrName>style.visibility</p:attrName>
                                        </p:attrNameLst>
                                      </p:cBhvr>
                                      <p:to>
                                        <p:strVal val="visible"/>
                                      </p:to>
                                    </p:set>
                                    <p:animEffect filter="wipe(left)" transition="in">
                                      <p:cBhvr>
                                        <p:cTn dur="500" id="101"/>
                                        <p:tgtEl>
                                          <p:spTgt spid="48"/>
                                        </p:tgtEl>
                                      </p:cBhvr>
                                    </p:animEffect>
                                  </p:childTnLst>
                                </p:cTn>
                              </p:par>
                              <p:par>
                                <p:cTn accel="60000" fill="hold" id="102" nodeType="withEffect" presetClass="entr" presetID="2" presetSubtype="4">
                                  <p:stCondLst>
                                    <p:cond delay="0"/>
                                  </p:stCondLst>
                                  <p:childTnLst>
                                    <p:set>
                                      <p:cBhvr>
                                        <p:cTn dur="1" fill="hold" id="103">
                                          <p:stCondLst>
                                            <p:cond delay="0"/>
                                          </p:stCondLst>
                                        </p:cTn>
                                        <p:tgtEl>
                                          <p:spTgt spid="107"/>
                                        </p:tgtEl>
                                        <p:attrNameLst>
                                          <p:attrName>style.visibility</p:attrName>
                                        </p:attrNameLst>
                                      </p:cBhvr>
                                      <p:to>
                                        <p:strVal val="visible"/>
                                      </p:to>
                                    </p:set>
                                    <p:anim calcmode="lin" valueType="num">
                                      <p:cBhvr additive="base">
                                        <p:cTn dur="500" fill="hold" id="104"/>
                                        <p:tgtEl>
                                          <p:spTgt spid="107"/>
                                        </p:tgtEl>
                                        <p:attrNameLst>
                                          <p:attrName>ppt_x</p:attrName>
                                        </p:attrNameLst>
                                      </p:cBhvr>
                                      <p:tavLst>
                                        <p:tav tm="0">
                                          <p:val>
                                            <p:strVal val="#ppt_x"/>
                                          </p:val>
                                        </p:tav>
                                        <p:tav tm="100000">
                                          <p:val>
                                            <p:strVal val="#ppt_x"/>
                                          </p:val>
                                        </p:tav>
                                      </p:tavLst>
                                    </p:anim>
                                    <p:anim calcmode="lin" valueType="num">
                                      <p:cBhvr additive="base">
                                        <p:cTn dur="500" fill="hold" id="105"/>
                                        <p:tgtEl>
                                          <p:spTgt spid="107"/>
                                        </p:tgtEl>
                                        <p:attrNameLst>
                                          <p:attrName>ppt_y</p:attrName>
                                        </p:attrNameLst>
                                      </p:cBhvr>
                                      <p:tavLst>
                                        <p:tav tm="0">
                                          <p:val>
                                            <p:strVal val="1+#ppt_h/2"/>
                                          </p:val>
                                        </p:tav>
                                        <p:tav tm="100000">
                                          <p:val>
                                            <p:strVal val="#ppt_y"/>
                                          </p:val>
                                        </p:tav>
                                      </p:tavLst>
                                    </p:anim>
                                  </p:childTnLst>
                                </p:cTn>
                              </p:par>
                              <p:par>
                                <p:cTn fill="hold" grpId="0" id="106" nodeType="withEffect" presetClass="entr" presetID="53" presetSubtype="0">
                                  <p:stCondLst>
                                    <p:cond delay="0"/>
                                  </p:stCondLst>
                                  <p:iterate type="lt">
                                    <p:tmPct val="10000"/>
                                  </p:iterate>
                                  <p:childTnLst>
                                    <p:set>
                                      <p:cBhvr>
                                        <p:cTn dur="1" fill="hold" id="107">
                                          <p:stCondLst>
                                            <p:cond delay="0"/>
                                          </p:stCondLst>
                                        </p:cTn>
                                        <p:tgtEl>
                                          <p:spTgt spid="81"/>
                                        </p:tgtEl>
                                        <p:attrNameLst>
                                          <p:attrName>style.visibility</p:attrName>
                                        </p:attrNameLst>
                                      </p:cBhvr>
                                      <p:to>
                                        <p:strVal val="visible"/>
                                      </p:to>
                                    </p:set>
                                    <p:anim calcmode="lin" valueType="num">
                                      <p:cBhvr>
                                        <p:cTn dur="500" fill="hold" id="108"/>
                                        <p:tgtEl>
                                          <p:spTgt spid="81"/>
                                        </p:tgtEl>
                                        <p:attrNameLst>
                                          <p:attrName>ppt_w</p:attrName>
                                        </p:attrNameLst>
                                      </p:cBhvr>
                                      <p:tavLst>
                                        <p:tav tm="0">
                                          <p:val>
                                            <p:fltVal val="0"/>
                                          </p:val>
                                        </p:tav>
                                        <p:tav tm="100000">
                                          <p:val>
                                            <p:strVal val="#ppt_w"/>
                                          </p:val>
                                        </p:tav>
                                      </p:tavLst>
                                    </p:anim>
                                    <p:anim calcmode="lin" valueType="num">
                                      <p:cBhvr>
                                        <p:cTn dur="500" fill="hold" id="109"/>
                                        <p:tgtEl>
                                          <p:spTgt spid="81"/>
                                        </p:tgtEl>
                                        <p:attrNameLst>
                                          <p:attrName>ppt_h</p:attrName>
                                        </p:attrNameLst>
                                      </p:cBhvr>
                                      <p:tavLst>
                                        <p:tav tm="0">
                                          <p:val>
                                            <p:fltVal val="0"/>
                                          </p:val>
                                        </p:tav>
                                        <p:tav tm="100000">
                                          <p:val>
                                            <p:strVal val="#ppt_h"/>
                                          </p:val>
                                        </p:tav>
                                      </p:tavLst>
                                    </p:anim>
                                    <p:animEffect filter="fade" transition="in">
                                      <p:cBhvr>
                                        <p:cTn dur="500" id="110"/>
                                        <p:tgtEl>
                                          <p:spTgt spid="81"/>
                                        </p:tgtEl>
                                      </p:cBhvr>
                                    </p:animEffect>
                                  </p:childTnLst>
                                </p:cTn>
                              </p:par>
                            </p:childTnLst>
                          </p:cTn>
                        </p:par>
                        <p:par>
                          <p:cTn fill="hold" id="111" nodeType="afterGroup">
                            <p:stCondLst>
                              <p:cond delay="6000"/>
                            </p:stCondLst>
                            <p:childTnLst>
                              <p:par>
                                <p:cTn fill="hold" grpId="0" id="112" nodeType="afterEffect" presetClass="entr" presetID="16" presetSubtype="37">
                                  <p:stCondLst>
                                    <p:cond delay="0"/>
                                  </p:stCondLst>
                                  <p:childTnLst>
                                    <p:set>
                                      <p:cBhvr>
                                        <p:cTn dur="1" fill="hold" id="113">
                                          <p:stCondLst>
                                            <p:cond delay="0"/>
                                          </p:stCondLst>
                                        </p:cTn>
                                        <p:tgtEl>
                                          <p:spTgt spid="80"/>
                                        </p:tgtEl>
                                        <p:attrNameLst>
                                          <p:attrName>style.visibility</p:attrName>
                                        </p:attrNameLst>
                                      </p:cBhvr>
                                      <p:to>
                                        <p:strVal val="visible"/>
                                      </p:to>
                                    </p:set>
                                    <p:animEffect filter="barn(outVertical)" transition="in">
                                      <p:cBhvr>
                                        <p:cTn dur="500" id="114"/>
                                        <p:tgtEl>
                                          <p:spTgt spid="80"/>
                                        </p:tgtEl>
                                      </p:cBhvr>
                                    </p:animEffect>
                                  </p:childTnLst>
                                </p:cTn>
                              </p:par>
                            </p:childTnLst>
                          </p:cTn>
                        </p:par>
                        <p:par>
                          <p:cTn fill="hold" id="115" nodeType="afterGroup">
                            <p:stCondLst>
                              <p:cond delay="6500"/>
                            </p:stCondLst>
                            <p:childTnLst>
                              <p:par>
                                <p:cTn fill="hold" id="116" nodeType="afterEffect" presetClass="entr" presetID="22" presetSubtype="2">
                                  <p:stCondLst>
                                    <p:cond delay="0"/>
                                  </p:stCondLst>
                                  <p:childTnLst>
                                    <p:set>
                                      <p:cBhvr>
                                        <p:cTn dur="1" fill="hold" id="117">
                                          <p:stCondLst>
                                            <p:cond delay="0"/>
                                          </p:stCondLst>
                                        </p:cTn>
                                        <p:tgtEl>
                                          <p:spTgt spid="63"/>
                                        </p:tgtEl>
                                        <p:attrNameLst>
                                          <p:attrName>style.visibility</p:attrName>
                                        </p:attrNameLst>
                                      </p:cBhvr>
                                      <p:to>
                                        <p:strVal val="visible"/>
                                      </p:to>
                                    </p:set>
                                    <p:animEffect filter="wipe(right)" transition="in">
                                      <p:cBhvr>
                                        <p:cTn dur="500" id="118"/>
                                        <p:tgtEl>
                                          <p:spTgt spid="63"/>
                                        </p:tgtEl>
                                      </p:cBhvr>
                                    </p:animEffect>
                                  </p:childTnLst>
                                </p:cTn>
                              </p:par>
                              <p:par>
                                <p:cTn accel="60000" fill="hold" id="119" nodeType="withEffect" presetClass="entr" presetID="2" presetSubtype="4">
                                  <p:stCondLst>
                                    <p:cond delay="0"/>
                                  </p:stCondLst>
                                  <p:childTnLst>
                                    <p:set>
                                      <p:cBhvr>
                                        <p:cTn dur="1" fill="hold" id="120">
                                          <p:stCondLst>
                                            <p:cond delay="0"/>
                                          </p:stCondLst>
                                        </p:cTn>
                                        <p:tgtEl>
                                          <p:spTgt spid="146"/>
                                        </p:tgtEl>
                                        <p:attrNameLst>
                                          <p:attrName>style.visibility</p:attrName>
                                        </p:attrNameLst>
                                      </p:cBhvr>
                                      <p:to>
                                        <p:strVal val="visible"/>
                                      </p:to>
                                    </p:set>
                                    <p:anim calcmode="lin" valueType="num">
                                      <p:cBhvr additive="base">
                                        <p:cTn dur="500" fill="hold" id="121"/>
                                        <p:tgtEl>
                                          <p:spTgt spid="146"/>
                                        </p:tgtEl>
                                        <p:attrNameLst>
                                          <p:attrName>ppt_x</p:attrName>
                                        </p:attrNameLst>
                                      </p:cBhvr>
                                      <p:tavLst>
                                        <p:tav tm="0">
                                          <p:val>
                                            <p:strVal val="#ppt_x"/>
                                          </p:val>
                                        </p:tav>
                                        <p:tav tm="100000">
                                          <p:val>
                                            <p:strVal val="#ppt_x"/>
                                          </p:val>
                                        </p:tav>
                                      </p:tavLst>
                                    </p:anim>
                                    <p:anim calcmode="lin" valueType="num">
                                      <p:cBhvr additive="base">
                                        <p:cTn dur="500" fill="hold" id="122"/>
                                        <p:tgtEl>
                                          <p:spTgt spid="146"/>
                                        </p:tgtEl>
                                        <p:attrNameLst>
                                          <p:attrName>ppt_y</p:attrName>
                                        </p:attrNameLst>
                                      </p:cBhvr>
                                      <p:tavLst>
                                        <p:tav tm="0">
                                          <p:val>
                                            <p:strVal val="1+#ppt_h/2"/>
                                          </p:val>
                                        </p:tav>
                                        <p:tav tm="100000">
                                          <p:val>
                                            <p:strVal val="#ppt_y"/>
                                          </p:val>
                                        </p:tav>
                                      </p:tavLst>
                                    </p:anim>
                                  </p:childTnLst>
                                </p:cTn>
                              </p:par>
                              <p:par>
                                <p:cTn fill="hold" grpId="0" id="123" nodeType="withEffect" presetClass="entr" presetID="53" presetSubtype="0">
                                  <p:stCondLst>
                                    <p:cond delay="0"/>
                                  </p:stCondLst>
                                  <p:iterate type="lt">
                                    <p:tmPct val="10000"/>
                                  </p:iterate>
                                  <p:childTnLst>
                                    <p:set>
                                      <p:cBhvr>
                                        <p:cTn dur="1" fill="hold" id="124">
                                          <p:stCondLst>
                                            <p:cond delay="0"/>
                                          </p:stCondLst>
                                        </p:cTn>
                                        <p:tgtEl>
                                          <p:spTgt spid="77"/>
                                        </p:tgtEl>
                                        <p:attrNameLst>
                                          <p:attrName>style.visibility</p:attrName>
                                        </p:attrNameLst>
                                      </p:cBhvr>
                                      <p:to>
                                        <p:strVal val="visible"/>
                                      </p:to>
                                    </p:set>
                                    <p:anim calcmode="lin" valueType="num">
                                      <p:cBhvr>
                                        <p:cTn dur="500" fill="hold" id="125"/>
                                        <p:tgtEl>
                                          <p:spTgt spid="77"/>
                                        </p:tgtEl>
                                        <p:attrNameLst>
                                          <p:attrName>ppt_w</p:attrName>
                                        </p:attrNameLst>
                                      </p:cBhvr>
                                      <p:tavLst>
                                        <p:tav tm="0">
                                          <p:val>
                                            <p:fltVal val="0"/>
                                          </p:val>
                                        </p:tav>
                                        <p:tav tm="100000">
                                          <p:val>
                                            <p:strVal val="#ppt_w"/>
                                          </p:val>
                                        </p:tav>
                                      </p:tavLst>
                                    </p:anim>
                                    <p:anim calcmode="lin" valueType="num">
                                      <p:cBhvr>
                                        <p:cTn dur="500" fill="hold" id="126"/>
                                        <p:tgtEl>
                                          <p:spTgt spid="77"/>
                                        </p:tgtEl>
                                        <p:attrNameLst>
                                          <p:attrName>ppt_h</p:attrName>
                                        </p:attrNameLst>
                                      </p:cBhvr>
                                      <p:tavLst>
                                        <p:tav tm="0">
                                          <p:val>
                                            <p:fltVal val="0"/>
                                          </p:val>
                                        </p:tav>
                                        <p:tav tm="100000">
                                          <p:val>
                                            <p:strVal val="#ppt_h"/>
                                          </p:val>
                                        </p:tav>
                                      </p:tavLst>
                                    </p:anim>
                                    <p:animEffect filter="fade" transition="in">
                                      <p:cBhvr>
                                        <p:cTn dur="500" id="127"/>
                                        <p:tgtEl>
                                          <p:spTgt spid="77"/>
                                        </p:tgtEl>
                                      </p:cBhvr>
                                    </p:animEffect>
                                  </p:childTnLst>
                                </p:cTn>
                              </p:par>
                            </p:childTnLst>
                          </p:cTn>
                        </p:par>
                        <p:par>
                          <p:cTn fill="hold" id="128" nodeType="afterGroup">
                            <p:stCondLst>
                              <p:cond delay="7000"/>
                            </p:stCondLst>
                            <p:childTnLst>
                              <p:par>
                                <p:cTn fill="hold" grpId="0" id="129" nodeType="afterEffect" presetClass="entr" presetID="16" presetSubtype="37">
                                  <p:stCondLst>
                                    <p:cond delay="0"/>
                                  </p:stCondLst>
                                  <p:childTnLst>
                                    <p:set>
                                      <p:cBhvr>
                                        <p:cTn dur="1" fill="hold" id="130">
                                          <p:stCondLst>
                                            <p:cond delay="0"/>
                                          </p:stCondLst>
                                        </p:cTn>
                                        <p:tgtEl>
                                          <p:spTgt spid="76"/>
                                        </p:tgtEl>
                                        <p:attrNameLst>
                                          <p:attrName>style.visibility</p:attrName>
                                        </p:attrNameLst>
                                      </p:cBhvr>
                                      <p:to>
                                        <p:strVal val="visible"/>
                                      </p:to>
                                    </p:set>
                                    <p:animEffect filter="barn(outVertical)" transition="in">
                                      <p:cBhvr>
                                        <p:cTn dur="500" id="131"/>
                                        <p:tgtEl>
                                          <p:spTgt spid="76"/>
                                        </p:tgtEl>
                                      </p:cBhvr>
                                    </p:animEffect>
                                  </p:childTnLst>
                                </p:cTn>
                              </p:par>
                            </p:childTnLst>
                          </p:cTn>
                        </p:par>
                        <p:par>
                          <p:cTn fill="hold" id="132" nodeType="afterGroup">
                            <p:stCondLst>
                              <p:cond delay="7500"/>
                            </p:stCondLst>
                            <p:childTnLst>
                              <p:par>
                                <p:cTn fill="hold" id="133" nodeType="afterEffect" presetClass="entr" presetID="22" presetSubtype="8">
                                  <p:stCondLst>
                                    <p:cond delay="0"/>
                                  </p:stCondLst>
                                  <p:childTnLst>
                                    <p:set>
                                      <p:cBhvr>
                                        <p:cTn dur="1" fill="hold" id="134">
                                          <p:stCondLst>
                                            <p:cond delay="0"/>
                                          </p:stCondLst>
                                        </p:cTn>
                                        <p:tgtEl>
                                          <p:spTgt spid="54"/>
                                        </p:tgtEl>
                                        <p:attrNameLst>
                                          <p:attrName>style.visibility</p:attrName>
                                        </p:attrNameLst>
                                      </p:cBhvr>
                                      <p:to>
                                        <p:strVal val="visible"/>
                                      </p:to>
                                    </p:set>
                                    <p:animEffect filter="wipe(left)" transition="in">
                                      <p:cBhvr>
                                        <p:cTn dur="500" id="135"/>
                                        <p:tgtEl>
                                          <p:spTgt spid="54"/>
                                        </p:tgtEl>
                                      </p:cBhvr>
                                    </p:animEffect>
                                  </p:childTnLst>
                                </p:cTn>
                              </p:par>
                              <p:par>
                                <p:cTn accel="60000" fill="hold" id="136" nodeType="withEffect" presetClass="entr" presetID="2" presetSubtype="4">
                                  <p:stCondLst>
                                    <p:cond delay="0"/>
                                  </p:stCondLst>
                                  <p:childTnLst>
                                    <p:set>
                                      <p:cBhvr>
                                        <p:cTn dur="1" fill="hold" id="137">
                                          <p:stCondLst>
                                            <p:cond delay="0"/>
                                          </p:stCondLst>
                                        </p:cTn>
                                        <p:tgtEl>
                                          <p:spTgt spid="154"/>
                                        </p:tgtEl>
                                        <p:attrNameLst>
                                          <p:attrName>style.visibility</p:attrName>
                                        </p:attrNameLst>
                                      </p:cBhvr>
                                      <p:to>
                                        <p:strVal val="visible"/>
                                      </p:to>
                                    </p:set>
                                    <p:anim calcmode="lin" valueType="num">
                                      <p:cBhvr additive="base">
                                        <p:cTn dur="500" fill="hold" id="138"/>
                                        <p:tgtEl>
                                          <p:spTgt spid="154"/>
                                        </p:tgtEl>
                                        <p:attrNameLst>
                                          <p:attrName>ppt_x</p:attrName>
                                        </p:attrNameLst>
                                      </p:cBhvr>
                                      <p:tavLst>
                                        <p:tav tm="0">
                                          <p:val>
                                            <p:strVal val="#ppt_x"/>
                                          </p:val>
                                        </p:tav>
                                        <p:tav tm="100000">
                                          <p:val>
                                            <p:strVal val="#ppt_x"/>
                                          </p:val>
                                        </p:tav>
                                      </p:tavLst>
                                    </p:anim>
                                    <p:anim calcmode="lin" valueType="num">
                                      <p:cBhvr additive="base">
                                        <p:cTn dur="500" fill="hold" id="139"/>
                                        <p:tgtEl>
                                          <p:spTgt spid="154"/>
                                        </p:tgtEl>
                                        <p:attrNameLst>
                                          <p:attrName>ppt_y</p:attrName>
                                        </p:attrNameLst>
                                      </p:cBhvr>
                                      <p:tavLst>
                                        <p:tav tm="0">
                                          <p:val>
                                            <p:strVal val="1+#ppt_h/2"/>
                                          </p:val>
                                        </p:tav>
                                        <p:tav tm="100000">
                                          <p:val>
                                            <p:strVal val="#ppt_y"/>
                                          </p:val>
                                        </p:tav>
                                      </p:tavLst>
                                    </p:anim>
                                  </p:childTnLst>
                                </p:cTn>
                              </p:par>
                              <p:par>
                                <p:cTn fill="hold" grpId="0" id="140" nodeType="withEffect" presetClass="entr" presetID="53" presetSubtype="0">
                                  <p:stCondLst>
                                    <p:cond delay="0"/>
                                  </p:stCondLst>
                                  <p:iterate type="lt">
                                    <p:tmPct val="10000"/>
                                  </p:iterate>
                                  <p:childTnLst>
                                    <p:set>
                                      <p:cBhvr>
                                        <p:cTn dur="1" fill="hold" id="141">
                                          <p:stCondLst>
                                            <p:cond delay="0"/>
                                          </p:stCondLst>
                                        </p:cTn>
                                        <p:tgtEl>
                                          <p:spTgt spid="83"/>
                                        </p:tgtEl>
                                        <p:attrNameLst>
                                          <p:attrName>style.visibility</p:attrName>
                                        </p:attrNameLst>
                                      </p:cBhvr>
                                      <p:to>
                                        <p:strVal val="visible"/>
                                      </p:to>
                                    </p:set>
                                    <p:anim calcmode="lin" valueType="num">
                                      <p:cBhvr>
                                        <p:cTn dur="500" fill="hold" id="142"/>
                                        <p:tgtEl>
                                          <p:spTgt spid="83"/>
                                        </p:tgtEl>
                                        <p:attrNameLst>
                                          <p:attrName>ppt_w</p:attrName>
                                        </p:attrNameLst>
                                      </p:cBhvr>
                                      <p:tavLst>
                                        <p:tav tm="0">
                                          <p:val>
                                            <p:fltVal val="0"/>
                                          </p:val>
                                        </p:tav>
                                        <p:tav tm="100000">
                                          <p:val>
                                            <p:strVal val="#ppt_w"/>
                                          </p:val>
                                        </p:tav>
                                      </p:tavLst>
                                    </p:anim>
                                    <p:anim calcmode="lin" valueType="num">
                                      <p:cBhvr>
                                        <p:cTn dur="500" fill="hold" id="143"/>
                                        <p:tgtEl>
                                          <p:spTgt spid="83"/>
                                        </p:tgtEl>
                                        <p:attrNameLst>
                                          <p:attrName>ppt_h</p:attrName>
                                        </p:attrNameLst>
                                      </p:cBhvr>
                                      <p:tavLst>
                                        <p:tav tm="0">
                                          <p:val>
                                            <p:fltVal val="0"/>
                                          </p:val>
                                        </p:tav>
                                        <p:tav tm="100000">
                                          <p:val>
                                            <p:strVal val="#ppt_h"/>
                                          </p:val>
                                        </p:tav>
                                      </p:tavLst>
                                    </p:anim>
                                    <p:animEffect filter="fade" transition="in">
                                      <p:cBhvr>
                                        <p:cTn dur="500" id="144"/>
                                        <p:tgtEl>
                                          <p:spTgt spid="83"/>
                                        </p:tgtEl>
                                      </p:cBhvr>
                                    </p:animEffect>
                                  </p:childTnLst>
                                </p:cTn>
                              </p:par>
                            </p:childTnLst>
                          </p:cTn>
                        </p:par>
                        <p:par>
                          <p:cTn fill="hold" id="145" nodeType="afterGroup">
                            <p:stCondLst>
                              <p:cond delay="8000"/>
                            </p:stCondLst>
                            <p:childTnLst>
                              <p:par>
                                <p:cTn fill="hold" grpId="0" id="146" nodeType="afterEffect" presetClass="entr" presetID="16" presetSubtype="37">
                                  <p:stCondLst>
                                    <p:cond delay="0"/>
                                  </p:stCondLst>
                                  <p:childTnLst>
                                    <p:set>
                                      <p:cBhvr>
                                        <p:cTn dur="1" fill="hold" id="147">
                                          <p:stCondLst>
                                            <p:cond delay="0"/>
                                          </p:stCondLst>
                                        </p:cTn>
                                        <p:tgtEl>
                                          <p:spTgt spid="82"/>
                                        </p:tgtEl>
                                        <p:attrNameLst>
                                          <p:attrName>style.visibility</p:attrName>
                                        </p:attrNameLst>
                                      </p:cBhvr>
                                      <p:to>
                                        <p:strVal val="visible"/>
                                      </p:to>
                                    </p:set>
                                    <p:animEffect filter="barn(outVertical)" transition="in">
                                      <p:cBhvr>
                                        <p:cTn dur="500" id="148"/>
                                        <p:tgtEl>
                                          <p:spTgt spid="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2"/>
      <p:bldP grpId="0" spid="73"/>
      <p:bldP grpId="0" spid="74"/>
      <p:bldP grpId="0" spid="75"/>
      <p:bldP grpId="0" spid="76"/>
      <p:bldP grpId="0" spid="77"/>
      <p:bldP grpId="0" spid="78"/>
      <p:bldP grpId="0" spid="79"/>
      <p:bldP grpId="0" spid="80"/>
      <p:bldP grpId="0" spid="81"/>
      <p:bldP grpId="0" spid="82"/>
      <p:bldP grpId="0" spid="83"/>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 name="KSO_Shape"/>
          <p:cNvSpPr/>
          <p:nvPr/>
        </p:nvSpPr>
        <p:spPr bwMode="auto">
          <a:xfrm>
            <a:off x="449193" y="404665"/>
            <a:ext cx="423578" cy="360040"/>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6" name="TextBox 5"/>
          <p:cNvSpPr txBox="1"/>
          <p:nvPr/>
        </p:nvSpPr>
        <p:spPr>
          <a:xfrm>
            <a:off x="1129035" y="404664"/>
            <a:ext cx="1097280" cy="365760"/>
          </a:xfrm>
          <a:prstGeom prst="rect">
            <a:avLst/>
          </a:prstGeom>
          <a:noFill/>
        </p:spPr>
        <p:txBody>
          <a:bodyPr rtlCol="0" wrap="none">
            <a:spAutoFit/>
          </a:bodyPr>
          <a:lstStyle/>
          <a:p>
            <a:r>
              <a:rPr altLang="en-US" b="1" lang="zh-CN">
                <a:solidFill>
                  <a:srgbClr val="0070C0"/>
                </a:solidFill>
                <a:latin charset="-122" panose="020b0503020204020204" pitchFamily="34" typeface="微软雅黑"/>
                <a:ea charset="-122" panose="020b0503020204020204" pitchFamily="34" typeface="微软雅黑"/>
                <a:sym charset="0" panose="020b0604020202020204" pitchFamily="34" typeface="Arial"/>
              </a:rPr>
              <a:t>主打产品</a:t>
            </a:r>
          </a:p>
        </p:txBody>
      </p:sp>
      <p:sp>
        <p:nvSpPr>
          <p:cNvPr id="7" name="六边形 6"/>
          <p:cNvSpPr/>
          <p:nvPr/>
        </p:nvSpPr>
        <p:spPr>
          <a:xfrm>
            <a:off x="1846734" y="1628800"/>
            <a:ext cx="4662117" cy="676153"/>
          </a:xfrm>
          <a:prstGeom prst="hexagon">
            <a:avLst/>
          </a:prstGeom>
          <a:gradFill flip="none" rotWithShape="1">
            <a:gsLst>
              <a:gs pos="0">
                <a:schemeClr val="bg1">
                  <a:lumMod val="85000"/>
                </a:schemeClr>
              </a:gs>
              <a:gs pos="100000">
                <a:schemeClr val="bg1">
                  <a:lumMod val="95000"/>
                  <a:shade val="100000"/>
                  <a:satMod val="115000"/>
                </a:schemeClr>
              </a:gs>
            </a:gsLst>
            <a:lin ang="2700000" scaled="1"/>
          </a:gradFill>
          <a:ln>
            <a:noFill/>
          </a:ln>
          <a:effectLst>
            <a:outerShdw algn="tl" blurRad="152400" dir="8100000" dist="63500" rotWithShape="0">
              <a:prstClr val="black">
                <a:alpha val="30000"/>
              </a:prstClr>
            </a:outerShdw>
          </a:effectLst>
          <a:scene3d>
            <a:camera prst="orthographicFront"/>
            <a:lightRig dir="t" rig="threePt"/>
          </a:scene3d>
          <a:sp3d prstMaterial="softEdge">
            <a:bevelT h="6350" w="38100"/>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prstClr val="white"/>
              </a:solidFill>
            </a:endParaRPr>
          </a:p>
        </p:txBody>
      </p:sp>
      <p:sp>
        <p:nvSpPr>
          <p:cNvPr id="8" name="文本框 26"/>
          <p:cNvSpPr txBox="1"/>
          <p:nvPr/>
        </p:nvSpPr>
        <p:spPr>
          <a:xfrm>
            <a:off x="2517367" y="1736044"/>
            <a:ext cx="3361815" cy="457200"/>
          </a:xfrm>
          <a:prstGeom prst="rect">
            <a:avLst/>
          </a:prstGeom>
          <a:noFill/>
        </p:spPr>
        <p:txBody>
          <a:bodyPr rtlCol="0" wrap="square">
            <a:spAutoFit/>
          </a:bodyPr>
          <a:lstStyle/>
          <a:p>
            <a:pPr algn="ctr"/>
            <a:r>
              <a:rPr altLang="en-US" b="1" lang="zh-CN" smtClean="0" spc="100" sz="2400">
                <a:solidFill>
                  <a:srgbClr val="0070C0"/>
                </a:solidFill>
                <a:latin charset="-122" panose="020b0503020204020204" pitchFamily="34" typeface="微软雅黑"/>
                <a:ea charset="-122" panose="020b0503020204020204" pitchFamily="34" typeface="微软雅黑"/>
              </a:rPr>
              <a:t>再次添加文字标题</a:t>
            </a:r>
          </a:p>
        </p:txBody>
      </p:sp>
      <p:grpSp>
        <p:nvGrpSpPr>
          <p:cNvPr id="10" name="组合 9"/>
          <p:cNvGrpSpPr/>
          <p:nvPr/>
        </p:nvGrpSpPr>
        <p:grpSpPr>
          <a:xfrm>
            <a:off x="2350552" y="2834619"/>
            <a:ext cx="4061965" cy="252434"/>
            <a:chOff x="5410691" y="2117214"/>
            <a:chExt cx="3036195" cy="189282"/>
          </a:xfrm>
        </p:grpSpPr>
        <p:sp>
          <p:nvSpPr>
            <p:cNvPr id="11" name="矩形 10"/>
            <p:cNvSpPr>
              <a:spLocks noChangeArrowheads="1"/>
            </p:cNvSpPr>
            <p:nvPr/>
          </p:nvSpPr>
          <p:spPr bwMode="auto">
            <a:xfrm>
              <a:off x="5410691" y="2117214"/>
              <a:ext cx="746348" cy="189282"/>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r>
                <a:rPr altLang="en-US" b="1" cap="all" lang="zh-CN" smtClean="0">
                  <a:solidFill>
                    <a:schemeClr val="tx1">
                      <a:lumMod val="50000"/>
                      <a:lumOff val="50000"/>
                    </a:schemeClr>
                  </a:solidFill>
                  <a:latin charset="-122" panose="020b0503020204020204" pitchFamily="34" typeface="微软雅黑"/>
                  <a:ea charset="-122" panose="020b0503020204020204" pitchFamily="34" typeface="微软雅黑"/>
                  <a:cs typeface="+mj-cs"/>
                </a:rPr>
                <a:t>标题文字</a:t>
              </a:r>
            </a:p>
          </p:txBody>
        </p:sp>
        <p:cxnSp>
          <p:nvCxnSpPr>
            <p:cNvPr id="12" name="直接连接符 11"/>
            <p:cNvCxnSpPr/>
            <p:nvPr/>
          </p:nvCxnSpPr>
          <p:spPr>
            <a:xfrm>
              <a:off x="6083724" y="2211855"/>
              <a:ext cx="2363162" cy="0"/>
            </a:xfrm>
            <a:prstGeom prst="line">
              <a:avLst/>
            </a:prstGeom>
            <a:ln w="6350">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13" name="TextBox 5"/>
          <p:cNvSpPr txBox="1"/>
          <p:nvPr/>
        </p:nvSpPr>
        <p:spPr>
          <a:xfrm>
            <a:off x="1857253" y="3197162"/>
            <a:ext cx="4651598" cy="768096"/>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spcBef>
                <a:spcPct val="0"/>
              </a:spcBef>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在此录入上述图表的综合描述说明，在此录入上述图表的综合描述说明。在此录入上述图表的综合描述说明，在此录入上述图表的综合描述说明。</a:t>
            </a:r>
          </a:p>
        </p:txBody>
      </p:sp>
      <p:grpSp>
        <p:nvGrpSpPr>
          <p:cNvPr id="14" name="组合 13"/>
          <p:cNvGrpSpPr/>
          <p:nvPr/>
        </p:nvGrpSpPr>
        <p:grpSpPr>
          <a:xfrm>
            <a:off x="2350552" y="4166488"/>
            <a:ext cx="4061965" cy="252434"/>
            <a:chOff x="5410691" y="2973772"/>
            <a:chExt cx="3036195" cy="189282"/>
          </a:xfrm>
        </p:grpSpPr>
        <p:sp>
          <p:nvSpPr>
            <p:cNvPr id="15" name="矩形 14"/>
            <p:cNvSpPr>
              <a:spLocks noChangeArrowheads="1"/>
            </p:cNvSpPr>
            <p:nvPr/>
          </p:nvSpPr>
          <p:spPr bwMode="auto">
            <a:xfrm>
              <a:off x="5410691" y="2973772"/>
              <a:ext cx="806537" cy="189282"/>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bIns="0" lIns="0" rIns="0" tIns="0"/>
            <a:lstStyle/>
            <a:p>
              <a:r>
                <a:rPr altLang="en-US" b="1" cap="all" lang="zh-CN" smtClean="0">
                  <a:solidFill>
                    <a:schemeClr val="tx1">
                      <a:lumMod val="50000"/>
                      <a:lumOff val="50000"/>
                    </a:schemeClr>
                  </a:solidFill>
                  <a:latin charset="-122" panose="020b0503020204020204" pitchFamily="34" typeface="微软雅黑"/>
                  <a:ea charset="-122" panose="020b0503020204020204" pitchFamily="34" typeface="微软雅黑"/>
                  <a:cs typeface="+mj-cs"/>
                </a:rPr>
                <a:t>标题文字</a:t>
              </a:r>
            </a:p>
          </p:txBody>
        </p:sp>
        <p:cxnSp>
          <p:nvCxnSpPr>
            <p:cNvPr id="16" name="直接连接符 15"/>
            <p:cNvCxnSpPr/>
            <p:nvPr/>
          </p:nvCxnSpPr>
          <p:spPr>
            <a:xfrm>
              <a:off x="6083724" y="3068413"/>
              <a:ext cx="2363162" cy="0"/>
            </a:xfrm>
            <a:prstGeom prst="line">
              <a:avLst/>
            </a:prstGeom>
            <a:ln w="6350">
              <a:solidFill>
                <a:schemeClr val="tx1">
                  <a:lumMod val="65000"/>
                  <a:lumOff val="3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sp>
        <p:nvSpPr>
          <p:cNvPr id="17" name="TextBox 5"/>
          <p:cNvSpPr txBox="1"/>
          <p:nvPr/>
        </p:nvSpPr>
        <p:spPr>
          <a:xfrm>
            <a:off x="1857253" y="4529031"/>
            <a:ext cx="4651598" cy="1024128"/>
          </a:xfrm>
          <a:prstGeom prst="rect">
            <a:avLst/>
          </a:prstGeom>
          <a:noFill/>
        </p:spPr>
        <p:txBody>
          <a:bodyPr bIns="0" lIns="0" rIns="0" rtlCol="0" tIns="0" wrap="square">
            <a:spAutoFit/>
          </a:bodyPr>
          <a:lstStyle>
            <a:defPPr>
              <a:defRPr lang="zh-CN"/>
            </a:defPPr>
            <a:lvl1pPr algn="just">
              <a:lnSpc>
                <a:spcPts val="1300"/>
              </a:lnSpc>
              <a:defRPr sz="900">
                <a:solidFill>
                  <a:schemeClr val="tx1">
                    <a:lumMod val="65000"/>
                    <a:lumOff val="35000"/>
                  </a:schemeClr>
                </a:solidFill>
                <a:latin charset="-122" panose="020b0503020204020204" pitchFamily="34" typeface="微软雅黑"/>
                <a:ea charset="-122" panose="020b0503020204020204" pitchFamily="34" typeface="微软雅黑"/>
              </a:defRPr>
            </a:lvl1pPr>
          </a:lstStyle>
          <a:p>
            <a:pPr>
              <a:lnSpc>
                <a:spcPct val="120000"/>
              </a:lnSpc>
              <a:spcBef>
                <a:spcPct val="0"/>
              </a:spcBef>
            </a:pPr>
            <a:r>
              <a:rPr altLang="en-US" lang="zh-CN" sz="1400">
                <a:solidFill>
                  <a:schemeClr val="tx1">
                    <a:lumMod val="50000"/>
                    <a:lumOff val="50000"/>
                  </a:schemeClr>
                </a:solidFill>
                <a:sym charset="-122" panose="020b0503020204020204" pitchFamily="34" typeface="微软雅黑"/>
              </a:rPr>
              <a:t>在此录入上述图表的综合描述说明，在此录入上述图表的综合描述说明。在此录入上述图表的综合描述说明在。</a:t>
            </a:r>
          </a:p>
          <a:p>
            <a:pPr>
              <a:lnSpc>
                <a:spcPct val="120000"/>
              </a:lnSpc>
              <a:spcBef>
                <a:spcPct val="0"/>
              </a:spcBef>
            </a:pPr>
            <a:endParaRPr altLang="en-US" lang="zh-CN" sz="1400">
              <a:solidFill>
                <a:schemeClr val="tx1">
                  <a:lumMod val="50000"/>
                  <a:lumOff val="50000"/>
                </a:schemeClr>
              </a:solidFill>
              <a:sym charset="-122" panose="020b0503020204020204" pitchFamily="34" typeface="微软雅黑"/>
            </a:endParaRPr>
          </a:p>
          <a:p>
            <a:pPr>
              <a:lnSpc>
                <a:spcPct val="120000"/>
              </a:lnSpc>
              <a:spcBef>
                <a:spcPct val="0"/>
              </a:spcBef>
            </a:pPr>
            <a:r>
              <a:rPr altLang="en-US" lang="zh-CN" sz="1400">
                <a:solidFill>
                  <a:schemeClr val="tx1">
                    <a:lumMod val="50000"/>
                    <a:lumOff val="50000"/>
                  </a:schemeClr>
                </a:solidFill>
                <a:sym charset="-122" panose="020b0503020204020204" pitchFamily="34" typeface="微软雅黑"/>
              </a:rPr>
              <a:t>此录入上述图表的上述图表的上述图表的综合描述说明。</a:t>
            </a:r>
          </a:p>
        </p:txBody>
      </p:sp>
      <p:grpSp>
        <p:nvGrpSpPr>
          <p:cNvPr id="18" name="组合 17"/>
          <p:cNvGrpSpPr/>
          <p:nvPr/>
        </p:nvGrpSpPr>
        <p:grpSpPr>
          <a:xfrm>
            <a:off x="1857253" y="2780928"/>
            <a:ext cx="341140" cy="340065"/>
            <a:chOff x="5026429" y="2057723"/>
            <a:chExt cx="254992" cy="254990"/>
          </a:xfrm>
        </p:grpSpPr>
        <p:sp>
          <p:nvSpPr>
            <p:cNvPr id="19" name="椭圆 18"/>
            <p:cNvSpPr/>
            <p:nvPr/>
          </p:nvSpPr>
          <p:spPr>
            <a:xfrm>
              <a:off x="5026429" y="2057723"/>
              <a:ext cx="254992" cy="254990"/>
            </a:xfrm>
            <a:prstGeom prst="ellipse">
              <a:avLst/>
            </a:prstGeom>
            <a:gradFill flip="none" rotWithShape="1">
              <a:gsLst>
                <a:gs pos="55000">
                  <a:srgbClr val="E7E7E7"/>
                </a:gs>
                <a:gs pos="0">
                  <a:schemeClr val="bg1"/>
                </a:gs>
                <a:gs pos="100000">
                  <a:schemeClr val="bg1">
                    <a:lumMod val="75000"/>
                  </a:schemeClr>
                </a:gs>
              </a:gsLst>
              <a:path path="circle">
                <a:fillToRect r="100000" t="100000"/>
              </a:path>
              <a:tileRect b="-100000" l="-100000"/>
            </a:gradFill>
            <a:ln w="6350">
              <a:gradFill flip="none" rotWithShape="1">
                <a:gsLst>
                  <a:gs pos="0">
                    <a:schemeClr val="bg1">
                      <a:lumMod val="75000"/>
                    </a:schemeClr>
                  </a:gs>
                  <a:gs pos="100000">
                    <a:schemeClr val="bg1"/>
                  </a:gs>
                </a:gsLst>
                <a:lin ang="18900000" scaled="1"/>
              </a:gradFill>
            </a:ln>
            <a:effectLst>
              <a:outerShdw algn="tr" blurRad="165100" dir="8100000" dist="508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Freeform 34"/>
            <p:cNvSpPr/>
            <p:nvPr/>
          </p:nvSpPr>
          <p:spPr bwMode="auto">
            <a:xfrm>
              <a:off x="5095295" y="2126932"/>
              <a:ext cx="117262" cy="116572"/>
            </a:xfrm>
            <a:prstGeom prst="ellipse">
              <a:avLst/>
            </a:prstGeom>
            <a:solidFill>
              <a:srgbClr val="0070C0"/>
            </a:solidFill>
            <a:ln>
              <a:noFill/>
            </a:ln>
            <a:effectLst>
              <a:innerShdw blurRad="38100" dir="18900000" dist="127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21" name="组合 20"/>
          <p:cNvGrpSpPr/>
          <p:nvPr/>
        </p:nvGrpSpPr>
        <p:grpSpPr>
          <a:xfrm>
            <a:off x="1857253" y="4111824"/>
            <a:ext cx="341140" cy="340065"/>
            <a:chOff x="5026429" y="2057723"/>
            <a:chExt cx="254992" cy="254990"/>
          </a:xfrm>
        </p:grpSpPr>
        <p:sp>
          <p:nvSpPr>
            <p:cNvPr id="22" name="椭圆 21"/>
            <p:cNvSpPr/>
            <p:nvPr/>
          </p:nvSpPr>
          <p:spPr>
            <a:xfrm>
              <a:off x="5026429" y="2057723"/>
              <a:ext cx="254992" cy="254990"/>
            </a:xfrm>
            <a:prstGeom prst="ellipse">
              <a:avLst/>
            </a:prstGeom>
            <a:gradFill flip="none" rotWithShape="1">
              <a:gsLst>
                <a:gs pos="55000">
                  <a:srgbClr val="E7E7E7"/>
                </a:gs>
                <a:gs pos="0">
                  <a:schemeClr val="bg1"/>
                </a:gs>
                <a:gs pos="100000">
                  <a:schemeClr val="bg1">
                    <a:lumMod val="75000"/>
                  </a:schemeClr>
                </a:gs>
              </a:gsLst>
              <a:path path="circle">
                <a:fillToRect r="100000" t="100000"/>
              </a:path>
              <a:tileRect b="-100000" l="-100000"/>
            </a:gradFill>
            <a:ln w="6350">
              <a:gradFill flip="none" rotWithShape="1">
                <a:gsLst>
                  <a:gs pos="0">
                    <a:schemeClr val="bg1">
                      <a:lumMod val="75000"/>
                    </a:schemeClr>
                  </a:gs>
                  <a:gs pos="100000">
                    <a:schemeClr val="bg1"/>
                  </a:gs>
                </a:gsLst>
                <a:lin ang="18900000" scaled="1"/>
              </a:gradFill>
            </a:ln>
            <a:effectLst>
              <a:outerShdw algn="tr" blurRad="165100" dir="8100000" dist="50800" rotWithShape="0" sx="102000" sy="10200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Freeform 34"/>
            <p:cNvSpPr/>
            <p:nvPr/>
          </p:nvSpPr>
          <p:spPr bwMode="auto">
            <a:xfrm>
              <a:off x="5095295" y="2126932"/>
              <a:ext cx="117262" cy="116572"/>
            </a:xfrm>
            <a:prstGeom prst="ellipse">
              <a:avLst/>
            </a:prstGeom>
            <a:solidFill>
              <a:srgbClr val="0070C0"/>
            </a:solidFill>
            <a:ln>
              <a:noFill/>
            </a:ln>
            <a:effectLst>
              <a:innerShdw blurRad="38100" dir="18900000" dist="12700">
                <a:prstClr val="black">
                  <a:alpha val="50000"/>
                </a:prstClr>
              </a:innerShdw>
            </a:effectLst>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24" name="Freeform 5"/>
          <p:cNvSpPr/>
          <p:nvPr/>
        </p:nvSpPr>
        <p:spPr bwMode="auto">
          <a:xfrm>
            <a:off x="7031310" y="1268760"/>
            <a:ext cx="3553468" cy="3539848"/>
          </a:xfrm>
          <a:prstGeom prst="ellipse">
            <a:avLst/>
          </a:prstGeom>
          <a:gradFill flip="none" rotWithShape="1">
            <a:gsLst>
              <a:gs pos="55000">
                <a:srgbClr val="E7E7E7"/>
              </a:gs>
              <a:gs pos="0">
                <a:schemeClr val="bg1"/>
              </a:gs>
              <a:gs pos="100000">
                <a:schemeClr val="bg1">
                  <a:lumMod val="75000"/>
                </a:schemeClr>
              </a:gs>
            </a:gsLst>
            <a:path path="circle">
              <a:fillToRect r="100000" t="100000"/>
            </a:path>
            <a:tileRect b="-100000" l="-100000"/>
          </a:gradFill>
          <a:ln w="19050">
            <a:gradFill flip="none" rotWithShape="1">
              <a:gsLst>
                <a:gs pos="0">
                  <a:schemeClr val="bg1">
                    <a:lumMod val="75000"/>
                  </a:schemeClr>
                </a:gs>
                <a:gs pos="100000">
                  <a:schemeClr val="bg1"/>
                </a:gs>
              </a:gsLst>
              <a:lin ang="18900000" scaled="1"/>
            </a:gradFill>
          </a:ln>
          <a:effectLst>
            <a:outerShdw algn="tr" blurRad="203200" dir="8100000" dist="88900" rotWithShape="0" sx="102000" sy="10200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61096" lIns="122191" rIns="122191" rtlCol="0" tIns="61096"/>
          <a:lstStyle/>
          <a:p>
            <a:pPr algn="ctr"/>
            <a:endParaRPr altLang="en-US" lang="zh-CN">
              <a:solidFill>
                <a:schemeClr val="lt1"/>
              </a:solidFill>
              <a:latin typeface="+mn-lt"/>
              <a:ea typeface="+mn-ea"/>
            </a:endParaRPr>
          </a:p>
        </p:txBody>
      </p:sp>
      <p:sp>
        <p:nvSpPr>
          <p:cNvPr id="25" name="椭圆 24"/>
          <p:cNvSpPr/>
          <p:nvPr/>
        </p:nvSpPr>
        <p:spPr>
          <a:xfrm>
            <a:off x="7255895" y="1491413"/>
            <a:ext cx="3104299" cy="3094542"/>
          </a:xfrm>
          <a:prstGeom prst="ellipse">
            <a:avLst/>
          </a:prstGeom>
          <a:blipFill dpi="0" rotWithShape="1">
            <a:blip r:embed="rId4">
              <a:extLst>
                <a:ext uri="{28A0092B-C50C-407E-A947-70E740481C1C}">
                  <a14:useLocalDpi/>
                </a:ext>
              </a:extLst>
            </a:blip>
            <a:stretch>
              <a:fillRect/>
            </a:stretch>
          </a:blip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1096" lIns="122191" rIns="122191" rtlCol="0" tIns="61096"/>
          <a:lstStyle/>
          <a:p>
            <a:pPr algn="ctr"/>
            <a:endParaRPr altLang="en-US" lang="zh-CN"/>
          </a:p>
        </p:txBody>
      </p:sp>
      <p:sp>
        <p:nvSpPr>
          <p:cNvPr id="26" name="Freeform 5"/>
          <p:cNvSpPr/>
          <p:nvPr/>
        </p:nvSpPr>
        <p:spPr bwMode="auto">
          <a:xfrm>
            <a:off x="9726061" y="3750517"/>
            <a:ext cx="2004791" cy="1996026"/>
          </a:xfrm>
          <a:prstGeom prst="ellipse">
            <a:avLst/>
          </a:prstGeom>
          <a:gradFill flip="none" rotWithShape="1">
            <a:gsLst>
              <a:gs pos="55000">
                <a:srgbClr val="E7E7E7"/>
              </a:gs>
              <a:gs pos="0">
                <a:schemeClr val="bg1"/>
              </a:gs>
              <a:gs pos="100000">
                <a:schemeClr val="bg1">
                  <a:lumMod val="75000"/>
                </a:schemeClr>
              </a:gs>
            </a:gsLst>
            <a:path path="circle">
              <a:fillToRect r="100000" t="100000"/>
            </a:path>
            <a:tileRect b="-100000" l="-100000"/>
          </a:gradFill>
          <a:ln w="15875">
            <a:gradFill flip="none" rotWithShape="1">
              <a:gsLst>
                <a:gs pos="0">
                  <a:schemeClr val="bg1">
                    <a:lumMod val="75000"/>
                  </a:schemeClr>
                </a:gs>
                <a:gs pos="100000">
                  <a:schemeClr val="bg1"/>
                </a:gs>
              </a:gsLst>
              <a:lin ang="18900000" scaled="1"/>
            </a:gradFill>
          </a:ln>
          <a:effectLst>
            <a:outerShdw algn="tr" blurRad="203200" dir="8100000" dist="88900" rotWithShape="0" sx="102000" sy="10200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61096" lIns="122191" rIns="122191" rtlCol="0" tIns="61096"/>
          <a:lstStyle/>
          <a:p>
            <a:pPr algn="ctr"/>
            <a:endParaRPr altLang="en-US" lang="zh-CN">
              <a:solidFill>
                <a:schemeClr val="lt1"/>
              </a:solidFill>
              <a:latin typeface="+mn-lt"/>
              <a:ea typeface="+mn-ea"/>
            </a:endParaRPr>
          </a:p>
        </p:txBody>
      </p:sp>
      <p:sp>
        <p:nvSpPr>
          <p:cNvPr id="27" name="椭圆 26"/>
          <p:cNvSpPr/>
          <p:nvPr/>
        </p:nvSpPr>
        <p:spPr>
          <a:xfrm>
            <a:off x="9861054" y="3883854"/>
            <a:ext cx="1734805" cy="1729352"/>
          </a:xfrm>
          <a:prstGeom prst="ellipse">
            <a:avLst/>
          </a:prstGeom>
          <a:blipFill dpi="0" rotWithShape="1">
            <a:blip r:embed="rId5">
              <a:extLst>
                <a:ext uri="{28A0092B-C50C-407E-A947-70E740481C1C}">
                  <a14:useLocalDpi/>
                </a:ext>
              </a:extLst>
            </a:blip>
            <a:stretch>
              <a:fillRect/>
            </a:stretch>
          </a:blip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1096" lIns="122191" rIns="122191" rtlCol="0" tIns="61096"/>
          <a:lstStyle/>
          <a:p>
            <a:pPr algn="ctr"/>
            <a:endParaRPr altLang="en-US" lang="zh-CN"/>
          </a:p>
        </p:txBody>
      </p:sp>
      <p:sp>
        <p:nvSpPr>
          <p:cNvPr id="28" name="Freeform 5"/>
          <p:cNvSpPr/>
          <p:nvPr/>
        </p:nvSpPr>
        <p:spPr bwMode="auto">
          <a:xfrm>
            <a:off x="7647160" y="4486188"/>
            <a:ext cx="1580188" cy="1573280"/>
          </a:xfrm>
          <a:prstGeom prst="ellipse">
            <a:avLst/>
          </a:prstGeom>
          <a:gradFill flip="none" rotWithShape="1">
            <a:gsLst>
              <a:gs pos="55000">
                <a:srgbClr val="E7E7E7"/>
              </a:gs>
              <a:gs pos="0">
                <a:schemeClr val="bg1"/>
              </a:gs>
              <a:gs pos="100000">
                <a:schemeClr val="bg1">
                  <a:lumMod val="75000"/>
                </a:schemeClr>
              </a:gs>
            </a:gsLst>
            <a:path path="circle">
              <a:fillToRect r="100000" t="100000"/>
            </a:path>
            <a:tileRect b="-100000" l="-100000"/>
          </a:gradFill>
          <a:ln w="12700">
            <a:gradFill flip="none" rotWithShape="1">
              <a:gsLst>
                <a:gs pos="0">
                  <a:schemeClr val="bg1">
                    <a:lumMod val="75000"/>
                  </a:schemeClr>
                </a:gs>
                <a:gs pos="100000">
                  <a:schemeClr val="bg1"/>
                </a:gs>
              </a:gsLst>
              <a:lin ang="18900000" scaled="1"/>
            </a:gradFill>
          </a:ln>
          <a:effectLst>
            <a:outerShdw algn="tr" blurRad="203200" dir="8100000" dist="88900" rotWithShape="0" sx="102000" sy="102000">
              <a:prstClr val="black">
                <a:alpha val="40000"/>
              </a:prstClr>
            </a:outerShdw>
          </a:effectLst>
          <a:extLst/>
        </p:spPr>
        <p:style>
          <a:lnRef idx="2">
            <a:schemeClr val="accent1">
              <a:shade val="50000"/>
            </a:schemeClr>
          </a:lnRef>
          <a:fillRef idx="1">
            <a:schemeClr val="accent1"/>
          </a:fillRef>
          <a:effectRef idx="0">
            <a:schemeClr val="accent1"/>
          </a:effectRef>
          <a:fontRef idx="minor">
            <a:schemeClr val="lt1"/>
          </a:fontRef>
        </p:style>
        <p:txBody>
          <a:bodyPr anchor="ctr" bIns="61096" lIns="122191" rIns="122191" rtlCol="0" tIns="61096"/>
          <a:lstStyle/>
          <a:p>
            <a:pPr algn="ctr"/>
            <a:endParaRPr altLang="en-US" lang="zh-CN">
              <a:solidFill>
                <a:schemeClr val="lt1"/>
              </a:solidFill>
              <a:latin typeface="+mn-lt"/>
              <a:ea typeface="+mn-ea"/>
            </a:endParaRPr>
          </a:p>
        </p:txBody>
      </p:sp>
      <p:sp>
        <p:nvSpPr>
          <p:cNvPr id="29" name="椭圆 28"/>
          <p:cNvSpPr/>
          <p:nvPr/>
        </p:nvSpPr>
        <p:spPr>
          <a:xfrm>
            <a:off x="7791742" y="4629345"/>
            <a:ext cx="1291025" cy="1286967"/>
          </a:xfrm>
          <a:prstGeom prst="ellipse">
            <a:avLst/>
          </a:prstGeom>
          <a:blipFill>
            <a:blip r:embed="rId6">
              <a:extLst>
                <a:ext uri="{28A0092B-C50C-407E-A947-70E740481C1C}">
                  <a14:useLocalDpi/>
                </a:ext>
              </a:extLst>
            </a:blip>
            <a:stretch>
              <a:fillRect/>
            </a:stretch>
          </a:blip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bIns="61096" lIns="122191" rIns="122191" rtlCol="0" tIns="61096"/>
          <a:lstStyle/>
          <a:p>
            <a:pPr algn="ctr"/>
            <a:endParaRPr altLang="en-US" lang="zh-CN"/>
          </a:p>
        </p:txBody>
      </p:sp>
    </p:spTree>
    <p:extLst>
      <p:ext uri="{BB962C8B-B14F-4D97-AF65-F5344CB8AC3E}">
        <p14:creationId val="3782821794"/>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250" id="13"/>
                                        <p:tgtEl>
                                          <p:spTgt spid="5"/>
                                        </p:tgtEl>
                                        <p:attrNameLst>
                                          <p:attrName>ppt_y</p:attrName>
                                        </p:attrNameLst>
                                      </p:cBhvr>
                                      <p:tavLst>
                                        <p:tav tm="0">
                                          <p:val>
                                            <p:strVal val="#ppt_y+#ppt_h*1.125000"/>
                                          </p:val>
                                        </p:tav>
                                        <p:tav tm="100000">
                                          <p:val>
                                            <p:strVal val="#ppt_y"/>
                                          </p:val>
                                        </p:tav>
                                      </p:tavLst>
                                    </p:anim>
                                    <p:animEffect filter="wipe(up)" transition="in">
                                      <p:cBhvr>
                                        <p:cTn dur="250" id="14"/>
                                        <p:tgtEl>
                                          <p:spTgt spid="5"/>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0-#ppt_h/2"/>
                                          </p:val>
                                        </p:tav>
                                        <p:tav tm="100000">
                                          <p:val>
                                            <p:strVal val="#ppt_y"/>
                                          </p:val>
                                        </p:tav>
                                      </p:tavLst>
                                    </p:anim>
                                  </p:childTnLst>
                                </p:cTn>
                              </p:par>
                              <p:par>
                                <p:cTn fill="hold" grpId="0" id="19" nodeType="withEffect" presetClass="entr" presetID="12" presetSubtype="2">
                                  <p:stCondLst>
                                    <p:cond delay="1000"/>
                                  </p:stCondLst>
                                  <p:childTnLst>
                                    <p:set>
                                      <p:cBhvr>
                                        <p:cTn dur="1" fill="hold" id="20">
                                          <p:stCondLst>
                                            <p:cond delay="0"/>
                                          </p:stCondLst>
                                        </p:cTn>
                                        <p:tgtEl>
                                          <p:spTgt spid="7"/>
                                        </p:tgtEl>
                                        <p:attrNameLst>
                                          <p:attrName>style.visibility</p:attrName>
                                        </p:attrNameLst>
                                      </p:cBhvr>
                                      <p:to>
                                        <p:strVal val="visible"/>
                                      </p:to>
                                    </p:set>
                                    <p:anim calcmode="lin" valueType="num">
                                      <p:cBhvr additive="base">
                                        <p:cTn dur="500" id="21"/>
                                        <p:tgtEl>
                                          <p:spTgt spid="7"/>
                                        </p:tgtEl>
                                        <p:attrNameLst>
                                          <p:attrName>ppt_x</p:attrName>
                                        </p:attrNameLst>
                                      </p:cBhvr>
                                      <p:tavLst>
                                        <p:tav tm="0">
                                          <p:val>
                                            <p:strVal val="#ppt_x+#ppt_w*1.125000"/>
                                          </p:val>
                                        </p:tav>
                                        <p:tav tm="100000">
                                          <p:val>
                                            <p:strVal val="#ppt_x"/>
                                          </p:val>
                                        </p:tav>
                                      </p:tavLst>
                                    </p:anim>
                                    <p:animEffect filter="wipe(left)" transition="in">
                                      <p:cBhvr>
                                        <p:cTn dur="500" id="22"/>
                                        <p:tgtEl>
                                          <p:spTgt spid="7"/>
                                        </p:tgtEl>
                                      </p:cBhvr>
                                    </p:animEffect>
                                  </p:childTnLst>
                                </p:cTn>
                              </p:par>
                            </p:childTnLst>
                          </p:cTn>
                        </p:par>
                        <p:par>
                          <p:cTn fill="hold" id="23" nodeType="afterGroup">
                            <p:stCondLst>
                              <p:cond delay="1750"/>
                            </p:stCondLst>
                            <p:childTnLst>
                              <p:par>
                                <p:cTn fill="hold" grpId="0" id="24" nodeType="afterEffect" presetClass="entr" presetID="53" presetSubtype="0">
                                  <p:stCondLst>
                                    <p:cond delay="0"/>
                                  </p:stCondLst>
                                  <p:iterate type="lt">
                                    <p:tmPct val="20000"/>
                                  </p:iterate>
                                  <p:childTnLst>
                                    <p:set>
                                      <p:cBhvr>
                                        <p:cTn dur="1" fill="hold" id="25">
                                          <p:stCondLst>
                                            <p:cond delay="0"/>
                                          </p:stCondLst>
                                        </p:cTn>
                                        <p:tgtEl>
                                          <p:spTgt spid="8"/>
                                        </p:tgtEl>
                                        <p:attrNameLst>
                                          <p:attrName>style.visibility</p:attrName>
                                        </p:attrNameLst>
                                      </p:cBhvr>
                                      <p:to>
                                        <p:strVal val="visible"/>
                                      </p:to>
                                    </p:set>
                                    <p:anim calcmode="lin" valueType="num">
                                      <p:cBhvr>
                                        <p:cTn dur="500" fill="hold" id="26"/>
                                        <p:tgtEl>
                                          <p:spTgt spid="8"/>
                                        </p:tgtEl>
                                        <p:attrNameLst>
                                          <p:attrName>ppt_w</p:attrName>
                                        </p:attrNameLst>
                                      </p:cBhvr>
                                      <p:tavLst>
                                        <p:tav tm="0">
                                          <p:val>
                                            <p:fltVal val="0"/>
                                          </p:val>
                                        </p:tav>
                                        <p:tav tm="100000">
                                          <p:val>
                                            <p:strVal val="#ppt_w"/>
                                          </p:val>
                                        </p:tav>
                                      </p:tavLst>
                                    </p:anim>
                                    <p:anim calcmode="lin" valueType="num">
                                      <p:cBhvr>
                                        <p:cTn dur="500" fill="hold" id="27"/>
                                        <p:tgtEl>
                                          <p:spTgt spid="8"/>
                                        </p:tgtEl>
                                        <p:attrNameLst>
                                          <p:attrName>ppt_h</p:attrName>
                                        </p:attrNameLst>
                                      </p:cBhvr>
                                      <p:tavLst>
                                        <p:tav tm="0">
                                          <p:val>
                                            <p:fltVal val="0"/>
                                          </p:val>
                                        </p:tav>
                                        <p:tav tm="100000">
                                          <p:val>
                                            <p:strVal val="#ppt_h"/>
                                          </p:val>
                                        </p:tav>
                                      </p:tavLst>
                                    </p:anim>
                                    <p:animEffect filter="fade" transition="in">
                                      <p:cBhvr>
                                        <p:cTn dur="500" id="28"/>
                                        <p:tgtEl>
                                          <p:spTgt spid="8"/>
                                        </p:tgtEl>
                                      </p:cBhvr>
                                    </p:animEffect>
                                  </p:childTnLst>
                                </p:cTn>
                              </p:par>
                            </p:childTnLst>
                          </p:cTn>
                        </p:par>
                        <p:par>
                          <p:cTn fill="hold" id="29" nodeType="afterGroup">
                            <p:stCondLst>
                              <p:cond delay="2250"/>
                            </p:stCondLst>
                            <p:childTnLst>
                              <p:par>
                                <p:cTn fill="hold" id="30" nodeType="afterEffect" presetClass="entr" presetID="53" presetSubtype="0">
                                  <p:stCondLst>
                                    <p:cond delay="0"/>
                                  </p:stCondLst>
                                  <p:childTnLst>
                                    <p:set>
                                      <p:cBhvr>
                                        <p:cTn dur="1" fill="hold" id="31">
                                          <p:stCondLst>
                                            <p:cond delay="0"/>
                                          </p:stCondLst>
                                        </p:cTn>
                                        <p:tgtEl>
                                          <p:spTgt spid="18"/>
                                        </p:tgtEl>
                                        <p:attrNameLst>
                                          <p:attrName>style.visibility</p:attrName>
                                        </p:attrNameLst>
                                      </p:cBhvr>
                                      <p:to>
                                        <p:strVal val="visible"/>
                                      </p:to>
                                    </p:set>
                                    <p:anim calcmode="lin" valueType="num">
                                      <p:cBhvr>
                                        <p:cTn dur="500" fill="hold" id="32"/>
                                        <p:tgtEl>
                                          <p:spTgt spid="18"/>
                                        </p:tgtEl>
                                        <p:attrNameLst>
                                          <p:attrName>ppt_w</p:attrName>
                                        </p:attrNameLst>
                                      </p:cBhvr>
                                      <p:tavLst>
                                        <p:tav tm="0">
                                          <p:val>
                                            <p:fltVal val="0"/>
                                          </p:val>
                                        </p:tav>
                                        <p:tav tm="100000">
                                          <p:val>
                                            <p:strVal val="#ppt_w"/>
                                          </p:val>
                                        </p:tav>
                                      </p:tavLst>
                                    </p:anim>
                                    <p:anim calcmode="lin" valueType="num">
                                      <p:cBhvr>
                                        <p:cTn dur="500" fill="hold" id="33"/>
                                        <p:tgtEl>
                                          <p:spTgt spid="18"/>
                                        </p:tgtEl>
                                        <p:attrNameLst>
                                          <p:attrName>ppt_h</p:attrName>
                                        </p:attrNameLst>
                                      </p:cBhvr>
                                      <p:tavLst>
                                        <p:tav tm="0">
                                          <p:val>
                                            <p:fltVal val="0"/>
                                          </p:val>
                                        </p:tav>
                                        <p:tav tm="100000">
                                          <p:val>
                                            <p:strVal val="#ppt_h"/>
                                          </p:val>
                                        </p:tav>
                                      </p:tavLst>
                                    </p:anim>
                                    <p:animEffect filter="fade" transition="in">
                                      <p:cBhvr>
                                        <p:cTn dur="500" id="34"/>
                                        <p:tgtEl>
                                          <p:spTgt spid="18"/>
                                        </p:tgtEl>
                                      </p:cBhvr>
                                    </p:animEffect>
                                  </p:childTnLst>
                                </p:cTn>
                              </p:par>
                              <p:par>
                                <p:cTn fill="hold" id="35" nodeType="withEffect" presetClass="entr" presetID="22" presetSubtype="8">
                                  <p:stCondLst>
                                    <p:cond delay="0"/>
                                  </p:stCondLst>
                                  <p:childTnLst>
                                    <p:set>
                                      <p:cBhvr>
                                        <p:cTn dur="1" fill="hold" id="36">
                                          <p:stCondLst>
                                            <p:cond delay="0"/>
                                          </p:stCondLst>
                                        </p:cTn>
                                        <p:tgtEl>
                                          <p:spTgt spid="10"/>
                                        </p:tgtEl>
                                        <p:attrNameLst>
                                          <p:attrName>style.visibility</p:attrName>
                                        </p:attrNameLst>
                                      </p:cBhvr>
                                      <p:to>
                                        <p:strVal val="visible"/>
                                      </p:to>
                                    </p:set>
                                    <p:animEffect filter="wipe(left)" transition="in">
                                      <p:cBhvr>
                                        <p:cTn dur="500" id="37"/>
                                        <p:tgtEl>
                                          <p:spTgt spid="10"/>
                                        </p:tgtEl>
                                      </p:cBhvr>
                                    </p:animEffect>
                                  </p:childTnLst>
                                </p:cTn>
                              </p:par>
                            </p:childTnLst>
                          </p:cTn>
                        </p:par>
                        <p:par>
                          <p:cTn fill="hold" id="38" nodeType="afterGroup">
                            <p:stCondLst>
                              <p:cond delay="2750"/>
                            </p:stCondLst>
                            <p:childTnLst>
                              <p:par>
                                <p:cTn fill="hold" grpId="0" id="39" nodeType="afterEffect" presetClass="entr" presetID="53" presetSubtype="0">
                                  <p:stCondLst>
                                    <p:cond delay="0"/>
                                  </p:stCondLst>
                                  <p:iterate type="lt">
                                    <p:tmPct val="10000"/>
                                  </p:iterate>
                                  <p:childTnLst>
                                    <p:set>
                                      <p:cBhvr>
                                        <p:cTn dur="1" fill="hold" id="40">
                                          <p:stCondLst>
                                            <p:cond delay="0"/>
                                          </p:stCondLst>
                                        </p:cTn>
                                        <p:tgtEl>
                                          <p:spTgt spid="13"/>
                                        </p:tgtEl>
                                        <p:attrNameLst>
                                          <p:attrName>style.visibility</p:attrName>
                                        </p:attrNameLst>
                                      </p:cBhvr>
                                      <p:to>
                                        <p:strVal val="visible"/>
                                      </p:to>
                                    </p:set>
                                    <p:anim calcmode="lin" valueType="num">
                                      <p:cBhvr>
                                        <p:cTn dur="300" fill="hold" id="41"/>
                                        <p:tgtEl>
                                          <p:spTgt spid="13"/>
                                        </p:tgtEl>
                                        <p:attrNameLst>
                                          <p:attrName>ppt_w</p:attrName>
                                        </p:attrNameLst>
                                      </p:cBhvr>
                                      <p:tavLst>
                                        <p:tav tm="0">
                                          <p:val>
                                            <p:fltVal val="0"/>
                                          </p:val>
                                        </p:tav>
                                        <p:tav tm="100000">
                                          <p:val>
                                            <p:strVal val="#ppt_w"/>
                                          </p:val>
                                        </p:tav>
                                      </p:tavLst>
                                    </p:anim>
                                    <p:anim calcmode="lin" valueType="num">
                                      <p:cBhvr>
                                        <p:cTn dur="300" fill="hold" id="42"/>
                                        <p:tgtEl>
                                          <p:spTgt spid="13"/>
                                        </p:tgtEl>
                                        <p:attrNameLst>
                                          <p:attrName>ppt_h</p:attrName>
                                        </p:attrNameLst>
                                      </p:cBhvr>
                                      <p:tavLst>
                                        <p:tav tm="0">
                                          <p:val>
                                            <p:fltVal val="0"/>
                                          </p:val>
                                        </p:tav>
                                        <p:tav tm="100000">
                                          <p:val>
                                            <p:strVal val="#ppt_h"/>
                                          </p:val>
                                        </p:tav>
                                      </p:tavLst>
                                    </p:anim>
                                    <p:animEffect filter="fade" transition="in">
                                      <p:cBhvr>
                                        <p:cTn dur="300" id="43"/>
                                        <p:tgtEl>
                                          <p:spTgt spid="13"/>
                                        </p:tgtEl>
                                      </p:cBhvr>
                                    </p:animEffect>
                                  </p:childTnLst>
                                </p:cTn>
                              </p:par>
                            </p:childTnLst>
                          </p:cTn>
                        </p:par>
                        <p:par>
                          <p:cTn fill="hold" id="44" nodeType="afterGroup">
                            <p:stCondLst>
                              <p:cond delay="3050"/>
                            </p:stCondLst>
                            <p:childTnLst>
                              <p:par>
                                <p:cTn fill="hold" id="45" nodeType="afterEffect" presetClass="entr" presetID="53" presetSubtype="0">
                                  <p:stCondLst>
                                    <p:cond delay="0"/>
                                  </p:stCondLst>
                                  <p:childTnLst>
                                    <p:set>
                                      <p:cBhvr>
                                        <p:cTn dur="1" fill="hold" id="46">
                                          <p:stCondLst>
                                            <p:cond delay="0"/>
                                          </p:stCondLst>
                                        </p:cTn>
                                        <p:tgtEl>
                                          <p:spTgt spid="21"/>
                                        </p:tgtEl>
                                        <p:attrNameLst>
                                          <p:attrName>style.visibility</p:attrName>
                                        </p:attrNameLst>
                                      </p:cBhvr>
                                      <p:to>
                                        <p:strVal val="visible"/>
                                      </p:to>
                                    </p:set>
                                    <p:anim calcmode="lin" valueType="num">
                                      <p:cBhvr>
                                        <p:cTn dur="500" fill="hold" id="47"/>
                                        <p:tgtEl>
                                          <p:spTgt spid="21"/>
                                        </p:tgtEl>
                                        <p:attrNameLst>
                                          <p:attrName>ppt_w</p:attrName>
                                        </p:attrNameLst>
                                      </p:cBhvr>
                                      <p:tavLst>
                                        <p:tav tm="0">
                                          <p:val>
                                            <p:fltVal val="0"/>
                                          </p:val>
                                        </p:tav>
                                        <p:tav tm="100000">
                                          <p:val>
                                            <p:strVal val="#ppt_w"/>
                                          </p:val>
                                        </p:tav>
                                      </p:tavLst>
                                    </p:anim>
                                    <p:anim calcmode="lin" valueType="num">
                                      <p:cBhvr>
                                        <p:cTn dur="500" fill="hold" id="48"/>
                                        <p:tgtEl>
                                          <p:spTgt spid="21"/>
                                        </p:tgtEl>
                                        <p:attrNameLst>
                                          <p:attrName>ppt_h</p:attrName>
                                        </p:attrNameLst>
                                      </p:cBhvr>
                                      <p:tavLst>
                                        <p:tav tm="0">
                                          <p:val>
                                            <p:fltVal val="0"/>
                                          </p:val>
                                        </p:tav>
                                        <p:tav tm="100000">
                                          <p:val>
                                            <p:strVal val="#ppt_h"/>
                                          </p:val>
                                        </p:tav>
                                      </p:tavLst>
                                    </p:anim>
                                    <p:animEffect filter="fade" transition="in">
                                      <p:cBhvr>
                                        <p:cTn dur="500" id="49"/>
                                        <p:tgtEl>
                                          <p:spTgt spid="21"/>
                                        </p:tgtEl>
                                      </p:cBhvr>
                                    </p:animEffect>
                                  </p:childTnLst>
                                </p:cTn>
                              </p:par>
                              <p:par>
                                <p:cTn fill="hold" id="50" nodeType="withEffect" presetClass="entr" presetID="22" presetSubtype="8">
                                  <p:stCondLst>
                                    <p:cond delay="0"/>
                                  </p:stCondLst>
                                  <p:childTnLst>
                                    <p:set>
                                      <p:cBhvr>
                                        <p:cTn dur="1" fill="hold" id="51">
                                          <p:stCondLst>
                                            <p:cond delay="0"/>
                                          </p:stCondLst>
                                        </p:cTn>
                                        <p:tgtEl>
                                          <p:spTgt spid="14"/>
                                        </p:tgtEl>
                                        <p:attrNameLst>
                                          <p:attrName>style.visibility</p:attrName>
                                        </p:attrNameLst>
                                      </p:cBhvr>
                                      <p:to>
                                        <p:strVal val="visible"/>
                                      </p:to>
                                    </p:set>
                                    <p:animEffect filter="wipe(left)" transition="in">
                                      <p:cBhvr>
                                        <p:cTn dur="500" id="52"/>
                                        <p:tgtEl>
                                          <p:spTgt spid="14"/>
                                        </p:tgtEl>
                                      </p:cBhvr>
                                    </p:animEffect>
                                  </p:childTnLst>
                                </p:cTn>
                              </p:par>
                            </p:childTnLst>
                          </p:cTn>
                        </p:par>
                        <p:par>
                          <p:cTn fill="hold" id="53" nodeType="afterGroup">
                            <p:stCondLst>
                              <p:cond delay="3550"/>
                            </p:stCondLst>
                            <p:childTnLst>
                              <p:par>
                                <p:cTn fill="hold" grpId="0" id="54" nodeType="afterEffect" presetClass="entr" presetID="53" presetSubtype="0">
                                  <p:stCondLst>
                                    <p:cond delay="0"/>
                                  </p:stCondLst>
                                  <p:iterate type="lt">
                                    <p:tmPct val="10000"/>
                                  </p:iterate>
                                  <p:childTnLst>
                                    <p:set>
                                      <p:cBhvr>
                                        <p:cTn dur="1" fill="hold" id="55">
                                          <p:stCondLst>
                                            <p:cond delay="0"/>
                                          </p:stCondLst>
                                        </p:cTn>
                                        <p:tgtEl>
                                          <p:spTgt spid="17"/>
                                        </p:tgtEl>
                                        <p:attrNameLst>
                                          <p:attrName>style.visibility</p:attrName>
                                        </p:attrNameLst>
                                      </p:cBhvr>
                                      <p:to>
                                        <p:strVal val="visible"/>
                                      </p:to>
                                    </p:set>
                                    <p:anim calcmode="lin" valueType="num">
                                      <p:cBhvr>
                                        <p:cTn dur="300" fill="hold" id="56"/>
                                        <p:tgtEl>
                                          <p:spTgt spid="17"/>
                                        </p:tgtEl>
                                        <p:attrNameLst>
                                          <p:attrName>ppt_w</p:attrName>
                                        </p:attrNameLst>
                                      </p:cBhvr>
                                      <p:tavLst>
                                        <p:tav tm="0">
                                          <p:val>
                                            <p:fltVal val="0"/>
                                          </p:val>
                                        </p:tav>
                                        <p:tav tm="100000">
                                          <p:val>
                                            <p:strVal val="#ppt_w"/>
                                          </p:val>
                                        </p:tav>
                                      </p:tavLst>
                                    </p:anim>
                                    <p:anim calcmode="lin" valueType="num">
                                      <p:cBhvr>
                                        <p:cTn dur="300" fill="hold" id="57"/>
                                        <p:tgtEl>
                                          <p:spTgt spid="17"/>
                                        </p:tgtEl>
                                        <p:attrNameLst>
                                          <p:attrName>ppt_h</p:attrName>
                                        </p:attrNameLst>
                                      </p:cBhvr>
                                      <p:tavLst>
                                        <p:tav tm="0">
                                          <p:val>
                                            <p:fltVal val="0"/>
                                          </p:val>
                                        </p:tav>
                                        <p:tav tm="100000">
                                          <p:val>
                                            <p:strVal val="#ppt_h"/>
                                          </p:val>
                                        </p:tav>
                                      </p:tavLst>
                                    </p:anim>
                                    <p:animEffect filter="fade" transition="in">
                                      <p:cBhvr>
                                        <p:cTn dur="300" id="58"/>
                                        <p:tgtEl>
                                          <p:spTgt spid="17"/>
                                        </p:tgtEl>
                                      </p:cBhvr>
                                    </p:animEffect>
                                  </p:childTnLst>
                                </p:cTn>
                              </p:par>
                            </p:childTnLst>
                          </p:cTn>
                        </p:par>
                        <p:par>
                          <p:cTn fill="hold" id="59" nodeType="afterGroup">
                            <p:stCondLst>
                              <p:cond delay="3850"/>
                            </p:stCondLst>
                            <p:childTnLst>
                              <p:par>
                                <p:cTn fill="hold" grpId="0" id="60" nodeType="afterEffect" presetClass="entr" presetID="52" presetSubtype="0">
                                  <p:stCondLst>
                                    <p:cond delay="0"/>
                                  </p:stCondLst>
                                  <p:childTnLst>
                                    <p:set>
                                      <p:cBhvr>
                                        <p:cTn dur="1" fill="hold" id="61">
                                          <p:stCondLst>
                                            <p:cond delay="0"/>
                                          </p:stCondLst>
                                        </p:cTn>
                                        <p:tgtEl>
                                          <p:spTgt spid="25"/>
                                        </p:tgtEl>
                                        <p:attrNameLst>
                                          <p:attrName>style.visibility</p:attrName>
                                        </p:attrNameLst>
                                      </p:cBhvr>
                                      <p:to>
                                        <p:strVal val="visible"/>
                                      </p:to>
                                    </p:set>
                                    <p:animScale>
                                      <p:cBhvr>
                                        <p:cTn decel="50000" dur="500" fill="hold" id="62">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3">
                                          <p:stCondLst>
                                            <p:cond delay="0"/>
                                          </p:stCondLst>
                                        </p:cTn>
                                        <p:tgtEl>
                                          <p:spTgt spid="25"/>
                                        </p:tgtEl>
                                        <p:attrNameLst>
                                          <p:attrName>ppt_x</p:attrName>
                                          <p:attrName>ppt_y</p:attrName>
                                        </p:attrNameLst>
                                      </p:cBhvr>
                                    </p:animMotion>
                                    <p:animEffect filter="fade" transition="in">
                                      <p:cBhvr>
                                        <p:cTn dur="500" id="64"/>
                                        <p:tgtEl>
                                          <p:spTgt spid="25"/>
                                        </p:tgtEl>
                                      </p:cBhvr>
                                    </p:animEffect>
                                  </p:childTnLst>
                                </p:cTn>
                              </p:par>
                              <p:par>
                                <p:cTn fill="hold" grpId="0" id="65" nodeType="withEffect" presetClass="entr" presetID="52" presetSubtype="0">
                                  <p:stCondLst>
                                    <p:cond delay="0"/>
                                  </p:stCondLst>
                                  <p:childTnLst>
                                    <p:set>
                                      <p:cBhvr>
                                        <p:cTn dur="1" fill="hold" id="66">
                                          <p:stCondLst>
                                            <p:cond delay="0"/>
                                          </p:stCondLst>
                                        </p:cTn>
                                        <p:tgtEl>
                                          <p:spTgt spid="24"/>
                                        </p:tgtEl>
                                        <p:attrNameLst>
                                          <p:attrName>style.visibility</p:attrName>
                                        </p:attrNameLst>
                                      </p:cBhvr>
                                      <p:to>
                                        <p:strVal val="visible"/>
                                      </p:to>
                                    </p:set>
                                    <p:animScale>
                                      <p:cBhvr>
                                        <p:cTn decel="50000" dur="500" fill="hold" id="67">
                                          <p:stCondLst>
                                            <p:cond delay="0"/>
                                          </p:stCondLst>
                                        </p:cTn>
                                        <p:tgtEl>
                                          <p:spTgt spid="2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68">
                                          <p:stCondLst>
                                            <p:cond delay="0"/>
                                          </p:stCondLst>
                                        </p:cTn>
                                        <p:tgtEl>
                                          <p:spTgt spid="24"/>
                                        </p:tgtEl>
                                        <p:attrNameLst>
                                          <p:attrName>ppt_x</p:attrName>
                                          <p:attrName>ppt_y</p:attrName>
                                        </p:attrNameLst>
                                      </p:cBhvr>
                                    </p:animMotion>
                                    <p:animEffect filter="fade" transition="in">
                                      <p:cBhvr>
                                        <p:cTn dur="500" id="69"/>
                                        <p:tgtEl>
                                          <p:spTgt spid="24"/>
                                        </p:tgtEl>
                                      </p:cBhvr>
                                    </p:animEffect>
                                  </p:childTnLst>
                                </p:cTn>
                              </p:par>
                            </p:childTnLst>
                          </p:cTn>
                        </p:par>
                        <p:par>
                          <p:cTn fill="hold" id="70" nodeType="afterGroup">
                            <p:stCondLst>
                              <p:cond delay="4350"/>
                            </p:stCondLst>
                            <p:childTnLst>
                              <p:par>
                                <p:cTn fill="hold" grpId="0" id="71" nodeType="afterEffect" presetClass="entr" presetID="52" presetSubtype="0">
                                  <p:stCondLst>
                                    <p:cond delay="0"/>
                                  </p:stCondLst>
                                  <p:childTnLst>
                                    <p:set>
                                      <p:cBhvr>
                                        <p:cTn dur="1" fill="hold" id="72">
                                          <p:stCondLst>
                                            <p:cond delay="0"/>
                                          </p:stCondLst>
                                        </p:cTn>
                                        <p:tgtEl>
                                          <p:spTgt spid="29"/>
                                        </p:tgtEl>
                                        <p:attrNameLst>
                                          <p:attrName>style.visibility</p:attrName>
                                        </p:attrNameLst>
                                      </p:cBhvr>
                                      <p:to>
                                        <p:strVal val="visible"/>
                                      </p:to>
                                    </p:set>
                                    <p:animScale>
                                      <p:cBhvr>
                                        <p:cTn decel="50000" dur="500" fill="hold" id="73">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74">
                                          <p:stCondLst>
                                            <p:cond delay="0"/>
                                          </p:stCondLst>
                                        </p:cTn>
                                        <p:tgtEl>
                                          <p:spTgt spid="29"/>
                                        </p:tgtEl>
                                        <p:attrNameLst>
                                          <p:attrName>ppt_x</p:attrName>
                                          <p:attrName>ppt_y</p:attrName>
                                        </p:attrNameLst>
                                      </p:cBhvr>
                                    </p:animMotion>
                                    <p:animEffect filter="fade" transition="in">
                                      <p:cBhvr>
                                        <p:cTn dur="500" id="75"/>
                                        <p:tgtEl>
                                          <p:spTgt spid="29"/>
                                        </p:tgtEl>
                                      </p:cBhvr>
                                    </p:animEffect>
                                  </p:childTnLst>
                                </p:cTn>
                              </p:par>
                              <p:par>
                                <p:cTn fill="hold" grpId="0" id="76" nodeType="withEffect" presetClass="entr" presetID="52" presetSubtype="0">
                                  <p:stCondLst>
                                    <p:cond delay="0"/>
                                  </p:stCondLst>
                                  <p:childTnLst>
                                    <p:set>
                                      <p:cBhvr>
                                        <p:cTn dur="1" fill="hold" id="77">
                                          <p:stCondLst>
                                            <p:cond delay="0"/>
                                          </p:stCondLst>
                                        </p:cTn>
                                        <p:tgtEl>
                                          <p:spTgt spid="28"/>
                                        </p:tgtEl>
                                        <p:attrNameLst>
                                          <p:attrName>style.visibility</p:attrName>
                                        </p:attrNameLst>
                                      </p:cBhvr>
                                      <p:to>
                                        <p:strVal val="visible"/>
                                      </p:to>
                                    </p:set>
                                    <p:animScale>
                                      <p:cBhvr>
                                        <p:cTn decel="50000" dur="500" fill="hold" id="78">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79">
                                          <p:stCondLst>
                                            <p:cond delay="0"/>
                                          </p:stCondLst>
                                        </p:cTn>
                                        <p:tgtEl>
                                          <p:spTgt spid="28"/>
                                        </p:tgtEl>
                                        <p:attrNameLst>
                                          <p:attrName>ppt_x</p:attrName>
                                          <p:attrName>ppt_y</p:attrName>
                                        </p:attrNameLst>
                                      </p:cBhvr>
                                    </p:animMotion>
                                    <p:animEffect filter="fade" transition="in">
                                      <p:cBhvr>
                                        <p:cTn dur="500" id="80"/>
                                        <p:tgtEl>
                                          <p:spTgt spid="28"/>
                                        </p:tgtEl>
                                      </p:cBhvr>
                                    </p:animEffect>
                                  </p:childTnLst>
                                </p:cTn>
                              </p:par>
                            </p:childTnLst>
                          </p:cTn>
                        </p:par>
                        <p:par>
                          <p:cTn fill="hold" id="81" nodeType="afterGroup">
                            <p:stCondLst>
                              <p:cond delay="4850"/>
                            </p:stCondLst>
                            <p:childTnLst>
                              <p:par>
                                <p:cTn fill="hold" grpId="0" id="82" nodeType="afterEffect" presetClass="entr" presetID="52" presetSubtype="0">
                                  <p:stCondLst>
                                    <p:cond delay="0"/>
                                  </p:stCondLst>
                                  <p:childTnLst>
                                    <p:set>
                                      <p:cBhvr>
                                        <p:cTn dur="1" fill="hold" id="83">
                                          <p:stCondLst>
                                            <p:cond delay="0"/>
                                          </p:stCondLst>
                                        </p:cTn>
                                        <p:tgtEl>
                                          <p:spTgt spid="27"/>
                                        </p:tgtEl>
                                        <p:attrNameLst>
                                          <p:attrName>style.visibility</p:attrName>
                                        </p:attrNameLst>
                                      </p:cBhvr>
                                      <p:to>
                                        <p:strVal val="visible"/>
                                      </p:to>
                                    </p:set>
                                    <p:animScale>
                                      <p:cBhvr>
                                        <p:cTn decel="50000" dur="500" fill="hold" id="84">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85">
                                          <p:stCondLst>
                                            <p:cond delay="0"/>
                                          </p:stCondLst>
                                        </p:cTn>
                                        <p:tgtEl>
                                          <p:spTgt spid="27"/>
                                        </p:tgtEl>
                                        <p:attrNameLst>
                                          <p:attrName>ppt_x</p:attrName>
                                          <p:attrName>ppt_y</p:attrName>
                                        </p:attrNameLst>
                                      </p:cBhvr>
                                    </p:animMotion>
                                    <p:animEffect filter="fade" transition="in">
                                      <p:cBhvr>
                                        <p:cTn dur="500" id="86"/>
                                        <p:tgtEl>
                                          <p:spTgt spid="27"/>
                                        </p:tgtEl>
                                      </p:cBhvr>
                                    </p:animEffect>
                                  </p:childTnLst>
                                </p:cTn>
                              </p:par>
                              <p:par>
                                <p:cTn fill="hold" grpId="0" id="87" nodeType="withEffect" presetClass="entr" presetID="52" presetSubtype="0">
                                  <p:stCondLst>
                                    <p:cond delay="0"/>
                                  </p:stCondLst>
                                  <p:childTnLst>
                                    <p:set>
                                      <p:cBhvr>
                                        <p:cTn dur="1" fill="hold" id="88">
                                          <p:stCondLst>
                                            <p:cond delay="0"/>
                                          </p:stCondLst>
                                        </p:cTn>
                                        <p:tgtEl>
                                          <p:spTgt spid="26"/>
                                        </p:tgtEl>
                                        <p:attrNameLst>
                                          <p:attrName>style.visibility</p:attrName>
                                        </p:attrNameLst>
                                      </p:cBhvr>
                                      <p:to>
                                        <p:strVal val="visible"/>
                                      </p:to>
                                    </p:set>
                                    <p:animScale>
                                      <p:cBhvr>
                                        <p:cTn decel="50000" dur="500" fill="hold" id="89">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500" fill="hold" id="90">
                                          <p:stCondLst>
                                            <p:cond delay="0"/>
                                          </p:stCondLst>
                                        </p:cTn>
                                        <p:tgtEl>
                                          <p:spTgt spid="26"/>
                                        </p:tgtEl>
                                        <p:attrNameLst>
                                          <p:attrName>ppt_x</p:attrName>
                                          <p:attrName>ppt_y</p:attrName>
                                        </p:attrNameLst>
                                      </p:cBhvr>
                                    </p:animMotion>
                                    <p:animEffect filter="fade" transition="in">
                                      <p:cBhvr>
                                        <p:cTn dur="500" id="91"/>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8"/>
      <p:bldP grpId="0" spid="13"/>
      <p:bldP grpId="0" spid="17"/>
      <p:bldP grpId="0" spid="24"/>
      <p:bldP grpId="0" spid="25"/>
      <p:bldP grpId="0" spid="26"/>
      <p:bldP grpId="0" spid="27"/>
      <p:bldP grpId="0" spid="28"/>
      <p:bldP grpId="0" spid="29"/>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5" name="KSO_Shape"/>
          <p:cNvSpPr/>
          <p:nvPr/>
        </p:nvSpPr>
        <p:spPr bwMode="auto">
          <a:xfrm>
            <a:off x="449193" y="404665"/>
            <a:ext cx="423578" cy="360040"/>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6" name="TextBox 5"/>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产品形式</a:t>
            </a:r>
          </a:p>
        </p:txBody>
      </p:sp>
      <p:sp>
        <p:nvSpPr>
          <p:cNvPr id="7" name="Freeform 7"/>
          <p:cNvSpPr/>
          <p:nvPr/>
        </p:nvSpPr>
        <p:spPr bwMode="auto">
          <a:xfrm>
            <a:off x="4948013" y="1812759"/>
            <a:ext cx="1005569" cy="3174831"/>
          </a:xfrm>
          <a:custGeom>
            <a:gdLst>
              <a:gd fmla="*/ 1750 w 1750" name="T0"/>
              <a:gd fmla="*/ 272 h 5527" name="T1"/>
              <a:gd fmla="*/ 314 w 1750" name="T2"/>
              <a:gd fmla="*/ 2778 h 5527" name="T3"/>
              <a:gd fmla="*/ 1699 w 1750" name="T4"/>
              <a:gd fmla="*/ 5254 h 5527" name="T5"/>
              <a:gd fmla="*/ 1542 w 1750" name="T6"/>
              <a:gd fmla="*/ 5527 h 5527" name="T7"/>
              <a:gd fmla="*/ 0 w 1750" name="T8"/>
              <a:gd fmla="*/ 2778 h 5527" name="T9"/>
              <a:gd fmla="*/ 1593 w 1750" name="T10"/>
              <a:gd fmla="*/ 0 h 5527" name="T11"/>
              <a:gd fmla="*/ 1750 w 1750" name="T12"/>
              <a:gd fmla="*/ 272 h 5527" name="T13"/>
            </a:gdLst>
            <a:cxnLst>
              <a:cxn ang="0">
                <a:pos x="T0" y="T1"/>
              </a:cxn>
              <a:cxn ang="0">
                <a:pos x="T2" y="T3"/>
              </a:cxn>
              <a:cxn ang="0">
                <a:pos x="T4" y="T5"/>
              </a:cxn>
              <a:cxn ang="0">
                <a:pos x="T6" y="T7"/>
              </a:cxn>
              <a:cxn ang="0">
                <a:pos x="T8" y="T9"/>
              </a:cxn>
              <a:cxn ang="0">
                <a:pos x="T10" y="T11"/>
              </a:cxn>
              <a:cxn ang="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chemeClr val="tx1">
              <a:lumMod val="50000"/>
              <a:lumOff val="50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8" name="组合 7"/>
          <p:cNvGrpSpPr/>
          <p:nvPr/>
        </p:nvGrpSpPr>
        <p:grpSpPr>
          <a:xfrm>
            <a:off x="4947854" y="1574525"/>
            <a:ext cx="1149740" cy="1149740"/>
            <a:chOff x="2342140" y="893355"/>
            <a:chExt cx="1149740" cy="1149740"/>
          </a:xfrm>
        </p:grpSpPr>
        <p:grpSp>
          <p:nvGrpSpPr>
            <p:cNvPr id="10" name="组合 9"/>
            <p:cNvGrpSpPr/>
            <p:nvPr/>
          </p:nvGrpSpPr>
          <p:grpSpPr>
            <a:xfrm>
              <a:off x="2342140" y="893355"/>
              <a:ext cx="1149740" cy="1149740"/>
              <a:chOff x="304800" y="673100"/>
              <a:chExt cx="4000500" cy="4000500"/>
            </a:xfrm>
            <a:effectLst>
              <a:outerShdw algn="tr" blurRad="444500" dir="8100000" dist="254000" rotWithShape="0">
                <a:prstClr val="black">
                  <a:alpha val="50000"/>
                </a:prstClr>
              </a:outerShdw>
            </a:effectLst>
          </p:grpSpPr>
          <p:sp>
            <p:nvSpPr>
              <p:cNvPr id="12" name="同心圆 1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椭圆 1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KSO_Shape"/>
            <p:cNvSpPr/>
            <p:nvPr/>
          </p:nvSpPr>
          <p:spPr bwMode="auto">
            <a:xfrm>
              <a:off x="2678413" y="1165965"/>
              <a:ext cx="489748" cy="569476"/>
            </a:xfrm>
            <a:custGeom>
              <a:gdLst>
                <a:gd fmla="*/ 2147483646 w 5822" name="T0"/>
                <a:gd fmla="*/ 2147483646 h 6759" name="T1"/>
                <a:gd fmla="*/ 2147483646 w 5822" name="T2"/>
                <a:gd fmla="*/ 2147483646 h 6759" name="T3"/>
                <a:gd fmla="*/ 2147483646 w 5822" name="T4"/>
                <a:gd fmla="*/ 2147483646 h 6759" name="T5"/>
                <a:gd fmla="*/ 2147483646 w 5822" name="T6"/>
                <a:gd fmla="*/ 2147483646 h 6759" name="T7"/>
                <a:gd fmla="*/ 2147483646 w 5822" name="T8"/>
                <a:gd fmla="*/ 2147483646 h 6759" name="T9"/>
                <a:gd fmla="*/ 2147483646 w 5822" name="T10"/>
                <a:gd fmla="*/ 1253760573 h 6759" name="T11"/>
                <a:gd fmla="*/ 2147483646 w 5822" name="T12"/>
                <a:gd fmla="*/ 2147483646 h 6759" name="T13"/>
                <a:gd fmla="*/ 2147483646 w 5822" name="T14"/>
                <a:gd fmla="*/ 2147483646 h 6759" name="T15"/>
                <a:gd fmla="*/ 2147483646 w 5822" name="T16"/>
                <a:gd fmla="*/ 2147483646 h 6759" name="T17"/>
                <a:gd fmla="*/ 2147483646 w 5822" name="T18"/>
                <a:gd fmla="*/ 2147483646 h 6759" name="T19"/>
                <a:gd fmla="*/ 2147483646 w 5822" name="T20"/>
                <a:gd fmla="*/ 2147483646 h 6759" name="T21"/>
                <a:gd fmla="*/ 2147483646 w 5822" name="T22"/>
                <a:gd fmla="*/ 2147483646 h 6759" name="T23"/>
                <a:gd fmla="*/ 2147483646 w 5822" name="T24"/>
                <a:gd fmla="*/ 2147483646 h 6759" name="T25"/>
                <a:gd fmla="*/ 2147483646 w 5822" name="T26"/>
                <a:gd fmla="*/ 2147483646 h 6759" name="T27"/>
                <a:gd fmla="*/ 2147483646 w 5822" name="T28"/>
                <a:gd fmla="*/ 2147483646 h 6759" name="T29"/>
                <a:gd fmla="*/ 2147483646 w 5822" name="T30"/>
                <a:gd fmla="*/ 2147483646 h 6759" name="T31"/>
                <a:gd fmla="*/ 2147483646 w 5822" name="T32"/>
                <a:gd fmla="*/ 2147483646 h 6759" name="T33"/>
                <a:gd fmla="*/ 2147483646 w 5822" name="T34"/>
                <a:gd fmla="*/ 2147483646 h 6759" name="T35"/>
                <a:gd fmla="*/ 2147483646 w 5822" name="T36"/>
                <a:gd fmla="*/ 2147483646 h 6759" name="T37"/>
                <a:gd fmla="*/ 2147483646 w 5822" name="T38"/>
                <a:gd fmla="*/ 2147483646 h 6759" name="T39"/>
                <a:gd fmla="*/ 0 w 5822" name="T40"/>
                <a:gd fmla="*/ 2147483646 h 6759" name="T41"/>
                <a:gd fmla="*/ 2147483646 w 5822" name="T42"/>
                <a:gd fmla="*/ 2147483646 h 6759" name="T43"/>
                <a:gd fmla="*/ 2147483646 w 5822" name="T44"/>
                <a:gd fmla="*/ 2147483646 h 6759" name="T45"/>
                <a:gd fmla="*/ 2147483646 w 5822" name="T46"/>
                <a:gd fmla="*/ 2147483646 h 6759" name="T47"/>
                <a:gd fmla="*/ 2147483646 w 5822" name="T48"/>
                <a:gd fmla="*/ 2147483646 h 6759" name="T49"/>
                <a:gd fmla="*/ 2147483646 w 5822" name="T50"/>
                <a:gd fmla="*/ 2147483646 h 6759" name="T51"/>
                <a:gd fmla="*/ 2147483646 w 5822" name="T52"/>
                <a:gd fmla="*/ 2147483646 h 6759" name="T53"/>
                <a:gd fmla="*/ 2147483646 w 5822" name="T54"/>
                <a:gd fmla="*/ 2147483646 h 6759" name="T55"/>
                <a:gd fmla="*/ 2147483646 w 5822" name="T56"/>
                <a:gd fmla="*/ 2147483646 h 6759" name="T57"/>
                <a:gd fmla="*/ 2147483646 w 5822" name="T58"/>
                <a:gd fmla="*/ 2147483646 h 6759" name="T59"/>
                <a:gd fmla="*/ 2147483646 w 5822" name="T60"/>
                <a:gd fmla="*/ 2147483646 h 6759" name="T61"/>
                <a:gd fmla="*/ 2147483646 w 5822" name="T62"/>
                <a:gd fmla="*/ 2147483646 h 6759" name="T63"/>
                <a:gd fmla="*/ 2147483646 w 5822" name="T64"/>
                <a:gd fmla="*/ 2147483646 h 6759" name="T65"/>
                <a:gd fmla="*/ 2147483646 w 5822" name="T66"/>
                <a:gd fmla="*/ 2147483646 h 6759" name="T67"/>
                <a:gd fmla="*/ 2147483646 w 5822" name="T68"/>
                <a:gd fmla="*/ 2147483646 h 6759" name="T69"/>
                <a:gd fmla="*/ 2147483646 w 5822" name="T70"/>
                <a:gd fmla="*/ 2147483646 h 6759" name="T71"/>
                <a:gd fmla="*/ 2147483646 w 5822" name="T72"/>
                <a:gd fmla="*/ 2147483646 h 6759" name="T73"/>
                <a:gd fmla="*/ 2147483646 w 5822" name="T74"/>
                <a:gd fmla="*/ 2147483646 h 6759" name="T75"/>
                <a:gd fmla="*/ 2147483646 w 5822" name="T76"/>
                <a:gd fmla="*/ 2147483646 h 6759" name="T77"/>
                <a:gd fmla="*/ 2147483646 w 5822" name="T78"/>
                <a:gd fmla="*/ 2147483646 h 6759" name="T79"/>
                <a:gd fmla="*/ 2147483646 w 5822" name="T80"/>
                <a:gd fmla="*/ 2147483646 h 6759" name="T81"/>
                <a:gd fmla="*/ 2147483646 w 5822" name="T82"/>
                <a:gd fmla="*/ 2147483646 h 6759" name="T83"/>
                <a:gd fmla="*/ 2147483646 w 5822" name="T84"/>
                <a:gd fmla="*/ 2147483646 h 6759" name="T85"/>
                <a:gd fmla="*/ 2147483646 w 5822" name="T86"/>
                <a:gd fmla="*/ 2147483646 h 6759" name="T87"/>
                <a:gd fmla="*/ 2147483646 w 5822" name="T88"/>
                <a:gd fmla="*/ 2147483646 h 6759" name="T89"/>
                <a:gd fmla="*/ 2147483646 w 5822" name="T90"/>
                <a:gd fmla="*/ 2147483646 h 6759" name="T91"/>
                <a:gd fmla="*/ 2147483646 w 5822" name="T92"/>
                <a:gd fmla="*/ 2147483646 h 6759" name="T93"/>
                <a:gd fmla="*/ 2147483646 w 5822" name="T94"/>
                <a:gd fmla="*/ 2147483646 h 6759" name="T95"/>
                <a:gd fmla="*/ 2147483646 w 5822" name="T96"/>
                <a:gd fmla="*/ 2147483646 h 675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b" l="0" r="r" t="0"/>
              <a:pathLst>
                <a:path h="6758" w="5822">
                  <a:moveTo>
                    <a:pt x="0" y="6351"/>
                  </a:moveTo>
                  <a:lnTo>
                    <a:pt x="129" y="6351"/>
                  </a:lnTo>
                  <a:lnTo>
                    <a:pt x="129" y="3057"/>
                  </a:lnTo>
                  <a:lnTo>
                    <a:pt x="129" y="2914"/>
                  </a:lnTo>
                  <a:lnTo>
                    <a:pt x="266" y="2865"/>
                  </a:lnTo>
                  <a:lnTo>
                    <a:pt x="1775" y="2337"/>
                  </a:lnTo>
                  <a:lnTo>
                    <a:pt x="1775" y="1515"/>
                  </a:lnTo>
                  <a:lnTo>
                    <a:pt x="1775" y="1386"/>
                  </a:lnTo>
                  <a:lnTo>
                    <a:pt x="1892" y="1331"/>
                  </a:lnTo>
                  <a:lnTo>
                    <a:pt x="4422" y="137"/>
                  </a:lnTo>
                  <a:lnTo>
                    <a:pt x="4714" y="0"/>
                  </a:lnTo>
                  <a:lnTo>
                    <a:pt x="4714" y="56"/>
                  </a:lnTo>
                  <a:lnTo>
                    <a:pt x="5511" y="532"/>
                  </a:lnTo>
                  <a:lnTo>
                    <a:pt x="5511" y="6326"/>
                  </a:lnTo>
                  <a:lnTo>
                    <a:pt x="5822" y="6326"/>
                  </a:lnTo>
                  <a:lnTo>
                    <a:pt x="5822" y="6734"/>
                  </a:lnTo>
                  <a:lnTo>
                    <a:pt x="4510" y="6734"/>
                  </a:lnTo>
                  <a:lnTo>
                    <a:pt x="4305" y="6734"/>
                  </a:lnTo>
                  <a:lnTo>
                    <a:pt x="4305" y="6529"/>
                  </a:lnTo>
                  <a:lnTo>
                    <a:pt x="4305" y="643"/>
                  </a:lnTo>
                  <a:lnTo>
                    <a:pt x="2183" y="1644"/>
                  </a:lnTo>
                  <a:lnTo>
                    <a:pt x="2183" y="2194"/>
                  </a:lnTo>
                  <a:lnTo>
                    <a:pt x="2798" y="1979"/>
                  </a:lnTo>
                  <a:lnTo>
                    <a:pt x="3035" y="1895"/>
                  </a:lnTo>
                  <a:lnTo>
                    <a:pt x="3035" y="1889"/>
                  </a:lnTo>
                  <a:lnTo>
                    <a:pt x="3042" y="1892"/>
                  </a:lnTo>
                  <a:lnTo>
                    <a:pt x="3068" y="1884"/>
                  </a:lnTo>
                  <a:lnTo>
                    <a:pt x="3068" y="1909"/>
                  </a:lnTo>
                  <a:lnTo>
                    <a:pt x="3862" y="2381"/>
                  </a:lnTo>
                  <a:lnTo>
                    <a:pt x="3862" y="6313"/>
                  </a:lnTo>
                  <a:lnTo>
                    <a:pt x="4177" y="6313"/>
                  </a:lnTo>
                  <a:lnTo>
                    <a:pt x="4177" y="6722"/>
                  </a:lnTo>
                  <a:lnTo>
                    <a:pt x="2865" y="6722"/>
                  </a:lnTo>
                  <a:lnTo>
                    <a:pt x="2661" y="6722"/>
                  </a:lnTo>
                  <a:lnTo>
                    <a:pt x="2661" y="6517"/>
                  </a:lnTo>
                  <a:lnTo>
                    <a:pt x="2661" y="2458"/>
                  </a:lnTo>
                  <a:lnTo>
                    <a:pt x="538" y="3202"/>
                  </a:lnTo>
                  <a:lnTo>
                    <a:pt x="538" y="6556"/>
                  </a:lnTo>
                  <a:lnTo>
                    <a:pt x="538" y="6759"/>
                  </a:lnTo>
                  <a:lnTo>
                    <a:pt x="334" y="6759"/>
                  </a:lnTo>
                  <a:lnTo>
                    <a:pt x="0" y="6759"/>
                  </a:lnTo>
                  <a:lnTo>
                    <a:pt x="0" y="6351"/>
                  </a:lnTo>
                  <a:close/>
                  <a:moveTo>
                    <a:pt x="776" y="6707"/>
                  </a:moveTo>
                  <a:lnTo>
                    <a:pt x="776" y="6707"/>
                  </a:lnTo>
                  <a:lnTo>
                    <a:pt x="1501" y="6707"/>
                  </a:lnTo>
                  <a:lnTo>
                    <a:pt x="2348" y="6707"/>
                  </a:lnTo>
                  <a:lnTo>
                    <a:pt x="2348" y="5989"/>
                  </a:lnTo>
                  <a:lnTo>
                    <a:pt x="1501" y="6044"/>
                  </a:lnTo>
                  <a:lnTo>
                    <a:pt x="776" y="6092"/>
                  </a:lnTo>
                  <a:lnTo>
                    <a:pt x="776" y="6707"/>
                  </a:lnTo>
                  <a:close/>
                  <a:moveTo>
                    <a:pt x="776" y="4048"/>
                  </a:moveTo>
                  <a:lnTo>
                    <a:pt x="776" y="4048"/>
                  </a:lnTo>
                  <a:lnTo>
                    <a:pt x="1501" y="3842"/>
                  </a:lnTo>
                  <a:lnTo>
                    <a:pt x="2348" y="3604"/>
                  </a:lnTo>
                  <a:lnTo>
                    <a:pt x="2348" y="2883"/>
                  </a:lnTo>
                  <a:lnTo>
                    <a:pt x="1501" y="3178"/>
                  </a:lnTo>
                  <a:lnTo>
                    <a:pt x="776" y="3431"/>
                  </a:lnTo>
                  <a:lnTo>
                    <a:pt x="776" y="4048"/>
                  </a:lnTo>
                  <a:close/>
                  <a:moveTo>
                    <a:pt x="776" y="4926"/>
                  </a:moveTo>
                  <a:lnTo>
                    <a:pt x="776" y="4926"/>
                  </a:lnTo>
                  <a:lnTo>
                    <a:pt x="1501" y="4788"/>
                  </a:lnTo>
                  <a:lnTo>
                    <a:pt x="2348" y="4628"/>
                  </a:lnTo>
                  <a:lnTo>
                    <a:pt x="2348" y="3909"/>
                  </a:lnTo>
                  <a:lnTo>
                    <a:pt x="1501" y="4124"/>
                  </a:lnTo>
                  <a:lnTo>
                    <a:pt x="776" y="4310"/>
                  </a:lnTo>
                  <a:lnTo>
                    <a:pt x="776" y="4926"/>
                  </a:lnTo>
                  <a:close/>
                  <a:moveTo>
                    <a:pt x="776" y="5811"/>
                  </a:moveTo>
                  <a:lnTo>
                    <a:pt x="776" y="5811"/>
                  </a:lnTo>
                  <a:lnTo>
                    <a:pt x="1501" y="5741"/>
                  </a:lnTo>
                  <a:lnTo>
                    <a:pt x="2348" y="5661"/>
                  </a:lnTo>
                  <a:lnTo>
                    <a:pt x="2348" y="4942"/>
                  </a:lnTo>
                  <a:lnTo>
                    <a:pt x="1501" y="5078"/>
                  </a:lnTo>
                  <a:lnTo>
                    <a:pt x="776" y="5194"/>
                  </a:lnTo>
                  <a:lnTo>
                    <a:pt x="776" y="5811"/>
                  </a:lnTo>
                  <a:close/>
                </a:path>
              </a:pathLst>
            </a:custGeom>
            <a:solidFill>
              <a:srgbClr val="0070C0"/>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b0503020204020204" pitchFamily="34" typeface="微软雅黑"/>
              </a:endParaRPr>
            </a:p>
          </p:txBody>
        </p:sp>
      </p:grpSp>
      <p:grpSp>
        <p:nvGrpSpPr>
          <p:cNvPr id="14" name="组合 13"/>
          <p:cNvGrpSpPr/>
          <p:nvPr/>
        </p:nvGrpSpPr>
        <p:grpSpPr>
          <a:xfrm>
            <a:off x="4441410" y="2892878"/>
            <a:ext cx="1149740" cy="1149740"/>
            <a:chOff x="1835696" y="2211710"/>
            <a:chExt cx="1149740" cy="1149740"/>
          </a:xfrm>
        </p:grpSpPr>
        <p:grpSp>
          <p:nvGrpSpPr>
            <p:cNvPr id="15" name="组合 14"/>
            <p:cNvGrpSpPr/>
            <p:nvPr/>
          </p:nvGrpSpPr>
          <p:grpSpPr>
            <a:xfrm>
              <a:off x="1835696" y="2211710"/>
              <a:ext cx="1149740" cy="1149740"/>
              <a:chOff x="304800" y="673100"/>
              <a:chExt cx="4000500" cy="4000500"/>
            </a:xfrm>
            <a:effectLst>
              <a:outerShdw algn="tr" blurRad="444500" dir="8100000" dist="254000" rotWithShape="0">
                <a:prstClr val="black">
                  <a:alpha val="50000"/>
                </a:prstClr>
              </a:outerShdw>
            </a:effectLst>
          </p:grpSpPr>
          <p:sp>
            <p:nvSpPr>
              <p:cNvPr id="17" name="同心圆 16"/>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sp>
            <p:nvSpPr>
              <p:cNvPr id="18" name="椭圆 1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lumMod val="75000"/>
                      <a:lumOff val="25000"/>
                    </a:schemeClr>
                  </a:solidFill>
                </a:endParaRPr>
              </a:p>
            </p:txBody>
          </p:sp>
        </p:grpSp>
        <p:sp>
          <p:nvSpPr>
            <p:cNvPr id="16" name="KSO_Shape"/>
            <p:cNvSpPr/>
            <p:nvPr/>
          </p:nvSpPr>
          <p:spPr bwMode="auto">
            <a:xfrm>
              <a:off x="2089100" y="2562390"/>
              <a:ext cx="649486" cy="486031"/>
            </a:xfrm>
            <a:custGeom>
              <a:gdLst>
                <a:gd fmla="*/ 151004 w 5185" name="T0"/>
                <a:gd fmla="*/ 1065477 h 3880" name="T1"/>
                <a:gd fmla="*/ 1873403 w 5185" name="T2"/>
                <a:gd fmla="*/ 1297678 h 3880" name="T3"/>
                <a:gd fmla="*/ 751713 w 5185" name="T4"/>
                <a:gd fmla="*/ 1241832 h 3880" name="T5"/>
                <a:gd fmla="*/ 1108464 w 5185" name="T6"/>
                <a:gd fmla="*/ 1148144 h 3880" name="T7"/>
                <a:gd fmla="*/ 751713 w 5185" name="T8"/>
                <a:gd fmla="*/ 1241832 h 3880" name="T9"/>
                <a:gd fmla="*/ 1726808 w 5185" name="T10"/>
                <a:gd fmla="*/ 1012203 h 3880" name="T11"/>
                <a:gd fmla="*/ 1726073 w 5185" name="T12"/>
                <a:gd fmla="*/ 1007794 h 3880" name="T13"/>
                <a:gd fmla="*/ 1726808 w 5185" name="T14"/>
                <a:gd fmla="*/ 44089 h 3880" name="T15"/>
                <a:gd fmla="*/ 1726441 w 5185" name="T16"/>
                <a:gd fmla="*/ 39680 h 3880" name="T17"/>
                <a:gd fmla="*/ 1724604 w 5185" name="T18"/>
                <a:gd fmla="*/ 30862 h 3880" name="T19"/>
                <a:gd fmla="*/ 1721297 w 5185" name="T20"/>
                <a:gd fmla="*/ 23147 h 3880" name="T21"/>
                <a:gd fmla="*/ 1716888 w 5185" name="T22"/>
                <a:gd fmla="*/ 15798 h 3880" name="T23"/>
                <a:gd fmla="*/ 1711010 w 5185" name="T24"/>
                <a:gd fmla="*/ 9920 h 3880" name="T25"/>
                <a:gd fmla="*/ 1703662 w 5185" name="T26"/>
                <a:gd fmla="*/ 5144 h 3880" name="T27"/>
                <a:gd fmla="*/ 1695946 w 5185" name="T28"/>
                <a:gd fmla="*/ 1837 h 3880" name="T29"/>
                <a:gd fmla="*/ 1687128 w 5185" name="T30"/>
                <a:gd fmla="*/ 367 h 3880" name="T31"/>
                <a:gd fmla="*/ 222281 w 5185" name="T32"/>
                <a:gd fmla="*/ 0 h 3880" name="T33"/>
                <a:gd fmla="*/ 217872 w 5185" name="T34"/>
                <a:gd fmla="*/ 367 h 3880" name="T35"/>
                <a:gd fmla="*/ 209054 w 5185" name="T36"/>
                <a:gd fmla="*/ 1837 h 3880" name="T37"/>
                <a:gd fmla="*/ 201338 w 5185" name="T38"/>
                <a:gd fmla="*/ 5144 h 3880" name="T39"/>
                <a:gd fmla="*/ 194358 w 5185" name="T40"/>
                <a:gd fmla="*/ 9920 h 3880" name="T41"/>
                <a:gd fmla="*/ 188112 w 5185" name="T42"/>
                <a:gd fmla="*/ 15798 h 3880" name="T43"/>
                <a:gd fmla="*/ 183336 w 5185" name="T44"/>
                <a:gd fmla="*/ 23147 h 3880" name="T45"/>
                <a:gd fmla="*/ 180029 w 5185" name="T46"/>
                <a:gd fmla="*/ 30862 h 3880" name="T47"/>
                <a:gd fmla="*/ 178559 w 5185" name="T48"/>
                <a:gd fmla="*/ 39680 h 3880" name="T49"/>
                <a:gd fmla="*/ 178192 w 5185" name="T50"/>
                <a:gd fmla="*/ 1003386 h 3880" name="T51"/>
                <a:gd fmla="*/ 178559 w 5185" name="T52"/>
                <a:gd fmla="*/ 1007794 h 3880" name="T53"/>
                <a:gd fmla="*/ 178192 w 5185" name="T54"/>
                <a:gd fmla="*/ 1012203 h 3880" name="T55"/>
                <a:gd fmla="*/ 1727176 w 5185" name="T56"/>
                <a:gd fmla="*/ 1012571 h 3880" name="T57"/>
                <a:gd fmla="*/ 1616954 w 5185" name="T58"/>
                <a:gd fmla="*/ 937620 h 3880" name="T59"/>
                <a:gd fmla="*/ 288046 w 5185" name="T60"/>
                <a:gd fmla="*/ 109854 h 3880" name="T61"/>
                <a:gd fmla="*/ 1616954 w 5185" name="T62"/>
                <a:gd fmla="*/ 937620 h 3880" name="T63"/>
                <a:gd fmla="*/ 4409 w 5185" name="T64"/>
                <a:gd fmla="*/ 1350584 h 3880" name="T65"/>
                <a:gd fmla="*/ 0 w 5185" name="T66"/>
                <a:gd fmla="*/ 1359402 h 3880" name="T67"/>
                <a:gd fmla="*/ 735 w 5185" name="T68"/>
                <a:gd fmla="*/ 1369322 h 3880" name="T69"/>
                <a:gd fmla="*/ 3307 w 5185" name="T70"/>
                <a:gd fmla="*/ 1379977 h 3880" name="T71"/>
                <a:gd fmla="*/ 7348 w 5185" name="T72"/>
                <a:gd fmla="*/ 1390999 h 3880" name="T73"/>
                <a:gd fmla="*/ 13227 w 5185" name="T74"/>
                <a:gd fmla="*/ 1401654 h 3880" name="T75"/>
                <a:gd fmla="*/ 19473 w 5185" name="T76"/>
                <a:gd fmla="*/ 1411206 h 3880" name="T77"/>
                <a:gd fmla="*/ 26821 w 5185" name="T78"/>
                <a:gd fmla="*/ 1418554 h 3880" name="T79"/>
                <a:gd fmla="*/ 35271 w 5185" name="T80"/>
                <a:gd fmla="*/ 1423698 h 3880" name="T81"/>
                <a:gd fmla="*/ 41884 w 5185" name="T82"/>
                <a:gd fmla="*/ 1425168 h 3880" name="T83"/>
                <a:gd fmla="*/ 1860911 w 5185" name="T84"/>
                <a:gd fmla="*/ 1425535 h 3880" name="T85"/>
                <a:gd fmla="*/ 1863116 w 5185" name="T86"/>
                <a:gd fmla="*/ 1425168 h 3880" name="T87"/>
                <a:gd fmla="*/ 1869729 w 5185" name="T88"/>
                <a:gd fmla="*/ 1423698 h 3880" name="T89"/>
                <a:gd fmla="*/ 1878179 w 5185" name="T90"/>
                <a:gd fmla="*/ 1418554 h 3880" name="T91"/>
                <a:gd fmla="*/ 1885527 w 5185" name="T92"/>
                <a:gd fmla="*/ 1411206 h 3880" name="T93"/>
                <a:gd fmla="*/ 1892141 w 5185" name="T94"/>
                <a:gd fmla="*/ 1401654 h 3880" name="T95"/>
                <a:gd fmla="*/ 1897652 w 5185" name="T96"/>
                <a:gd fmla="*/ 1390999 h 3880" name="T97"/>
                <a:gd fmla="*/ 1901693 w 5185" name="T98"/>
                <a:gd fmla="*/ 1379977 h 3880" name="T99"/>
                <a:gd fmla="*/ 1903898 w 5185" name="T100"/>
                <a:gd fmla="*/ 1369322 h 3880" name="T101"/>
                <a:gd fmla="*/ 1905000 w 5185" name="T102"/>
                <a:gd fmla="*/ 1359402 h 3880"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3880" w="5185">
                  <a:moveTo>
                    <a:pt x="4775" y="2900"/>
                  </a:moveTo>
                  <a:lnTo>
                    <a:pt x="411" y="2900"/>
                  </a:lnTo>
                  <a:lnTo>
                    <a:pt x="87" y="3532"/>
                  </a:lnTo>
                  <a:lnTo>
                    <a:pt x="5099" y="3532"/>
                  </a:lnTo>
                  <a:lnTo>
                    <a:pt x="4775" y="2900"/>
                  </a:lnTo>
                  <a:close/>
                  <a:moveTo>
                    <a:pt x="2046" y="3380"/>
                  </a:moveTo>
                  <a:lnTo>
                    <a:pt x="2181" y="3125"/>
                  </a:lnTo>
                  <a:lnTo>
                    <a:pt x="3017" y="3125"/>
                  </a:lnTo>
                  <a:lnTo>
                    <a:pt x="3139" y="3380"/>
                  </a:lnTo>
                  <a:lnTo>
                    <a:pt x="2046" y="3380"/>
                  </a:lnTo>
                  <a:close/>
                  <a:moveTo>
                    <a:pt x="4700" y="2755"/>
                  </a:moveTo>
                  <a:lnTo>
                    <a:pt x="4700" y="2755"/>
                  </a:lnTo>
                  <a:lnTo>
                    <a:pt x="4698" y="2743"/>
                  </a:lnTo>
                  <a:lnTo>
                    <a:pt x="4700" y="2731"/>
                  </a:lnTo>
                  <a:lnTo>
                    <a:pt x="4700" y="120"/>
                  </a:lnTo>
                  <a:lnTo>
                    <a:pt x="4699" y="108"/>
                  </a:lnTo>
                  <a:lnTo>
                    <a:pt x="4697" y="95"/>
                  </a:lnTo>
                  <a:lnTo>
                    <a:pt x="4694" y="84"/>
                  </a:lnTo>
                  <a:lnTo>
                    <a:pt x="4690" y="73"/>
                  </a:lnTo>
                  <a:lnTo>
                    <a:pt x="4685" y="63"/>
                  </a:lnTo>
                  <a:lnTo>
                    <a:pt x="4680" y="53"/>
                  </a:lnTo>
                  <a:lnTo>
                    <a:pt x="4673" y="43"/>
                  </a:lnTo>
                  <a:lnTo>
                    <a:pt x="4665" y="34"/>
                  </a:lnTo>
                  <a:lnTo>
                    <a:pt x="4657" y="27"/>
                  </a:lnTo>
                  <a:lnTo>
                    <a:pt x="4647" y="20"/>
                  </a:lnTo>
                  <a:lnTo>
                    <a:pt x="4637" y="14"/>
                  </a:lnTo>
                  <a:lnTo>
                    <a:pt x="4627" y="9"/>
                  </a:lnTo>
                  <a:lnTo>
                    <a:pt x="4616" y="5"/>
                  </a:lnTo>
                  <a:lnTo>
                    <a:pt x="4605" y="2"/>
                  </a:lnTo>
                  <a:lnTo>
                    <a:pt x="4592" y="1"/>
                  </a:lnTo>
                  <a:lnTo>
                    <a:pt x="4580" y="0"/>
                  </a:lnTo>
                  <a:lnTo>
                    <a:pt x="605" y="0"/>
                  </a:lnTo>
                  <a:lnTo>
                    <a:pt x="593" y="1"/>
                  </a:lnTo>
                  <a:lnTo>
                    <a:pt x="581" y="2"/>
                  </a:lnTo>
                  <a:lnTo>
                    <a:pt x="569" y="5"/>
                  </a:lnTo>
                  <a:lnTo>
                    <a:pt x="558" y="9"/>
                  </a:lnTo>
                  <a:lnTo>
                    <a:pt x="548" y="14"/>
                  </a:lnTo>
                  <a:lnTo>
                    <a:pt x="538" y="20"/>
                  </a:lnTo>
                  <a:lnTo>
                    <a:pt x="529" y="27"/>
                  </a:lnTo>
                  <a:lnTo>
                    <a:pt x="521" y="34"/>
                  </a:lnTo>
                  <a:lnTo>
                    <a:pt x="512" y="43"/>
                  </a:lnTo>
                  <a:lnTo>
                    <a:pt x="505" y="53"/>
                  </a:lnTo>
                  <a:lnTo>
                    <a:pt x="499" y="63"/>
                  </a:lnTo>
                  <a:lnTo>
                    <a:pt x="494" y="73"/>
                  </a:lnTo>
                  <a:lnTo>
                    <a:pt x="490" y="84"/>
                  </a:lnTo>
                  <a:lnTo>
                    <a:pt x="488" y="95"/>
                  </a:lnTo>
                  <a:lnTo>
                    <a:pt x="486" y="108"/>
                  </a:lnTo>
                  <a:lnTo>
                    <a:pt x="485" y="120"/>
                  </a:lnTo>
                  <a:lnTo>
                    <a:pt x="485" y="2731"/>
                  </a:lnTo>
                  <a:lnTo>
                    <a:pt x="486" y="2743"/>
                  </a:lnTo>
                  <a:lnTo>
                    <a:pt x="485" y="2755"/>
                  </a:lnTo>
                  <a:lnTo>
                    <a:pt x="484" y="2756"/>
                  </a:lnTo>
                  <a:lnTo>
                    <a:pt x="4701" y="2756"/>
                  </a:lnTo>
                  <a:lnTo>
                    <a:pt x="4700" y="2755"/>
                  </a:lnTo>
                  <a:close/>
                  <a:moveTo>
                    <a:pt x="4401" y="2552"/>
                  </a:moveTo>
                  <a:lnTo>
                    <a:pt x="784" y="2552"/>
                  </a:lnTo>
                  <a:lnTo>
                    <a:pt x="784" y="299"/>
                  </a:lnTo>
                  <a:lnTo>
                    <a:pt x="4401" y="299"/>
                  </a:lnTo>
                  <a:lnTo>
                    <a:pt x="4401" y="2552"/>
                  </a:lnTo>
                  <a:close/>
                  <a:moveTo>
                    <a:pt x="5172" y="3676"/>
                  </a:moveTo>
                  <a:lnTo>
                    <a:pt x="12" y="3676"/>
                  </a:lnTo>
                  <a:lnTo>
                    <a:pt x="0" y="3700"/>
                  </a:lnTo>
                  <a:lnTo>
                    <a:pt x="1" y="3713"/>
                  </a:lnTo>
                  <a:lnTo>
                    <a:pt x="2" y="3727"/>
                  </a:lnTo>
                  <a:lnTo>
                    <a:pt x="5" y="3741"/>
                  </a:lnTo>
                  <a:lnTo>
                    <a:pt x="9" y="3756"/>
                  </a:lnTo>
                  <a:lnTo>
                    <a:pt x="14" y="3771"/>
                  </a:lnTo>
                  <a:lnTo>
                    <a:pt x="20" y="3786"/>
                  </a:lnTo>
                  <a:lnTo>
                    <a:pt x="28" y="3801"/>
                  </a:lnTo>
                  <a:lnTo>
                    <a:pt x="36" y="3815"/>
                  </a:lnTo>
                  <a:lnTo>
                    <a:pt x="44" y="3828"/>
                  </a:lnTo>
                  <a:lnTo>
                    <a:pt x="53" y="3841"/>
                  </a:lnTo>
                  <a:lnTo>
                    <a:pt x="63" y="3852"/>
                  </a:lnTo>
                  <a:lnTo>
                    <a:pt x="73" y="3861"/>
                  </a:lnTo>
                  <a:lnTo>
                    <a:pt x="85" y="3869"/>
                  </a:lnTo>
                  <a:lnTo>
                    <a:pt x="96" y="3875"/>
                  </a:lnTo>
                  <a:lnTo>
                    <a:pt x="108" y="3878"/>
                  </a:lnTo>
                  <a:lnTo>
                    <a:pt x="114" y="3879"/>
                  </a:lnTo>
                  <a:lnTo>
                    <a:pt x="120" y="3880"/>
                  </a:lnTo>
                  <a:lnTo>
                    <a:pt x="5065" y="3880"/>
                  </a:lnTo>
                  <a:lnTo>
                    <a:pt x="5071" y="3879"/>
                  </a:lnTo>
                  <a:lnTo>
                    <a:pt x="5077" y="3878"/>
                  </a:lnTo>
                  <a:lnTo>
                    <a:pt x="5089" y="3875"/>
                  </a:lnTo>
                  <a:lnTo>
                    <a:pt x="5101" y="3869"/>
                  </a:lnTo>
                  <a:lnTo>
                    <a:pt x="5112" y="3861"/>
                  </a:lnTo>
                  <a:lnTo>
                    <a:pt x="5122" y="3852"/>
                  </a:lnTo>
                  <a:lnTo>
                    <a:pt x="5132" y="3841"/>
                  </a:lnTo>
                  <a:lnTo>
                    <a:pt x="5141" y="3828"/>
                  </a:lnTo>
                  <a:lnTo>
                    <a:pt x="5150" y="3815"/>
                  </a:lnTo>
                  <a:lnTo>
                    <a:pt x="5158" y="3801"/>
                  </a:lnTo>
                  <a:lnTo>
                    <a:pt x="5165" y="3786"/>
                  </a:lnTo>
                  <a:lnTo>
                    <a:pt x="5171" y="3771"/>
                  </a:lnTo>
                  <a:lnTo>
                    <a:pt x="5176" y="3756"/>
                  </a:lnTo>
                  <a:lnTo>
                    <a:pt x="5180" y="3741"/>
                  </a:lnTo>
                  <a:lnTo>
                    <a:pt x="5182" y="3727"/>
                  </a:lnTo>
                  <a:lnTo>
                    <a:pt x="5184" y="3713"/>
                  </a:lnTo>
                  <a:lnTo>
                    <a:pt x="5185" y="3700"/>
                  </a:lnTo>
                  <a:lnTo>
                    <a:pt x="5172" y="3676"/>
                  </a:lnTo>
                  <a:close/>
                </a:path>
              </a:pathLst>
            </a:custGeom>
            <a:solidFill>
              <a:srgbClr val="0070C0"/>
            </a:solidFill>
            <a:ln>
              <a:noFill/>
            </a:ln>
            <a:extLst/>
          </p:spPr>
          <p:txBody>
            <a:bodyPr anchor="ctr" bIns="360000">
              <a:scene3d>
                <a:camera prst="orthographicFront"/>
                <a:lightRig dir="t" rig="threePt"/>
              </a:scene3d>
              <a:sp3d>
                <a:contourClr>
                  <a:srgbClr val="FFFFFF"/>
                </a:contourClr>
              </a:sp3d>
            </a:bodyPr>
            <a:lstStyle/>
            <a:p>
              <a:pPr algn="ctr">
                <a:defRPr/>
              </a:pPr>
              <a:endParaRPr altLang="en-US" lang="zh-CN">
                <a:solidFill>
                  <a:schemeClr val="tx1">
                    <a:lumMod val="75000"/>
                    <a:lumOff val="25000"/>
                  </a:schemeClr>
                </a:solidFill>
                <a:ea charset="-122" panose="020b0503020204020204" pitchFamily="34" typeface="微软雅黑"/>
              </a:endParaRPr>
            </a:p>
          </p:txBody>
        </p:sp>
      </p:grpSp>
      <p:grpSp>
        <p:nvGrpSpPr>
          <p:cNvPr id="19" name="组合 18"/>
          <p:cNvGrpSpPr/>
          <p:nvPr/>
        </p:nvGrpSpPr>
        <p:grpSpPr>
          <a:xfrm>
            <a:off x="5089482" y="4117016"/>
            <a:ext cx="1149740" cy="1149740"/>
            <a:chOff x="2483768" y="3435846"/>
            <a:chExt cx="1149740" cy="1149740"/>
          </a:xfrm>
        </p:grpSpPr>
        <p:grpSp>
          <p:nvGrpSpPr>
            <p:cNvPr id="20" name="组合 19"/>
            <p:cNvGrpSpPr/>
            <p:nvPr/>
          </p:nvGrpSpPr>
          <p:grpSpPr>
            <a:xfrm>
              <a:off x="2483768" y="3435846"/>
              <a:ext cx="1149740" cy="1149740"/>
              <a:chOff x="304800" y="673100"/>
              <a:chExt cx="4000500" cy="4000500"/>
            </a:xfrm>
            <a:effectLst>
              <a:outerShdw algn="tr" blurRad="444500" dir="8100000" dist="254000" rotWithShape="0">
                <a:prstClr val="black">
                  <a:alpha val="50000"/>
                </a:prstClr>
              </a:outerShdw>
            </a:effectLst>
          </p:grpSpPr>
          <p:sp>
            <p:nvSpPr>
              <p:cNvPr id="22" name="同心圆 21"/>
              <p:cNvSpPr/>
              <p:nvPr/>
            </p:nvSpPr>
            <p:spPr>
              <a:xfrm>
                <a:off x="304800" y="673100"/>
                <a:ext cx="4000500" cy="4000500"/>
              </a:xfrm>
              <a:prstGeom prst="donut">
                <a:avLst>
                  <a:gd fmla="val 4879" name="adj"/>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23" name="椭圆 2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KSO_Shape"/>
            <p:cNvSpPr/>
            <p:nvPr/>
          </p:nvSpPr>
          <p:spPr bwMode="auto">
            <a:xfrm>
              <a:off x="2802446" y="3812214"/>
              <a:ext cx="521267" cy="439601"/>
            </a:xfrm>
            <a:custGeom>
              <a:gdLst>
                <a:gd fmla="*/ 332222 w 2301876" name="T0"/>
                <a:gd fmla="*/ 1410232 h 1941513" name="T1"/>
                <a:gd fmla="*/ 321717 w 2301876" name="T2"/>
                <a:gd fmla="*/ 1470415 h 1941513" name="T3"/>
                <a:gd fmla="*/ 382384 w 2301876" name="T4"/>
                <a:gd fmla="*/ 1525343 h 1941513" name="T5"/>
                <a:gd fmla="*/ 696485 w 2301876" name="T6"/>
                <a:gd fmla="*/ 1509573 h 1941513" name="T7"/>
                <a:gd fmla="*/ 723010 w 2301876" name="T8"/>
                <a:gd fmla="*/ 1444398 h 1941513" name="T9"/>
                <a:gd fmla="*/ 671273 w 2301876" name="T10"/>
                <a:gd fmla="*/ 1380797 h 1941513" name="T11"/>
                <a:gd fmla="*/ 1348867 w 2301876" name="T12"/>
                <a:gd fmla="*/ 1247408 h 1941513" name="T13"/>
                <a:gd fmla="*/ 1327043 w 2301876" name="T14"/>
                <a:gd fmla="*/ 1320445 h 1941513" name="T15"/>
                <a:gd fmla="*/ 1593934 w 2301876" name="T16"/>
                <a:gd fmla="*/ 1356438 h 1941513" name="T17"/>
                <a:gd fmla="*/ 1647838 w 2301876" name="T18"/>
                <a:gd fmla="*/ 1303105 h 1941513" name="T19"/>
                <a:gd fmla="*/ 1606030 w 2301876" name="T20"/>
                <a:gd fmla="*/ 1239789 h 1941513" name="T21"/>
                <a:gd fmla="*/ 1529191 w 2301876" name="T22"/>
                <a:gd fmla="*/ 516517 h 1941513" name="T23"/>
                <a:gd fmla="*/ 1584982 w 2301876" name="T24"/>
                <a:gd fmla="*/ 576970 h 1941513" name="T25"/>
                <a:gd fmla="*/ 1601035 w 2301876" name="T26"/>
                <a:gd fmla="*/ 667649 h 1941513" name="T27"/>
                <a:gd fmla="*/ 1640510 w 2301876" name="T28"/>
                <a:gd fmla="*/ 716799 h 1941513" name="T29"/>
                <a:gd fmla="*/ 1583140 w 2301876" name="T30"/>
                <a:gd fmla="*/ 840071 h 1941513" name="T31"/>
                <a:gd fmla="*/ 1691827 w 2301876" name="T32"/>
                <a:gd fmla="*/ 916820 h 1941513" name="T33"/>
                <a:gd fmla="*/ 1229710 w 2301876" name="T34"/>
                <a:gd fmla="*/ 1106063 h 1941513" name="T35"/>
                <a:gd fmla="*/ 1284448 w 2301876" name="T36"/>
                <a:gd fmla="*/ 909460 h 1941513" name="T37"/>
                <a:gd fmla="*/ 1396556 w 2301876" name="T38"/>
                <a:gd fmla="*/ 836654 h 1941513" name="T39"/>
                <a:gd fmla="*/ 1335239 w 2301876" name="T40"/>
                <a:gd fmla="*/ 712857 h 1941513" name="T41"/>
                <a:gd fmla="*/ 1370240 w 2301876" name="T42"/>
                <a:gd fmla="*/ 660815 h 1941513" name="T43"/>
                <a:gd fmla="*/ 1388398 w 2301876" name="T44"/>
                <a:gd fmla="*/ 571451 h 1941513" name="T45"/>
                <a:gd fmla="*/ 1446031 w 2301876" name="T46"/>
                <a:gd fmla="*/ 514152 h 1941513" name="T47"/>
                <a:gd fmla="*/ 570227 w 2301876" name="T48"/>
                <a:gd fmla="*/ 477627 h 1941513" name="T49"/>
                <a:gd fmla="*/ 641756 w 2301876" name="T50"/>
                <a:gd fmla="*/ 549062 h 1941513" name="T51"/>
                <a:gd fmla="*/ 661216 w 2301876" name="T52"/>
                <a:gd fmla="*/ 657005 h 1941513" name="T53"/>
                <a:gd fmla="*/ 633078 w 2301876" name="T54"/>
                <a:gd fmla="*/ 739471 h 1941513" name="T55"/>
                <a:gd fmla="*/ 574697 w 2301876" name="T56"/>
                <a:gd fmla="*/ 792786 h 1941513" name="T57"/>
                <a:gd fmla="*/ 708552 w 2301876" name="T58"/>
                <a:gd fmla="*/ 915697 h 1941513" name="T59"/>
                <a:gd fmla="*/ 815320 w 2301876" name="T60"/>
                <a:gd fmla="*/ 1036508 h 1941513" name="T61"/>
                <a:gd fmla="*/ 222836 w 2301876" name="T62"/>
                <a:gd fmla="*/ 1047276 h 1941513" name="T63"/>
                <a:gd fmla="*/ 324870 w 2301876" name="T64"/>
                <a:gd fmla="*/ 922526 h 1941513" name="T65"/>
                <a:gd fmla="*/ 473189 w 2301876" name="T66"/>
                <a:gd fmla="*/ 794886 h 1941513" name="T67"/>
                <a:gd fmla="*/ 413493 w 2301876" name="T68"/>
                <a:gd fmla="*/ 744461 h 1941513" name="T69"/>
                <a:gd fmla="*/ 382462 w 2301876" name="T70"/>
                <a:gd fmla="*/ 663570 h 1941513" name="T71"/>
                <a:gd fmla="*/ 397978 w 2301876" name="T72"/>
                <a:gd fmla="*/ 556154 h 1941513" name="T73"/>
                <a:gd fmla="*/ 466878 w 2301876" name="T74"/>
                <a:gd fmla="*/ 480778 h 1941513" name="T75"/>
                <a:gd fmla="*/ 140242 w 2301876" name="T76"/>
                <a:gd fmla="*/ 134558 h 1941513" name="T77"/>
                <a:gd fmla="*/ 133677 w 2301876" name="T78"/>
                <a:gd fmla="*/ 1210760 h 1941513" name="T79"/>
                <a:gd fmla="*/ 198545 w 2301876" name="T80"/>
                <a:gd fmla="*/ 1290654 h 1941513" name="T81"/>
                <a:gd fmla="*/ 905010 w 2301876" name="T82"/>
                <a:gd fmla="*/ 1223901 h 1941513" name="T83"/>
                <a:gd fmla="*/ 906061 w 2301876" name="T84"/>
                <a:gd fmla="*/ 137186 h 1941513" name="T85"/>
                <a:gd fmla="*/ 1795088 w 2301876" name="T86"/>
                <a:gd fmla="*/ 130835 h 1941513" name="T87"/>
                <a:gd fmla="*/ 1869239 w 2301876" name="T88"/>
                <a:gd fmla="*/ 166040 h 1941513" name="T89"/>
                <a:gd fmla="*/ 1904211 w 2301876" name="T90"/>
                <a:gd fmla="*/ 240391 h 1941513" name="T91"/>
                <a:gd fmla="*/ 1879757 w 2301876" name="T92"/>
                <a:gd fmla="*/ 1330166 h 1941513" name="T93"/>
                <a:gd fmla="*/ 1769057 w 2301876" name="T94"/>
                <a:gd fmla="*/ 1410033 h 1941513" name="T95"/>
                <a:gd fmla="*/ 1237904 w 2301876" name="T96"/>
                <a:gd fmla="*/ 1415550 h 1941513" name="T97"/>
                <a:gd fmla="*/ 1189785 w 2301876" name="T98"/>
                <a:gd fmla="*/ 1139429 h 1941513" name="T99"/>
                <a:gd fmla="*/ 1756435 w 2301876" name="T100"/>
                <a:gd fmla="*/ 1159921 h 1941513" name="T101"/>
                <a:gd fmla="*/ 1799821 w 2301876" name="T102"/>
                <a:gd fmla="*/ 1088198 h 1941513" name="T103"/>
                <a:gd fmla="*/ 898445 w 2301876" name="T104"/>
                <a:gd fmla="*/ 262 h 1941513" name="T105"/>
                <a:gd fmla="*/ 992990 w 2301876" name="T106"/>
                <a:gd fmla="*/ 39421 h 1941513" name="T107"/>
                <a:gd fmla="*/ 1041313 w 2301876" name="T108"/>
                <a:gd fmla="*/ 129302 h 1941513" name="T109"/>
                <a:gd fmla="*/ 1017414 w 2301876" name="T110"/>
                <a:gd fmla="*/ 1483030 h 1941513" name="T111"/>
                <a:gd fmla="*/ 887939 w 2301876" name="T112"/>
                <a:gd fmla="*/ 1588417 h 1941513" name="T113"/>
                <a:gd fmla="*/ 200909 w 2301876" name="T114"/>
                <a:gd fmla="*/ 1599454 h 1941513" name="T115"/>
                <a:gd fmla="*/ 45959 w 2301876" name="T116"/>
                <a:gd fmla="*/ 1513779 h 1941513" name="T117"/>
                <a:gd fmla="*/ 0 w 2301876" name="T118"/>
                <a:gd fmla="*/ 152429 h 1941513" name="T119"/>
                <a:gd fmla="*/ 34667 w 2301876" name="T120"/>
                <a:gd fmla="*/ 55452 h 1941513" name="T121"/>
                <a:gd fmla="*/ 121596 w 2301876" name="T122"/>
                <a:gd fmla="*/ 2891 h 1941513"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1941513" w="2301876">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0070C0"/>
            </a:solidFill>
            <a:ln>
              <a:noFill/>
            </a:ln>
            <a:extLst/>
          </p:spPr>
          <p:txBody>
            <a:bodyPr anchor="ctr">
              <a:scene3d>
                <a:camera prst="orthographicFront"/>
                <a:lightRig dir="t" rig="threePt"/>
              </a:scene3d>
              <a:sp3d>
                <a:contourClr>
                  <a:srgbClr val="FFFFFF"/>
                </a:contourClr>
              </a:sp3d>
            </a:bodyPr>
            <a:lstStyle/>
            <a:p>
              <a:pPr algn="ctr">
                <a:defRPr/>
              </a:pPr>
              <a:endParaRPr altLang="en-US" lang="zh-CN">
                <a:solidFill>
                  <a:srgbClr val="FFFFFF"/>
                </a:solidFill>
                <a:ea charset="-122" panose="020b0503020204020204" pitchFamily="34" typeface="微软雅黑"/>
              </a:endParaRPr>
            </a:p>
          </p:txBody>
        </p:sp>
      </p:grpSp>
      <p:sp>
        <p:nvSpPr>
          <p:cNvPr id="24" name="Line 39"/>
          <p:cNvSpPr>
            <a:spLocks noChangeShapeType="1"/>
          </p:cNvSpPr>
          <p:nvPr/>
        </p:nvSpPr>
        <p:spPr bwMode="auto">
          <a:xfrm>
            <a:off x="6402778" y="2427476"/>
            <a:ext cx="915275" cy="450074"/>
          </a:xfrm>
          <a:prstGeom prst="line">
            <a:avLst/>
          </a:prstGeom>
          <a:noFill/>
          <a:ln cap="rnd" w="57150">
            <a:solidFill>
              <a:schemeClr val="tx1">
                <a:lumMod val="50000"/>
                <a:lumOff val="50000"/>
              </a:schemeClr>
            </a:solidFill>
            <a:prstDash val="sysDot"/>
            <a:round/>
            <a:tailEnd len="med" type="triangle" w="med"/>
          </a:ln>
          <a:scene3d>
            <a:camera prst="orthographicFront">
              <a:rot lat="0" lon="0" rev="300000"/>
            </a:camera>
            <a:lightRig dir="t" rig="threePt"/>
          </a:scene3d>
          <a:extLst>
            <a:ext uri="{909E8E84-426E-40DD-AFC4-6F175D3DCCD1}">
              <a14:hiddenFill>
                <a:noFill/>
              </a14:hiddenFill>
            </a:ext>
          </a:extLst>
        </p:spPr>
        <p:txBody>
          <a:bodyPr anchor="ctr" wrap="none"/>
          <a:lstStyle/>
          <a:p>
            <a:endParaRPr altLang="en-US" lang="zh-CN"/>
          </a:p>
        </p:txBody>
      </p:sp>
      <p:sp>
        <p:nvSpPr>
          <p:cNvPr id="25" name="Line 40"/>
          <p:cNvSpPr>
            <a:spLocks noChangeShapeType="1"/>
          </p:cNvSpPr>
          <p:nvPr/>
        </p:nvSpPr>
        <p:spPr bwMode="auto">
          <a:xfrm>
            <a:off x="5929431" y="3420657"/>
            <a:ext cx="1241799" cy="1261"/>
          </a:xfrm>
          <a:prstGeom prst="line">
            <a:avLst/>
          </a:prstGeom>
          <a:noFill/>
          <a:ln cap="rnd" w="57150">
            <a:solidFill>
              <a:schemeClr val="tx1">
                <a:lumMod val="50000"/>
                <a:lumOff val="50000"/>
              </a:schemeClr>
            </a:solidFill>
            <a:prstDash val="sysDot"/>
            <a:round/>
            <a:tailEnd len="med" type="triangle" w="med"/>
          </a:ln>
          <a:extLst>
            <a:ext uri="{909E8E84-426E-40DD-AFC4-6F175D3DCCD1}">
              <a14:hiddenFill>
                <a:noFill/>
              </a14:hiddenFill>
            </a:ext>
          </a:extLst>
        </p:spPr>
        <p:txBody>
          <a:bodyPr anchor="ctr" wrap="none"/>
          <a:lstStyle/>
          <a:p>
            <a:endParaRPr altLang="en-US" lang="zh-CN"/>
          </a:p>
        </p:txBody>
      </p:sp>
      <p:sp>
        <p:nvSpPr>
          <p:cNvPr id="26" name="Line 41"/>
          <p:cNvSpPr>
            <a:spLocks noChangeShapeType="1"/>
          </p:cNvSpPr>
          <p:nvPr/>
        </p:nvSpPr>
        <p:spPr bwMode="auto">
          <a:xfrm flipV="1">
            <a:off x="6359508" y="3966152"/>
            <a:ext cx="954357" cy="383256"/>
          </a:xfrm>
          <a:prstGeom prst="line">
            <a:avLst/>
          </a:prstGeom>
          <a:noFill/>
          <a:ln cap="rnd" w="57150">
            <a:solidFill>
              <a:schemeClr val="tx1">
                <a:lumMod val="50000"/>
                <a:lumOff val="50000"/>
              </a:schemeClr>
            </a:solidFill>
            <a:prstDash val="sysDot"/>
            <a:round/>
            <a:tailEnd len="med" type="triangle" w="med"/>
          </a:ln>
          <a:scene3d>
            <a:camera prst="orthographicFront">
              <a:rot lat="0" lon="0" rev="21300000"/>
            </a:camera>
            <a:lightRig dir="t" rig="threePt"/>
          </a:scene3d>
          <a:extLst>
            <a:ext uri="{909E8E84-426E-40DD-AFC4-6F175D3DCCD1}">
              <a14:hiddenFill>
                <a:noFill/>
              </a14:hiddenFill>
            </a:ext>
          </a:extLst>
        </p:spPr>
        <p:txBody>
          <a:bodyPr anchor="ctr" wrap="none"/>
          <a:lstStyle/>
          <a:p>
            <a:endParaRPr altLang="en-US" lang="zh-CN"/>
          </a:p>
        </p:txBody>
      </p:sp>
      <p:grpSp>
        <p:nvGrpSpPr>
          <p:cNvPr id="27" name="组合 26"/>
          <p:cNvGrpSpPr/>
          <p:nvPr/>
        </p:nvGrpSpPr>
        <p:grpSpPr>
          <a:xfrm>
            <a:off x="7486228" y="2265288"/>
            <a:ext cx="2281386" cy="2281386"/>
            <a:chOff x="1403648" y="1115468"/>
            <a:chExt cx="1294414" cy="1294414"/>
          </a:xfrm>
        </p:grpSpPr>
        <p:sp>
          <p:nvSpPr>
            <p:cNvPr id="28" name="椭圆 27"/>
            <p:cNvSpPr/>
            <p:nvPr/>
          </p:nvSpPr>
          <p:spPr>
            <a:xfrm>
              <a:off x="1539485" y="1259632"/>
              <a:ext cx="1022740" cy="102274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latin charset="-122" panose="020b0503020204020204" pitchFamily="34" typeface="微软雅黑"/>
                <a:ea charset="-122" panose="020b0503020204020204" pitchFamily="34" typeface="微软雅黑"/>
              </a:endParaRPr>
            </a:p>
          </p:txBody>
        </p:sp>
        <p:grpSp>
          <p:nvGrpSpPr>
            <p:cNvPr id="29" name="组合 28"/>
            <p:cNvGrpSpPr/>
            <p:nvPr/>
          </p:nvGrpSpPr>
          <p:grpSpPr>
            <a:xfrm>
              <a:off x="1403648" y="1115468"/>
              <a:ext cx="1294414" cy="1294414"/>
              <a:chOff x="2555776" y="915566"/>
              <a:chExt cx="1944216" cy="1944216"/>
            </a:xfrm>
            <a:effectLst>
              <a:outerShdw algn="tr" blurRad="63500" dir="8100000" dist="50800" rotWithShape="0">
                <a:prstClr val="black">
                  <a:alpha val="35000"/>
                </a:prstClr>
              </a:outerShdw>
            </a:effectLst>
          </p:grpSpPr>
          <p:sp>
            <p:nvSpPr>
              <p:cNvPr id="31" name="同心圆 30"/>
              <p:cNvSpPr/>
              <p:nvPr/>
            </p:nvSpPr>
            <p:spPr>
              <a:xfrm>
                <a:off x="2555776" y="915566"/>
                <a:ext cx="1944216" cy="1944216"/>
              </a:xfrm>
              <a:prstGeom prst="donut">
                <a:avLst>
                  <a:gd fmla="val 10097" name="adj"/>
                </a:avLst>
              </a:prstGeom>
              <a:gradFill flip="none" rotWithShape="1">
                <a:gsLst>
                  <a:gs pos="0">
                    <a:schemeClr val="bg1"/>
                  </a:gs>
                  <a:gs pos="100000">
                    <a:schemeClr val="bg1">
                      <a:lumMod val="85000"/>
                    </a:schemeClr>
                  </a:gs>
                </a:gsLst>
                <a:lin ang="81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endParaRPr>
              </a:p>
            </p:txBody>
          </p:sp>
          <p:sp>
            <p:nvSpPr>
              <p:cNvPr id="32" name="同心圆 31"/>
              <p:cNvSpPr/>
              <p:nvPr/>
            </p:nvSpPr>
            <p:spPr>
              <a:xfrm>
                <a:off x="2733335" y="1093125"/>
                <a:ext cx="1589098" cy="1589098"/>
              </a:xfrm>
              <a:prstGeom prst="donut">
                <a:avLst>
                  <a:gd fmla="val 12059" name="adj"/>
                </a:avLst>
              </a:prstGeom>
              <a:gradFill flip="none" rotWithShape="1">
                <a:gsLst>
                  <a:gs pos="0">
                    <a:schemeClr val="bg1"/>
                  </a:gs>
                  <a:gs pos="100000">
                    <a:schemeClr val="bg1">
                      <a:lumMod val="85000"/>
                    </a:schemeClr>
                  </a:gs>
                </a:gsLst>
                <a:lin ang="16200000" scaled="1"/>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solidFill>
                    <a:schemeClr val="tx1"/>
                  </a:solidFill>
                </a:endParaRPr>
              </a:p>
            </p:txBody>
          </p:sp>
        </p:grpSp>
        <p:sp>
          <p:nvSpPr>
            <p:cNvPr id="30" name="TextBox 29"/>
            <p:cNvSpPr txBox="1"/>
            <p:nvPr/>
          </p:nvSpPr>
          <p:spPr>
            <a:xfrm>
              <a:off x="1687875" y="1485936"/>
              <a:ext cx="725958" cy="536107"/>
            </a:xfrm>
            <a:prstGeom prst="rect">
              <a:avLst/>
            </a:prstGeom>
            <a:noFill/>
          </p:spPr>
          <p:txBody>
            <a:bodyPr rtlCol="0" wrap="square">
              <a:spAutoFit/>
            </a:bodyPr>
            <a:lstStyle>
              <a:defPPr>
                <a:defRPr lang="zh-CN"/>
              </a:defPPr>
              <a:lvl1pPr algn="ctr">
                <a:defRPr b="1" sz="1600">
                  <a:solidFill>
                    <a:schemeClr val="tx1">
                      <a:lumMod val="65000"/>
                      <a:lumOff val="35000"/>
                    </a:schemeClr>
                  </a:solidFill>
                  <a:effectLst>
                    <a:innerShdw blurRad="63500" dir="13500000" dist="50800">
                      <a:prstClr val="black">
                        <a:alpha val="50000"/>
                      </a:prstClr>
                    </a:innerShdw>
                  </a:effectLst>
                </a:defRPr>
              </a:lvl1pPr>
            </a:lstStyle>
            <a:p>
              <a:r>
                <a:rPr altLang="en-US" lang="zh-CN" smtClean="0" sz="2800">
                  <a:solidFill>
                    <a:schemeClr val="bg1"/>
                  </a:solidFill>
                  <a:effectLst/>
                  <a:latin charset="-122" panose="020b0503020204020204" pitchFamily="34" typeface="微软雅黑"/>
                  <a:ea charset="-122" panose="020b0503020204020204" pitchFamily="34" typeface="微软雅黑"/>
                </a:rPr>
                <a:t>产品</a:t>
              </a:r>
            </a:p>
            <a:p>
              <a:r>
                <a:rPr altLang="en-US" lang="zh-CN" smtClean="0" sz="2800">
                  <a:solidFill>
                    <a:schemeClr val="bg1"/>
                  </a:solidFill>
                  <a:effectLst/>
                  <a:latin charset="-122" panose="020b0503020204020204" pitchFamily="34" typeface="微软雅黑"/>
                  <a:ea charset="-122" panose="020b0503020204020204" pitchFamily="34" typeface="微软雅黑"/>
                </a:rPr>
                <a:t>形式</a:t>
              </a:r>
            </a:p>
          </p:txBody>
        </p:sp>
      </p:grpSp>
      <p:sp>
        <p:nvSpPr>
          <p:cNvPr id="33" name="矩形 32"/>
          <p:cNvSpPr/>
          <p:nvPr/>
        </p:nvSpPr>
        <p:spPr>
          <a:xfrm>
            <a:off x="3180621" y="1556792"/>
            <a:ext cx="1551767" cy="365752"/>
          </a:xfrm>
          <a:prstGeom prst="rect">
            <a:avLst/>
          </a:prstGeom>
        </p:spPr>
        <p:txBody>
          <a:bodyPr bIns="45716" lIns="91431" rIns="91431" tIns="45716" wrap="square">
            <a:spAutoFit/>
          </a:bodyPr>
          <a:lstStyle/>
          <a:p>
            <a:pPr algn="r"/>
            <a:r>
              <a:rPr altLang="en-US" b="1" lang="zh-CN">
                <a:solidFill>
                  <a:srgbClr val="0070C0"/>
                </a:solidFill>
                <a:latin charset="-122" panose="020b0503020204020204" pitchFamily="34" typeface="微软雅黑"/>
                <a:ea charset="-122" panose="020b0503020204020204" pitchFamily="34" typeface="微软雅黑"/>
              </a:rPr>
              <a:t>线下门店</a:t>
            </a:r>
          </a:p>
        </p:txBody>
      </p:sp>
      <p:sp>
        <p:nvSpPr>
          <p:cNvPr id="34" name="矩形 47"/>
          <p:cNvSpPr>
            <a:spLocks noChangeArrowheads="1"/>
          </p:cNvSpPr>
          <p:nvPr/>
        </p:nvSpPr>
        <p:spPr bwMode="auto">
          <a:xfrm>
            <a:off x="2239282" y="1930041"/>
            <a:ext cx="2493107"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mtClean="0"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35" name="矩形 34"/>
          <p:cNvSpPr/>
          <p:nvPr/>
        </p:nvSpPr>
        <p:spPr>
          <a:xfrm>
            <a:off x="2721400" y="2924944"/>
            <a:ext cx="1551767" cy="365752"/>
          </a:xfrm>
          <a:prstGeom prst="rect">
            <a:avLst/>
          </a:prstGeom>
        </p:spPr>
        <p:txBody>
          <a:bodyPr bIns="45716" lIns="91431" rIns="91431" tIns="45716" wrap="square">
            <a:spAutoFit/>
          </a:bodyPr>
          <a:lstStyle/>
          <a:p>
            <a:pPr algn="r"/>
            <a:r>
              <a:rPr altLang="en-US" b="1" lang="zh-CN" smtClean="0">
                <a:solidFill>
                  <a:srgbClr val="0070C0"/>
                </a:solidFill>
                <a:latin charset="-122" panose="020b0503020204020204" pitchFamily="34" typeface="微软雅黑"/>
                <a:ea charset="-122" panose="020b0503020204020204" pitchFamily="34" typeface="微软雅黑"/>
              </a:rPr>
              <a:t>电脑终端</a:t>
            </a:r>
          </a:p>
        </p:txBody>
      </p:sp>
      <p:sp>
        <p:nvSpPr>
          <p:cNvPr id="36" name="矩形 47"/>
          <p:cNvSpPr>
            <a:spLocks noChangeArrowheads="1"/>
          </p:cNvSpPr>
          <p:nvPr/>
        </p:nvSpPr>
        <p:spPr bwMode="auto">
          <a:xfrm>
            <a:off x="1780060" y="3298192"/>
            <a:ext cx="2493107"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mtClean="0"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
        <p:nvSpPr>
          <p:cNvPr id="37" name="矩形 36"/>
          <p:cNvSpPr/>
          <p:nvPr/>
        </p:nvSpPr>
        <p:spPr>
          <a:xfrm>
            <a:off x="3180621" y="4348069"/>
            <a:ext cx="1551767" cy="365752"/>
          </a:xfrm>
          <a:prstGeom prst="rect">
            <a:avLst/>
          </a:prstGeom>
        </p:spPr>
        <p:txBody>
          <a:bodyPr bIns="45716" lIns="91431" rIns="91431" tIns="45716" wrap="square">
            <a:spAutoFit/>
          </a:bodyPr>
          <a:lstStyle/>
          <a:p>
            <a:pPr algn="r"/>
            <a:r>
              <a:rPr altLang="en-US" b="1" lang="zh-CN" smtClean="0">
                <a:solidFill>
                  <a:srgbClr val="0070C0"/>
                </a:solidFill>
                <a:latin charset="-122" panose="020b0503020204020204" pitchFamily="34" typeface="微软雅黑"/>
                <a:ea charset="-122" panose="020b0503020204020204" pitchFamily="34" typeface="微软雅黑"/>
              </a:rPr>
              <a:t>手机客户端</a:t>
            </a:r>
          </a:p>
        </p:txBody>
      </p:sp>
      <p:sp>
        <p:nvSpPr>
          <p:cNvPr id="38" name="矩形 47"/>
          <p:cNvSpPr>
            <a:spLocks noChangeArrowheads="1"/>
          </p:cNvSpPr>
          <p:nvPr/>
        </p:nvSpPr>
        <p:spPr bwMode="auto">
          <a:xfrm>
            <a:off x="2239282" y="4721318"/>
            <a:ext cx="2493107" cy="8595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716" lIns="91431" rIns="91431" tIns="45716" wrap="square">
            <a:spAutoFit/>
          </a:bodyPr>
          <a:lstStyle>
            <a:lvl1pPr>
              <a:spcBef>
                <a:spcPct val="20000"/>
              </a:spcBef>
              <a:buFont typeface="Arial"/>
              <a:buChar char="•"/>
              <a:defRPr sz="3200">
                <a:solidFill>
                  <a:schemeClr val="tx1"/>
                </a:solidFill>
                <a:latin charset="-122" panose="020b0503020204020204" pitchFamily="34" typeface="微软雅黑"/>
                <a:ea charset="-122" panose="020b0503020204020204" pitchFamily="34" typeface="微软雅黑"/>
                <a:sym charset="0" pitchFamily="34" typeface="Calibri"/>
              </a:defRPr>
            </a:lvl1pPr>
            <a:lvl2pPr indent="-285750" marL="742950">
              <a:spcBef>
                <a:spcPct val="20000"/>
              </a:spcBef>
              <a:buFont typeface="Arial"/>
              <a:buChar char="–"/>
              <a:defRPr sz="2800">
                <a:solidFill>
                  <a:schemeClr val="tx1"/>
                </a:solidFill>
                <a:latin charset="-122" panose="020b0503020204020204" pitchFamily="34" typeface="微软雅黑"/>
                <a:ea charset="-122" panose="020b0503020204020204" pitchFamily="34" typeface="微软雅黑"/>
                <a:sym charset="0" pitchFamily="34" typeface="Calibri"/>
              </a:defRPr>
            </a:lvl2pPr>
            <a:lvl3pPr indent="-228600" marL="1143000">
              <a:spcBef>
                <a:spcPct val="20000"/>
              </a:spcBef>
              <a:buFont typeface="Arial"/>
              <a:buChar char="•"/>
              <a:defRPr sz="2400">
                <a:solidFill>
                  <a:schemeClr val="tx1"/>
                </a:solidFill>
                <a:latin charset="-122" panose="020b0503020204020204" pitchFamily="34" typeface="微软雅黑"/>
                <a:ea charset="-122" panose="020b0503020204020204" pitchFamily="34" typeface="微软雅黑"/>
                <a:sym charset="0" pitchFamily="34" typeface="Calibri"/>
              </a:defRPr>
            </a:lvl3pPr>
            <a:lvl4pPr indent="-228600" marL="16002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4pPr>
            <a:lvl5pPr indent="-228600" marL="2057400">
              <a:spcBef>
                <a:spcPct val="20000"/>
              </a:spcBef>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5pPr>
            <a:lvl6pPr eaLnBrk="0" fontAlgn="base" hangingPunct="0" indent="-228600" marL="25146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6pPr>
            <a:lvl7pPr eaLnBrk="0" fontAlgn="base" hangingPunct="0" indent="-228600" marL="29718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7pPr>
            <a:lvl8pPr eaLnBrk="0" fontAlgn="base" hangingPunct="0" indent="-228600" marL="34290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8pPr>
            <a:lvl9pPr eaLnBrk="0" fontAlgn="base" hangingPunct="0" indent="-228600" marL="3886200">
              <a:spcBef>
                <a:spcPct val="20000"/>
              </a:spcBef>
              <a:spcAft>
                <a:spcPct val="0"/>
              </a:spcAft>
              <a:buFont typeface="Arial"/>
              <a:buChar char="»"/>
              <a:defRPr sz="2000">
                <a:solidFill>
                  <a:schemeClr val="tx1"/>
                </a:solidFill>
                <a:latin charset="-122" panose="020b0503020204020204" pitchFamily="34" typeface="微软雅黑"/>
                <a:ea charset="-122" panose="020b0503020204020204" pitchFamily="34" typeface="微软雅黑"/>
                <a:sym charset="0" pitchFamily="34" typeface="Calibri"/>
              </a:defRPr>
            </a:lvl9pPr>
          </a:lstStyle>
          <a:p>
            <a:pPr algn="r">
              <a:lnSpc>
                <a:spcPct val="120000"/>
              </a:lnSpc>
              <a:spcBef>
                <a:spcPct val="0"/>
              </a:spcBef>
              <a:buNone/>
            </a:pPr>
            <a:r>
              <a:rPr altLang="en-US" lang="zh-CN" smtClean="0" sz="1400">
                <a:solidFill>
                  <a:schemeClr val="tx1">
                    <a:lumMod val="50000"/>
                    <a:lumOff val="50000"/>
                  </a:schemeClr>
                </a:solidFill>
                <a:sym charset="-122" panose="020b0503020204020204" pitchFamily="34" typeface="微软雅黑"/>
              </a:rPr>
              <a:t>在此录入上述图表的描述说明，在此录入上述图表的描述说明</a:t>
            </a:r>
          </a:p>
        </p:txBody>
      </p:sp>
    </p:spTree>
    <p:extLst>
      <p:ext uri="{BB962C8B-B14F-4D97-AF65-F5344CB8AC3E}">
        <p14:creationId val="289321399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5"/>
                                        </p:tgtEl>
                                        <p:attrNameLst>
                                          <p:attrName>style.visibility</p:attrName>
                                        </p:attrNameLst>
                                      </p:cBhvr>
                                      <p:to>
                                        <p:strVal val="visible"/>
                                      </p:to>
                                    </p:set>
                                    <p:anim calcmode="lin" valueType="num">
                                      <p:cBhvr additive="base">
                                        <p:cTn dur="250" id="13"/>
                                        <p:tgtEl>
                                          <p:spTgt spid="5"/>
                                        </p:tgtEl>
                                        <p:attrNameLst>
                                          <p:attrName>ppt_y</p:attrName>
                                        </p:attrNameLst>
                                      </p:cBhvr>
                                      <p:tavLst>
                                        <p:tav tm="0">
                                          <p:val>
                                            <p:strVal val="#ppt_y+#ppt_h*1.125000"/>
                                          </p:val>
                                        </p:tav>
                                        <p:tav tm="100000">
                                          <p:val>
                                            <p:strVal val="#ppt_y"/>
                                          </p:val>
                                        </p:tav>
                                      </p:tavLst>
                                    </p:anim>
                                    <p:animEffect filter="wipe(up)" transition="in">
                                      <p:cBhvr>
                                        <p:cTn dur="250" id="14"/>
                                        <p:tgtEl>
                                          <p:spTgt spid="5"/>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53" presetSubtype="0">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p:cTn dur="500" fill="hold" id="22"/>
                                        <p:tgtEl>
                                          <p:spTgt spid="14"/>
                                        </p:tgtEl>
                                        <p:attrNameLst>
                                          <p:attrName>ppt_w</p:attrName>
                                        </p:attrNameLst>
                                      </p:cBhvr>
                                      <p:tavLst>
                                        <p:tav tm="0">
                                          <p:val>
                                            <p:fltVal val="0"/>
                                          </p:val>
                                        </p:tav>
                                        <p:tav tm="100000">
                                          <p:val>
                                            <p:strVal val="#ppt_w"/>
                                          </p:val>
                                        </p:tav>
                                      </p:tavLst>
                                    </p:anim>
                                    <p:anim calcmode="lin" valueType="num">
                                      <p:cBhvr>
                                        <p:cTn dur="500" fill="hold" id="23"/>
                                        <p:tgtEl>
                                          <p:spTgt spid="14"/>
                                        </p:tgtEl>
                                        <p:attrNameLst>
                                          <p:attrName>ppt_h</p:attrName>
                                        </p:attrNameLst>
                                      </p:cBhvr>
                                      <p:tavLst>
                                        <p:tav tm="0">
                                          <p:val>
                                            <p:fltVal val="0"/>
                                          </p:val>
                                        </p:tav>
                                        <p:tav tm="100000">
                                          <p:val>
                                            <p:strVal val="#ppt_h"/>
                                          </p:val>
                                        </p:tav>
                                      </p:tavLst>
                                    </p:anim>
                                    <p:animEffect filter="fade" transition="in">
                                      <p:cBhvr>
                                        <p:cTn dur="500" id="24"/>
                                        <p:tgtEl>
                                          <p:spTgt spid="14"/>
                                        </p:tgtEl>
                                      </p:cBhvr>
                                    </p:animEffect>
                                  </p:childTnLst>
                                </p:cTn>
                              </p:par>
                              <p:par>
                                <p:cTn fill="hold" id="25" nodeType="withEffect" presetClass="entr" presetID="53" presetSubtype="0">
                                  <p:stCondLst>
                                    <p:cond delay="0"/>
                                  </p:stCondLst>
                                  <p:childTnLst>
                                    <p:set>
                                      <p:cBhvr>
                                        <p:cTn dur="1" fill="hold" id="26">
                                          <p:stCondLst>
                                            <p:cond delay="0"/>
                                          </p:stCondLst>
                                        </p:cTn>
                                        <p:tgtEl>
                                          <p:spTgt spid="8"/>
                                        </p:tgtEl>
                                        <p:attrNameLst>
                                          <p:attrName>style.visibility</p:attrName>
                                        </p:attrNameLst>
                                      </p:cBhvr>
                                      <p:to>
                                        <p:strVal val="visible"/>
                                      </p:to>
                                    </p:set>
                                    <p:anim calcmode="lin" valueType="num">
                                      <p:cBhvr>
                                        <p:cTn dur="500" fill="hold" id="27"/>
                                        <p:tgtEl>
                                          <p:spTgt spid="8"/>
                                        </p:tgtEl>
                                        <p:attrNameLst>
                                          <p:attrName>ppt_w</p:attrName>
                                        </p:attrNameLst>
                                      </p:cBhvr>
                                      <p:tavLst>
                                        <p:tav tm="0">
                                          <p:val>
                                            <p:fltVal val="0"/>
                                          </p:val>
                                        </p:tav>
                                        <p:tav tm="100000">
                                          <p:val>
                                            <p:strVal val="#ppt_w"/>
                                          </p:val>
                                        </p:tav>
                                      </p:tavLst>
                                    </p:anim>
                                    <p:anim calcmode="lin" valueType="num">
                                      <p:cBhvr>
                                        <p:cTn dur="500" fill="hold" id="28"/>
                                        <p:tgtEl>
                                          <p:spTgt spid="8"/>
                                        </p:tgtEl>
                                        <p:attrNameLst>
                                          <p:attrName>ppt_h</p:attrName>
                                        </p:attrNameLst>
                                      </p:cBhvr>
                                      <p:tavLst>
                                        <p:tav tm="0">
                                          <p:val>
                                            <p:fltVal val="0"/>
                                          </p:val>
                                        </p:tav>
                                        <p:tav tm="100000">
                                          <p:val>
                                            <p:strVal val="#ppt_h"/>
                                          </p:val>
                                        </p:tav>
                                      </p:tavLst>
                                    </p:anim>
                                    <p:animEffect filter="fade" transition="in">
                                      <p:cBhvr>
                                        <p:cTn dur="500" id="29"/>
                                        <p:tgtEl>
                                          <p:spTgt spid="8"/>
                                        </p:tgtEl>
                                      </p:cBhvr>
                                    </p:animEffect>
                                  </p:childTnLst>
                                </p:cTn>
                              </p:par>
                              <p:par>
                                <p:cTn fill="hold" id="30" nodeType="withEffect" presetClass="entr" presetID="53" presetSubtype="0">
                                  <p:stCondLst>
                                    <p:cond delay="0"/>
                                  </p:stCondLst>
                                  <p:childTnLst>
                                    <p:set>
                                      <p:cBhvr>
                                        <p:cTn dur="1" fill="hold" id="31">
                                          <p:stCondLst>
                                            <p:cond delay="0"/>
                                          </p:stCondLst>
                                        </p:cTn>
                                        <p:tgtEl>
                                          <p:spTgt spid="19"/>
                                        </p:tgtEl>
                                        <p:attrNameLst>
                                          <p:attrName>style.visibility</p:attrName>
                                        </p:attrNameLst>
                                      </p:cBhvr>
                                      <p:to>
                                        <p:strVal val="visible"/>
                                      </p:to>
                                    </p:set>
                                    <p:anim calcmode="lin" valueType="num">
                                      <p:cBhvr>
                                        <p:cTn dur="500" fill="hold" id="32"/>
                                        <p:tgtEl>
                                          <p:spTgt spid="19"/>
                                        </p:tgtEl>
                                        <p:attrNameLst>
                                          <p:attrName>ppt_w</p:attrName>
                                        </p:attrNameLst>
                                      </p:cBhvr>
                                      <p:tavLst>
                                        <p:tav tm="0">
                                          <p:val>
                                            <p:fltVal val="0"/>
                                          </p:val>
                                        </p:tav>
                                        <p:tav tm="100000">
                                          <p:val>
                                            <p:strVal val="#ppt_w"/>
                                          </p:val>
                                        </p:tav>
                                      </p:tavLst>
                                    </p:anim>
                                    <p:anim calcmode="lin" valueType="num">
                                      <p:cBhvr>
                                        <p:cTn dur="500" fill="hold" id="33"/>
                                        <p:tgtEl>
                                          <p:spTgt spid="19"/>
                                        </p:tgtEl>
                                        <p:attrNameLst>
                                          <p:attrName>ppt_h</p:attrName>
                                        </p:attrNameLst>
                                      </p:cBhvr>
                                      <p:tavLst>
                                        <p:tav tm="0">
                                          <p:val>
                                            <p:fltVal val="0"/>
                                          </p:val>
                                        </p:tav>
                                        <p:tav tm="100000">
                                          <p:val>
                                            <p:strVal val="#ppt_h"/>
                                          </p:val>
                                        </p:tav>
                                      </p:tavLst>
                                    </p:anim>
                                    <p:animEffect filter="fade" transition="in">
                                      <p:cBhvr>
                                        <p:cTn dur="500" id="34"/>
                                        <p:tgtEl>
                                          <p:spTgt spid="19"/>
                                        </p:tgtEl>
                                      </p:cBhvr>
                                    </p:animEffect>
                                  </p:childTnLst>
                                </p:cTn>
                              </p:par>
                            </p:childTnLst>
                          </p:cTn>
                        </p:par>
                        <p:par>
                          <p:cTn fill="hold" id="35" nodeType="afterGroup">
                            <p:stCondLst>
                              <p:cond delay="1500"/>
                            </p:stCondLst>
                            <p:childTnLst>
                              <p:par>
                                <p:cTn fill="hold" grpId="0" id="36" nodeType="afterEffect" presetClass="entr" presetID="22" presetSubtype="1">
                                  <p:stCondLst>
                                    <p:cond delay="0"/>
                                  </p:stCondLst>
                                  <p:childTnLst>
                                    <p:set>
                                      <p:cBhvr>
                                        <p:cTn dur="1" fill="hold" id="37">
                                          <p:stCondLst>
                                            <p:cond delay="0"/>
                                          </p:stCondLst>
                                        </p:cTn>
                                        <p:tgtEl>
                                          <p:spTgt spid="7"/>
                                        </p:tgtEl>
                                        <p:attrNameLst>
                                          <p:attrName>style.visibility</p:attrName>
                                        </p:attrNameLst>
                                      </p:cBhvr>
                                      <p:to>
                                        <p:strVal val="visible"/>
                                      </p:to>
                                    </p:set>
                                    <p:animEffect filter="wipe(up)" transition="in">
                                      <p:cBhvr>
                                        <p:cTn dur="500" id="38"/>
                                        <p:tgtEl>
                                          <p:spTgt spid="7"/>
                                        </p:tgtEl>
                                      </p:cBhvr>
                                    </p:animEffect>
                                  </p:childTnLst>
                                </p:cTn>
                              </p:par>
                            </p:childTnLst>
                          </p:cTn>
                        </p:par>
                        <p:par>
                          <p:cTn fill="hold" id="39" nodeType="afterGroup">
                            <p:stCondLst>
                              <p:cond delay="2000"/>
                            </p:stCondLst>
                            <p:childTnLst>
                              <p:par>
                                <p:cTn fill="hold" grpId="0" id="40" nodeType="afterEffect" presetClass="entr" presetID="22" presetSubtype="8">
                                  <p:stCondLst>
                                    <p:cond delay="0"/>
                                  </p:stCondLst>
                                  <p:childTnLst>
                                    <p:set>
                                      <p:cBhvr>
                                        <p:cTn dur="1" fill="hold" id="41">
                                          <p:stCondLst>
                                            <p:cond delay="0"/>
                                          </p:stCondLst>
                                        </p:cTn>
                                        <p:tgtEl>
                                          <p:spTgt spid="24"/>
                                        </p:tgtEl>
                                        <p:attrNameLst>
                                          <p:attrName>style.visibility</p:attrName>
                                        </p:attrNameLst>
                                      </p:cBhvr>
                                      <p:to>
                                        <p:strVal val="visible"/>
                                      </p:to>
                                    </p:set>
                                    <p:animEffect filter="wipe(left)" transition="in">
                                      <p:cBhvr>
                                        <p:cTn dur="500" id="42"/>
                                        <p:tgtEl>
                                          <p:spTgt spid="24"/>
                                        </p:tgtEl>
                                      </p:cBhvr>
                                    </p:animEffect>
                                  </p:childTnLst>
                                </p:cTn>
                              </p:par>
                              <p:par>
                                <p:cTn fill="hold" grpId="0" id="43" nodeType="withEffect" presetClass="entr" presetID="22" presetSubtype="8">
                                  <p:stCondLst>
                                    <p:cond delay="0"/>
                                  </p:stCondLst>
                                  <p:childTnLst>
                                    <p:set>
                                      <p:cBhvr>
                                        <p:cTn dur="1" fill="hold" id="44">
                                          <p:stCondLst>
                                            <p:cond delay="0"/>
                                          </p:stCondLst>
                                        </p:cTn>
                                        <p:tgtEl>
                                          <p:spTgt spid="25"/>
                                        </p:tgtEl>
                                        <p:attrNameLst>
                                          <p:attrName>style.visibility</p:attrName>
                                        </p:attrNameLst>
                                      </p:cBhvr>
                                      <p:to>
                                        <p:strVal val="visible"/>
                                      </p:to>
                                    </p:set>
                                    <p:animEffect filter="wipe(left)" transition="in">
                                      <p:cBhvr>
                                        <p:cTn dur="500" id="45"/>
                                        <p:tgtEl>
                                          <p:spTgt spid="25"/>
                                        </p:tgtEl>
                                      </p:cBhvr>
                                    </p:animEffect>
                                  </p:childTnLst>
                                </p:cTn>
                              </p:par>
                              <p:par>
                                <p:cTn fill="hold" grpId="0" id="46" nodeType="withEffect" presetClass="entr" presetID="22" presetSubtype="8">
                                  <p:stCondLst>
                                    <p:cond delay="0"/>
                                  </p:stCondLst>
                                  <p:childTnLst>
                                    <p:set>
                                      <p:cBhvr>
                                        <p:cTn dur="1" fill="hold" id="47">
                                          <p:stCondLst>
                                            <p:cond delay="0"/>
                                          </p:stCondLst>
                                        </p:cTn>
                                        <p:tgtEl>
                                          <p:spTgt spid="26"/>
                                        </p:tgtEl>
                                        <p:attrNameLst>
                                          <p:attrName>style.visibility</p:attrName>
                                        </p:attrNameLst>
                                      </p:cBhvr>
                                      <p:to>
                                        <p:strVal val="visible"/>
                                      </p:to>
                                    </p:set>
                                    <p:animEffect filter="wipe(left)" transition="in">
                                      <p:cBhvr>
                                        <p:cTn dur="500" id="48"/>
                                        <p:tgtEl>
                                          <p:spTgt spid="26"/>
                                        </p:tgtEl>
                                      </p:cBhvr>
                                    </p:animEffect>
                                  </p:childTnLst>
                                </p:cTn>
                              </p:par>
                            </p:childTnLst>
                          </p:cTn>
                        </p:par>
                        <p:par>
                          <p:cTn fill="hold" id="49" nodeType="afterGroup">
                            <p:stCondLst>
                              <p:cond delay="2500"/>
                            </p:stCondLst>
                            <p:childTnLst>
                              <p:par>
                                <p:cTn fill="hold" id="50" nodeType="afterEffect" presetClass="entr" presetID="53" presetSubtype="0">
                                  <p:stCondLst>
                                    <p:cond delay="0"/>
                                  </p:stCondLst>
                                  <p:childTnLst>
                                    <p:set>
                                      <p:cBhvr>
                                        <p:cTn dur="1" fill="hold" id="51">
                                          <p:stCondLst>
                                            <p:cond delay="0"/>
                                          </p:stCondLst>
                                        </p:cTn>
                                        <p:tgtEl>
                                          <p:spTgt spid="27"/>
                                        </p:tgtEl>
                                        <p:attrNameLst>
                                          <p:attrName>style.visibility</p:attrName>
                                        </p:attrNameLst>
                                      </p:cBhvr>
                                      <p:to>
                                        <p:strVal val="visible"/>
                                      </p:to>
                                    </p:set>
                                    <p:anim calcmode="lin" valueType="num">
                                      <p:cBhvr>
                                        <p:cTn dur="500" fill="hold" id="52"/>
                                        <p:tgtEl>
                                          <p:spTgt spid="27"/>
                                        </p:tgtEl>
                                        <p:attrNameLst>
                                          <p:attrName>ppt_w</p:attrName>
                                        </p:attrNameLst>
                                      </p:cBhvr>
                                      <p:tavLst>
                                        <p:tav tm="0">
                                          <p:val>
                                            <p:fltVal val="0"/>
                                          </p:val>
                                        </p:tav>
                                        <p:tav tm="100000">
                                          <p:val>
                                            <p:strVal val="#ppt_w"/>
                                          </p:val>
                                        </p:tav>
                                      </p:tavLst>
                                    </p:anim>
                                    <p:anim calcmode="lin" valueType="num">
                                      <p:cBhvr>
                                        <p:cTn dur="500" fill="hold" id="53"/>
                                        <p:tgtEl>
                                          <p:spTgt spid="27"/>
                                        </p:tgtEl>
                                        <p:attrNameLst>
                                          <p:attrName>ppt_h</p:attrName>
                                        </p:attrNameLst>
                                      </p:cBhvr>
                                      <p:tavLst>
                                        <p:tav tm="0">
                                          <p:val>
                                            <p:fltVal val="0"/>
                                          </p:val>
                                        </p:tav>
                                        <p:tav tm="100000">
                                          <p:val>
                                            <p:strVal val="#ppt_h"/>
                                          </p:val>
                                        </p:tav>
                                      </p:tavLst>
                                    </p:anim>
                                    <p:animEffect filter="fade" transition="in">
                                      <p:cBhvr>
                                        <p:cTn dur="500" id="54"/>
                                        <p:tgtEl>
                                          <p:spTgt spid="27"/>
                                        </p:tgtEl>
                                      </p:cBhvr>
                                    </p:animEffect>
                                  </p:childTnLst>
                                </p:cTn>
                              </p:par>
                              <p:par>
                                <p:cTn fill="hold" grpId="0" id="55" nodeType="withEffect" presetClass="entr" presetID="2" presetSubtype="4">
                                  <p:stCondLst>
                                    <p:cond delay="500"/>
                                  </p:stCondLst>
                                  <p:childTnLst>
                                    <p:set>
                                      <p:cBhvr>
                                        <p:cTn dur="1" fill="hold" id="56">
                                          <p:stCondLst>
                                            <p:cond delay="0"/>
                                          </p:stCondLst>
                                        </p:cTn>
                                        <p:tgtEl>
                                          <p:spTgt spid="33"/>
                                        </p:tgtEl>
                                        <p:attrNameLst>
                                          <p:attrName>style.visibility</p:attrName>
                                        </p:attrNameLst>
                                      </p:cBhvr>
                                      <p:to>
                                        <p:strVal val="visible"/>
                                      </p:to>
                                    </p:set>
                                    <p:anim calcmode="lin" valueType="num">
                                      <p:cBhvr additive="base">
                                        <p:cTn dur="500" fill="hold" id="57"/>
                                        <p:tgtEl>
                                          <p:spTgt spid="33"/>
                                        </p:tgtEl>
                                        <p:attrNameLst>
                                          <p:attrName>ppt_x</p:attrName>
                                        </p:attrNameLst>
                                      </p:cBhvr>
                                      <p:tavLst>
                                        <p:tav tm="0">
                                          <p:val>
                                            <p:strVal val="#ppt_x"/>
                                          </p:val>
                                        </p:tav>
                                        <p:tav tm="100000">
                                          <p:val>
                                            <p:strVal val="#ppt_x"/>
                                          </p:val>
                                        </p:tav>
                                      </p:tavLst>
                                    </p:anim>
                                    <p:anim calcmode="lin" valueType="num">
                                      <p:cBhvr additive="base">
                                        <p:cTn dur="500" fill="hold" id="58"/>
                                        <p:tgtEl>
                                          <p:spTgt spid="33"/>
                                        </p:tgtEl>
                                        <p:attrNameLst>
                                          <p:attrName>ppt_y</p:attrName>
                                        </p:attrNameLst>
                                      </p:cBhvr>
                                      <p:tavLst>
                                        <p:tav tm="0">
                                          <p:val>
                                            <p:strVal val="1+#ppt_h/2"/>
                                          </p:val>
                                        </p:tav>
                                        <p:tav tm="100000">
                                          <p:val>
                                            <p:strVal val="#ppt_y"/>
                                          </p:val>
                                        </p:tav>
                                      </p:tavLst>
                                    </p:anim>
                                  </p:childTnLst>
                                </p:cTn>
                              </p:par>
                              <p:par>
                                <p:cTn fill="hold" grpId="0" id="59" nodeType="withEffect" presetClass="entr" presetID="2" presetSubtype="4">
                                  <p:stCondLst>
                                    <p:cond delay="500"/>
                                  </p:stCondLst>
                                  <p:childTnLst>
                                    <p:set>
                                      <p:cBhvr>
                                        <p:cTn dur="1" fill="hold" id="60">
                                          <p:stCondLst>
                                            <p:cond delay="0"/>
                                          </p:stCondLst>
                                        </p:cTn>
                                        <p:tgtEl>
                                          <p:spTgt spid="34"/>
                                        </p:tgtEl>
                                        <p:attrNameLst>
                                          <p:attrName>style.visibility</p:attrName>
                                        </p:attrNameLst>
                                      </p:cBhvr>
                                      <p:to>
                                        <p:strVal val="visible"/>
                                      </p:to>
                                    </p:set>
                                    <p:anim calcmode="lin" valueType="num">
                                      <p:cBhvr additive="base">
                                        <p:cTn dur="500" fill="hold" id="61"/>
                                        <p:tgtEl>
                                          <p:spTgt spid="34"/>
                                        </p:tgtEl>
                                        <p:attrNameLst>
                                          <p:attrName>ppt_x</p:attrName>
                                        </p:attrNameLst>
                                      </p:cBhvr>
                                      <p:tavLst>
                                        <p:tav tm="0">
                                          <p:val>
                                            <p:strVal val="#ppt_x"/>
                                          </p:val>
                                        </p:tav>
                                        <p:tav tm="100000">
                                          <p:val>
                                            <p:strVal val="#ppt_x"/>
                                          </p:val>
                                        </p:tav>
                                      </p:tavLst>
                                    </p:anim>
                                    <p:anim calcmode="lin" valueType="num">
                                      <p:cBhvr additive="base">
                                        <p:cTn dur="500" fill="hold" id="62"/>
                                        <p:tgtEl>
                                          <p:spTgt spid="34"/>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4">
                                  <p:stCondLst>
                                    <p:cond delay="500"/>
                                  </p:stCondLst>
                                  <p:childTnLst>
                                    <p:set>
                                      <p:cBhvr>
                                        <p:cTn dur="1" fill="hold" id="64">
                                          <p:stCondLst>
                                            <p:cond delay="0"/>
                                          </p:stCondLst>
                                        </p:cTn>
                                        <p:tgtEl>
                                          <p:spTgt spid="35"/>
                                        </p:tgtEl>
                                        <p:attrNameLst>
                                          <p:attrName>style.visibility</p:attrName>
                                        </p:attrNameLst>
                                      </p:cBhvr>
                                      <p:to>
                                        <p:strVal val="visible"/>
                                      </p:to>
                                    </p:set>
                                    <p:anim calcmode="lin" valueType="num">
                                      <p:cBhvr additive="base">
                                        <p:cTn dur="500" fill="hold" id="65"/>
                                        <p:tgtEl>
                                          <p:spTgt spid="35"/>
                                        </p:tgtEl>
                                        <p:attrNameLst>
                                          <p:attrName>ppt_x</p:attrName>
                                        </p:attrNameLst>
                                      </p:cBhvr>
                                      <p:tavLst>
                                        <p:tav tm="0">
                                          <p:val>
                                            <p:strVal val="#ppt_x"/>
                                          </p:val>
                                        </p:tav>
                                        <p:tav tm="100000">
                                          <p:val>
                                            <p:strVal val="#ppt_x"/>
                                          </p:val>
                                        </p:tav>
                                      </p:tavLst>
                                    </p:anim>
                                    <p:anim calcmode="lin" valueType="num">
                                      <p:cBhvr additive="base">
                                        <p:cTn dur="500" fill="hold" id="66"/>
                                        <p:tgtEl>
                                          <p:spTgt spid="35"/>
                                        </p:tgtEl>
                                        <p:attrNameLst>
                                          <p:attrName>ppt_y</p:attrName>
                                        </p:attrNameLst>
                                      </p:cBhvr>
                                      <p:tavLst>
                                        <p:tav tm="0">
                                          <p:val>
                                            <p:strVal val="1+#ppt_h/2"/>
                                          </p:val>
                                        </p:tav>
                                        <p:tav tm="100000">
                                          <p:val>
                                            <p:strVal val="#ppt_y"/>
                                          </p:val>
                                        </p:tav>
                                      </p:tavLst>
                                    </p:anim>
                                  </p:childTnLst>
                                </p:cTn>
                              </p:par>
                              <p:par>
                                <p:cTn fill="hold" grpId="0" id="67" nodeType="withEffect" presetClass="entr" presetID="2" presetSubtype="4">
                                  <p:stCondLst>
                                    <p:cond delay="500"/>
                                  </p:stCondLst>
                                  <p:childTnLst>
                                    <p:set>
                                      <p:cBhvr>
                                        <p:cTn dur="1" fill="hold" id="68">
                                          <p:stCondLst>
                                            <p:cond delay="0"/>
                                          </p:stCondLst>
                                        </p:cTn>
                                        <p:tgtEl>
                                          <p:spTgt spid="36"/>
                                        </p:tgtEl>
                                        <p:attrNameLst>
                                          <p:attrName>style.visibility</p:attrName>
                                        </p:attrNameLst>
                                      </p:cBhvr>
                                      <p:to>
                                        <p:strVal val="visible"/>
                                      </p:to>
                                    </p:set>
                                    <p:anim calcmode="lin" valueType="num">
                                      <p:cBhvr additive="base">
                                        <p:cTn dur="500" fill="hold" id="69"/>
                                        <p:tgtEl>
                                          <p:spTgt spid="36"/>
                                        </p:tgtEl>
                                        <p:attrNameLst>
                                          <p:attrName>ppt_x</p:attrName>
                                        </p:attrNameLst>
                                      </p:cBhvr>
                                      <p:tavLst>
                                        <p:tav tm="0">
                                          <p:val>
                                            <p:strVal val="#ppt_x"/>
                                          </p:val>
                                        </p:tav>
                                        <p:tav tm="100000">
                                          <p:val>
                                            <p:strVal val="#ppt_x"/>
                                          </p:val>
                                        </p:tav>
                                      </p:tavLst>
                                    </p:anim>
                                    <p:anim calcmode="lin" valueType="num">
                                      <p:cBhvr additive="base">
                                        <p:cTn dur="500" fill="hold" id="70"/>
                                        <p:tgtEl>
                                          <p:spTgt spid="36"/>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4">
                                  <p:stCondLst>
                                    <p:cond delay="500"/>
                                  </p:stCondLst>
                                  <p:childTnLst>
                                    <p:set>
                                      <p:cBhvr>
                                        <p:cTn dur="1" fill="hold" id="72">
                                          <p:stCondLst>
                                            <p:cond delay="0"/>
                                          </p:stCondLst>
                                        </p:cTn>
                                        <p:tgtEl>
                                          <p:spTgt spid="37"/>
                                        </p:tgtEl>
                                        <p:attrNameLst>
                                          <p:attrName>style.visibility</p:attrName>
                                        </p:attrNameLst>
                                      </p:cBhvr>
                                      <p:to>
                                        <p:strVal val="visible"/>
                                      </p:to>
                                    </p:set>
                                    <p:anim calcmode="lin" valueType="num">
                                      <p:cBhvr additive="base">
                                        <p:cTn dur="500" fill="hold" id="73"/>
                                        <p:tgtEl>
                                          <p:spTgt spid="37"/>
                                        </p:tgtEl>
                                        <p:attrNameLst>
                                          <p:attrName>ppt_x</p:attrName>
                                        </p:attrNameLst>
                                      </p:cBhvr>
                                      <p:tavLst>
                                        <p:tav tm="0">
                                          <p:val>
                                            <p:strVal val="#ppt_x"/>
                                          </p:val>
                                        </p:tav>
                                        <p:tav tm="100000">
                                          <p:val>
                                            <p:strVal val="#ppt_x"/>
                                          </p:val>
                                        </p:tav>
                                      </p:tavLst>
                                    </p:anim>
                                    <p:anim calcmode="lin" valueType="num">
                                      <p:cBhvr additive="base">
                                        <p:cTn dur="500" fill="hold" id="74"/>
                                        <p:tgtEl>
                                          <p:spTgt spid="37"/>
                                        </p:tgtEl>
                                        <p:attrNameLst>
                                          <p:attrName>ppt_y</p:attrName>
                                        </p:attrNameLst>
                                      </p:cBhvr>
                                      <p:tavLst>
                                        <p:tav tm="0">
                                          <p:val>
                                            <p:strVal val="1+#ppt_h/2"/>
                                          </p:val>
                                        </p:tav>
                                        <p:tav tm="100000">
                                          <p:val>
                                            <p:strVal val="#ppt_y"/>
                                          </p:val>
                                        </p:tav>
                                      </p:tavLst>
                                    </p:anim>
                                  </p:childTnLst>
                                </p:cTn>
                              </p:par>
                              <p:par>
                                <p:cTn fill="hold" grpId="0" id="75" nodeType="withEffect" presetClass="entr" presetID="2" presetSubtype="4">
                                  <p:stCondLst>
                                    <p:cond delay="500"/>
                                  </p:stCondLst>
                                  <p:childTnLst>
                                    <p:set>
                                      <p:cBhvr>
                                        <p:cTn dur="1" fill="hold" id="76">
                                          <p:stCondLst>
                                            <p:cond delay="0"/>
                                          </p:stCondLst>
                                        </p:cTn>
                                        <p:tgtEl>
                                          <p:spTgt spid="38"/>
                                        </p:tgtEl>
                                        <p:attrNameLst>
                                          <p:attrName>style.visibility</p:attrName>
                                        </p:attrNameLst>
                                      </p:cBhvr>
                                      <p:to>
                                        <p:strVal val="visible"/>
                                      </p:to>
                                    </p:set>
                                    <p:anim calcmode="lin" valueType="num">
                                      <p:cBhvr additive="base">
                                        <p:cTn dur="500" fill="hold" id="77"/>
                                        <p:tgtEl>
                                          <p:spTgt spid="38"/>
                                        </p:tgtEl>
                                        <p:attrNameLst>
                                          <p:attrName>ppt_x</p:attrName>
                                        </p:attrNameLst>
                                      </p:cBhvr>
                                      <p:tavLst>
                                        <p:tav tm="0">
                                          <p:val>
                                            <p:strVal val="#ppt_x"/>
                                          </p:val>
                                        </p:tav>
                                        <p:tav tm="100000">
                                          <p:val>
                                            <p:strVal val="#ppt_x"/>
                                          </p:val>
                                        </p:tav>
                                      </p:tavLst>
                                    </p:anim>
                                    <p:anim calcmode="lin" valueType="num">
                                      <p:cBhvr additive="base">
                                        <p:cTn dur="500" fill="hold" id="78"/>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7"/>
      <p:bldP grpId="0" spid="24"/>
      <p:bldP grpId="0" spid="25"/>
      <p:bldP grpId="0" spid="26"/>
      <p:bldP grpId="0" spid="33"/>
      <p:bldP grpId="0" spid="34"/>
      <p:bldP grpId="0" spid="35"/>
      <p:bldP grpId="0" spid="36"/>
      <p:bldP grpId="0" spid="37"/>
      <p:bldP grpId="0" spid="38"/>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45" name="Freeform 5"/>
          <p:cNvSpPr/>
          <p:nvPr/>
        </p:nvSpPr>
        <p:spPr bwMode="auto">
          <a:xfrm rot="5400000">
            <a:off x="4407603" y="1811682"/>
            <a:ext cx="3420062" cy="30311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pic>
        <p:nvPicPr>
          <p:cNvPr descr="C:\Users\Administrator\Desktop\微立体创业计划\002.png" id="18" name="Picture 3"/>
          <p:cNvPicPr>
            <a:picLocks noChangeArrowheads="1" noChangeAspect="1"/>
          </p:cNvPicPr>
          <p:nvPr/>
        </p:nvPicPr>
        <p:blipFill>
          <a:blip r:embed="rId3">
            <a:extLst>
              <a:ext uri="{28A0092B-C50C-407E-A947-70E740481C1C}">
                <a14:useLocalDpi/>
              </a:ext>
            </a:extLst>
          </a:blip>
          <a:stretch>
            <a:fillRect/>
          </a:stretch>
        </p:blipFill>
        <p:spPr bwMode="auto">
          <a:xfrm>
            <a:off x="4297387" y="1484787"/>
            <a:ext cx="3672408" cy="3672406"/>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9" name="Freeform 5"/>
          <p:cNvSpPr/>
          <p:nvPr/>
        </p:nvSpPr>
        <p:spPr bwMode="auto">
          <a:xfrm rot="5400000">
            <a:off x="4279797" y="2035996"/>
            <a:ext cx="1095233" cy="97069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20" name="TextBox 7"/>
          <p:cNvSpPr>
            <a:spLocks noChangeArrowheads="1"/>
          </p:cNvSpPr>
          <p:nvPr/>
        </p:nvSpPr>
        <p:spPr bwMode="auto">
          <a:xfrm>
            <a:off x="4179646" y="2302088"/>
            <a:ext cx="126059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200">
                <a:solidFill>
                  <a:schemeClr val="bg1"/>
                </a:solidFill>
                <a:latin charset="0" pitchFamily="34" typeface="Impact MT Std"/>
                <a:ea charset="-122" panose="020b0503020204020204" pitchFamily="34" typeface="微软雅黑"/>
                <a:sym charset="-122" panose="020b0503020204020204" pitchFamily="34" typeface="微软雅黑"/>
              </a:rPr>
              <a:t>05</a:t>
            </a:r>
          </a:p>
        </p:txBody>
      </p:sp>
      <p:sp>
        <p:nvSpPr>
          <p:cNvPr id="21" name="文本框 163"/>
          <p:cNvSpPr txBox="1"/>
          <p:nvPr/>
        </p:nvSpPr>
        <p:spPr>
          <a:xfrm>
            <a:off x="4792881" y="2660561"/>
            <a:ext cx="2704532" cy="640080"/>
          </a:xfrm>
          <a:prstGeom prst="rect">
            <a:avLst/>
          </a:prstGeom>
          <a:noFill/>
        </p:spPr>
        <p:txBody>
          <a:bodyPr rtlCol="0" wrap="square">
            <a:spAutoFit/>
          </a:bodyPr>
          <a:lstStyle/>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第五部分  </a:t>
            </a:r>
          </a:p>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 公司客户</a:t>
            </a:r>
          </a:p>
        </p:txBody>
      </p:sp>
      <p:sp>
        <p:nvSpPr>
          <p:cNvPr id="2" name="矩形 1"/>
          <p:cNvSpPr/>
          <p:nvPr/>
        </p:nvSpPr>
        <p:spPr>
          <a:xfrm>
            <a:off x="5665538" y="4002670"/>
            <a:ext cx="833573" cy="48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微立体创业计划\002.png" id="85" name="Picture 3"/>
          <p:cNvPicPr>
            <a:picLocks noChangeArrowheads="1" noChangeAspect="1"/>
          </p:cNvPicPr>
          <p:nvPr/>
        </p:nvPicPr>
        <p:blipFill>
          <a:blip r:embed="rId3">
            <a:extLst>
              <a:ext uri="{28A0092B-C50C-407E-A947-70E740481C1C}">
                <a14:useLocalDpi/>
              </a:ext>
            </a:extLst>
          </a:blip>
          <a:stretch>
            <a:fillRect/>
          </a:stretch>
        </p:blipFill>
        <p:spPr bwMode="auto">
          <a:xfrm>
            <a:off x="7980597" y="5661248"/>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6" name="Picture 3"/>
          <p:cNvPicPr>
            <a:picLocks noChangeArrowheads="1" noChangeAspect="1"/>
          </p:cNvPicPr>
          <p:nvPr/>
        </p:nvPicPr>
        <p:blipFill>
          <a:blip r:embed="rId3">
            <a:extLst>
              <a:ext uri="{28A0092B-C50C-407E-A947-70E740481C1C}">
                <a14:useLocalDpi/>
              </a:ext>
            </a:extLst>
          </a:blip>
          <a:stretch>
            <a:fillRect/>
          </a:stretch>
        </p:blipFill>
        <p:spPr bwMode="auto">
          <a:xfrm>
            <a:off x="8977907" y="4005065"/>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7" name="Picture 3"/>
          <p:cNvPicPr>
            <a:picLocks noChangeArrowheads="1" noChangeAspect="1"/>
          </p:cNvPicPr>
          <p:nvPr/>
        </p:nvPicPr>
        <p:blipFill>
          <a:blip r:embed="rId3">
            <a:extLst>
              <a:ext uri="{28A0092B-C50C-407E-A947-70E740481C1C}">
                <a14:useLocalDpi/>
              </a:ext>
            </a:extLst>
          </a:blip>
          <a:stretch>
            <a:fillRect/>
          </a:stretch>
        </p:blipFill>
        <p:spPr bwMode="auto">
          <a:xfrm>
            <a:off x="9958635" y="5633865"/>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1" name="Picture 3"/>
          <p:cNvPicPr>
            <a:picLocks noChangeArrowheads="1" noChangeAspect="1"/>
          </p:cNvPicPr>
          <p:nvPr/>
        </p:nvPicPr>
        <p:blipFill>
          <a:blip r:embed="rId3">
            <a:extLst>
              <a:ext uri="{28A0092B-C50C-407E-A947-70E740481C1C}">
                <a14:useLocalDpi/>
              </a:ext>
            </a:extLst>
          </a:blip>
          <a:stretch>
            <a:fillRect/>
          </a:stretch>
        </p:blipFill>
        <p:spPr bwMode="auto">
          <a:xfrm>
            <a:off x="-311125" y="5661247"/>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2" name="Picture 3"/>
          <p:cNvPicPr>
            <a:picLocks noChangeArrowheads="1" noChangeAspect="1"/>
          </p:cNvPicPr>
          <p:nvPr/>
        </p:nvPicPr>
        <p:blipFill>
          <a:blip r:embed="rId3">
            <a:extLst>
              <a:ext uri="{28A0092B-C50C-407E-A947-70E740481C1C}">
                <a14:useLocalDpi/>
              </a:ext>
            </a:extLst>
          </a:blip>
          <a:stretch>
            <a:fillRect/>
          </a:stretch>
        </p:blipFill>
        <p:spPr bwMode="auto">
          <a:xfrm>
            <a:off x="686185" y="4005064"/>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3" name="Picture 3"/>
          <p:cNvPicPr>
            <a:picLocks noChangeArrowheads="1" noChangeAspect="1"/>
          </p:cNvPicPr>
          <p:nvPr/>
        </p:nvPicPr>
        <p:blipFill>
          <a:blip r:embed="rId3">
            <a:extLst>
              <a:ext uri="{28A0092B-C50C-407E-A947-70E740481C1C}">
                <a14:useLocalDpi/>
              </a:ext>
            </a:extLst>
          </a:blip>
          <a:stretch>
            <a:fillRect/>
          </a:stretch>
        </p:blipFill>
        <p:spPr bwMode="auto">
          <a:xfrm>
            <a:off x="1666913" y="5633864"/>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Tree>
    <p:extLst>
      <p:ext uri="{BB962C8B-B14F-4D97-AF65-F5344CB8AC3E}">
        <p14:creationId val="2493374106"/>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anim calcmode="lin" valueType="num">
                                      <p:cBhvr>
                                        <p:cTn dur="500" fill="hold" id="8"/>
                                        <p:tgtEl>
                                          <p:spTgt spid="18"/>
                                        </p:tgtEl>
                                        <p:attrNameLst>
                                          <p:attrName>ppt_x</p:attrName>
                                        </p:attrNameLst>
                                      </p:cBhvr>
                                      <p:tavLst>
                                        <p:tav tm="0">
                                          <p:val>
                                            <p:strVal val="#ppt_x"/>
                                          </p:val>
                                        </p:tav>
                                        <p:tav tm="100000">
                                          <p:val>
                                            <p:strVal val="#ppt_x"/>
                                          </p:val>
                                        </p:tav>
                                      </p:tavLst>
                                    </p:anim>
                                    <p:anim calcmode="lin" valueType="num">
                                      <p:cBhvr>
                                        <p:cTn dur="5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75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grpId="0" id="15" nodeType="withEffect" presetClass="entr" presetID="52" presetSubtype="0">
                                  <p:stCondLst>
                                    <p:cond delay="0"/>
                                  </p:stCondLst>
                                  <p:iterate type="lt">
                                    <p:tmPct val="10000"/>
                                  </p:iterate>
                                  <p:childTnLst>
                                    <p:set>
                                      <p:cBhvr>
                                        <p:cTn dur="1" fill="hold" id="16">
                                          <p:stCondLst>
                                            <p:cond delay="0"/>
                                          </p:stCondLst>
                                        </p:cTn>
                                        <p:tgtEl>
                                          <p:spTgt spid="20"/>
                                        </p:tgtEl>
                                        <p:attrNameLst>
                                          <p:attrName>style.visibility</p:attrName>
                                        </p:attrNameLst>
                                      </p:cBhvr>
                                      <p:to>
                                        <p:strVal val="visible"/>
                                      </p:to>
                                    </p:set>
                                    <p:animScale>
                                      <p:cBhvr>
                                        <p:cTn decel="50000" dur="1000" fill="hold" id="17">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0"/>
                                        </p:tgtEl>
                                        <p:attrNameLst>
                                          <p:attrName>ppt_x</p:attrName>
                                          <p:attrName>ppt_y</p:attrName>
                                        </p:attrNameLst>
                                      </p:cBhvr>
                                    </p:animMotion>
                                    <p:animEffect filter="fade" transition="in">
                                      <p:cBhvr>
                                        <p:cTn dur="1000" id="19"/>
                                        <p:tgtEl>
                                          <p:spTgt spid="20"/>
                                        </p:tgtEl>
                                      </p:cBhvr>
                                    </p:animEffect>
                                  </p:childTnLst>
                                </p:cTn>
                              </p:par>
                            </p:childTnLst>
                          </p:cTn>
                        </p:par>
                        <p:par>
                          <p:cTn fill="hold" id="20" nodeType="afterGroup">
                            <p:stCondLst>
                              <p:cond delay="1250"/>
                            </p:stCondLst>
                            <p:childTnLst>
                              <p:par>
                                <p:cTn fill="hold" grpId="0" id="21" nodeType="afterEffect" presetClass="entr" presetID="12" presetSubtype="4">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id="23"/>
                                        <p:tgtEl>
                                          <p:spTgt spid="21"/>
                                        </p:tgtEl>
                                        <p:attrNameLst>
                                          <p:attrName>ppt_y</p:attrName>
                                        </p:attrNameLst>
                                      </p:cBhvr>
                                      <p:tavLst>
                                        <p:tav tm="0">
                                          <p:val>
                                            <p:strVal val="#ppt_y+#ppt_h*1.125000"/>
                                          </p:val>
                                        </p:tav>
                                        <p:tav tm="100000">
                                          <p:val>
                                            <p:strVal val="#ppt_y"/>
                                          </p:val>
                                        </p:tav>
                                      </p:tavLst>
                                    </p:anim>
                                    <p:animEffect filter="wipe(up)" transition="in">
                                      <p:cBhvr>
                                        <p:cTn dur="500" id="24"/>
                                        <p:tgtEl>
                                          <p:spTgt spid="21"/>
                                        </p:tgtEl>
                                      </p:cBhvr>
                                    </p:animEffect>
                                  </p:childTnLst>
                                </p:cTn>
                              </p:par>
                            </p:childTnLst>
                          </p:cTn>
                        </p:par>
                        <p:par>
                          <p:cTn fill="hold" id="25" nodeType="afterGroup">
                            <p:stCondLst>
                              <p:cond delay="1750"/>
                            </p:stCondLst>
                            <p:childTnLst>
                              <p:par>
                                <p:cTn fill="hold" grpId="0" id="26" nodeType="afterEffect" presetClass="entr" presetID="42" presetSubtype="0">
                                  <p:stCondLst>
                                    <p:cond delay="0"/>
                                  </p:stCondLst>
                                  <p:childTnLst>
                                    <p:set>
                                      <p:cBhvr>
                                        <p:cTn dur="1" fill="hold" id="27">
                                          <p:stCondLst>
                                            <p:cond delay="0"/>
                                          </p:stCondLst>
                                        </p:cTn>
                                        <p:tgtEl>
                                          <p:spTgt spid="2"/>
                                        </p:tgtEl>
                                        <p:attrNameLst>
                                          <p:attrName>style.visibility</p:attrName>
                                        </p:attrNameLst>
                                      </p:cBhvr>
                                      <p:to>
                                        <p:strVal val="visible"/>
                                      </p:to>
                                    </p:set>
                                    <p:animEffect filter="fade" transition="in">
                                      <p:cBhvr>
                                        <p:cTn dur="1000" id="28"/>
                                        <p:tgtEl>
                                          <p:spTgt spid="2"/>
                                        </p:tgtEl>
                                      </p:cBhvr>
                                    </p:animEffect>
                                    <p:anim calcmode="lin" valueType="num">
                                      <p:cBhvr>
                                        <p:cTn dur="1000" fill="hold" id="29"/>
                                        <p:tgtEl>
                                          <p:spTgt spid="2"/>
                                        </p:tgtEl>
                                        <p:attrNameLst>
                                          <p:attrName>ppt_x</p:attrName>
                                        </p:attrNameLst>
                                      </p:cBhvr>
                                      <p:tavLst>
                                        <p:tav tm="0">
                                          <p:val>
                                            <p:strVal val="#ppt_x"/>
                                          </p:val>
                                        </p:tav>
                                        <p:tav tm="100000">
                                          <p:val>
                                            <p:strVal val="#ppt_x"/>
                                          </p:val>
                                        </p:tav>
                                      </p:tavLst>
                                    </p:anim>
                                    <p:anim calcmode="lin" valueType="num">
                                      <p:cBhvr>
                                        <p:cTn dur="1000" fill="hold" id="30"/>
                                        <p:tgtEl>
                                          <p:spTgt spid="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750"/>
                            </p:stCondLst>
                            <p:childTnLst>
                              <p:par>
                                <p:cTn fill="hold" grpId="0" id="32" nodeType="afterEffect" presetClass="entr" presetID="21" presetSubtype="1">
                                  <p:stCondLst>
                                    <p:cond delay="0"/>
                                  </p:stCondLst>
                                  <p:childTnLst>
                                    <p:set>
                                      <p:cBhvr>
                                        <p:cTn dur="1" fill="hold" id="33">
                                          <p:stCondLst>
                                            <p:cond delay="0"/>
                                          </p:stCondLst>
                                        </p:cTn>
                                        <p:tgtEl>
                                          <p:spTgt spid="45"/>
                                        </p:tgtEl>
                                        <p:attrNameLst>
                                          <p:attrName>style.visibility</p:attrName>
                                        </p:attrNameLst>
                                      </p:cBhvr>
                                      <p:to>
                                        <p:strVal val="visible"/>
                                      </p:to>
                                    </p:set>
                                    <p:animEffect filter="wheel(1)" transition="in">
                                      <p:cBhvr>
                                        <p:cTn dur="2000" id="34"/>
                                        <p:tgtEl>
                                          <p:spTgt spid="45"/>
                                        </p:tgtEl>
                                      </p:cBhvr>
                                    </p:animEffect>
                                  </p:childTnLst>
                                </p:cTn>
                              </p:par>
                              <p:par>
                                <p:cTn fill="hold" id="35" nodeType="withEffect" presetClass="entr" presetID="42" presetSubtype="0">
                                  <p:stCondLst>
                                    <p:cond delay="750"/>
                                  </p:stCondLst>
                                  <p:childTnLst>
                                    <p:set>
                                      <p:cBhvr>
                                        <p:cTn dur="1" fill="hold" id="36">
                                          <p:stCondLst>
                                            <p:cond delay="0"/>
                                          </p:stCondLst>
                                        </p:cTn>
                                        <p:tgtEl>
                                          <p:spTgt spid="85"/>
                                        </p:tgtEl>
                                        <p:attrNameLst>
                                          <p:attrName>style.visibility</p:attrName>
                                        </p:attrNameLst>
                                      </p:cBhvr>
                                      <p:to>
                                        <p:strVal val="visible"/>
                                      </p:to>
                                    </p:set>
                                    <p:animEffect filter="fade" transition="in">
                                      <p:cBhvr>
                                        <p:cTn dur="500" id="37"/>
                                        <p:tgtEl>
                                          <p:spTgt spid="85"/>
                                        </p:tgtEl>
                                      </p:cBhvr>
                                    </p:animEffect>
                                    <p:anim calcmode="lin" valueType="num">
                                      <p:cBhvr>
                                        <p:cTn dur="500" fill="hold" id="38"/>
                                        <p:tgtEl>
                                          <p:spTgt spid="85"/>
                                        </p:tgtEl>
                                        <p:attrNameLst>
                                          <p:attrName>ppt_x</p:attrName>
                                        </p:attrNameLst>
                                      </p:cBhvr>
                                      <p:tavLst>
                                        <p:tav tm="0">
                                          <p:val>
                                            <p:strVal val="#ppt_x"/>
                                          </p:val>
                                        </p:tav>
                                        <p:tav tm="100000">
                                          <p:val>
                                            <p:strVal val="#ppt_x"/>
                                          </p:val>
                                        </p:tav>
                                      </p:tavLst>
                                    </p:anim>
                                    <p:anim calcmode="lin" valueType="num">
                                      <p:cBhvr>
                                        <p:cTn dur="500" fill="hold" id="39"/>
                                        <p:tgtEl>
                                          <p:spTgt spid="8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750"/>
                                  </p:stCondLst>
                                  <p:childTnLst>
                                    <p:set>
                                      <p:cBhvr>
                                        <p:cTn dur="1" fill="hold" id="41">
                                          <p:stCondLst>
                                            <p:cond delay="0"/>
                                          </p:stCondLst>
                                        </p:cTn>
                                        <p:tgtEl>
                                          <p:spTgt spid="86"/>
                                        </p:tgtEl>
                                        <p:attrNameLst>
                                          <p:attrName>style.visibility</p:attrName>
                                        </p:attrNameLst>
                                      </p:cBhvr>
                                      <p:to>
                                        <p:strVal val="visible"/>
                                      </p:to>
                                    </p:set>
                                    <p:animEffect filter="fade" transition="in">
                                      <p:cBhvr>
                                        <p:cTn dur="500" id="42"/>
                                        <p:tgtEl>
                                          <p:spTgt spid="86"/>
                                        </p:tgtEl>
                                      </p:cBhvr>
                                    </p:animEffect>
                                    <p:anim calcmode="lin" valueType="num">
                                      <p:cBhvr>
                                        <p:cTn dur="500" fill="hold" id="43"/>
                                        <p:tgtEl>
                                          <p:spTgt spid="86"/>
                                        </p:tgtEl>
                                        <p:attrNameLst>
                                          <p:attrName>ppt_x</p:attrName>
                                        </p:attrNameLst>
                                      </p:cBhvr>
                                      <p:tavLst>
                                        <p:tav tm="0">
                                          <p:val>
                                            <p:strVal val="#ppt_x"/>
                                          </p:val>
                                        </p:tav>
                                        <p:tav tm="100000">
                                          <p:val>
                                            <p:strVal val="#ppt_x"/>
                                          </p:val>
                                        </p:tav>
                                      </p:tavLst>
                                    </p:anim>
                                    <p:anim calcmode="lin" valueType="num">
                                      <p:cBhvr>
                                        <p:cTn dur="500" fill="hold" id="44"/>
                                        <p:tgtEl>
                                          <p:spTgt spid="86"/>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750"/>
                                  </p:stCondLst>
                                  <p:childTnLst>
                                    <p:set>
                                      <p:cBhvr>
                                        <p:cTn dur="1" fill="hold" id="46">
                                          <p:stCondLst>
                                            <p:cond delay="0"/>
                                          </p:stCondLst>
                                        </p:cTn>
                                        <p:tgtEl>
                                          <p:spTgt spid="87"/>
                                        </p:tgtEl>
                                        <p:attrNameLst>
                                          <p:attrName>style.visibility</p:attrName>
                                        </p:attrNameLst>
                                      </p:cBhvr>
                                      <p:to>
                                        <p:strVal val="visible"/>
                                      </p:to>
                                    </p:set>
                                    <p:animEffect filter="fade" transition="in">
                                      <p:cBhvr>
                                        <p:cTn dur="500" id="47"/>
                                        <p:tgtEl>
                                          <p:spTgt spid="87"/>
                                        </p:tgtEl>
                                      </p:cBhvr>
                                    </p:animEffect>
                                    <p:anim calcmode="lin" valueType="num">
                                      <p:cBhvr>
                                        <p:cTn dur="500" fill="hold" id="48"/>
                                        <p:tgtEl>
                                          <p:spTgt spid="87"/>
                                        </p:tgtEl>
                                        <p:attrNameLst>
                                          <p:attrName>ppt_x</p:attrName>
                                        </p:attrNameLst>
                                      </p:cBhvr>
                                      <p:tavLst>
                                        <p:tav tm="0">
                                          <p:val>
                                            <p:strVal val="#ppt_x"/>
                                          </p:val>
                                        </p:tav>
                                        <p:tav tm="100000">
                                          <p:val>
                                            <p:strVal val="#ppt_x"/>
                                          </p:val>
                                        </p:tav>
                                      </p:tavLst>
                                    </p:anim>
                                    <p:anim calcmode="lin" valueType="num">
                                      <p:cBhvr>
                                        <p:cTn dur="500" fill="hold" id="49"/>
                                        <p:tgtEl>
                                          <p:spTgt spid="87"/>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750"/>
                                  </p:stCondLst>
                                  <p:childTnLst>
                                    <p:set>
                                      <p:cBhvr>
                                        <p:cTn dur="1" fill="hold" id="51">
                                          <p:stCondLst>
                                            <p:cond delay="0"/>
                                          </p:stCondLst>
                                        </p:cTn>
                                        <p:tgtEl>
                                          <p:spTgt spid="91"/>
                                        </p:tgtEl>
                                        <p:attrNameLst>
                                          <p:attrName>style.visibility</p:attrName>
                                        </p:attrNameLst>
                                      </p:cBhvr>
                                      <p:to>
                                        <p:strVal val="visible"/>
                                      </p:to>
                                    </p:set>
                                    <p:animEffect filter="fade" transition="in">
                                      <p:cBhvr>
                                        <p:cTn dur="500" id="52"/>
                                        <p:tgtEl>
                                          <p:spTgt spid="91"/>
                                        </p:tgtEl>
                                      </p:cBhvr>
                                    </p:animEffect>
                                    <p:anim calcmode="lin" valueType="num">
                                      <p:cBhvr>
                                        <p:cTn dur="500" fill="hold" id="53"/>
                                        <p:tgtEl>
                                          <p:spTgt spid="91"/>
                                        </p:tgtEl>
                                        <p:attrNameLst>
                                          <p:attrName>ppt_x</p:attrName>
                                        </p:attrNameLst>
                                      </p:cBhvr>
                                      <p:tavLst>
                                        <p:tav tm="0">
                                          <p:val>
                                            <p:strVal val="#ppt_x"/>
                                          </p:val>
                                        </p:tav>
                                        <p:tav tm="100000">
                                          <p:val>
                                            <p:strVal val="#ppt_x"/>
                                          </p:val>
                                        </p:tav>
                                      </p:tavLst>
                                    </p:anim>
                                    <p:anim calcmode="lin" valueType="num">
                                      <p:cBhvr>
                                        <p:cTn dur="500" fill="hold" id="54"/>
                                        <p:tgtEl>
                                          <p:spTgt spid="91"/>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750"/>
                                  </p:stCondLst>
                                  <p:childTnLst>
                                    <p:set>
                                      <p:cBhvr>
                                        <p:cTn dur="1" fill="hold" id="56">
                                          <p:stCondLst>
                                            <p:cond delay="0"/>
                                          </p:stCondLst>
                                        </p:cTn>
                                        <p:tgtEl>
                                          <p:spTgt spid="92"/>
                                        </p:tgtEl>
                                        <p:attrNameLst>
                                          <p:attrName>style.visibility</p:attrName>
                                        </p:attrNameLst>
                                      </p:cBhvr>
                                      <p:to>
                                        <p:strVal val="visible"/>
                                      </p:to>
                                    </p:set>
                                    <p:animEffect filter="fade" transition="in">
                                      <p:cBhvr>
                                        <p:cTn dur="500" id="57"/>
                                        <p:tgtEl>
                                          <p:spTgt spid="92"/>
                                        </p:tgtEl>
                                      </p:cBhvr>
                                    </p:animEffect>
                                    <p:anim calcmode="lin" valueType="num">
                                      <p:cBhvr>
                                        <p:cTn dur="500" fill="hold" id="58"/>
                                        <p:tgtEl>
                                          <p:spTgt spid="92"/>
                                        </p:tgtEl>
                                        <p:attrNameLst>
                                          <p:attrName>ppt_x</p:attrName>
                                        </p:attrNameLst>
                                      </p:cBhvr>
                                      <p:tavLst>
                                        <p:tav tm="0">
                                          <p:val>
                                            <p:strVal val="#ppt_x"/>
                                          </p:val>
                                        </p:tav>
                                        <p:tav tm="100000">
                                          <p:val>
                                            <p:strVal val="#ppt_x"/>
                                          </p:val>
                                        </p:tav>
                                      </p:tavLst>
                                    </p:anim>
                                    <p:anim calcmode="lin" valueType="num">
                                      <p:cBhvr>
                                        <p:cTn dur="500" fill="hold" id="59"/>
                                        <p:tgtEl>
                                          <p:spTgt spid="92"/>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750"/>
                                  </p:stCondLst>
                                  <p:childTnLst>
                                    <p:set>
                                      <p:cBhvr>
                                        <p:cTn dur="1" fill="hold" id="61">
                                          <p:stCondLst>
                                            <p:cond delay="0"/>
                                          </p:stCondLst>
                                        </p:cTn>
                                        <p:tgtEl>
                                          <p:spTgt spid="93"/>
                                        </p:tgtEl>
                                        <p:attrNameLst>
                                          <p:attrName>style.visibility</p:attrName>
                                        </p:attrNameLst>
                                      </p:cBhvr>
                                      <p:to>
                                        <p:strVal val="visible"/>
                                      </p:to>
                                    </p:set>
                                    <p:animEffect filter="fade" transition="in">
                                      <p:cBhvr>
                                        <p:cTn dur="500" id="62"/>
                                        <p:tgtEl>
                                          <p:spTgt spid="93"/>
                                        </p:tgtEl>
                                      </p:cBhvr>
                                    </p:animEffect>
                                    <p:anim calcmode="lin" valueType="num">
                                      <p:cBhvr>
                                        <p:cTn dur="500" fill="hold" id="63"/>
                                        <p:tgtEl>
                                          <p:spTgt spid="93"/>
                                        </p:tgtEl>
                                        <p:attrNameLst>
                                          <p:attrName>ppt_x</p:attrName>
                                        </p:attrNameLst>
                                      </p:cBhvr>
                                      <p:tavLst>
                                        <p:tav tm="0">
                                          <p:val>
                                            <p:strVal val="#ppt_x"/>
                                          </p:val>
                                        </p:tav>
                                        <p:tav tm="100000">
                                          <p:val>
                                            <p:strVal val="#ppt_x"/>
                                          </p:val>
                                        </p:tav>
                                      </p:tavLst>
                                    </p:anim>
                                    <p:anim calcmode="lin" valueType="num">
                                      <p:cBhvr>
                                        <p:cTn dur="500" fill="hold" id="64"/>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19"/>
      <p:bldP grpId="0" spid="20"/>
      <p:bldP grpId="0" spid="21"/>
      <p:bldP grpId="0" spid="2"/>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3">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0" y="120560"/>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 name="KSO_Shape"/>
          <p:cNvSpPr/>
          <p:nvPr/>
        </p:nvSpPr>
        <p:spPr bwMode="auto">
          <a:xfrm>
            <a:off x="454617" y="373847"/>
            <a:ext cx="412728" cy="396220"/>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solidFill>
              <a:ea charset="-122" panose="02010600030101010101" pitchFamily="2" typeface="宋体"/>
            </a:endParaRPr>
          </a:p>
        </p:txBody>
      </p:sp>
      <p:sp>
        <p:nvSpPr>
          <p:cNvPr id="8" name="TextBox 7"/>
          <p:cNvSpPr txBox="1"/>
          <p:nvPr/>
        </p:nvSpPr>
        <p:spPr>
          <a:xfrm>
            <a:off x="1129035" y="404664"/>
            <a:ext cx="13258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我们的客户</a:t>
            </a:r>
          </a:p>
        </p:txBody>
      </p:sp>
      <p:cxnSp>
        <p:nvCxnSpPr>
          <p:cNvPr id="5" name="直接连接符 4"/>
          <p:cNvCxnSpPr/>
          <p:nvPr/>
        </p:nvCxnSpPr>
        <p:spPr>
          <a:xfrm flipV="1">
            <a:off x="6328204" y="1994311"/>
            <a:ext cx="289237" cy="57149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a:stCxn id="85" idx="6"/>
            <a:endCxn id="67" idx="2"/>
          </p:cNvCxnSpPr>
          <p:nvPr/>
        </p:nvCxnSpPr>
        <p:spPr>
          <a:xfrm flipV="1">
            <a:off x="6779196" y="3251630"/>
            <a:ext cx="1114037" cy="4791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a:endCxn id="31" idx="0"/>
          </p:cNvCxnSpPr>
          <p:nvPr/>
        </p:nvCxnSpPr>
        <p:spPr>
          <a:xfrm flipH="1">
            <a:off x="5657071" y="4002221"/>
            <a:ext cx="81724" cy="54638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52" idx="1"/>
          </p:cNvCxnSpPr>
          <p:nvPr/>
        </p:nvCxnSpPr>
        <p:spPr>
          <a:xfrm>
            <a:off x="6329145" y="3925079"/>
            <a:ext cx="576596" cy="101202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41" idx="1"/>
          </p:cNvCxnSpPr>
          <p:nvPr/>
        </p:nvCxnSpPr>
        <p:spPr>
          <a:xfrm>
            <a:off x="6601949" y="3652556"/>
            <a:ext cx="1465707" cy="67963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65" idx="2"/>
          </p:cNvCxnSpPr>
          <p:nvPr/>
        </p:nvCxnSpPr>
        <p:spPr>
          <a:xfrm flipH="1" flipV="1">
            <a:off x="5390163" y="1919970"/>
            <a:ext cx="321064" cy="64576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61" idx="6"/>
          </p:cNvCxnSpPr>
          <p:nvPr/>
        </p:nvCxnSpPr>
        <p:spPr>
          <a:xfrm>
            <a:off x="3201536" y="2570594"/>
            <a:ext cx="2017541" cy="50454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34" idx="6"/>
          </p:cNvCxnSpPr>
          <p:nvPr/>
        </p:nvCxnSpPr>
        <p:spPr>
          <a:xfrm flipV="1">
            <a:off x="4293035" y="3580332"/>
            <a:ext cx="964765" cy="32152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43" idx="7"/>
            <a:endCxn id="85" idx="3"/>
          </p:cNvCxnSpPr>
          <p:nvPr/>
        </p:nvCxnSpPr>
        <p:spPr>
          <a:xfrm flipV="1">
            <a:off x="4359685" y="3876020"/>
            <a:ext cx="1027785" cy="123552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76" idx="2"/>
          </p:cNvCxnSpPr>
          <p:nvPr/>
        </p:nvCxnSpPr>
        <p:spPr>
          <a:xfrm flipV="1">
            <a:off x="6754393" y="2362949"/>
            <a:ext cx="1813964" cy="71219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85" idx="7"/>
            <a:endCxn id="70" idx="3"/>
          </p:cNvCxnSpPr>
          <p:nvPr/>
        </p:nvCxnSpPr>
        <p:spPr>
          <a:xfrm flipV="1">
            <a:off x="6540414" y="1551372"/>
            <a:ext cx="1422025" cy="11717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6617441" y="1388357"/>
            <a:ext cx="2940192" cy="153456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617442" y="3478998"/>
            <a:ext cx="3157911" cy="62768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85" idx="5"/>
          </p:cNvCxnSpPr>
          <p:nvPr/>
        </p:nvCxnSpPr>
        <p:spPr>
          <a:xfrm>
            <a:off x="6540414" y="3876020"/>
            <a:ext cx="1989485" cy="141706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8" idx="5"/>
          </p:cNvCxnSpPr>
          <p:nvPr/>
        </p:nvCxnSpPr>
        <p:spPr>
          <a:xfrm>
            <a:off x="4545454" y="1626503"/>
            <a:ext cx="1002327" cy="10925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80" idx="3"/>
          </p:cNvCxnSpPr>
          <p:nvPr/>
        </p:nvCxnSpPr>
        <p:spPr>
          <a:xfrm>
            <a:off x="2564153" y="1475317"/>
            <a:ext cx="2811775" cy="142215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a:stCxn id="58" idx="6"/>
            <a:endCxn id="86" idx="1"/>
          </p:cNvCxnSpPr>
          <p:nvPr/>
        </p:nvCxnSpPr>
        <p:spPr>
          <a:xfrm flipV="1">
            <a:off x="2476770" y="3292717"/>
            <a:ext cx="2721212" cy="96382"/>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2615429" y="3741092"/>
            <a:ext cx="2642371" cy="157069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83" idx="2"/>
            <a:endCxn id="85" idx="0"/>
          </p:cNvCxnSpPr>
          <p:nvPr/>
        </p:nvCxnSpPr>
        <p:spPr>
          <a:xfrm>
            <a:off x="5923936" y="1055027"/>
            <a:ext cx="40005" cy="1429267"/>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3909934" y="990983"/>
            <a:ext cx="744557" cy="744557"/>
            <a:chOff x="3812271" y="1322615"/>
            <a:chExt cx="558418" cy="558418"/>
          </a:xfrm>
          <a:effectLst>
            <a:outerShdw algn="tl" blurRad="190500" dir="2700000" dist="63500" rotWithShape="0">
              <a:prstClr val="black">
                <a:alpha val="40000"/>
              </a:prstClr>
            </a:outerShdw>
          </a:effectLst>
        </p:grpSpPr>
        <p:sp>
          <p:nvSpPr>
            <p:cNvPr id="28" name="椭圆 27"/>
            <p:cNvSpPr/>
            <p:nvPr/>
          </p:nvSpPr>
          <p:spPr>
            <a:xfrm>
              <a:off x="3812271" y="1322615"/>
              <a:ext cx="558418" cy="558418"/>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550.png" id="29" name="Picture 35"/>
            <p:cNvPicPr>
              <a:picLocks noChangeArrowheads="1" noChangeAspect="1"/>
            </p:cNvPicPr>
            <p:nvPr/>
          </p:nvPicPr>
          <p:blipFill>
            <a:blip r:embed="rId4">
              <a:biLevel thresh="50000"/>
              <a:extLst>
                <a:ext uri="{28A0092B-C50C-407E-A947-70E740481C1C}">
                  <a14:useLocalDpi/>
                </a:ext>
              </a:extLst>
            </a:blip>
            <a:stretch>
              <a:fillRect/>
            </a:stretch>
          </p:blipFill>
          <p:spPr bwMode="auto">
            <a:xfrm>
              <a:off x="3918482" y="1448321"/>
              <a:ext cx="345996" cy="344650"/>
            </a:xfrm>
            <a:prstGeom prst="rect">
              <a:avLst/>
            </a:prstGeom>
            <a:noFill/>
            <a:extLst>
              <a:ext uri="{909E8E84-426E-40DD-AFC4-6F175D3DCCD1}">
                <a14:hiddenFill>
                  <a:solidFill>
                    <a:srgbClr val="FFFFFF"/>
                  </a:solidFill>
                </a14:hiddenFill>
              </a:ext>
            </a:extLst>
          </p:spPr>
        </p:pic>
      </p:grpSp>
      <p:grpSp>
        <p:nvGrpSpPr>
          <p:cNvPr id="30" name="组合 29"/>
          <p:cNvGrpSpPr/>
          <p:nvPr/>
        </p:nvGrpSpPr>
        <p:grpSpPr>
          <a:xfrm>
            <a:off x="4984996" y="4548603"/>
            <a:ext cx="1344149" cy="1344149"/>
            <a:chOff x="4460343" y="2258719"/>
            <a:chExt cx="1008112" cy="1008112"/>
          </a:xfrm>
          <a:effectLst>
            <a:outerShdw algn="tl" blurRad="190500" dir="2700000" dist="63500" rotWithShape="0">
              <a:prstClr val="black">
                <a:alpha val="40000"/>
              </a:prstClr>
            </a:outerShdw>
          </a:effectLst>
        </p:grpSpPr>
        <p:sp>
          <p:nvSpPr>
            <p:cNvPr id="31" name="椭圆 30"/>
            <p:cNvSpPr/>
            <p:nvPr/>
          </p:nvSpPr>
          <p:spPr>
            <a:xfrm>
              <a:off x="4460343" y="2258719"/>
              <a:ext cx="1008112" cy="100811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33.png" id="32" name="Picture 23"/>
            <p:cNvPicPr>
              <a:picLocks noChangeArrowheads="1" noChangeAspect="1"/>
            </p:cNvPicPr>
            <p:nvPr/>
          </p:nvPicPr>
          <p:blipFill>
            <a:blip r:embed="rId5">
              <a:biLevel thresh="50000"/>
              <a:extLst>
                <a:ext uri="{28A0092B-C50C-407E-A947-70E740481C1C}">
                  <a14:useLocalDpi/>
                </a:ext>
              </a:extLst>
            </a:blip>
            <a:stretch>
              <a:fillRect/>
            </a:stretch>
          </p:blipFill>
          <p:spPr bwMode="auto">
            <a:xfrm>
              <a:off x="4660942" y="2406602"/>
              <a:ext cx="592223" cy="715137"/>
            </a:xfrm>
            <a:prstGeom prst="rect">
              <a:avLst/>
            </a:prstGeom>
            <a:noFill/>
            <a:extLst>
              <a:ext uri="{909E8E84-426E-40DD-AFC4-6F175D3DCCD1}">
                <a14:hiddenFill>
                  <a:solidFill>
                    <a:srgbClr val="FFFFFF"/>
                  </a:solidFill>
                </a14:hiddenFill>
              </a:ext>
            </a:extLst>
          </p:spPr>
        </p:pic>
      </p:grpSp>
      <p:grpSp>
        <p:nvGrpSpPr>
          <p:cNvPr id="33" name="组合 32"/>
          <p:cNvGrpSpPr/>
          <p:nvPr/>
        </p:nvGrpSpPr>
        <p:grpSpPr>
          <a:xfrm>
            <a:off x="3356456" y="3433563"/>
            <a:ext cx="936579" cy="936579"/>
            <a:chOff x="3253853" y="2764171"/>
            <a:chExt cx="702434" cy="702434"/>
          </a:xfrm>
          <a:effectLst>
            <a:outerShdw algn="tl" blurRad="190500" dir="2700000" dist="63500" rotWithShape="0">
              <a:prstClr val="black">
                <a:alpha val="40000"/>
              </a:prstClr>
            </a:outerShdw>
          </a:effectLst>
        </p:grpSpPr>
        <p:sp>
          <p:nvSpPr>
            <p:cNvPr id="34" name="椭圆 33"/>
            <p:cNvSpPr/>
            <p:nvPr/>
          </p:nvSpPr>
          <p:spPr>
            <a:xfrm>
              <a:off x="3253853" y="2764171"/>
              <a:ext cx="702434" cy="702434"/>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34.png" id="35" name="Picture 24"/>
            <p:cNvPicPr>
              <a:picLocks noChangeArrowheads="1" noChangeAspect="1"/>
            </p:cNvPicPr>
            <p:nvPr/>
          </p:nvPicPr>
          <p:blipFill>
            <a:blip r:embed="rId6">
              <a:biLevel thresh="50000"/>
              <a:extLst>
                <a:ext uri="{28A0092B-C50C-407E-A947-70E740481C1C}">
                  <a14:useLocalDpi/>
                </a:ext>
              </a:extLst>
            </a:blip>
            <a:stretch>
              <a:fillRect/>
            </a:stretch>
          </p:blipFill>
          <p:spPr bwMode="auto">
            <a:xfrm>
              <a:off x="3381854" y="2855661"/>
              <a:ext cx="423752" cy="482135"/>
            </a:xfrm>
            <a:prstGeom prst="rect">
              <a:avLst/>
            </a:prstGeom>
            <a:noFill/>
            <a:extLst>
              <a:ext uri="{909E8E84-426E-40DD-AFC4-6F175D3DCCD1}">
                <a14:hiddenFill>
                  <a:solidFill>
                    <a:srgbClr val="FFFFFF"/>
                  </a:solidFill>
                </a14:hiddenFill>
              </a:ext>
            </a:extLst>
          </p:spPr>
        </p:pic>
      </p:grpSp>
      <p:grpSp>
        <p:nvGrpSpPr>
          <p:cNvPr id="36" name="组合 35"/>
          <p:cNvGrpSpPr/>
          <p:nvPr/>
        </p:nvGrpSpPr>
        <p:grpSpPr>
          <a:xfrm>
            <a:off x="6329144" y="1119456"/>
            <a:ext cx="960107" cy="960107"/>
            <a:chOff x="5684479" y="1881033"/>
            <a:chExt cx="720080" cy="720080"/>
          </a:xfrm>
          <a:effectLst>
            <a:outerShdw algn="tl" blurRad="190500" dir="2700000" dist="63500" rotWithShape="0">
              <a:prstClr val="black">
                <a:alpha val="40000"/>
              </a:prstClr>
            </a:outerShdw>
          </a:effectLst>
        </p:grpSpPr>
        <p:sp>
          <p:nvSpPr>
            <p:cNvPr id="37" name="椭圆 36"/>
            <p:cNvSpPr/>
            <p:nvPr/>
          </p:nvSpPr>
          <p:spPr>
            <a:xfrm>
              <a:off x="5684479" y="1881033"/>
              <a:ext cx="720080" cy="72008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36.png" id="38" name="Picture 25"/>
            <p:cNvPicPr>
              <a:picLocks noChangeArrowheads="1" noChangeAspect="1"/>
            </p:cNvPicPr>
            <p:nvPr/>
          </p:nvPicPr>
          <p:blipFill>
            <a:blip r:embed="rId7">
              <a:biLevel thresh="50000"/>
              <a:extLst>
                <a:ext uri="{28A0092B-C50C-407E-A947-70E740481C1C}">
                  <a14:useLocalDpi/>
                </a:ext>
              </a:extLst>
            </a:blip>
            <a:stretch>
              <a:fillRect/>
            </a:stretch>
          </p:blipFill>
          <p:spPr bwMode="auto">
            <a:xfrm>
              <a:off x="5824929" y="2026143"/>
              <a:ext cx="442765" cy="420368"/>
            </a:xfrm>
            <a:prstGeom prst="rect">
              <a:avLst/>
            </a:prstGeom>
            <a:noFill/>
            <a:extLst>
              <a:ext uri="{909E8E84-426E-40DD-AFC4-6F175D3DCCD1}">
                <a14:hiddenFill>
                  <a:solidFill>
                    <a:srgbClr val="FFFFFF"/>
                  </a:solidFill>
                </a14:hiddenFill>
              </a:ext>
            </a:extLst>
          </p:spPr>
        </p:pic>
      </p:grpSp>
      <p:grpSp>
        <p:nvGrpSpPr>
          <p:cNvPr id="39" name="组合 38"/>
          <p:cNvGrpSpPr/>
          <p:nvPr/>
        </p:nvGrpSpPr>
        <p:grpSpPr>
          <a:xfrm>
            <a:off x="8025002" y="4152738"/>
            <a:ext cx="328703" cy="328703"/>
            <a:chOff x="4841135" y="3876345"/>
            <a:chExt cx="246527" cy="246527"/>
          </a:xfrm>
          <a:effectLst>
            <a:outerShdw algn="tl" blurRad="190500" dir="2700000" dist="63500" rotWithShape="0">
              <a:prstClr val="black">
                <a:alpha val="40000"/>
              </a:prstClr>
            </a:outerShdw>
          </a:effectLst>
        </p:grpSpPr>
        <p:sp>
          <p:nvSpPr>
            <p:cNvPr id="40" name="椭圆 39"/>
            <p:cNvSpPr/>
            <p:nvPr/>
          </p:nvSpPr>
          <p:spPr>
            <a:xfrm>
              <a:off x="4841135" y="3876345"/>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38.png" id="41" name="Picture 26"/>
            <p:cNvPicPr>
              <a:picLocks noChangeArrowheads="1" noChangeAspect="1"/>
            </p:cNvPicPr>
            <p:nvPr/>
          </p:nvPicPr>
          <p:blipFill>
            <a:blip r:embed="rId8">
              <a:biLevel thresh="50000"/>
              <a:extLst>
                <a:ext uri="{28A0092B-C50C-407E-A947-70E740481C1C}">
                  <a14:useLocalDpi/>
                </a:ext>
              </a:extLst>
            </a:blip>
            <a:stretch>
              <a:fillRect/>
            </a:stretch>
          </p:blipFill>
          <p:spPr bwMode="auto">
            <a:xfrm>
              <a:off x="4873126" y="3952693"/>
              <a:ext cx="182545" cy="116488"/>
            </a:xfrm>
            <a:prstGeom prst="rect">
              <a:avLst/>
            </a:prstGeom>
            <a:noFill/>
            <a:extLst>
              <a:ext uri="{909E8E84-426E-40DD-AFC4-6F175D3DCCD1}">
                <a14:hiddenFill>
                  <a:solidFill>
                    <a:srgbClr val="FFFFFF"/>
                  </a:solidFill>
                </a14:hiddenFill>
              </a:ext>
            </a:extLst>
          </p:spPr>
        </p:pic>
      </p:grpSp>
      <p:grpSp>
        <p:nvGrpSpPr>
          <p:cNvPr id="42" name="组合 41"/>
          <p:cNvGrpSpPr/>
          <p:nvPr/>
        </p:nvGrpSpPr>
        <p:grpSpPr>
          <a:xfrm>
            <a:off x="3909934" y="5034383"/>
            <a:ext cx="526916" cy="526916"/>
            <a:chOff x="3561100" y="4156787"/>
            <a:chExt cx="395187" cy="395187"/>
          </a:xfrm>
          <a:effectLst>
            <a:outerShdw algn="tl" blurRad="190500" dir="2700000" dist="63500" rotWithShape="0">
              <a:prstClr val="black">
                <a:alpha val="40000"/>
              </a:prstClr>
            </a:outerShdw>
          </a:effectLst>
        </p:grpSpPr>
        <p:sp>
          <p:nvSpPr>
            <p:cNvPr id="43" name="椭圆 42"/>
            <p:cNvSpPr/>
            <p:nvPr/>
          </p:nvSpPr>
          <p:spPr>
            <a:xfrm>
              <a:off x="3561100" y="4156787"/>
              <a:ext cx="395187" cy="395187"/>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39.png" id="44" name="Picture 27"/>
            <p:cNvPicPr>
              <a:picLocks noChangeArrowheads="1" noChangeAspect="1"/>
            </p:cNvPicPr>
            <p:nvPr/>
          </p:nvPicPr>
          <p:blipFill>
            <a:blip r:embed="rId9">
              <a:biLevel thresh="50000"/>
              <a:extLst>
                <a:ext uri="{28A0092B-C50C-407E-A947-70E740481C1C}">
                  <a14:useLocalDpi/>
                </a:ext>
              </a:extLst>
            </a:blip>
            <a:stretch>
              <a:fillRect/>
            </a:stretch>
          </p:blipFill>
          <p:spPr bwMode="auto">
            <a:xfrm>
              <a:off x="3621813" y="4214467"/>
              <a:ext cx="273759" cy="272693"/>
            </a:xfrm>
            <a:prstGeom prst="rect">
              <a:avLst/>
            </a:prstGeom>
            <a:noFill/>
            <a:extLst>
              <a:ext uri="{909E8E84-426E-40DD-AFC4-6F175D3DCCD1}">
                <a14:hiddenFill>
                  <a:solidFill>
                    <a:srgbClr val="FFFFFF"/>
                  </a:solidFill>
                </a14:hiddenFill>
              </a:ext>
            </a:extLst>
          </p:spPr>
        </p:pic>
      </p:grpSp>
      <p:grpSp>
        <p:nvGrpSpPr>
          <p:cNvPr id="45" name="组合 44"/>
          <p:cNvGrpSpPr/>
          <p:nvPr/>
        </p:nvGrpSpPr>
        <p:grpSpPr>
          <a:xfrm>
            <a:off x="8285677" y="5022452"/>
            <a:ext cx="936579" cy="936579"/>
            <a:chOff x="6937263" y="3863250"/>
            <a:chExt cx="702434" cy="702434"/>
          </a:xfrm>
          <a:effectLst>
            <a:outerShdw algn="tl" blurRad="190500" dir="2700000" dist="63500" rotWithShape="0">
              <a:prstClr val="black">
                <a:alpha val="40000"/>
              </a:prstClr>
            </a:outerShdw>
          </a:effectLst>
        </p:grpSpPr>
        <p:sp>
          <p:nvSpPr>
            <p:cNvPr id="46" name="椭圆 45"/>
            <p:cNvSpPr/>
            <p:nvPr/>
          </p:nvSpPr>
          <p:spPr>
            <a:xfrm>
              <a:off x="6937263" y="3863250"/>
              <a:ext cx="702434" cy="702434"/>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40.png" id="47" name="Picture 28"/>
            <p:cNvPicPr>
              <a:picLocks noChangeArrowheads="1" noChangeAspect="1"/>
            </p:cNvPicPr>
            <p:nvPr/>
          </p:nvPicPr>
          <p:blipFill>
            <a:blip r:embed="rId10">
              <a:biLevel thresh="50000"/>
              <a:extLst>
                <a:ext uri="{28A0092B-C50C-407E-A947-70E740481C1C}">
                  <a14:useLocalDpi/>
                </a:ext>
              </a:extLst>
            </a:blip>
            <a:stretch>
              <a:fillRect/>
            </a:stretch>
          </p:blipFill>
          <p:spPr bwMode="auto">
            <a:xfrm>
              <a:off x="7120429" y="4005203"/>
              <a:ext cx="341396" cy="395463"/>
            </a:xfrm>
            <a:prstGeom prst="rect">
              <a:avLst/>
            </a:prstGeom>
            <a:noFill/>
            <a:extLst>
              <a:ext uri="{909E8E84-426E-40DD-AFC4-6F175D3DCCD1}">
                <a14:hiddenFill>
                  <a:solidFill>
                    <a:srgbClr val="FFFFFF"/>
                  </a:solidFill>
                </a14:hiddenFill>
              </a:ext>
            </a:extLst>
          </p:spPr>
        </p:pic>
      </p:grpSp>
      <p:grpSp>
        <p:nvGrpSpPr>
          <p:cNvPr id="48" name="组合 47"/>
          <p:cNvGrpSpPr/>
          <p:nvPr/>
        </p:nvGrpSpPr>
        <p:grpSpPr>
          <a:xfrm>
            <a:off x="9711023" y="3807423"/>
            <a:ext cx="657407" cy="657407"/>
            <a:chOff x="7639696" y="2573194"/>
            <a:chExt cx="493055" cy="493055"/>
          </a:xfrm>
          <a:effectLst>
            <a:outerShdw algn="tl" blurRad="190500" dir="2700000" dist="63500" rotWithShape="0">
              <a:prstClr val="black">
                <a:alpha val="40000"/>
              </a:prstClr>
            </a:outerShdw>
          </a:effectLst>
        </p:grpSpPr>
        <p:sp>
          <p:nvSpPr>
            <p:cNvPr id="49" name="椭圆 48"/>
            <p:cNvSpPr/>
            <p:nvPr/>
          </p:nvSpPr>
          <p:spPr>
            <a:xfrm>
              <a:off x="7639696" y="2573194"/>
              <a:ext cx="493055" cy="49305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41.png" id="50" name="Picture 29"/>
            <p:cNvPicPr>
              <a:picLocks noChangeArrowheads="1" noChangeAspect="1"/>
            </p:cNvPicPr>
            <p:nvPr/>
          </p:nvPicPr>
          <p:blipFill>
            <a:blip r:embed="rId11">
              <a:biLevel thresh="50000"/>
              <a:extLst>
                <a:ext uri="{28A0092B-C50C-407E-A947-70E740481C1C}">
                  <a14:useLocalDpi/>
                </a:ext>
              </a:extLst>
            </a:blip>
            <a:stretch>
              <a:fillRect/>
            </a:stretch>
          </p:blipFill>
          <p:spPr bwMode="auto">
            <a:xfrm>
              <a:off x="7769301" y="2658247"/>
              <a:ext cx="247551" cy="322948"/>
            </a:xfrm>
            <a:prstGeom prst="rect">
              <a:avLst/>
            </a:prstGeom>
            <a:noFill/>
            <a:extLst>
              <a:ext uri="{909E8E84-426E-40DD-AFC4-6F175D3DCCD1}">
                <a14:hiddenFill>
                  <a:solidFill>
                    <a:srgbClr val="FFFFFF"/>
                  </a:solidFill>
                </a14:hiddenFill>
              </a:ext>
            </a:extLst>
          </p:spPr>
        </p:pic>
      </p:grpSp>
      <p:grpSp>
        <p:nvGrpSpPr>
          <p:cNvPr id="51" name="组合 50"/>
          <p:cNvGrpSpPr/>
          <p:nvPr/>
        </p:nvGrpSpPr>
        <p:grpSpPr>
          <a:xfrm>
            <a:off x="6779196" y="4810559"/>
            <a:ext cx="864096" cy="864096"/>
            <a:chOff x="5684479" y="3554863"/>
            <a:chExt cx="648072" cy="648072"/>
          </a:xfrm>
          <a:effectLst>
            <a:outerShdw algn="tl" blurRad="190500" dir="2700000" dist="63500" rotWithShape="0">
              <a:prstClr val="black">
                <a:alpha val="40000"/>
              </a:prstClr>
            </a:outerShdw>
          </a:effectLst>
        </p:grpSpPr>
        <p:sp>
          <p:nvSpPr>
            <p:cNvPr id="52" name="椭圆 51"/>
            <p:cNvSpPr/>
            <p:nvPr/>
          </p:nvSpPr>
          <p:spPr>
            <a:xfrm>
              <a:off x="5684479" y="3554863"/>
              <a:ext cx="648072" cy="64807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43.png" id="53" name="Picture 30"/>
            <p:cNvPicPr>
              <a:picLocks noChangeArrowheads="1" noChangeAspect="1"/>
            </p:cNvPicPr>
            <p:nvPr/>
          </p:nvPicPr>
          <p:blipFill>
            <a:blip r:embed="rId12">
              <a:biLevel thresh="50000"/>
              <a:extLst>
                <a:ext uri="{28A0092B-C50C-407E-A947-70E740481C1C}">
                  <a14:useLocalDpi/>
                </a:ext>
              </a:extLst>
            </a:blip>
            <a:stretch>
              <a:fillRect/>
            </a:stretch>
          </p:blipFill>
          <p:spPr bwMode="auto">
            <a:xfrm>
              <a:off x="5896131" y="3598784"/>
              <a:ext cx="249249" cy="527337"/>
            </a:xfrm>
            <a:prstGeom prst="rect">
              <a:avLst/>
            </a:prstGeom>
            <a:noFill/>
            <a:extLst>
              <a:ext uri="{909E8E84-426E-40DD-AFC4-6F175D3DCCD1}">
                <a14:hiddenFill>
                  <a:solidFill>
                    <a:srgbClr val="FFFFFF"/>
                  </a:solidFill>
                </a14:hiddenFill>
              </a:ext>
            </a:extLst>
          </p:spPr>
        </p:pic>
      </p:grpSp>
      <p:grpSp>
        <p:nvGrpSpPr>
          <p:cNvPr id="54" name="组合 53"/>
          <p:cNvGrpSpPr/>
          <p:nvPr/>
        </p:nvGrpSpPr>
        <p:grpSpPr>
          <a:xfrm>
            <a:off x="2109686" y="5171229"/>
            <a:ext cx="657407" cy="657407"/>
            <a:chOff x="2622073" y="3910259"/>
            <a:chExt cx="493055" cy="493055"/>
          </a:xfrm>
          <a:effectLst>
            <a:outerShdw algn="tl" blurRad="190500" dir="2700000" dist="63500" rotWithShape="0">
              <a:prstClr val="black">
                <a:alpha val="40000"/>
              </a:prstClr>
            </a:outerShdw>
          </a:effectLst>
        </p:grpSpPr>
        <p:sp>
          <p:nvSpPr>
            <p:cNvPr id="55" name="椭圆 54"/>
            <p:cNvSpPr/>
            <p:nvPr/>
          </p:nvSpPr>
          <p:spPr>
            <a:xfrm>
              <a:off x="2622073" y="3910259"/>
              <a:ext cx="493055" cy="49305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45.png" id="56" name="Picture 31"/>
            <p:cNvPicPr>
              <a:picLocks noChangeArrowheads="1" noChangeAspect="1"/>
            </p:cNvPicPr>
            <p:nvPr/>
          </p:nvPicPr>
          <p:blipFill>
            <a:blip r:embed="rId13">
              <a:biLevel thresh="50000"/>
              <a:extLst>
                <a:ext uri="{28A0092B-C50C-407E-A947-70E740481C1C}">
                  <a14:useLocalDpi/>
                </a:ext>
              </a:extLst>
            </a:blip>
            <a:stretch>
              <a:fillRect/>
            </a:stretch>
          </p:blipFill>
          <p:spPr bwMode="auto">
            <a:xfrm>
              <a:off x="2699793" y="4041953"/>
              <a:ext cx="348704" cy="282220"/>
            </a:xfrm>
            <a:prstGeom prst="rect">
              <a:avLst/>
            </a:prstGeom>
            <a:noFill/>
            <a:extLst>
              <a:ext uri="{909E8E84-426E-40DD-AFC4-6F175D3DCCD1}">
                <a14:hiddenFill>
                  <a:solidFill>
                    <a:srgbClr val="FFFFFF"/>
                  </a:solidFill>
                </a14:hiddenFill>
              </a:ext>
            </a:extLst>
          </p:spPr>
        </p:pic>
      </p:grpSp>
      <p:grpSp>
        <p:nvGrpSpPr>
          <p:cNvPr id="57" name="组合 56"/>
          <p:cNvGrpSpPr/>
          <p:nvPr/>
        </p:nvGrpSpPr>
        <p:grpSpPr>
          <a:xfrm>
            <a:off x="1949854" y="3125641"/>
            <a:ext cx="526916" cy="526916"/>
            <a:chOff x="2361842" y="3197524"/>
            <a:chExt cx="395187" cy="395187"/>
          </a:xfrm>
          <a:effectLst>
            <a:outerShdw algn="tl" blurRad="190500" dir="2700000" dist="63500" rotWithShape="0">
              <a:prstClr val="black">
                <a:alpha val="40000"/>
              </a:prstClr>
            </a:outerShdw>
          </a:effectLst>
        </p:grpSpPr>
        <p:sp>
          <p:nvSpPr>
            <p:cNvPr id="58" name="椭圆 57"/>
            <p:cNvSpPr/>
            <p:nvPr/>
          </p:nvSpPr>
          <p:spPr>
            <a:xfrm>
              <a:off x="2361842" y="3197524"/>
              <a:ext cx="395187" cy="395187"/>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47.png" id="59" name="Picture 32"/>
            <p:cNvPicPr>
              <a:picLocks noChangeArrowheads="1" noChangeAspect="1"/>
            </p:cNvPicPr>
            <p:nvPr/>
          </p:nvPicPr>
          <p:blipFill>
            <a:blip r:embed="rId14">
              <a:biLevel thresh="50000"/>
              <a:extLst>
                <a:ext uri="{28A0092B-C50C-407E-A947-70E740481C1C}">
                  <a14:useLocalDpi/>
                </a:ext>
              </a:extLst>
            </a:blip>
            <a:stretch>
              <a:fillRect/>
            </a:stretch>
          </p:blipFill>
          <p:spPr bwMode="auto">
            <a:xfrm>
              <a:off x="2451422" y="3258914"/>
              <a:ext cx="170651" cy="272406"/>
            </a:xfrm>
            <a:prstGeom prst="rect">
              <a:avLst/>
            </a:prstGeom>
            <a:noFill/>
            <a:extLst>
              <a:ext uri="{909E8E84-426E-40DD-AFC4-6F175D3DCCD1}">
                <a14:hiddenFill>
                  <a:solidFill>
                    <a:srgbClr val="FFFFFF"/>
                  </a:solidFill>
                </a14:hiddenFill>
              </a:ext>
            </a:extLst>
          </p:spPr>
        </p:pic>
      </p:grpSp>
      <p:grpSp>
        <p:nvGrpSpPr>
          <p:cNvPr id="60" name="组合 59"/>
          <p:cNvGrpSpPr/>
          <p:nvPr/>
        </p:nvGrpSpPr>
        <p:grpSpPr>
          <a:xfrm>
            <a:off x="2544130" y="2241890"/>
            <a:ext cx="657407" cy="657407"/>
            <a:chOff x="2882429" y="2026143"/>
            <a:chExt cx="493055" cy="493055"/>
          </a:xfrm>
          <a:effectLst>
            <a:outerShdw algn="tl" blurRad="190500" dir="2700000" dist="63500" rotWithShape="0">
              <a:prstClr val="black">
                <a:alpha val="40000"/>
              </a:prstClr>
            </a:outerShdw>
          </a:effectLst>
        </p:grpSpPr>
        <p:sp>
          <p:nvSpPr>
            <p:cNvPr id="61" name="椭圆 60"/>
            <p:cNvSpPr/>
            <p:nvPr/>
          </p:nvSpPr>
          <p:spPr>
            <a:xfrm>
              <a:off x="2882429" y="2026143"/>
              <a:ext cx="493055" cy="49305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48.png" id="62" name="Picture 33"/>
            <p:cNvPicPr>
              <a:picLocks noChangeArrowheads="1" noChangeAspect="1"/>
            </p:cNvPicPr>
            <p:nvPr/>
          </p:nvPicPr>
          <p:blipFill>
            <a:blip r:embed="rId15">
              <a:biLevel thresh="50000"/>
              <a:extLst>
                <a:ext uri="{28A0092B-C50C-407E-A947-70E740481C1C}">
                  <a14:useLocalDpi/>
                </a:ext>
              </a:extLst>
            </a:blip>
            <a:stretch>
              <a:fillRect/>
            </a:stretch>
          </p:blipFill>
          <p:spPr bwMode="auto">
            <a:xfrm>
              <a:off x="2982913" y="2135630"/>
              <a:ext cx="290649" cy="266900"/>
            </a:xfrm>
            <a:prstGeom prst="rect">
              <a:avLst/>
            </a:prstGeom>
            <a:noFill/>
            <a:extLst>
              <a:ext uri="{909E8E84-426E-40DD-AFC4-6F175D3DCCD1}">
                <a14:hiddenFill>
                  <a:solidFill>
                    <a:srgbClr val="FFFFFF"/>
                  </a:solidFill>
                </a14:hiddenFill>
              </a:ext>
            </a:extLst>
          </p:spPr>
        </p:pic>
      </p:grpSp>
      <p:grpSp>
        <p:nvGrpSpPr>
          <p:cNvPr id="63" name="组合 62"/>
          <p:cNvGrpSpPr/>
          <p:nvPr/>
        </p:nvGrpSpPr>
        <p:grpSpPr>
          <a:xfrm>
            <a:off x="5233314" y="1660752"/>
            <a:ext cx="328703" cy="328703"/>
            <a:chOff x="4183313" y="2094875"/>
            <a:chExt cx="246527" cy="246527"/>
          </a:xfrm>
          <a:effectLst>
            <a:outerShdw algn="tl" blurRad="190500" dir="2700000" dist="63500" rotWithShape="0">
              <a:prstClr val="black">
                <a:alpha val="40000"/>
              </a:prstClr>
            </a:outerShdw>
          </a:effectLst>
        </p:grpSpPr>
        <p:sp>
          <p:nvSpPr>
            <p:cNvPr id="64" name="椭圆 63"/>
            <p:cNvSpPr/>
            <p:nvPr/>
          </p:nvSpPr>
          <p:spPr>
            <a:xfrm>
              <a:off x="4183313" y="2094875"/>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449.png" id="65" name="Picture 34"/>
            <p:cNvPicPr>
              <a:picLocks noChangeArrowheads="1" noChangeAspect="1"/>
            </p:cNvPicPr>
            <p:nvPr/>
          </p:nvPicPr>
          <p:blipFill>
            <a:blip r:embed="rId16">
              <a:biLevel thresh="50000"/>
              <a:extLst>
                <a:ext uri="{28A0092B-C50C-407E-A947-70E740481C1C}">
                  <a14:useLocalDpi/>
                </a:ext>
              </a:extLst>
            </a:blip>
            <a:stretch>
              <a:fillRect/>
            </a:stretch>
          </p:blipFill>
          <p:spPr bwMode="auto">
            <a:xfrm>
              <a:off x="4211960" y="2139703"/>
              <a:ext cx="177980" cy="149586"/>
            </a:xfrm>
            <a:prstGeom prst="rect">
              <a:avLst/>
            </a:prstGeom>
            <a:noFill/>
            <a:extLst>
              <a:ext uri="{909E8E84-426E-40DD-AFC4-6F175D3DCCD1}">
                <a14:hiddenFill>
                  <a:solidFill>
                    <a:srgbClr val="FFFFFF"/>
                  </a:solidFill>
                </a14:hiddenFill>
              </a:ext>
            </a:extLst>
          </p:spPr>
        </p:pic>
      </p:grpSp>
      <p:grpSp>
        <p:nvGrpSpPr>
          <p:cNvPr id="66" name="组合 65"/>
          <p:cNvGrpSpPr/>
          <p:nvPr/>
        </p:nvGrpSpPr>
        <p:grpSpPr>
          <a:xfrm>
            <a:off x="7893234" y="2922926"/>
            <a:ext cx="657407" cy="657407"/>
            <a:chOff x="6548575" y="2573194"/>
            <a:chExt cx="493055" cy="493055"/>
          </a:xfrm>
          <a:effectLst>
            <a:outerShdw algn="tl" blurRad="190500" dir="2700000" dist="63500" rotWithShape="0">
              <a:prstClr val="black">
                <a:alpha val="40000"/>
              </a:prstClr>
            </a:outerShdw>
          </a:effectLst>
        </p:grpSpPr>
        <p:sp>
          <p:nvSpPr>
            <p:cNvPr id="67" name="椭圆 66"/>
            <p:cNvSpPr/>
            <p:nvPr/>
          </p:nvSpPr>
          <p:spPr>
            <a:xfrm>
              <a:off x="6548575" y="2573194"/>
              <a:ext cx="493055" cy="493055"/>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551.png" id="68" name="Picture 36"/>
            <p:cNvPicPr>
              <a:picLocks noChangeArrowheads="1" noChangeAspect="1"/>
            </p:cNvPicPr>
            <p:nvPr/>
          </p:nvPicPr>
          <p:blipFill>
            <a:blip r:embed="rId17">
              <a:biLevel thresh="50000"/>
              <a:extLst>
                <a:ext uri="{28A0092B-C50C-407E-A947-70E740481C1C}">
                  <a14:useLocalDpi/>
                </a:ext>
              </a:extLst>
            </a:blip>
            <a:stretch>
              <a:fillRect/>
            </a:stretch>
          </p:blipFill>
          <p:spPr bwMode="auto">
            <a:xfrm>
              <a:off x="6657126" y="2687356"/>
              <a:ext cx="353833" cy="302892"/>
            </a:xfrm>
            <a:prstGeom prst="rect">
              <a:avLst/>
            </a:prstGeom>
            <a:noFill/>
            <a:extLst>
              <a:ext uri="{909E8E84-426E-40DD-AFC4-6F175D3DCCD1}">
                <a14:hiddenFill>
                  <a:solidFill>
                    <a:srgbClr val="FFFFFF"/>
                  </a:solidFill>
                </a14:hiddenFill>
              </a:ext>
            </a:extLst>
          </p:spPr>
        </p:pic>
      </p:grpSp>
      <p:grpSp>
        <p:nvGrpSpPr>
          <p:cNvPr id="69" name="组合 68"/>
          <p:cNvGrpSpPr/>
          <p:nvPr/>
        </p:nvGrpSpPr>
        <p:grpSpPr>
          <a:xfrm>
            <a:off x="7914302" y="1270807"/>
            <a:ext cx="328703" cy="328703"/>
            <a:chOff x="6425311" y="1312863"/>
            <a:chExt cx="246527" cy="246527"/>
          </a:xfrm>
          <a:effectLst>
            <a:outerShdw algn="tl" blurRad="190500" dir="2700000" dist="63500" rotWithShape="0">
              <a:prstClr val="black">
                <a:alpha val="40000"/>
              </a:prstClr>
            </a:outerShdw>
          </a:effectLst>
        </p:grpSpPr>
        <p:sp>
          <p:nvSpPr>
            <p:cNvPr id="70" name="椭圆 69"/>
            <p:cNvSpPr/>
            <p:nvPr/>
          </p:nvSpPr>
          <p:spPr>
            <a:xfrm>
              <a:off x="6425311" y="1312863"/>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552.png" id="71" name="Picture 37"/>
            <p:cNvPicPr>
              <a:picLocks noChangeArrowheads="1" noChangeAspect="1"/>
            </p:cNvPicPr>
            <p:nvPr/>
          </p:nvPicPr>
          <p:blipFill>
            <a:blip r:embed="rId18">
              <a:biLevel thresh="50000"/>
              <a:extLst>
                <a:ext uri="{28A0092B-C50C-407E-A947-70E740481C1C}">
                  <a14:useLocalDpi/>
                </a:ext>
              </a:extLst>
            </a:blip>
            <a:stretch>
              <a:fillRect/>
            </a:stretch>
          </p:blipFill>
          <p:spPr bwMode="auto">
            <a:xfrm>
              <a:off x="6470234" y="1380040"/>
              <a:ext cx="156680" cy="136561"/>
            </a:xfrm>
            <a:prstGeom prst="rect">
              <a:avLst/>
            </a:prstGeom>
            <a:noFill/>
            <a:extLst>
              <a:ext uri="{909E8E84-426E-40DD-AFC4-6F175D3DCCD1}">
                <a14:hiddenFill>
                  <a:solidFill>
                    <a:srgbClr val="FFFFFF"/>
                  </a:solidFill>
                </a14:hiddenFill>
              </a:ext>
            </a:extLst>
          </p:spPr>
        </p:pic>
      </p:grpSp>
      <p:grpSp>
        <p:nvGrpSpPr>
          <p:cNvPr id="72" name="组合 71"/>
          <p:cNvGrpSpPr/>
          <p:nvPr/>
        </p:nvGrpSpPr>
        <p:grpSpPr>
          <a:xfrm>
            <a:off x="9524663" y="1150805"/>
            <a:ext cx="419141" cy="419141"/>
            <a:chOff x="7639697" y="1682655"/>
            <a:chExt cx="314356" cy="314356"/>
          </a:xfrm>
          <a:effectLst>
            <a:outerShdw algn="tl" blurRad="190500" dir="2700000" dist="63500" rotWithShape="0">
              <a:prstClr val="black">
                <a:alpha val="40000"/>
              </a:prstClr>
            </a:outerShdw>
          </a:effectLst>
        </p:grpSpPr>
        <p:sp>
          <p:nvSpPr>
            <p:cNvPr id="73" name="椭圆 72"/>
            <p:cNvSpPr/>
            <p:nvPr/>
          </p:nvSpPr>
          <p:spPr>
            <a:xfrm>
              <a:off x="7639697" y="1682655"/>
              <a:ext cx="314356" cy="314356"/>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553.png" id="74" name="Picture 38"/>
            <p:cNvPicPr>
              <a:picLocks noChangeArrowheads="1" noChangeAspect="1"/>
            </p:cNvPicPr>
            <p:nvPr/>
          </p:nvPicPr>
          <p:blipFill>
            <a:blip r:embed="rId19">
              <a:biLevel thresh="50000"/>
              <a:extLst>
                <a:ext uri="{28A0092B-C50C-407E-A947-70E740481C1C}">
                  <a14:useLocalDpi/>
                </a:ext>
              </a:extLst>
            </a:blip>
            <a:stretch>
              <a:fillRect/>
            </a:stretch>
          </p:blipFill>
          <p:spPr bwMode="auto">
            <a:xfrm>
              <a:off x="7700673" y="1773951"/>
              <a:ext cx="192404" cy="131763"/>
            </a:xfrm>
            <a:prstGeom prst="rect">
              <a:avLst/>
            </a:prstGeom>
            <a:noFill/>
            <a:extLst>
              <a:ext uri="{909E8E84-426E-40DD-AFC4-6F175D3DCCD1}">
                <a14:hiddenFill>
                  <a:solidFill>
                    <a:srgbClr val="FFFFFF"/>
                  </a:solidFill>
                </a14:hiddenFill>
              </a:ext>
            </a:extLst>
          </p:spPr>
        </p:pic>
      </p:grpSp>
      <p:grpSp>
        <p:nvGrpSpPr>
          <p:cNvPr id="75" name="组合 74"/>
          <p:cNvGrpSpPr/>
          <p:nvPr/>
        </p:nvGrpSpPr>
        <p:grpSpPr>
          <a:xfrm>
            <a:off x="8568357" y="2198598"/>
            <a:ext cx="328703" cy="328703"/>
            <a:chOff x="6978406" y="2075058"/>
            <a:chExt cx="246527" cy="246527"/>
          </a:xfrm>
          <a:effectLst>
            <a:outerShdw algn="tl" blurRad="190500" dir="2700000" dist="63500" rotWithShape="0">
              <a:prstClr val="black">
                <a:alpha val="40000"/>
              </a:prstClr>
            </a:outerShdw>
          </a:effectLst>
        </p:grpSpPr>
        <p:sp>
          <p:nvSpPr>
            <p:cNvPr id="76" name="椭圆 75"/>
            <p:cNvSpPr/>
            <p:nvPr/>
          </p:nvSpPr>
          <p:spPr>
            <a:xfrm>
              <a:off x="6978406" y="2075058"/>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554.png" id="77" name="Picture 39"/>
            <p:cNvPicPr>
              <a:picLocks noChangeArrowheads="1" noChangeAspect="1"/>
            </p:cNvPicPr>
            <p:nvPr/>
          </p:nvPicPr>
          <p:blipFill>
            <a:blip r:embed="rId20">
              <a:biLevel thresh="50000"/>
              <a:extLst>
                <a:ext uri="{28A0092B-C50C-407E-A947-70E740481C1C}">
                  <a14:useLocalDpi/>
                </a:ext>
              </a:extLst>
            </a:blip>
            <a:stretch>
              <a:fillRect/>
            </a:stretch>
          </p:blipFill>
          <p:spPr bwMode="auto">
            <a:xfrm>
              <a:off x="7029835" y="2133366"/>
              <a:ext cx="143668" cy="143109"/>
            </a:xfrm>
            <a:prstGeom prst="rect">
              <a:avLst/>
            </a:prstGeom>
            <a:noFill/>
            <a:extLst>
              <a:ext uri="{909E8E84-426E-40DD-AFC4-6F175D3DCCD1}">
                <a14:hiddenFill>
                  <a:solidFill>
                    <a:srgbClr val="FFFFFF"/>
                  </a:solidFill>
                </a14:hiddenFill>
              </a:ext>
            </a:extLst>
          </p:spPr>
        </p:pic>
      </p:grpSp>
      <p:grpSp>
        <p:nvGrpSpPr>
          <p:cNvPr id="78" name="组合 77"/>
          <p:cNvGrpSpPr/>
          <p:nvPr/>
        </p:nvGrpSpPr>
        <p:grpSpPr>
          <a:xfrm>
            <a:off x="2286727" y="1312935"/>
            <a:ext cx="328703" cy="328703"/>
            <a:chOff x="2633765" y="1881033"/>
            <a:chExt cx="246527" cy="246527"/>
          </a:xfrm>
          <a:effectLst>
            <a:outerShdw algn="tl" blurRad="190500" dir="2700000" dist="63500" rotWithShape="0">
              <a:prstClr val="black">
                <a:alpha val="40000"/>
              </a:prstClr>
            </a:outerShdw>
          </a:effectLst>
        </p:grpSpPr>
        <p:sp>
          <p:nvSpPr>
            <p:cNvPr id="79" name="椭圆 78"/>
            <p:cNvSpPr/>
            <p:nvPr/>
          </p:nvSpPr>
          <p:spPr>
            <a:xfrm>
              <a:off x="2633765" y="1881033"/>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555.png" id="80" name="Picture 40"/>
            <p:cNvPicPr>
              <a:picLocks noChangeArrowheads="1" noChangeAspect="1"/>
            </p:cNvPicPr>
            <p:nvPr/>
          </p:nvPicPr>
          <p:blipFill>
            <a:blip r:embed="rId21">
              <a:biLevel thresh="50000"/>
              <a:extLst>
                <a:ext uri="{28A0092B-C50C-407E-A947-70E740481C1C}">
                  <a14:useLocalDpi/>
                </a:ext>
              </a:extLst>
            </a:blip>
            <a:stretch>
              <a:fillRect/>
            </a:stretch>
          </p:blipFill>
          <p:spPr bwMode="auto">
            <a:xfrm>
              <a:off x="2675117" y="1923678"/>
              <a:ext cx="166717" cy="158284"/>
            </a:xfrm>
            <a:prstGeom prst="rect">
              <a:avLst/>
            </a:prstGeom>
            <a:noFill/>
            <a:extLst>
              <a:ext uri="{909E8E84-426E-40DD-AFC4-6F175D3DCCD1}">
                <a14:hiddenFill>
                  <a:solidFill>
                    <a:srgbClr val="FFFFFF"/>
                  </a:solidFill>
                </a14:hiddenFill>
              </a:ext>
            </a:extLst>
          </p:spPr>
        </p:pic>
      </p:grpSp>
      <p:grpSp>
        <p:nvGrpSpPr>
          <p:cNvPr id="81" name="组合 80"/>
          <p:cNvGrpSpPr/>
          <p:nvPr/>
        </p:nvGrpSpPr>
        <p:grpSpPr>
          <a:xfrm>
            <a:off x="5751130" y="810422"/>
            <a:ext cx="328703" cy="328703"/>
            <a:chOff x="7639696" y="3999609"/>
            <a:chExt cx="246527" cy="246527"/>
          </a:xfrm>
          <a:effectLst>
            <a:outerShdw algn="tl" blurRad="190500" dir="2700000" dist="63500" rotWithShape="0">
              <a:prstClr val="black">
                <a:alpha val="40000"/>
              </a:prstClr>
            </a:outerShdw>
          </a:effectLst>
        </p:grpSpPr>
        <p:sp>
          <p:nvSpPr>
            <p:cNvPr id="82" name="椭圆 81"/>
            <p:cNvSpPr/>
            <p:nvPr/>
          </p:nvSpPr>
          <p:spPr>
            <a:xfrm>
              <a:off x="7639696" y="3999609"/>
              <a:ext cx="246527" cy="246527"/>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pic>
          <p:nvPicPr>
            <p:cNvPr descr="E:\PPT\PPT_图标\556.png" id="83" name="Picture 41"/>
            <p:cNvPicPr>
              <a:picLocks noChangeArrowheads="1" noChangeAspect="1"/>
            </p:cNvPicPr>
            <p:nvPr/>
          </p:nvPicPr>
          <p:blipFill>
            <a:blip r:embed="rId22">
              <a:biLevel thresh="50000"/>
              <a:extLst>
                <a:ext uri="{28A0092B-C50C-407E-A947-70E740481C1C}">
                  <a14:useLocalDpi/>
                </a:ext>
              </a:extLst>
            </a:blip>
            <a:stretch>
              <a:fillRect/>
            </a:stretch>
          </p:blipFill>
          <p:spPr bwMode="auto">
            <a:xfrm>
              <a:off x="7712137" y="4069181"/>
              <a:ext cx="114327" cy="113882"/>
            </a:xfrm>
            <a:prstGeom prst="rect">
              <a:avLst/>
            </a:prstGeom>
            <a:noFill/>
            <a:extLst>
              <a:ext uri="{909E8E84-426E-40DD-AFC4-6F175D3DCCD1}">
                <a14:hiddenFill>
                  <a:solidFill>
                    <a:srgbClr val="FFFFFF"/>
                  </a:solidFill>
                </a14:hiddenFill>
              </a:ext>
            </a:extLst>
          </p:spPr>
        </p:pic>
      </p:grpSp>
      <p:grpSp>
        <p:nvGrpSpPr>
          <p:cNvPr id="84" name="组合 83"/>
          <p:cNvGrpSpPr/>
          <p:nvPr/>
        </p:nvGrpSpPr>
        <p:grpSpPr>
          <a:xfrm>
            <a:off x="5148686" y="2484294"/>
            <a:ext cx="1630509" cy="1630509"/>
            <a:chOff x="4338378" y="2236327"/>
            <a:chExt cx="1222882" cy="1222882"/>
          </a:xfrm>
          <a:effectLst>
            <a:outerShdw algn="tl" blurRad="190500" dir="2700000" dist="63500" rotWithShape="0">
              <a:prstClr val="black">
                <a:alpha val="40000"/>
              </a:prstClr>
            </a:outerShdw>
          </a:effectLst>
        </p:grpSpPr>
        <p:sp>
          <p:nvSpPr>
            <p:cNvPr id="85" name="椭圆 84"/>
            <p:cNvSpPr/>
            <p:nvPr/>
          </p:nvSpPr>
          <p:spPr>
            <a:xfrm>
              <a:off x="4338378" y="2236327"/>
              <a:ext cx="1222882" cy="1222882"/>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200"/>
            </a:p>
          </p:txBody>
        </p:sp>
        <p:sp>
          <p:nvSpPr>
            <p:cNvPr id="86" name="TextBox 57"/>
            <p:cNvSpPr txBox="1"/>
            <p:nvPr/>
          </p:nvSpPr>
          <p:spPr>
            <a:xfrm>
              <a:off x="4375350" y="2488314"/>
              <a:ext cx="1172623" cy="708660"/>
            </a:xfrm>
            <a:prstGeom prst="rect">
              <a:avLst/>
            </a:prstGeom>
            <a:noFill/>
          </p:spPr>
          <p:txBody>
            <a:bodyPr rtlCol="0" wrap="square">
              <a:spAutoFit/>
            </a:bodyPr>
            <a:lstStyle/>
            <a:p>
              <a:pPr algn="ctr"/>
              <a:r>
                <a:rPr altLang="en-US" b="1" lang="zh-CN" smtClean="0" sz="2800">
                  <a:solidFill>
                    <a:schemeClr val="bg1"/>
                  </a:solidFill>
                  <a:latin charset="-122" panose="020b0503020204020204" pitchFamily="34" typeface="微软雅黑"/>
                  <a:ea charset="-122" panose="020b0503020204020204" pitchFamily="34" typeface="微软雅黑"/>
                  <a:cs charset="0" panose="020b0604020202020204" pitchFamily="34" typeface="Arial"/>
                </a:rPr>
                <a:t>我们的</a:t>
              </a:r>
            </a:p>
            <a:p>
              <a:pPr algn="ctr"/>
              <a:r>
                <a:rPr altLang="en-US" b="1" lang="zh-CN" smtClean="0" sz="2800">
                  <a:solidFill>
                    <a:schemeClr val="bg1"/>
                  </a:solidFill>
                  <a:latin charset="-122" panose="020b0503020204020204" pitchFamily="34" typeface="微软雅黑"/>
                  <a:ea charset="-122" panose="020b0503020204020204" pitchFamily="34" typeface="微软雅黑"/>
                  <a:cs charset="0" panose="020b0604020202020204" pitchFamily="34" typeface="Arial"/>
                </a:rPr>
                <a:t>客户</a:t>
              </a:r>
            </a:p>
          </p:txBody>
        </p:sp>
      </p:grpSp>
    </p:spTree>
    <p:extLst>
      <p:ext uri="{BB962C8B-B14F-4D97-AF65-F5344CB8AC3E}">
        <p14:creationId val="426597045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250" id="13"/>
                                        <p:tgtEl>
                                          <p:spTgt spid="7"/>
                                        </p:tgtEl>
                                        <p:attrNameLst>
                                          <p:attrName>ppt_y</p:attrName>
                                        </p:attrNameLst>
                                      </p:cBhvr>
                                      <p:tavLst>
                                        <p:tav tm="0">
                                          <p:val>
                                            <p:strVal val="#ppt_y+#ppt_h*1.125000"/>
                                          </p:val>
                                        </p:tav>
                                        <p:tav tm="100000">
                                          <p:val>
                                            <p:strVal val="#ppt_y"/>
                                          </p:val>
                                        </p:tav>
                                      </p:tavLst>
                                    </p:anim>
                                    <p:animEffect filter="wipe(up)" transition="in">
                                      <p:cBhvr>
                                        <p:cTn dur="250" id="14"/>
                                        <p:tgtEl>
                                          <p:spTgt spid="7"/>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ppt_x"/>
                                          </p:val>
                                        </p:tav>
                                        <p:tav tm="100000">
                                          <p:val>
                                            <p:strVal val="#ppt_x"/>
                                          </p:val>
                                        </p:tav>
                                      </p:tavLst>
                                    </p:anim>
                                    <p:anim calcmode="lin" valueType="num">
                                      <p:cBhvr additive="base">
                                        <p:cTn dur="500" fill="hold" id="18"/>
                                        <p:tgtEl>
                                          <p:spTgt spid="8"/>
                                        </p:tgtEl>
                                        <p:attrNameLst>
                                          <p:attrName>ppt_y</p:attrName>
                                        </p:attrNameLst>
                                      </p:cBhvr>
                                      <p:tavLst>
                                        <p:tav tm="0">
                                          <p:val>
                                            <p:strVal val="0-#ppt_h/2"/>
                                          </p:val>
                                        </p:tav>
                                        <p:tav tm="100000">
                                          <p:val>
                                            <p:strVal val="#ppt_y"/>
                                          </p:val>
                                        </p:tav>
                                      </p:tavLst>
                                    </p:anim>
                                  </p:childTnLst>
                                </p:cTn>
                              </p:par>
                              <p:par>
                                <p:cTn fill="hold" id="19" nodeType="withEffect" presetClass="entr" presetID="53" presetSubtype="0">
                                  <p:stCondLst>
                                    <p:cond delay="0"/>
                                  </p:stCondLst>
                                  <p:childTnLst>
                                    <p:set>
                                      <p:cBhvr>
                                        <p:cTn dur="1" fill="hold" id="20">
                                          <p:stCondLst>
                                            <p:cond delay="0"/>
                                          </p:stCondLst>
                                        </p:cTn>
                                        <p:tgtEl>
                                          <p:spTgt spid="84"/>
                                        </p:tgtEl>
                                        <p:attrNameLst>
                                          <p:attrName>style.visibility</p:attrName>
                                        </p:attrNameLst>
                                      </p:cBhvr>
                                      <p:to>
                                        <p:strVal val="visible"/>
                                      </p:to>
                                    </p:set>
                                    <p:anim calcmode="lin" valueType="num">
                                      <p:cBhvr>
                                        <p:cTn dur="500" fill="hold" id="21"/>
                                        <p:tgtEl>
                                          <p:spTgt spid="84"/>
                                        </p:tgtEl>
                                        <p:attrNameLst>
                                          <p:attrName>ppt_w</p:attrName>
                                        </p:attrNameLst>
                                      </p:cBhvr>
                                      <p:tavLst>
                                        <p:tav tm="0">
                                          <p:val>
                                            <p:fltVal val="0"/>
                                          </p:val>
                                        </p:tav>
                                        <p:tav tm="100000">
                                          <p:val>
                                            <p:strVal val="#ppt_w"/>
                                          </p:val>
                                        </p:tav>
                                      </p:tavLst>
                                    </p:anim>
                                    <p:anim calcmode="lin" valueType="num">
                                      <p:cBhvr>
                                        <p:cTn dur="500" fill="hold" id="22"/>
                                        <p:tgtEl>
                                          <p:spTgt spid="84"/>
                                        </p:tgtEl>
                                        <p:attrNameLst>
                                          <p:attrName>ppt_h</p:attrName>
                                        </p:attrNameLst>
                                      </p:cBhvr>
                                      <p:tavLst>
                                        <p:tav tm="0">
                                          <p:val>
                                            <p:fltVal val="0"/>
                                          </p:val>
                                        </p:tav>
                                        <p:tav tm="100000">
                                          <p:val>
                                            <p:strVal val="#ppt_h"/>
                                          </p:val>
                                        </p:tav>
                                      </p:tavLst>
                                    </p:anim>
                                    <p:animEffect filter="fade" transition="in">
                                      <p:cBhvr>
                                        <p:cTn dur="500" id="23"/>
                                        <p:tgtEl>
                                          <p:spTgt spid="84"/>
                                        </p:tgtEl>
                                      </p:cBhvr>
                                    </p:animEffect>
                                  </p:childTnLst>
                                </p:cTn>
                              </p:par>
                              <p:par>
                                <p:cTn fill="hold" id="24" nodeType="withEffect" presetClass="entr" presetID="22" presetSubtype="4">
                                  <p:stCondLst>
                                    <p:cond delay="500"/>
                                  </p:stCondLst>
                                  <p:childTnLst>
                                    <p:set>
                                      <p:cBhvr>
                                        <p:cTn dur="1" fill="hold" id="25">
                                          <p:stCondLst>
                                            <p:cond delay="0"/>
                                          </p:stCondLst>
                                        </p:cTn>
                                        <p:tgtEl>
                                          <p:spTgt spid="5"/>
                                        </p:tgtEl>
                                        <p:attrNameLst>
                                          <p:attrName>style.visibility</p:attrName>
                                        </p:attrNameLst>
                                      </p:cBhvr>
                                      <p:to>
                                        <p:strVal val="visible"/>
                                      </p:to>
                                    </p:set>
                                    <p:animEffect filter="wipe(down)" transition="in">
                                      <p:cBhvr>
                                        <p:cTn dur="500" id="26"/>
                                        <p:tgtEl>
                                          <p:spTgt spid="5"/>
                                        </p:tgtEl>
                                      </p:cBhvr>
                                    </p:animEffect>
                                  </p:childTnLst>
                                </p:cTn>
                              </p:par>
                              <p:par>
                                <p:cTn fill="hold" id="27" nodeType="withEffect" presetClass="entr" presetID="53" presetSubtype="0">
                                  <p:stCondLst>
                                    <p:cond delay="1000"/>
                                  </p:stCondLst>
                                  <p:childTnLst>
                                    <p:set>
                                      <p:cBhvr>
                                        <p:cTn dur="1" fill="hold" id="28">
                                          <p:stCondLst>
                                            <p:cond delay="0"/>
                                          </p:stCondLst>
                                        </p:cTn>
                                        <p:tgtEl>
                                          <p:spTgt spid="36"/>
                                        </p:tgtEl>
                                        <p:attrNameLst>
                                          <p:attrName>style.visibility</p:attrName>
                                        </p:attrNameLst>
                                      </p:cBhvr>
                                      <p:to>
                                        <p:strVal val="visible"/>
                                      </p:to>
                                    </p:set>
                                    <p:anim calcmode="lin" valueType="num">
                                      <p:cBhvr>
                                        <p:cTn dur="500" fill="hold" id="29"/>
                                        <p:tgtEl>
                                          <p:spTgt spid="36"/>
                                        </p:tgtEl>
                                        <p:attrNameLst>
                                          <p:attrName>ppt_w</p:attrName>
                                        </p:attrNameLst>
                                      </p:cBhvr>
                                      <p:tavLst>
                                        <p:tav tm="0">
                                          <p:val>
                                            <p:fltVal val="0"/>
                                          </p:val>
                                        </p:tav>
                                        <p:tav tm="100000">
                                          <p:val>
                                            <p:strVal val="#ppt_w"/>
                                          </p:val>
                                        </p:tav>
                                      </p:tavLst>
                                    </p:anim>
                                    <p:anim calcmode="lin" valueType="num">
                                      <p:cBhvr>
                                        <p:cTn dur="500" fill="hold" id="30"/>
                                        <p:tgtEl>
                                          <p:spTgt spid="36"/>
                                        </p:tgtEl>
                                        <p:attrNameLst>
                                          <p:attrName>ppt_h</p:attrName>
                                        </p:attrNameLst>
                                      </p:cBhvr>
                                      <p:tavLst>
                                        <p:tav tm="0">
                                          <p:val>
                                            <p:fltVal val="0"/>
                                          </p:val>
                                        </p:tav>
                                        <p:tav tm="100000">
                                          <p:val>
                                            <p:strVal val="#ppt_h"/>
                                          </p:val>
                                        </p:tav>
                                      </p:tavLst>
                                    </p:anim>
                                    <p:animEffect filter="fade" transition="in">
                                      <p:cBhvr>
                                        <p:cTn dur="500" id="31"/>
                                        <p:tgtEl>
                                          <p:spTgt spid="36"/>
                                        </p:tgtEl>
                                      </p:cBhvr>
                                    </p:animEffect>
                                  </p:childTnLst>
                                </p:cTn>
                              </p:par>
                              <p:par>
                                <p:cTn fill="hold" id="32" nodeType="withEffect" presetClass="entr" presetID="22" presetSubtype="1">
                                  <p:stCondLst>
                                    <p:cond delay="500"/>
                                  </p:stCondLst>
                                  <p:childTnLst>
                                    <p:set>
                                      <p:cBhvr>
                                        <p:cTn dur="1" fill="hold" id="33">
                                          <p:stCondLst>
                                            <p:cond delay="0"/>
                                          </p:stCondLst>
                                        </p:cTn>
                                        <p:tgtEl>
                                          <p:spTgt spid="10"/>
                                        </p:tgtEl>
                                        <p:attrNameLst>
                                          <p:attrName>style.visibility</p:attrName>
                                        </p:attrNameLst>
                                      </p:cBhvr>
                                      <p:to>
                                        <p:strVal val="visible"/>
                                      </p:to>
                                    </p:set>
                                    <p:animEffect filter="wipe(up)" transition="in">
                                      <p:cBhvr>
                                        <p:cTn dur="500" id="34"/>
                                        <p:tgtEl>
                                          <p:spTgt spid="10"/>
                                        </p:tgtEl>
                                      </p:cBhvr>
                                    </p:animEffect>
                                  </p:childTnLst>
                                </p:cTn>
                              </p:par>
                              <p:par>
                                <p:cTn fill="hold" id="35" nodeType="withEffect" presetClass="entr" presetID="53" presetSubtype="0">
                                  <p:stCondLst>
                                    <p:cond delay="1000"/>
                                  </p:stCondLst>
                                  <p:childTnLst>
                                    <p:set>
                                      <p:cBhvr>
                                        <p:cTn dur="1" fill="hold" id="36">
                                          <p:stCondLst>
                                            <p:cond delay="0"/>
                                          </p:stCondLst>
                                        </p:cTn>
                                        <p:tgtEl>
                                          <p:spTgt spid="30"/>
                                        </p:tgtEl>
                                        <p:attrNameLst>
                                          <p:attrName>style.visibility</p:attrName>
                                        </p:attrNameLst>
                                      </p:cBhvr>
                                      <p:to>
                                        <p:strVal val="visible"/>
                                      </p:to>
                                    </p:set>
                                    <p:anim calcmode="lin" valueType="num">
                                      <p:cBhvr>
                                        <p:cTn dur="500" fill="hold" id="37"/>
                                        <p:tgtEl>
                                          <p:spTgt spid="30"/>
                                        </p:tgtEl>
                                        <p:attrNameLst>
                                          <p:attrName>ppt_w</p:attrName>
                                        </p:attrNameLst>
                                      </p:cBhvr>
                                      <p:tavLst>
                                        <p:tav tm="0">
                                          <p:val>
                                            <p:fltVal val="0"/>
                                          </p:val>
                                        </p:tav>
                                        <p:tav tm="100000">
                                          <p:val>
                                            <p:strVal val="#ppt_w"/>
                                          </p:val>
                                        </p:tav>
                                      </p:tavLst>
                                    </p:anim>
                                    <p:anim calcmode="lin" valueType="num">
                                      <p:cBhvr>
                                        <p:cTn dur="500" fill="hold" id="38"/>
                                        <p:tgtEl>
                                          <p:spTgt spid="30"/>
                                        </p:tgtEl>
                                        <p:attrNameLst>
                                          <p:attrName>ppt_h</p:attrName>
                                        </p:attrNameLst>
                                      </p:cBhvr>
                                      <p:tavLst>
                                        <p:tav tm="0">
                                          <p:val>
                                            <p:fltVal val="0"/>
                                          </p:val>
                                        </p:tav>
                                        <p:tav tm="100000">
                                          <p:val>
                                            <p:strVal val="#ppt_h"/>
                                          </p:val>
                                        </p:tav>
                                      </p:tavLst>
                                    </p:anim>
                                    <p:animEffect filter="fade" transition="in">
                                      <p:cBhvr>
                                        <p:cTn dur="500" id="39"/>
                                        <p:tgtEl>
                                          <p:spTgt spid="30"/>
                                        </p:tgtEl>
                                      </p:cBhvr>
                                    </p:animEffect>
                                  </p:childTnLst>
                                </p:cTn>
                              </p:par>
                              <p:par>
                                <p:cTn fill="hold" id="40" nodeType="withEffect" presetClass="entr" presetID="22" presetSubtype="1">
                                  <p:stCondLst>
                                    <p:cond delay="500"/>
                                  </p:stCondLst>
                                  <p:childTnLst>
                                    <p:set>
                                      <p:cBhvr>
                                        <p:cTn dur="1" fill="hold" id="41">
                                          <p:stCondLst>
                                            <p:cond delay="0"/>
                                          </p:stCondLst>
                                        </p:cTn>
                                        <p:tgtEl>
                                          <p:spTgt spid="15"/>
                                        </p:tgtEl>
                                        <p:attrNameLst>
                                          <p:attrName>style.visibility</p:attrName>
                                        </p:attrNameLst>
                                      </p:cBhvr>
                                      <p:to>
                                        <p:strVal val="visible"/>
                                      </p:to>
                                    </p:set>
                                    <p:animEffect filter="wipe(up)" transition="in">
                                      <p:cBhvr>
                                        <p:cTn dur="500" id="42"/>
                                        <p:tgtEl>
                                          <p:spTgt spid="15"/>
                                        </p:tgtEl>
                                      </p:cBhvr>
                                    </p:animEffect>
                                  </p:childTnLst>
                                </p:cTn>
                              </p:par>
                              <p:par>
                                <p:cTn fill="hold" id="43" nodeType="withEffect" presetClass="entr" presetID="53" presetSubtype="0">
                                  <p:stCondLst>
                                    <p:cond delay="1000"/>
                                  </p:stCondLst>
                                  <p:childTnLst>
                                    <p:set>
                                      <p:cBhvr>
                                        <p:cTn dur="1" fill="hold" id="44">
                                          <p:stCondLst>
                                            <p:cond delay="0"/>
                                          </p:stCondLst>
                                        </p:cTn>
                                        <p:tgtEl>
                                          <p:spTgt spid="33"/>
                                        </p:tgtEl>
                                        <p:attrNameLst>
                                          <p:attrName>style.visibility</p:attrName>
                                        </p:attrNameLst>
                                      </p:cBhvr>
                                      <p:to>
                                        <p:strVal val="visible"/>
                                      </p:to>
                                    </p:set>
                                    <p:anim calcmode="lin" valueType="num">
                                      <p:cBhvr>
                                        <p:cTn dur="500" fill="hold" id="45"/>
                                        <p:tgtEl>
                                          <p:spTgt spid="33"/>
                                        </p:tgtEl>
                                        <p:attrNameLst>
                                          <p:attrName>ppt_w</p:attrName>
                                        </p:attrNameLst>
                                      </p:cBhvr>
                                      <p:tavLst>
                                        <p:tav tm="0">
                                          <p:val>
                                            <p:fltVal val="0"/>
                                          </p:val>
                                        </p:tav>
                                        <p:tav tm="100000">
                                          <p:val>
                                            <p:strVal val="#ppt_w"/>
                                          </p:val>
                                        </p:tav>
                                      </p:tavLst>
                                    </p:anim>
                                    <p:anim calcmode="lin" valueType="num">
                                      <p:cBhvr>
                                        <p:cTn dur="500" fill="hold" id="46"/>
                                        <p:tgtEl>
                                          <p:spTgt spid="33"/>
                                        </p:tgtEl>
                                        <p:attrNameLst>
                                          <p:attrName>ppt_h</p:attrName>
                                        </p:attrNameLst>
                                      </p:cBhvr>
                                      <p:tavLst>
                                        <p:tav tm="0">
                                          <p:val>
                                            <p:fltVal val="0"/>
                                          </p:val>
                                        </p:tav>
                                        <p:tav tm="100000">
                                          <p:val>
                                            <p:strVal val="#ppt_h"/>
                                          </p:val>
                                        </p:tav>
                                      </p:tavLst>
                                    </p:anim>
                                    <p:animEffect filter="fade" transition="in">
                                      <p:cBhvr>
                                        <p:cTn dur="500" id="47"/>
                                        <p:tgtEl>
                                          <p:spTgt spid="33"/>
                                        </p:tgtEl>
                                      </p:cBhvr>
                                    </p:animEffect>
                                  </p:childTnLst>
                                </p:cTn>
                              </p:par>
                              <p:par>
                                <p:cTn fill="hold" id="48" nodeType="withEffect" presetClass="entr" presetID="22" presetSubtype="8">
                                  <p:stCondLst>
                                    <p:cond delay="1500"/>
                                  </p:stCondLst>
                                  <p:childTnLst>
                                    <p:set>
                                      <p:cBhvr>
                                        <p:cTn dur="1" fill="hold" id="49">
                                          <p:stCondLst>
                                            <p:cond delay="0"/>
                                          </p:stCondLst>
                                        </p:cTn>
                                        <p:tgtEl>
                                          <p:spTgt spid="6"/>
                                        </p:tgtEl>
                                        <p:attrNameLst>
                                          <p:attrName>style.visibility</p:attrName>
                                        </p:attrNameLst>
                                      </p:cBhvr>
                                      <p:to>
                                        <p:strVal val="visible"/>
                                      </p:to>
                                    </p:set>
                                    <p:animEffect filter="wipe(left)" transition="in">
                                      <p:cBhvr>
                                        <p:cTn dur="500" id="50"/>
                                        <p:tgtEl>
                                          <p:spTgt spid="6"/>
                                        </p:tgtEl>
                                      </p:cBhvr>
                                    </p:animEffect>
                                  </p:childTnLst>
                                </p:cTn>
                              </p:par>
                              <p:par>
                                <p:cTn fill="hold" id="51" nodeType="withEffect" presetClass="entr" presetID="53" presetSubtype="0">
                                  <p:stCondLst>
                                    <p:cond delay="2000"/>
                                  </p:stCondLst>
                                  <p:childTnLst>
                                    <p:set>
                                      <p:cBhvr>
                                        <p:cTn dur="1" fill="hold" id="52">
                                          <p:stCondLst>
                                            <p:cond delay="0"/>
                                          </p:stCondLst>
                                        </p:cTn>
                                        <p:tgtEl>
                                          <p:spTgt spid="66"/>
                                        </p:tgtEl>
                                        <p:attrNameLst>
                                          <p:attrName>style.visibility</p:attrName>
                                        </p:attrNameLst>
                                      </p:cBhvr>
                                      <p:to>
                                        <p:strVal val="visible"/>
                                      </p:to>
                                    </p:set>
                                    <p:anim calcmode="lin" valueType="num">
                                      <p:cBhvr>
                                        <p:cTn dur="500" fill="hold" id="53"/>
                                        <p:tgtEl>
                                          <p:spTgt spid="66"/>
                                        </p:tgtEl>
                                        <p:attrNameLst>
                                          <p:attrName>ppt_w</p:attrName>
                                        </p:attrNameLst>
                                      </p:cBhvr>
                                      <p:tavLst>
                                        <p:tav tm="0">
                                          <p:val>
                                            <p:fltVal val="0"/>
                                          </p:val>
                                        </p:tav>
                                        <p:tav tm="100000">
                                          <p:val>
                                            <p:strVal val="#ppt_w"/>
                                          </p:val>
                                        </p:tav>
                                      </p:tavLst>
                                    </p:anim>
                                    <p:anim calcmode="lin" valueType="num">
                                      <p:cBhvr>
                                        <p:cTn dur="500" fill="hold" id="54"/>
                                        <p:tgtEl>
                                          <p:spTgt spid="66"/>
                                        </p:tgtEl>
                                        <p:attrNameLst>
                                          <p:attrName>ppt_h</p:attrName>
                                        </p:attrNameLst>
                                      </p:cBhvr>
                                      <p:tavLst>
                                        <p:tav tm="0">
                                          <p:val>
                                            <p:fltVal val="0"/>
                                          </p:val>
                                        </p:tav>
                                        <p:tav tm="100000">
                                          <p:val>
                                            <p:strVal val="#ppt_h"/>
                                          </p:val>
                                        </p:tav>
                                      </p:tavLst>
                                    </p:anim>
                                    <p:animEffect filter="fade" transition="in">
                                      <p:cBhvr>
                                        <p:cTn dur="500" id="55"/>
                                        <p:tgtEl>
                                          <p:spTgt spid="66"/>
                                        </p:tgtEl>
                                      </p:cBhvr>
                                    </p:animEffect>
                                  </p:childTnLst>
                                </p:cTn>
                              </p:par>
                              <p:par>
                                <p:cTn fill="hold" id="56" nodeType="withEffect" presetClass="entr" presetID="22" presetSubtype="1">
                                  <p:stCondLst>
                                    <p:cond delay="1500"/>
                                  </p:stCondLst>
                                  <p:childTnLst>
                                    <p:set>
                                      <p:cBhvr>
                                        <p:cTn dur="1" fill="hold" id="57">
                                          <p:stCondLst>
                                            <p:cond delay="0"/>
                                          </p:stCondLst>
                                        </p:cTn>
                                        <p:tgtEl>
                                          <p:spTgt spid="11"/>
                                        </p:tgtEl>
                                        <p:attrNameLst>
                                          <p:attrName>style.visibility</p:attrName>
                                        </p:attrNameLst>
                                      </p:cBhvr>
                                      <p:to>
                                        <p:strVal val="visible"/>
                                      </p:to>
                                    </p:set>
                                    <p:animEffect filter="wipe(up)" transition="in">
                                      <p:cBhvr>
                                        <p:cTn dur="500" id="58"/>
                                        <p:tgtEl>
                                          <p:spTgt spid="11"/>
                                        </p:tgtEl>
                                      </p:cBhvr>
                                    </p:animEffect>
                                  </p:childTnLst>
                                </p:cTn>
                              </p:par>
                              <p:par>
                                <p:cTn fill="hold" id="59" nodeType="withEffect" presetClass="entr" presetID="53" presetSubtype="0">
                                  <p:stCondLst>
                                    <p:cond delay="2000"/>
                                  </p:stCondLst>
                                  <p:childTnLst>
                                    <p:set>
                                      <p:cBhvr>
                                        <p:cTn dur="1" fill="hold" id="60">
                                          <p:stCondLst>
                                            <p:cond delay="0"/>
                                          </p:stCondLst>
                                        </p:cTn>
                                        <p:tgtEl>
                                          <p:spTgt spid="51"/>
                                        </p:tgtEl>
                                        <p:attrNameLst>
                                          <p:attrName>style.visibility</p:attrName>
                                        </p:attrNameLst>
                                      </p:cBhvr>
                                      <p:to>
                                        <p:strVal val="visible"/>
                                      </p:to>
                                    </p:set>
                                    <p:anim calcmode="lin" valueType="num">
                                      <p:cBhvr>
                                        <p:cTn dur="500" fill="hold" id="61"/>
                                        <p:tgtEl>
                                          <p:spTgt spid="51"/>
                                        </p:tgtEl>
                                        <p:attrNameLst>
                                          <p:attrName>ppt_w</p:attrName>
                                        </p:attrNameLst>
                                      </p:cBhvr>
                                      <p:tavLst>
                                        <p:tav tm="0">
                                          <p:val>
                                            <p:fltVal val="0"/>
                                          </p:val>
                                        </p:tav>
                                        <p:tav tm="100000">
                                          <p:val>
                                            <p:strVal val="#ppt_w"/>
                                          </p:val>
                                        </p:tav>
                                      </p:tavLst>
                                    </p:anim>
                                    <p:anim calcmode="lin" valueType="num">
                                      <p:cBhvr>
                                        <p:cTn dur="500" fill="hold" id="62"/>
                                        <p:tgtEl>
                                          <p:spTgt spid="51"/>
                                        </p:tgtEl>
                                        <p:attrNameLst>
                                          <p:attrName>ppt_h</p:attrName>
                                        </p:attrNameLst>
                                      </p:cBhvr>
                                      <p:tavLst>
                                        <p:tav tm="0">
                                          <p:val>
                                            <p:fltVal val="0"/>
                                          </p:val>
                                        </p:tav>
                                        <p:tav tm="100000">
                                          <p:val>
                                            <p:strVal val="#ppt_h"/>
                                          </p:val>
                                        </p:tav>
                                      </p:tavLst>
                                    </p:anim>
                                    <p:animEffect filter="fade" transition="in">
                                      <p:cBhvr>
                                        <p:cTn dur="500" id="63"/>
                                        <p:tgtEl>
                                          <p:spTgt spid="51"/>
                                        </p:tgtEl>
                                      </p:cBhvr>
                                    </p:animEffect>
                                  </p:childTnLst>
                                </p:cTn>
                              </p:par>
                              <p:par>
                                <p:cTn fill="hold" id="64" nodeType="withEffect" presetClass="entr" presetID="22" presetSubtype="4">
                                  <p:stCondLst>
                                    <p:cond delay="1500"/>
                                  </p:stCondLst>
                                  <p:childTnLst>
                                    <p:set>
                                      <p:cBhvr>
                                        <p:cTn dur="1" fill="hold" id="65">
                                          <p:stCondLst>
                                            <p:cond delay="0"/>
                                          </p:stCondLst>
                                        </p:cTn>
                                        <p:tgtEl>
                                          <p:spTgt spid="22"/>
                                        </p:tgtEl>
                                        <p:attrNameLst>
                                          <p:attrName>style.visibility</p:attrName>
                                        </p:attrNameLst>
                                      </p:cBhvr>
                                      <p:to>
                                        <p:strVal val="visible"/>
                                      </p:to>
                                    </p:set>
                                    <p:animEffect filter="wipe(down)" transition="in">
                                      <p:cBhvr>
                                        <p:cTn dur="500" id="66"/>
                                        <p:tgtEl>
                                          <p:spTgt spid="22"/>
                                        </p:tgtEl>
                                      </p:cBhvr>
                                    </p:animEffect>
                                  </p:childTnLst>
                                </p:cTn>
                              </p:par>
                              <p:par>
                                <p:cTn fill="hold" id="67" nodeType="withEffect" presetClass="entr" presetID="53" presetSubtype="0">
                                  <p:stCondLst>
                                    <p:cond delay="2000"/>
                                  </p:stCondLst>
                                  <p:childTnLst>
                                    <p:set>
                                      <p:cBhvr>
                                        <p:cTn dur="1" fill="hold" id="68">
                                          <p:stCondLst>
                                            <p:cond delay="0"/>
                                          </p:stCondLst>
                                        </p:cTn>
                                        <p:tgtEl>
                                          <p:spTgt spid="27"/>
                                        </p:tgtEl>
                                        <p:attrNameLst>
                                          <p:attrName>style.visibility</p:attrName>
                                        </p:attrNameLst>
                                      </p:cBhvr>
                                      <p:to>
                                        <p:strVal val="visible"/>
                                      </p:to>
                                    </p:set>
                                    <p:anim calcmode="lin" valueType="num">
                                      <p:cBhvr>
                                        <p:cTn dur="500" fill="hold" id="69"/>
                                        <p:tgtEl>
                                          <p:spTgt spid="27"/>
                                        </p:tgtEl>
                                        <p:attrNameLst>
                                          <p:attrName>ppt_w</p:attrName>
                                        </p:attrNameLst>
                                      </p:cBhvr>
                                      <p:tavLst>
                                        <p:tav tm="0">
                                          <p:val>
                                            <p:fltVal val="0"/>
                                          </p:val>
                                        </p:tav>
                                        <p:tav tm="100000">
                                          <p:val>
                                            <p:strVal val="#ppt_w"/>
                                          </p:val>
                                        </p:tav>
                                      </p:tavLst>
                                    </p:anim>
                                    <p:anim calcmode="lin" valueType="num">
                                      <p:cBhvr>
                                        <p:cTn dur="500" fill="hold" id="70"/>
                                        <p:tgtEl>
                                          <p:spTgt spid="27"/>
                                        </p:tgtEl>
                                        <p:attrNameLst>
                                          <p:attrName>ppt_h</p:attrName>
                                        </p:attrNameLst>
                                      </p:cBhvr>
                                      <p:tavLst>
                                        <p:tav tm="0">
                                          <p:val>
                                            <p:fltVal val="0"/>
                                          </p:val>
                                        </p:tav>
                                        <p:tav tm="100000">
                                          <p:val>
                                            <p:strVal val="#ppt_h"/>
                                          </p:val>
                                        </p:tav>
                                      </p:tavLst>
                                    </p:anim>
                                    <p:animEffect filter="fade" transition="in">
                                      <p:cBhvr>
                                        <p:cTn dur="500" id="71"/>
                                        <p:tgtEl>
                                          <p:spTgt spid="27"/>
                                        </p:tgtEl>
                                      </p:cBhvr>
                                    </p:animEffect>
                                  </p:childTnLst>
                                </p:cTn>
                              </p:par>
                              <p:par>
                                <p:cTn fill="hold" id="72" nodeType="withEffect" presetClass="entr" presetID="22" presetSubtype="8">
                                  <p:stCondLst>
                                    <p:cond delay="2500"/>
                                  </p:stCondLst>
                                  <p:childTnLst>
                                    <p:set>
                                      <p:cBhvr>
                                        <p:cTn dur="1" fill="hold" id="73">
                                          <p:stCondLst>
                                            <p:cond delay="0"/>
                                          </p:stCondLst>
                                        </p:cTn>
                                        <p:tgtEl>
                                          <p:spTgt spid="12"/>
                                        </p:tgtEl>
                                        <p:attrNameLst>
                                          <p:attrName>style.visibility</p:attrName>
                                        </p:attrNameLst>
                                      </p:cBhvr>
                                      <p:to>
                                        <p:strVal val="visible"/>
                                      </p:to>
                                    </p:set>
                                    <p:animEffect filter="wipe(left)" transition="in">
                                      <p:cBhvr>
                                        <p:cTn dur="500" id="74"/>
                                        <p:tgtEl>
                                          <p:spTgt spid="12"/>
                                        </p:tgtEl>
                                      </p:cBhvr>
                                    </p:animEffect>
                                  </p:childTnLst>
                                </p:cTn>
                              </p:par>
                              <p:par>
                                <p:cTn fill="hold" id="75" nodeType="withEffect" presetClass="entr" presetID="53" presetSubtype="0">
                                  <p:stCondLst>
                                    <p:cond delay="3000"/>
                                  </p:stCondLst>
                                  <p:childTnLst>
                                    <p:set>
                                      <p:cBhvr>
                                        <p:cTn dur="1" fill="hold" id="76">
                                          <p:stCondLst>
                                            <p:cond delay="0"/>
                                          </p:stCondLst>
                                        </p:cTn>
                                        <p:tgtEl>
                                          <p:spTgt spid="39"/>
                                        </p:tgtEl>
                                        <p:attrNameLst>
                                          <p:attrName>style.visibility</p:attrName>
                                        </p:attrNameLst>
                                      </p:cBhvr>
                                      <p:to>
                                        <p:strVal val="visible"/>
                                      </p:to>
                                    </p:set>
                                    <p:anim calcmode="lin" valueType="num">
                                      <p:cBhvr>
                                        <p:cTn dur="500" fill="hold" id="77"/>
                                        <p:tgtEl>
                                          <p:spTgt spid="39"/>
                                        </p:tgtEl>
                                        <p:attrNameLst>
                                          <p:attrName>ppt_w</p:attrName>
                                        </p:attrNameLst>
                                      </p:cBhvr>
                                      <p:tavLst>
                                        <p:tav tm="0">
                                          <p:val>
                                            <p:fltVal val="0"/>
                                          </p:val>
                                        </p:tav>
                                        <p:tav tm="100000">
                                          <p:val>
                                            <p:strVal val="#ppt_w"/>
                                          </p:val>
                                        </p:tav>
                                      </p:tavLst>
                                    </p:anim>
                                    <p:anim calcmode="lin" valueType="num">
                                      <p:cBhvr>
                                        <p:cTn dur="500" fill="hold" id="78"/>
                                        <p:tgtEl>
                                          <p:spTgt spid="39"/>
                                        </p:tgtEl>
                                        <p:attrNameLst>
                                          <p:attrName>ppt_h</p:attrName>
                                        </p:attrNameLst>
                                      </p:cBhvr>
                                      <p:tavLst>
                                        <p:tav tm="0">
                                          <p:val>
                                            <p:fltVal val="0"/>
                                          </p:val>
                                        </p:tav>
                                        <p:tav tm="100000">
                                          <p:val>
                                            <p:strVal val="#ppt_h"/>
                                          </p:val>
                                        </p:tav>
                                      </p:tavLst>
                                    </p:anim>
                                    <p:animEffect filter="fade" transition="in">
                                      <p:cBhvr>
                                        <p:cTn dur="500" id="79"/>
                                        <p:tgtEl>
                                          <p:spTgt spid="39"/>
                                        </p:tgtEl>
                                      </p:cBhvr>
                                    </p:animEffect>
                                  </p:childTnLst>
                                </p:cTn>
                              </p:par>
                              <p:par>
                                <p:cTn fill="hold" id="80" nodeType="withEffect" presetClass="entr" presetID="22" presetSubtype="8">
                                  <p:stCondLst>
                                    <p:cond delay="2500"/>
                                  </p:stCondLst>
                                  <p:childTnLst>
                                    <p:set>
                                      <p:cBhvr>
                                        <p:cTn dur="1" fill="hold" id="81">
                                          <p:stCondLst>
                                            <p:cond delay="0"/>
                                          </p:stCondLst>
                                        </p:cTn>
                                        <p:tgtEl>
                                          <p:spTgt spid="17"/>
                                        </p:tgtEl>
                                        <p:attrNameLst>
                                          <p:attrName>style.visibility</p:attrName>
                                        </p:attrNameLst>
                                      </p:cBhvr>
                                      <p:to>
                                        <p:strVal val="visible"/>
                                      </p:to>
                                    </p:set>
                                    <p:animEffect filter="wipe(left)" transition="in">
                                      <p:cBhvr>
                                        <p:cTn dur="500" id="82"/>
                                        <p:tgtEl>
                                          <p:spTgt spid="17"/>
                                        </p:tgtEl>
                                      </p:cBhvr>
                                    </p:animEffect>
                                  </p:childTnLst>
                                </p:cTn>
                              </p:par>
                              <p:par>
                                <p:cTn fill="hold" id="83" nodeType="withEffect" presetClass="entr" presetID="53" presetSubtype="0">
                                  <p:stCondLst>
                                    <p:cond delay="3000"/>
                                  </p:stCondLst>
                                  <p:childTnLst>
                                    <p:set>
                                      <p:cBhvr>
                                        <p:cTn dur="1" fill="hold" id="84">
                                          <p:stCondLst>
                                            <p:cond delay="0"/>
                                          </p:stCondLst>
                                        </p:cTn>
                                        <p:tgtEl>
                                          <p:spTgt spid="75"/>
                                        </p:tgtEl>
                                        <p:attrNameLst>
                                          <p:attrName>style.visibility</p:attrName>
                                        </p:attrNameLst>
                                      </p:cBhvr>
                                      <p:to>
                                        <p:strVal val="visible"/>
                                      </p:to>
                                    </p:set>
                                    <p:anim calcmode="lin" valueType="num">
                                      <p:cBhvr>
                                        <p:cTn dur="500" fill="hold" id="85"/>
                                        <p:tgtEl>
                                          <p:spTgt spid="75"/>
                                        </p:tgtEl>
                                        <p:attrNameLst>
                                          <p:attrName>ppt_w</p:attrName>
                                        </p:attrNameLst>
                                      </p:cBhvr>
                                      <p:tavLst>
                                        <p:tav tm="0">
                                          <p:val>
                                            <p:fltVal val="0"/>
                                          </p:val>
                                        </p:tav>
                                        <p:tav tm="100000">
                                          <p:val>
                                            <p:strVal val="#ppt_w"/>
                                          </p:val>
                                        </p:tav>
                                      </p:tavLst>
                                    </p:anim>
                                    <p:anim calcmode="lin" valueType="num">
                                      <p:cBhvr>
                                        <p:cTn dur="500" fill="hold" id="86"/>
                                        <p:tgtEl>
                                          <p:spTgt spid="75"/>
                                        </p:tgtEl>
                                        <p:attrNameLst>
                                          <p:attrName>ppt_h</p:attrName>
                                        </p:attrNameLst>
                                      </p:cBhvr>
                                      <p:tavLst>
                                        <p:tav tm="0">
                                          <p:val>
                                            <p:fltVal val="0"/>
                                          </p:val>
                                        </p:tav>
                                        <p:tav tm="100000">
                                          <p:val>
                                            <p:strVal val="#ppt_h"/>
                                          </p:val>
                                        </p:tav>
                                      </p:tavLst>
                                    </p:anim>
                                    <p:animEffect filter="fade" transition="in">
                                      <p:cBhvr>
                                        <p:cTn dur="500" id="87"/>
                                        <p:tgtEl>
                                          <p:spTgt spid="75"/>
                                        </p:tgtEl>
                                      </p:cBhvr>
                                    </p:animEffect>
                                  </p:childTnLst>
                                </p:cTn>
                              </p:par>
                              <p:par>
                                <p:cTn fill="hold" id="88" nodeType="withEffect" presetClass="entr" presetID="22" presetSubtype="2">
                                  <p:stCondLst>
                                    <p:cond delay="2500"/>
                                  </p:stCondLst>
                                  <p:childTnLst>
                                    <p:set>
                                      <p:cBhvr>
                                        <p:cTn dur="1" fill="hold" id="89">
                                          <p:stCondLst>
                                            <p:cond delay="0"/>
                                          </p:stCondLst>
                                        </p:cTn>
                                        <p:tgtEl>
                                          <p:spTgt spid="24"/>
                                        </p:tgtEl>
                                        <p:attrNameLst>
                                          <p:attrName>style.visibility</p:attrName>
                                        </p:attrNameLst>
                                      </p:cBhvr>
                                      <p:to>
                                        <p:strVal val="visible"/>
                                      </p:to>
                                    </p:set>
                                    <p:animEffect filter="wipe(right)" transition="in">
                                      <p:cBhvr>
                                        <p:cTn dur="500" id="90"/>
                                        <p:tgtEl>
                                          <p:spTgt spid="24"/>
                                        </p:tgtEl>
                                      </p:cBhvr>
                                    </p:animEffect>
                                  </p:childTnLst>
                                </p:cTn>
                              </p:par>
                              <p:par>
                                <p:cTn fill="hold" id="91" nodeType="withEffect" presetClass="entr" presetID="53" presetSubtype="0">
                                  <p:stCondLst>
                                    <p:cond delay="3000"/>
                                  </p:stCondLst>
                                  <p:childTnLst>
                                    <p:set>
                                      <p:cBhvr>
                                        <p:cTn dur="1" fill="hold" id="92">
                                          <p:stCondLst>
                                            <p:cond delay="0"/>
                                          </p:stCondLst>
                                        </p:cTn>
                                        <p:tgtEl>
                                          <p:spTgt spid="57"/>
                                        </p:tgtEl>
                                        <p:attrNameLst>
                                          <p:attrName>style.visibility</p:attrName>
                                        </p:attrNameLst>
                                      </p:cBhvr>
                                      <p:to>
                                        <p:strVal val="visible"/>
                                      </p:to>
                                    </p:set>
                                    <p:anim calcmode="lin" valueType="num">
                                      <p:cBhvr>
                                        <p:cTn dur="500" fill="hold" id="93"/>
                                        <p:tgtEl>
                                          <p:spTgt spid="57"/>
                                        </p:tgtEl>
                                        <p:attrNameLst>
                                          <p:attrName>ppt_w</p:attrName>
                                        </p:attrNameLst>
                                      </p:cBhvr>
                                      <p:tavLst>
                                        <p:tav tm="0">
                                          <p:val>
                                            <p:fltVal val="0"/>
                                          </p:val>
                                        </p:tav>
                                        <p:tav tm="100000">
                                          <p:val>
                                            <p:strVal val="#ppt_w"/>
                                          </p:val>
                                        </p:tav>
                                      </p:tavLst>
                                    </p:anim>
                                    <p:anim calcmode="lin" valueType="num">
                                      <p:cBhvr>
                                        <p:cTn dur="500" fill="hold" id="94"/>
                                        <p:tgtEl>
                                          <p:spTgt spid="57"/>
                                        </p:tgtEl>
                                        <p:attrNameLst>
                                          <p:attrName>ppt_h</p:attrName>
                                        </p:attrNameLst>
                                      </p:cBhvr>
                                      <p:tavLst>
                                        <p:tav tm="0">
                                          <p:val>
                                            <p:fltVal val="0"/>
                                          </p:val>
                                        </p:tav>
                                        <p:tav tm="100000">
                                          <p:val>
                                            <p:strVal val="#ppt_h"/>
                                          </p:val>
                                        </p:tav>
                                      </p:tavLst>
                                    </p:anim>
                                    <p:animEffect filter="fade" transition="in">
                                      <p:cBhvr>
                                        <p:cTn dur="500" id="95"/>
                                        <p:tgtEl>
                                          <p:spTgt spid="57"/>
                                        </p:tgtEl>
                                      </p:cBhvr>
                                    </p:animEffect>
                                  </p:childTnLst>
                                </p:cTn>
                              </p:par>
                              <p:par>
                                <p:cTn fill="hold" id="96" nodeType="withEffect" presetClass="entr" presetID="22" presetSubtype="4">
                                  <p:stCondLst>
                                    <p:cond delay="3500"/>
                                  </p:stCondLst>
                                  <p:childTnLst>
                                    <p:set>
                                      <p:cBhvr>
                                        <p:cTn dur="1" fill="hold" id="97">
                                          <p:stCondLst>
                                            <p:cond delay="0"/>
                                          </p:stCondLst>
                                        </p:cTn>
                                        <p:tgtEl>
                                          <p:spTgt spid="13"/>
                                        </p:tgtEl>
                                        <p:attrNameLst>
                                          <p:attrName>style.visibility</p:attrName>
                                        </p:attrNameLst>
                                      </p:cBhvr>
                                      <p:to>
                                        <p:strVal val="visible"/>
                                      </p:to>
                                    </p:set>
                                    <p:animEffect filter="wipe(down)" transition="in">
                                      <p:cBhvr>
                                        <p:cTn dur="500" id="98"/>
                                        <p:tgtEl>
                                          <p:spTgt spid="13"/>
                                        </p:tgtEl>
                                      </p:cBhvr>
                                    </p:animEffect>
                                  </p:childTnLst>
                                </p:cTn>
                              </p:par>
                              <p:par>
                                <p:cTn fill="hold" id="99" nodeType="withEffect" presetClass="entr" presetID="53" presetSubtype="0">
                                  <p:stCondLst>
                                    <p:cond delay="4000"/>
                                  </p:stCondLst>
                                  <p:childTnLst>
                                    <p:set>
                                      <p:cBhvr>
                                        <p:cTn dur="1" fill="hold" id="100">
                                          <p:stCondLst>
                                            <p:cond delay="0"/>
                                          </p:stCondLst>
                                        </p:cTn>
                                        <p:tgtEl>
                                          <p:spTgt spid="63"/>
                                        </p:tgtEl>
                                        <p:attrNameLst>
                                          <p:attrName>style.visibility</p:attrName>
                                        </p:attrNameLst>
                                      </p:cBhvr>
                                      <p:to>
                                        <p:strVal val="visible"/>
                                      </p:to>
                                    </p:set>
                                    <p:anim calcmode="lin" valueType="num">
                                      <p:cBhvr>
                                        <p:cTn dur="500" fill="hold" id="101"/>
                                        <p:tgtEl>
                                          <p:spTgt spid="63"/>
                                        </p:tgtEl>
                                        <p:attrNameLst>
                                          <p:attrName>ppt_w</p:attrName>
                                        </p:attrNameLst>
                                      </p:cBhvr>
                                      <p:tavLst>
                                        <p:tav tm="0">
                                          <p:val>
                                            <p:fltVal val="0"/>
                                          </p:val>
                                        </p:tav>
                                        <p:tav tm="100000">
                                          <p:val>
                                            <p:strVal val="#ppt_w"/>
                                          </p:val>
                                        </p:tav>
                                      </p:tavLst>
                                    </p:anim>
                                    <p:anim calcmode="lin" valueType="num">
                                      <p:cBhvr>
                                        <p:cTn dur="500" fill="hold" id="102"/>
                                        <p:tgtEl>
                                          <p:spTgt spid="63"/>
                                        </p:tgtEl>
                                        <p:attrNameLst>
                                          <p:attrName>ppt_h</p:attrName>
                                        </p:attrNameLst>
                                      </p:cBhvr>
                                      <p:tavLst>
                                        <p:tav tm="0">
                                          <p:val>
                                            <p:fltVal val="0"/>
                                          </p:val>
                                        </p:tav>
                                        <p:tav tm="100000">
                                          <p:val>
                                            <p:strVal val="#ppt_h"/>
                                          </p:val>
                                        </p:tav>
                                      </p:tavLst>
                                    </p:anim>
                                    <p:animEffect filter="fade" transition="in">
                                      <p:cBhvr>
                                        <p:cTn dur="500" id="103"/>
                                        <p:tgtEl>
                                          <p:spTgt spid="63"/>
                                        </p:tgtEl>
                                      </p:cBhvr>
                                    </p:animEffect>
                                  </p:childTnLst>
                                </p:cTn>
                              </p:par>
                              <p:par>
                                <p:cTn fill="hold" id="104" nodeType="withEffect" presetClass="entr" presetID="22" presetSubtype="2">
                                  <p:stCondLst>
                                    <p:cond delay="3500"/>
                                  </p:stCondLst>
                                  <p:childTnLst>
                                    <p:set>
                                      <p:cBhvr>
                                        <p:cTn dur="1" fill="hold" id="105">
                                          <p:stCondLst>
                                            <p:cond delay="0"/>
                                          </p:stCondLst>
                                        </p:cTn>
                                        <p:tgtEl>
                                          <p:spTgt spid="14"/>
                                        </p:tgtEl>
                                        <p:attrNameLst>
                                          <p:attrName>style.visibility</p:attrName>
                                        </p:attrNameLst>
                                      </p:cBhvr>
                                      <p:to>
                                        <p:strVal val="visible"/>
                                      </p:to>
                                    </p:set>
                                    <p:animEffect filter="wipe(right)" transition="in">
                                      <p:cBhvr>
                                        <p:cTn dur="500" id="106"/>
                                        <p:tgtEl>
                                          <p:spTgt spid="14"/>
                                        </p:tgtEl>
                                      </p:cBhvr>
                                    </p:animEffect>
                                  </p:childTnLst>
                                </p:cTn>
                              </p:par>
                              <p:par>
                                <p:cTn fill="hold" id="107" nodeType="withEffect" presetClass="entr" presetID="53" presetSubtype="0">
                                  <p:stCondLst>
                                    <p:cond delay="4000"/>
                                  </p:stCondLst>
                                  <p:childTnLst>
                                    <p:set>
                                      <p:cBhvr>
                                        <p:cTn dur="1" fill="hold" id="108">
                                          <p:stCondLst>
                                            <p:cond delay="0"/>
                                          </p:stCondLst>
                                        </p:cTn>
                                        <p:tgtEl>
                                          <p:spTgt spid="60"/>
                                        </p:tgtEl>
                                        <p:attrNameLst>
                                          <p:attrName>style.visibility</p:attrName>
                                        </p:attrNameLst>
                                      </p:cBhvr>
                                      <p:to>
                                        <p:strVal val="visible"/>
                                      </p:to>
                                    </p:set>
                                    <p:anim calcmode="lin" valueType="num">
                                      <p:cBhvr>
                                        <p:cTn dur="500" fill="hold" id="109"/>
                                        <p:tgtEl>
                                          <p:spTgt spid="60"/>
                                        </p:tgtEl>
                                        <p:attrNameLst>
                                          <p:attrName>ppt_w</p:attrName>
                                        </p:attrNameLst>
                                      </p:cBhvr>
                                      <p:tavLst>
                                        <p:tav tm="0">
                                          <p:val>
                                            <p:fltVal val="0"/>
                                          </p:val>
                                        </p:tav>
                                        <p:tav tm="100000">
                                          <p:val>
                                            <p:strVal val="#ppt_w"/>
                                          </p:val>
                                        </p:tav>
                                      </p:tavLst>
                                    </p:anim>
                                    <p:anim calcmode="lin" valueType="num">
                                      <p:cBhvr>
                                        <p:cTn dur="500" fill="hold" id="110"/>
                                        <p:tgtEl>
                                          <p:spTgt spid="60"/>
                                        </p:tgtEl>
                                        <p:attrNameLst>
                                          <p:attrName>ppt_h</p:attrName>
                                        </p:attrNameLst>
                                      </p:cBhvr>
                                      <p:tavLst>
                                        <p:tav tm="0">
                                          <p:val>
                                            <p:fltVal val="0"/>
                                          </p:val>
                                        </p:tav>
                                        <p:tav tm="100000">
                                          <p:val>
                                            <p:strVal val="#ppt_h"/>
                                          </p:val>
                                        </p:tav>
                                      </p:tavLst>
                                    </p:anim>
                                    <p:animEffect filter="fade" transition="in">
                                      <p:cBhvr>
                                        <p:cTn dur="500" id="111"/>
                                        <p:tgtEl>
                                          <p:spTgt spid="60"/>
                                        </p:tgtEl>
                                      </p:cBhvr>
                                    </p:animEffect>
                                  </p:childTnLst>
                                </p:cTn>
                              </p:par>
                              <p:par>
                                <p:cTn fill="hold" id="112" nodeType="withEffect" presetClass="entr" presetID="22" presetSubtype="1">
                                  <p:stCondLst>
                                    <p:cond delay="3500"/>
                                  </p:stCondLst>
                                  <p:childTnLst>
                                    <p:set>
                                      <p:cBhvr>
                                        <p:cTn dur="1" fill="hold" id="113">
                                          <p:stCondLst>
                                            <p:cond delay="0"/>
                                          </p:stCondLst>
                                        </p:cTn>
                                        <p:tgtEl>
                                          <p:spTgt spid="25"/>
                                        </p:tgtEl>
                                        <p:attrNameLst>
                                          <p:attrName>style.visibility</p:attrName>
                                        </p:attrNameLst>
                                      </p:cBhvr>
                                      <p:to>
                                        <p:strVal val="visible"/>
                                      </p:to>
                                    </p:set>
                                    <p:animEffect filter="wipe(up)" transition="in">
                                      <p:cBhvr>
                                        <p:cTn dur="500" id="114"/>
                                        <p:tgtEl>
                                          <p:spTgt spid="25"/>
                                        </p:tgtEl>
                                      </p:cBhvr>
                                    </p:animEffect>
                                  </p:childTnLst>
                                </p:cTn>
                              </p:par>
                              <p:par>
                                <p:cTn fill="hold" id="115" nodeType="withEffect" presetClass="entr" presetID="53" presetSubtype="0">
                                  <p:stCondLst>
                                    <p:cond delay="4000"/>
                                  </p:stCondLst>
                                  <p:childTnLst>
                                    <p:set>
                                      <p:cBhvr>
                                        <p:cTn dur="1" fill="hold" id="116">
                                          <p:stCondLst>
                                            <p:cond delay="0"/>
                                          </p:stCondLst>
                                        </p:cTn>
                                        <p:tgtEl>
                                          <p:spTgt spid="54"/>
                                        </p:tgtEl>
                                        <p:attrNameLst>
                                          <p:attrName>style.visibility</p:attrName>
                                        </p:attrNameLst>
                                      </p:cBhvr>
                                      <p:to>
                                        <p:strVal val="visible"/>
                                      </p:to>
                                    </p:set>
                                    <p:anim calcmode="lin" valueType="num">
                                      <p:cBhvr>
                                        <p:cTn dur="500" fill="hold" id="117"/>
                                        <p:tgtEl>
                                          <p:spTgt spid="54"/>
                                        </p:tgtEl>
                                        <p:attrNameLst>
                                          <p:attrName>ppt_w</p:attrName>
                                        </p:attrNameLst>
                                      </p:cBhvr>
                                      <p:tavLst>
                                        <p:tav tm="0">
                                          <p:val>
                                            <p:fltVal val="0"/>
                                          </p:val>
                                        </p:tav>
                                        <p:tav tm="100000">
                                          <p:val>
                                            <p:strVal val="#ppt_w"/>
                                          </p:val>
                                        </p:tav>
                                      </p:tavLst>
                                    </p:anim>
                                    <p:anim calcmode="lin" valueType="num">
                                      <p:cBhvr>
                                        <p:cTn dur="500" fill="hold" id="118"/>
                                        <p:tgtEl>
                                          <p:spTgt spid="54"/>
                                        </p:tgtEl>
                                        <p:attrNameLst>
                                          <p:attrName>ppt_h</p:attrName>
                                        </p:attrNameLst>
                                      </p:cBhvr>
                                      <p:tavLst>
                                        <p:tav tm="0">
                                          <p:val>
                                            <p:fltVal val="0"/>
                                          </p:val>
                                        </p:tav>
                                        <p:tav tm="100000">
                                          <p:val>
                                            <p:strVal val="#ppt_h"/>
                                          </p:val>
                                        </p:tav>
                                      </p:tavLst>
                                    </p:anim>
                                    <p:animEffect filter="fade" transition="in">
                                      <p:cBhvr>
                                        <p:cTn dur="500" id="119"/>
                                        <p:tgtEl>
                                          <p:spTgt spid="54"/>
                                        </p:tgtEl>
                                      </p:cBhvr>
                                    </p:animEffect>
                                  </p:childTnLst>
                                </p:cTn>
                              </p:par>
                              <p:par>
                                <p:cTn fill="hold" id="120" nodeType="withEffect" presetClass="entr" presetID="22" presetSubtype="8">
                                  <p:stCondLst>
                                    <p:cond delay="4500"/>
                                  </p:stCondLst>
                                  <p:childTnLst>
                                    <p:set>
                                      <p:cBhvr>
                                        <p:cTn dur="1" fill="hold" id="121">
                                          <p:stCondLst>
                                            <p:cond delay="0"/>
                                          </p:stCondLst>
                                        </p:cTn>
                                        <p:tgtEl>
                                          <p:spTgt spid="19"/>
                                        </p:tgtEl>
                                        <p:attrNameLst>
                                          <p:attrName>style.visibility</p:attrName>
                                        </p:attrNameLst>
                                      </p:cBhvr>
                                      <p:to>
                                        <p:strVal val="visible"/>
                                      </p:to>
                                    </p:set>
                                    <p:animEffect filter="wipe(left)" transition="in">
                                      <p:cBhvr>
                                        <p:cTn dur="500" id="122"/>
                                        <p:tgtEl>
                                          <p:spTgt spid="19"/>
                                        </p:tgtEl>
                                      </p:cBhvr>
                                    </p:animEffect>
                                  </p:childTnLst>
                                </p:cTn>
                              </p:par>
                              <p:par>
                                <p:cTn fill="hold" id="123" nodeType="withEffect" presetClass="entr" presetID="53" presetSubtype="0">
                                  <p:stCondLst>
                                    <p:cond delay="5000"/>
                                  </p:stCondLst>
                                  <p:childTnLst>
                                    <p:set>
                                      <p:cBhvr>
                                        <p:cTn dur="1" fill="hold" id="124">
                                          <p:stCondLst>
                                            <p:cond delay="0"/>
                                          </p:stCondLst>
                                        </p:cTn>
                                        <p:tgtEl>
                                          <p:spTgt spid="72"/>
                                        </p:tgtEl>
                                        <p:attrNameLst>
                                          <p:attrName>style.visibility</p:attrName>
                                        </p:attrNameLst>
                                      </p:cBhvr>
                                      <p:to>
                                        <p:strVal val="visible"/>
                                      </p:to>
                                    </p:set>
                                    <p:anim calcmode="lin" valueType="num">
                                      <p:cBhvr>
                                        <p:cTn dur="500" fill="hold" id="125"/>
                                        <p:tgtEl>
                                          <p:spTgt spid="72"/>
                                        </p:tgtEl>
                                        <p:attrNameLst>
                                          <p:attrName>ppt_w</p:attrName>
                                        </p:attrNameLst>
                                      </p:cBhvr>
                                      <p:tavLst>
                                        <p:tav tm="0">
                                          <p:val>
                                            <p:fltVal val="0"/>
                                          </p:val>
                                        </p:tav>
                                        <p:tav tm="100000">
                                          <p:val>
                                            <p:strVal val="#ppt_w"/>
                                          </p:val>
                                        </p:tav>
                                      </p:tavLst>
                                    </p:anim>
                                    <p:anim calcmode="lin" valueType="num">
                                      <p:cBhvr>
                                        <p:cTn dur="500" fill="hold" id="126"/>
                                        <p:tgtEl>
                                          <p:spTgt spid="72"/>
                                        </p:tgtEl>
                                        <p:attrNameLst>
                                          <p:attrName>ppt_h</p:attrName>
                                        </p:attrNameLst>
                                      </p:cBhvr>
                                      <p:tavLst>
                                        <p:tav tm="0">
                                          <p:val>
                                            <p:fltVal val="0"/>
                                          </p:val>
                                        </p:tav>
                                        <p:tav tm="100000">
                                          <p:val>
                                            <p:strVal val="#ppt_h"/>
                                          </p:val>
                                        </p:tav>
                                      </p:tavLst>
                                    </p:anim>
                                    <p:animEffect filter="fade" transition="in">
                                      <p:cBhvr>
                                        <p:cTn dur="500" id="127"/>
                                        <p:tgtEl>
                                          <p:spTgt spid="72"/>
                                        </p:tgtEl>
                                      </p:cBhvr>
                                    </p:animEffect>
                                  </p:childTnLst>
                                </p:cTn>
                              </p:par>
                              <p:par>
                                <p:cTn fill="hold" id="128" nodeType="withEffect" presetClass="entr" presetID="22" presetSubtype="2">
                                  <p:stCondLst>
                                    <p:cond delay="4500"/>
                                  </p:stCondLst>
                                  <p:childTnLst>
                                    <p:set>
                                      <p:cBhvr>
                                        <p:cTn dur="1" fill="hold" id="129">
                                          <p:stCondLst>
                                            <p:cond delay="0"/>
                                          </p:stCondLst>
                                        </p:cTn>
                                        <p:tgtEl>
                                          <p:spTgt spid="23"/>
                                        </p:tgtEl>
                                        <p:attrNameLst>
                                          <p:attrName>style.visibility</p:attrName>
                                        </p:attrNameLst>
                                      </p:cBhvr>
                                      <p:to>
                                        <p:strVal val="visible"/>
                                      </p:to>
                                    </p:set>
                                    <p:animEffect filter="wipe(right)" transition="in">
                                      <p:cBhvr>
                                        <p:cTn dur="500" id="130"/>
                                        <p:tgtEl>
                                          <p:spTgt spid="23"/>
                                        </p:tgtEl>
                                      </p:cBhvr>
                                    </p:animEffect>
                                  </p:childTnLst>
                                </p:cTn>
                              </p:par>
                              <p:par>
                                <p:cTn fill="hold" id="131" nodeType="withEffect" presetClass="entr" presetID="53" presetSubtype="0">
                                  <p:stCondLst>
                                    <p:cond delay="5000"/>
                                  </p:stCondLst>
                                  <p:childTnLst>
                                    <p:set>
                                      <p:cBhvr>
                                        <p:cTn dur="1" fill="hold" id="132">
                                          <p:stCondLst>
                                            <p:cond delay="0"/>
                                          </p:stCondLst>
                                        </p:cTn>
                                        <p:tgtEl>
                                          <p:spTgt spid="78"/>
                                        </p:tgtEl>
                                        <p:attrNameLst>
                                          <p:attrName>style.visibility</p:attrName>
                                        </p:attrNameLst>
                                      </p:cBhvr>
                                      <p:to>
                                        <p:strVal val="visible"/>
                                      </p:to>
                                    </p:set>
                                    <p:anim calcmode="lin" valueType="num">
                                      <p:cBhvr>
                                        <p:cTn dur="500" fill="hold" id="133"/>
                                        <p:tgtEl>
                                          <p:spTgt spid="78"/>
                                        </p:tgtEl>
                                        <p:attrNameLst>
                                          <p:attrName>ppt_w</p:attrName>
                                        </p:attrNameLst>
                                      </p:cBhvr>
                                      <p:tavLst>
                                        <p:tav tm="0">
                                          <p:val>
                                            <p:fltVal val="0"/>
                                          </p:val>
                                        </p:tav>
                                        <p:tav tm="100000">
                                          <p:val>
                                            <p:strVal val="#ppt_w"/>
                                          </p:val>
                                        </p:tav>
                                      </p:tavLst>
                                    </p:anim>
                                    <p:anim calcmode="lin" valueType="num">
                                      <p:cBhvr>
                                        <p:cTn dur="500" fill="hold" id="134"/>
                                        <p:tgtEl>
                                          <p:spTgt spid="78"/>
                                        </p:tgtEl>
                                        <p:attrNameLst>
                                          <p:attrName>ppt_h</p:attrName>
                                        </p:attrNameLst>
                                      </p:cBhvr>
                                      <p:tavLst>
                                        <p:tav tm="0">
                                          <p:val>
                                            <p:fltVal val="0"/>
                                          </p:val>
                                        </p:tav>
                                        <p:tav tm="100000">
                                          <p:val>
                                            <p:strVal val="#ppt_h"/>
                                          </p:val>
                                        </p:tav>
                                      </p:tavLst>
                                    </p:anim>
                                    <p:animEffect filter="fade" transition="in">
                                      <p:cBhvr>
                                        <p:cTn dur="500" id="135"/>
                                        <p:tgtEl>
                                          <p:spTgt spid="78"/>
                                        </p:tgtEl>
                                      </p:cBhvr>
                                    </p:animEffect>
                                  </p:childTnLst>
                                </p:cTn>
                              </p:par>
                              <p:par>
                                <p:cTn fill="hold" id="136" nodeType="withEffect" presetClass="entr" presetID="22" presetSubtype="8">
                                  <p:stCondLst>
                                    <p:cond delay="4500"/>
                                  </p:stCondLst>
                                  <p:childTnLst>
                                    <p:set>
                                      <p:cBhvr>
                                        <p:cTn dur="1" fill="hold" id="137">
                                          <p:stCondLst>
                                            <p:cond delay="0"/>
                                          </p:stCondLst>
                                        </p:cTn>
                                        <p:tgtEl>
                                          <p:spTgt spid="18"/>
                                        </p:tgtEl>
                                        <p:attrNameLst>
                                          <p:attrName>style.visibility</p:attrName>
                                        </p:attrNameLst>
                                      </p:cBhvr>
                                      <p:to>
                                        <p:strVal val="visible"/>
                                      </p:to>
                                    </p:set>
                                    <p:animEffect filter="wipe(left)" transition="in">
                                      <p:cBhvr>
                                        <p:cTn dur="500" id="138"/>
                                        <p:tgtEl>
                                          <p:spTgt spid="18"/>
                                        </p:tgtEl>
                                      </p:cBhvr>
                                    </p:animEffect>
                                  </p:childTnLst>
                                </p:cTn>
                              </p:par>
                              <p:par>
                                <p:cTn fill="hold" id="139" nodeType="withEffect" presetClass="entr" presetID="53" presetSubtype="0">
                                  <p:stCondLst>
                                    <p:cond delay="5000"/>
                                  </p:stCondLst>
                                  <p:childTnLst>
                                    <p:set>
                                      <p:cBhvr>
                                        <p:cTn dur="1" fill="hold" id="140">
                                          <p:stCondLst>
                                            <p:cond delay="0"/>
                                          </p:stCondLst>
                                        </p:cTn>
                                        <p:tgtEl>
                                          <p:spTgt spid="69"/>
                                        </p:tgtEl>
                                        <p:attrNameLst>
                                          <p:attrName>style.visibility</p:attrName>
                                        </p:attrNameLst>
                                      </p:cBhvr>
                                      <p:to>
                                        <p:strVal val="visible"/>
                                      </p:to>
                                    </p:set>
                                    <p:anim calcmode="lin" valueType="num">
                                      <p:cBhvr>
                                        <p:cTn dur="500" fill="hold" id="141"/>
                                        <p:tgtEl>
                                          <p:spTgt spid="69"/>
                                        </p:tgtEl>
                                        <p:attrNameLst>
                                          <p:attrName>ppt_w</p:attrName>
                                        </p:attrNameLst>
                                      </p:cBhvr>
                                      <p:tavLst>
                                        <p:tav tm="0">
                                          <p:val>
                                            <p:fltVal val="0"/>
                                          </p:val>
                                        </p:tav>
                                        <p:tav tm="100000">
                                          <p:val>
                                            <p:strVal val="#ppt_w"/>
                                          </p:val>
                                        </p:tav>
                                      </p:tavLst>
                                    </p:anim>
                                    <p:anim calcmode="lin" valueType="num">
                                      <p:cBhvr>
                                        <p:cTn dur="500" fill="hold" id="142"/>
                                        <p:tgtEl>
                                          <p:spTgt spid="69"/>
                                        </p:tgtEl>
                                        <p:attrNameLst>
                                          <p:attrName>ppt_h</p:attrName>
                                        </p:attrNameLst>
                                      </p:cBhvr>
                                      <p:tavLst>
                                        <p:tav tm="0">
                                          <p:val>
                                            <p:fltVal val="0"/>
                                          </p:val>
                                        </p:tav>
                                        <p:tav tm="100000">
                                          <p:val>
                                            <p:strVal val="#ppt_h"/>
                                          </p:val>
                                        </p:tav>
                                      </p:tavLst>
                                    </p:anim>
                                    <p:animEffect filter="fade" transition="in">
                                      <p:cBhvr>
                                        <p:cTn dur="500" id="143"/>
                                        <p:tgtEl>
                                          <p:spTgt spid="69"/>
                                        </p:tgtEl>
                                      </p:cBhvr>
                                    </p:animEffect>
                                  </p:childTnLst>
                                </p:cTn>
                              </p:par>
                              <p:par>
                                <p:cTn fill="hold" id="144" nodeType="withEffect" presetClass="entr" presetID="22" presetSubtype="4">
                                  <p:stCondLst>
                                    <p:cond delay="5500"/>
                                  </p:stCondLst>
                                  <p:childTnLst>
                                    <p:set>
                                      <p:cBhvr>
                                        <p:cTn dur="1" fill="hold" id="145">
                                          <p:stCondLst>
                                            <p:cond delay="0"/>
                                          </p:stCondLst>
                                        </p:cTn>
                                        <p:tgtEl>
                                          <p:spTgt spid="26"/>
                                        </p:tgtEl>
                                        <p:attrNameLst>
                                          <p:attrName>style.visibility</p:attrName>
                                        </p:attrNameLst>
                                      </p:cBhvr>
                                      <p:to>
                                        <p:strVal val="visible"/>
                                      </p:to>
                                    </p:set>
                                    <p:animEffect filter="wipe(down)" transition="in">
                                      <p:cBhvr>
                                        <p:cTn dur="500" id="146"/>
                                        <p:tgtEl>
                                          <p:spTgt spid="26"/>
                                        </p:tgtEl>
                                      </p:cBhvr>
                                    </p:animEffect>
                                  </p:childTnLst>
                                </p:cTn>
                              </p:par>
                              <p:par>
                                <p:cTn fill="hold" id="147" nodeType="withEffect" presetClass="entr" presetID="53" presetSubtype="0">
                                  <p:stCondLst>
                                    <p:cond delay="6000"/>
                                  </p:stCondLst>
                                  <p:childTnLst>
                                    <p:set>
                                      <p:cBhvr>
                                        <p:cTn dur="1" fill="hold" id="148">
                                          <p:stCondLst>
                                            <p:cond delay="0"/>
                                          </p:stCondLst>
                                        </p:cTn>
                                        <p:tgtEl>
                                          <p:spTgt spid="81"/>
                                        </p:tgtEl>
                                        <p:attrNameLst>
                                          <p:attrName>style.visibility</p:attrName>
                                        </p:attrNameLst>
                                      </p:cBhvr>
                                      <p:to>
                                        <p:strVal val="visible"/>
                                      </p:to>
                                    </p:set>
                                    <p:anim calcmode="lin" valueType="num">
                                      <p:cBhvr>
                                        <p:cTn dur="500" fill="hold" id="149"/>
                                        <p:tgtEl>
                                          <p:spTgt spid="81"/>
                                        </p:tgtEl>
                                        <p:attrNameLst>
                                          <p:attrName>ppt_w</p:attrName>
                                        </p:attrNameLst>
                                      </p:cBhvr>
                                      <p:tavLst>
                                        <p:tav tm="0">
                                          <p:val>
                                            <p:fltVal val="0"/>
                                          </p:val>
                                        </p:tav>
                                        <p:tav tm="100000">
                                          <p:val>
                                            <p:strVal val="#ppt_w"/>
                                          </p:val>
                                        </p:tav>
                                      </p:tavLst>
                                    </p:anim>
                                    <p:anim calcmode="lin" valueType="num">
                                      <p:cBhvr>
                                        <p:cTn dur="500" fill="hold" id="150"/>
                                        <p:tgtEl>
                                          <p:spTgt spid="81"/>
                                        </p:tgtEl>
                                        <p:attrNameLst>
                                          <p:attrName>ppt_h</p:attrName>
                                        </p:attrNameLst>
                                      </p:cBhvr>
                                      <p:tavLst>
                                        <p:tav tm="0">
                                          <p:val>
                                            <p:fltVal val="0"/>
                                          </p:val>
                                        </p:tav>
                                        <p:tav tm="100000">
                                          <p:val>
                                            <p:strVal val="#ppt_h"/>
                                          </p:val>
                                        </p:tav>
                                      </p:tavLst>
                                    </p:anim>
                                    <p:animEffect filter="fade" transition="in">
                                      <p:cBhvr>
                                        <p:cTn dur="500" id="151"/>
                                        <p:tgtEl>
                                          <p:spTgt spid="81"/>
                                        </p:tgtEl>
                                      </p:cBhvr>
                                    </p:animEffect>
                                  </p:childTnLst>
                                </p:cTn>
                              </p:par>
                              <p:par>
                                <p:cTn fill="hold" id="152" nodeType="withEffect" presetClass="entr" presetID="22" presetSubtype="8">
                                  <p:stCondLst>
                                    <p:cond delay="5500"/>
                                  </p:stCondLst>
                                  <p:childTnLst>
                                    <p:set>
                                      <p:cBhvr>
                                        <p:cTn dur="1" fill="hold" id="153">
                                          <p:stCondLst>
                                            <p:cond delay="0"/>
                                          </p:stCondLst>
                                        </p:cTn>
                                        <p:tgtEl>
                                          <p:spTgt spid="21"/>
                                        </p:tgtEl>
                                        <p:attrNameLst>
                                          <p:attrName>style.visibility</p:attrName>
                                        </p:attrNameLst>
                                      </p:cBhvr>
                                      <p:to>
                                        <p:strVal val="visible"/>
                                      </p:to>
                                    </p:set>
                                    <p:animEffect filter="wipe(left)" transition="in">
                                      <p:cBhvr>
                                        <p:cTn dur="500" id="154"/>
                                        <p:tgtEl>
                                          <p:spTgt spid="21"/>
                                        </p:tgtEl>
                                      </p:cBhvr>
                                    </p:animEffect>
                                  </p:childTnLst>
                                </p:cTn>
                              </p:par>
                              <p:par>
                                <p:cTn fill="hold" id="155" nodeType="withEffect" presetClass="entr" presetID="53" presetSubtype="0">
                                  <p:stCondLst>
                                    <p:cond delay="6000"/>
                                  </p:stCondLst>
                                  <p:childTnLst>
                                    <p:set>
                                      <p:cBhvr>
                                        <p:cTn dur="1" fill="hold" id="156">
                                          <p:stCondLst>
                                            <p:cond delay="0"/>
                                          </p:stCondLst>
                                        </p:cTn>
                                        <p:tgtEl>
                                          <p:spTgt spid="45"/>
                                        </p:tgtEl>
                                        <p:attrNameLst>
                                          <p:attrName>style.visibility</p:attrName>
                                        </p:attrNameLst>
                                      </p:cBhvr>
                                      <p:to>
                                        <p:strVal val="visible"/>
                                      </p:to>
                                    </p:set>
                                    <p:anim calcmode="lin" valueType="num">
                                      <p:cBhvr>
                                        <p:cTn dur="500" fill="hold" id="157"/>
                                        <p:tgtEl>
                                          <p:spTgt spid="45"/>
                                        </p:tgtEl>
                                        <p:attrNameLst>
                                          <p:attrName>ppt_w</p:attrName>
                                        </p:attrNameLst>
                                      </p:cBhvr>
                                      <p:tavLst>
                                        <p:tav tm="0">
                                          <p:val>
                                            <p:fltVal val="0"/>
                                          </p:val>
                                        </p:tav>
                                        <p:tav tm="100000">
                                          <p:val>
                                            <p:strVal val="#ppt_w"/>
                                          </p:val>
                                        </p:tav>
                                      </p:tavLst>
                                    </p:anim>
                                    <p:anim calcmode="lin" valueType="num">
                                      <p:cBhvr>
                                        <p:cTn dur="500" fill="hold" id="158"/>
                                        <p:tgtEl>
                                          <p:spTgt spid="45"/>
                                        </p:tgtEl>
                                        <p:attrNameLst>
                                          <p:attrName>ppt_h</p:attrName>
                                        </p:attrNameLst>
                                      </p:cBhvr>
                                      <p:tavLst>
                                        <p:tav tm="0">
                                          <p:val>
                                            <p:fltVal val="0"/>
                                          </p:val>
                                        </p:tav>
                                        <p:tav tm="100000">
                                          <p:val>
                                            <p:strVal val="#ppt_h"/>
                                          </p:val>
                                        </p:tav>
                                      </p:tavLst>
                                    </p:anim>
                                    <p:animEffect filter="fade" transition="in">
                                      <p:cBhvr>
                                        <p:cTn dur="500" id="159"/>
                                        <p:tgtEl>
                                          <p:spTgt spid="45"/>
                                        </p:tgtEl>
                                      </p:cBhvr>
                                    </p:animEffect>
                                  </p:childTnLst>
                                </p:cTn>
                              </p:par>
                              <p:par>
                                <p:cTn fill="hold" id="160" nodeType="withEffect" presetClass="entr" presetID="22" presetSubtype="1">
                                  <p:stCondLst>
                                    <p:cond delay="5500"/>
                                  </p:stCondLst>
                                  <p:childTnLst>
                                    <p:set>
                                      <p:cBhvr>
                                        <p:cTn dur="1" fill="hold" id="161">
                                          <p:stCondLst>
                                            <p:cond delay="0"/>
                                          </p:stCondLst>
                                        </p:cTn>
                                        <p:tgtEl>
                                          <p:spTgt spid="16"/>
                                        </p:tgtEl>
                                        <p:attrNameLst>
                                          <p:attrName>style.visibility</p:attrName>
                                        </p:attrNameLst>
                                      </p:cBhvr>
                                      <p:to>
                                        <p:strVal val="visible"/>
                                      </p:to>
                                    </p:set>
                                    <p:animEffect filter="wipe(up)" transition="in">
                                      <p:cBhvr>
                                        <p:cTn dur="500" id="162"/>
                                        <p:tgtEl>
                                          <p:spTgt spid="16"/>
                                        </p:tgtEl>
                                      </p:cBhvr>
                                    </p:animEffect>
                                  </p:childTnLst>
                                </p:cTn>
                              </p:par>
                              <p:par>
                                <p:cTn fill="hold" id="163" nodeType="withEffect" presetClass="entr" presetID="53" presetSubtype="0">
                                  <p:stCondLst>
                                    <p:cond delay="6000"/>
                                  </p:stCondLst>
                                  <p:childTnLst>
                                    <p:set>
                                      <p:cBhvr>
                                        <p:cTn dur="1" fill="hold" id="164">
                                          <p:stCondLst>
                                            <p:cond delay="0"/>
                                          </p:stCondLst>
                                        </p:cTn>
                                        <p:tgtEl>
                                          <p:spTgt spid="42"/>
                                        </p:tgtEl>
                                        <p:attrNameLst>
                                          <p:attrName>style.visibility</p:attrName>
                                        </p:attrNameLst>
                                      </p:cBhvr>
                                      <p:to>
                                        <p:strVal val="visible"/>
                                      </p:to>
                                    </p:set>
                                    <p:anim calcmode="lin" valueType="num">
                                      <p:cBhvr>
                                        <p:cTn dur="500" fill="hold" id="165"/>
                                        <p:tgtEl>
                                          <p:spTgt spid="42"/>
                                        </p:tgtEl>
                                        <p:attrNameLst>
                                          <p:attrName>ppt_w</p:attrName>
                                        </p:attrNameLst>
                                      </p:cBhvr>
                                      <p:tavLst>
                                        <p:tav tm="0">
                                          <p:val>
                                            <p:fltVal val="0"/>
                                          </p:val>
                                        </p:tav>
                                        <p:tav tm="100000">
                                          <p:val>
                                            <p:strVal val="#ppt_w"/>
                                          </p:val>
                                        </p:tav>
                                      </p:tavLst>
                                    </p:anim>
                                    <p:anim calcmode="lin" valueType="num">
                                      <p:cBhvr>
                                        <p:cTn dur="500" fill="hold" id="166"/>
                                        <p:tgtEl>
                                          <p:spTgt spid="42"/>
                                        </p:tgtEl>
                                        <p:attrNameLst>
                                          <p:attrName>ppt_h</p:attrName>
                                        </p:attrNameLst>
                                      </p:cBhvr>
                                      <p:tavLst>
                                        <p:tav tm="0">
                                          <p:val>
                                            <p:fltVal val="0"/>
                                          </p:val>
                                        </p:tav>
                                        <p:tav tm="100000">
                                          <p:val>
                                            <p:strVal val="#ppt_h"/>
                                          </p:val>
                                        </p:tav>
                                      </p:tavLst>
                                    </p:anim>
                                    <p:animEffect filter="fade" transition="in">
                                      <p:cBhvr>
                                        <p:cTn dur="500" id="167"/>
                                        <p:tgtEl>
                                          <p:spTgt spid="42"/>
                                        </p:tgtEl>
                                      </p:cBhvr>
                                    </p:animEffect>
                                  </p:childTnLst>
                                </p:cTn>
                              </p:par>
                              <p:par>
                                <p:cTn fill="hold" id="168" nodeType="withEffect" presetClass="entr" presetID="22" presetSubtype="8">
                                  <p:stCondLst>
                                    <p:cond delay="6250"/>
                                  </p:stCondLst>
                                  <p:childTnLst>
                                    <p:set>
                                      <p:cBhvr>
                                        <p:cTn dur="1" fill="hold" id="169">
                                          <p:stCondLst>
                                            <p:cond delay="0"/>
                                          </p:stCondLst>
                                        </p:cTn>
                                        <p:tgtEl>
                                          <p:spTgt spid="20"/>
                                        </p:tgtEl>
                                        <p:attrNameLst>
                                          <p:attrName>style.visibility</p:attrName>
                                        </p:attrNameLst>
                                      </p:cBhvr>
                                      <p:to>
                                        <p:strVal val="visible"/>
                                      </p:to>
                                    </p:set>
                                    <p:animEffect filter="wipe(left)" transition="in">
                                      <p:cBhvr>
                                        <p:cTn dur="500" id="170"/>
                                        <p:tgtEl>
                                          <p:spTgt spid="20"/>
                                        </p:tgtEl>
                                      </p:cBhvr>
                                    </p:animEffect>
                                  </p:childTnLst>
                                </p:cTn>
                              </p:par>
                              <p:par>
                                <p:cTn fill="hold" id="171" nodeType="withEffect" presetClass="entr" presetID="53" presetSubtype="0">
                                  <p:stCondLst>
                                    <p:cond delay="6750"/>
                                  </p:stCondLst>
                                  <p:childTnLst>
                                    <p:set>
                                      <p:cBhvr>
                                        <p:cTn dur="1" fill="hold" id="172">
                                          <p:stCondLst>
                                            <p:cond delay="0"/>
                                          </p:stCondLst>
                                        </p:cTn>
                                        <p:tgtEl>
                                          <p:spTgt spid="48"/>
                                        </p:tgtEl>
                                        <p:attrNameLst>
                                          <p:attrName>style.visibility</p:attrName>
                                        </p:attrNameLst>
                                      </p:cBhvr>
                                      <p:to>
                                        <p:strVal val="visible"/>
                                      </p:to>
                                    </p:set>
                                    <p:anim calcmode="lin" valueType="num">
                                      <p:cBhvr>
                                        <p:cTn dur="500" fill="hold" id="173"/>
                                        <p:tgtEl>
                                          <p:spTgt spid="48"/>
                                        </p:tgtEl>
                                        <p:attrNameLst>
                                          <p:attrName>ppt_w</p:attrName>
                                        </p:attrNameLst>
                                      </p:cBhvr>
                                      <p:tavLst>
                                        <p:tav tm="0">
                                          <p:val>
                                            <p:fltVal val="0"/>
                                          </p:val>
                                        </p:tav>
                                        <p:tav tm="100000">
                                          <p:val>
                                            <p:strVal val="#ppt_w"/>
                                          </p:val>
                                        </p:tav>
                                      </p:tavLst>
                                    </p:anim>
                                    <p:anim calcmode="lin" valueType="num">
                                      <p:cBhvr>
                                        <p:cTn dur="500" fill="hold" id="174"/>
                                        <p:tgtEl>
                                          <p:spTgt spid="48"/>
                                        </p:tgtEl>
                                        <p:attrNameLst>
                                          <p:attrName>ppt_h</p:attrName>
                                        </p:attrNameLst>
                                      </p:cBhvr>
                                      <p:tavLst>
                                        <p:tav tm="0">
                                          <p:val>
                                            <p:fltVal val="0"/>
                                          </p:val>
                                        </p:tav>
                                        <p:tav tm="100000">
                                          <p:val>
                                            <p:strVal val="#ppt_h"/>
                                          </p:val>
                                        </p:tav>
                                      </p:tavLst>
                                    </p:anim>
                                    <p:animEffect filter="fade" transition="in">
                                      <p:cBhvr>
                                        <p:cTn dur="500" id="175"/>
                                        <p:tgtEl>
                                          <p:spTgt spid="4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sp>
        <p:nvSpPr>
          <p:cNvPr id="40" name="Freeform 5"/>
          <p:cNvSpPr/>
          <p:nvPr/>
        </p:nvSpPr>
        <p:spPr bwMode="auto">
          <a:xfrm rot="5400000">
            <a:off x="4407603" y="-1284665"/>
            <a:ext cx="3420062" cy="30311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pic>
        <p:nvPicPr>
          <p:cNvPr descr="C:\Users\Administrator\Desktop\微立体创业计划\002.png" id="41" name="Picture 3"/>
          <p:cNvPicPr>
            <a:picLocks noChangeArrowheads="1" noChangeAspect="1"/>
          </p:cNvPicPr>
          <p:nvPr/>
        </p:nvPicPr>
        <p:blipFill>
          <a:blip r:embed="rId3">
            <a:extLst>
              <a:ext uri="{28A0092B-C50C-407E-A947-70E740481C1C}">
                <a14:useLocalDpi/>
              </a:ext>
            </a:extLst>
          </a:blip>
          <a:stretch>
            <a:fillRect/>
          </a:stretch>
        </p:blipFill>
        <p:spPr bwMode="auto">
          <a:xfrm>
            <a:off x="4297387" y="-1611560"/>
            <a:ext cx="3672408" cy="3672406"/>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64" name="TextBox 59"/>
          <p:cNvSpPr txBox="1">
            <a:spLocks noChangeArrowheads="1"/>
          </p:cNvSpPr>
          <p:nvPr/>
        </p:nvSpPr>
        <p:spPr bwMode="auto">
          <a:xfrm>
            <a:off x="4441403" y="-83018"/>
            <a:ext cx="3312368" cy="1847088"/>
          </a:xfrm>
          <a:prstGeom prst="rect">
            <a:avLst/>
          </a:prstGeom>
          <a:noFill/>
          <a:ln>
            <a:noFill/>
          </a:ln>
          <a:extLst/>
        </p:spPr>
        <p:txBody>
          <a:bodyPr wrap="square">
            <a:spAutoFit/>
          </a:bodyPr>
          <a:lstStyle>
            <a:lvl1pPr eaLnBrk="0" hangingPunct="0">
              <a:defRPr>
                <a:solidFill>
                  <a:schemeClr val="tx1"/>
                </a:solidFill>
                <a:latin typeface="Arial"/>
                <a:ea charset="-122" typeface="宋体"/>
              </a:defRPr>
            </a:lvl1pPr>
            <a:lvl2pPr eaLnBrk="0" hangingPunct="0" indent="-285750" marL="742950">
              <a:defRPr>
                <a:solidFill>
                  <a:schemeClr val="tx1"/>
                </a:solidFill>
                <a:latin typeface="Arial"/>
                <a:ea charset="-122" typeface="宋体"/>
              </a:defRPr>
            </a:lvl2pPr>
            <a:lvl3pPr eaLnBrk="0" hangingPunct="0" indent="-228600" marL="1143000">
              <a:defRPr>
                <a:solidFill>
                  <a:schemeClr val="tx1"/>
                </a:solidFill>
                <a:latin typeface="Arial"/>
                <a:ea charset="-122" typeface="宋体"/>
              </a:defRPr>
            </a:lvl3pPr>
            <a:lvl4pPr eaLnBrk="0" hangingPunct="0" indent="-228600" marL="1600200">
              <a:defRPr>
                <a:solidFill>
                  <a:schemeClr val="tx1"/>
                </a:solidFill>
                <a:latin typeface="Arial"/>
                <a:ea charset="-122" typeface="宋体"/>
              </a:defRPr>
            </a:lvl4pPr>
            <a:lvl5pPr eaLnBrk="0" hangingPunct="0" indent="-228600" marL="2057400">
              <a:defRPr>
                <a:solidFill>
                  <a:schemeClr val="tx1"/>
                </a:solidFill>
                <a:latin typeface="Arial"/>
                <a:ea charset="-122" typeface="宋体"/>
              </a:defRPr>
            </a:lvl5pPr>
            <a:lvl6pPr eaLnBrk="0" fontAlgn="base" hangingPunct="0" indent="-228600" marL="2514600">
              <a:spcBef>
                <a:spcPct val="0"/>
              </a:spcBef>
              <a:spcAft>
                <a:spcPct val="0"/>
              </a:spcAft>
              <a:defRPr>
                <a:solidFill>
                  <a:schemeClr val="tx1"/>
                </a:solidFill>
                <a:latin typeface="Arial"/>
                <a:ea charset="-122" typeface="宋体"/>
              </a:defRPr>
            </a:lvl6pPr>
            <a:lvl7pPr eaLnBrk="0" fontAlgn="base" hangingPunct="0" indent="-228600" marL="2971800">
              <a:spcBef>
                <a:spcPct val="0"/>
              </a:spcBef>
              <a:spcAft>
                <a:spcPct val="0"/>
              </a:spcAft>
              <a:defRPr>
                <a:solidFill>
                  <a:schemeClr val="tx1"/>
                </a:solidFill>
                <a:latin typeface="Arial"/>
                <a:ea charset="-122" typeface="宋体"/>
              </a:defRPr>
            </a:lvl7pPr>
            <a:lvl8pPr eaLnBrk="0" fontAlgn="base" hangingPunct="0" indent="-228600" marL="3429000">
              <a:spcBef>
                <a:spcPct val="0"/>
              </a:spcBef>
              <a:spcAft>
                <a:spcPct val="0"/>
              </a:spcAft>
              <a:defRPr>
                <a:solidFill>
                  <a:schemeClr val="tx1"/>
                </a:solidFill>
                <a:latin typeface="Arial"/>
                <a:ea charset="-122" typeface="宋体"/>
              </a:defRPr>
            </a:lvl8pPr>
            <a:lvl9pPr eaLnBrk="0" fontAlgn="base" hangingPunct="0" indent="-228600" marL="3886200">
              <a:spcBef>
                <a:spcPct val="0"/>
              </a:spcBef>
              <a:spcAft>
                <a:spcPct val="0"/>
              </a:spcAft>
              <a:defRPr>
                <a:solidFill>
                  <a:schemeClr val="tx1"/>
                </a:solidFill>
                <a:latin typeface="Arial"/>
                <a:ea charset="-122" typeface="宋体"/>
              </a:defRPr>
            </a:lvl9pPr>
          </a:lstStyle>
          <a:p>
            <a:pPr algn="ctr" defTabSz="914377">
              <a:lnSpc>
                <a:spcPct val="120000"/>
              </a:lnSpc>
              <a:defRPr/>
            </a:pPr>
            <a:r>
              <a:rPr altLang="en-US" b="1" kern="0" lang="zh-CN" smtClean="0" sz="4800">
                <a:solidFill>
                  <a:srgbClr val="0070C0"/>
                </a:solidFill>
                <a:latin charset="-122" panose="020b0503020204020204" pitchFamily="34" typeface="微软雅黑"/>
                <a:ea charset="-122" panose="020b0503020204020204" pitchFamily="34" typeface="微软雅黑"/>
              </a:rPr>
              <a:t>目 录 </a:t>
            </a:r>
          </a:p>
          <a:p>
            <a:pPr algn="ctr" defTabSz="914377">
              <a:lnSpc>
                <a:spcPct val="120000"/>
              </a:lnSpc>
              <a:defRPr/>
            </a:pPr>
            <a:r>
              <a:rPr altLang="en-US" b="1" kern="0" lang="zh-CN" smtClean="0" sz="4800">
                <a:solidFill>
                  <a:srgbClr val="0070C0"/>
                </a:solidFill>
                <a:latin charset="-122" panose="020b0503020204020204" pitchFamily="34" typeface="微软雅黑"/>
                <a:ea charset="-122" panose="020b0503020204020204" pitchFamily="34" typeface="微软雅黑"/>
              </a:rPr>
              <a:t>Contents</a:t>
            </a:r>
          </a:p>
        </p:txBody>
      </p:sp>
      <p:pic>
        <p:nvPicPr>
          <p:cNvPr descr="C:\Users\Administrator\Desktop\微立体创业计划\002.png" id="65" name="Picture 3"/>
          <p:cNvPicPr>
            <a:picLocks noChangeArrowheads="1" noChangeAspect="1"/>
          </p:cNvPicPr>
          <p:nvPr/>
        </p:nvPicPr>
        <p:blipFill>
          <a:blip r:embed="rId4">
            <a:extLst>
              <a:ext uri="{28A0092B-C50C-407E-A947-70E740481C1C}">
                <a14:useLocalDpi/>
              </a:ext>
            </a:extLst>
          </a:blip>
          <a:stretch>
            <a:fillRect/>
          </a:stretch>
        </p:blipFill>
        <p:spPr bwMode="auto">
          <a:xfrm>
            <a:off x="1422563" y="2967916"/>
            <a:ext cx="1872208" cy="1872207"/>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66" name="Freeform 5"/>
          <p:cNvSpPr/>
          <p:nvPr/>
        </p:nvSpPr>
        <p:spPr bwMode="auto">
          <a:xfrm rot="5400000">
            <a:off x="1392650" y="3168809"/>
            <a:ext cx="630395" cy="55871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67" name="TextBox 7"/>
          <p:cNvSpPr>
            <a:spLocks noChangeArrowheads="1"/>
          </p:cNvSpPr>
          <p:nvPr/>
        </p:nvSpPr>
        <p:spPr bwMode="auto">
          <a:xfrm>
            <a:off x="1345059" y="3263500"/>
            <a:ext cx="72557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2400">
                <a:solidFill>
                  <a:schemeClr val="bg1"/>
                </a:solidFill>
                <a:latin charset="0" pitchFamily="34" typeface="Impact MT Std"/>
                <a:ea charset="-122" panose="020b0503020204020204" pitchFamily="34" typeface="微软雅黑"/>
                <a:sym charset="-122" panose="020b0503020204020204" pitchFamily="34" typeface="微软雅黑"/>
              </a:rPr>
              <a:t>01</a:t>
            </a:r>
          </a:p>
        </p:txBody>
      </p:sp>
      <p:sp>
        <p:nvSpPr>
          <p:cNvPr id="68" name="KSO_Shape"/>
          <p:cNvSpPr/>
          <p:nvPr/>
        </p:nvSpPr>
        <p:spPr bwMode="auto">
          <a:xfrm>
            <a:off x="1998627" y="3615988"/>
            <a:ext cx="747868" cy="51353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69" name="文本框 26"/>
          <p:cNvSpPr txBox="1"/>
          <p:nvPr/>
        </p:nvSpPr>
        <p:spPr>
          <a:xfrm>
            <a:off x="1350555" y="4840124"/>
            <a:ext cx="1943100" cy="822960"/>
          </a:xfrm>
          <a:prstGeom prst="rect">
            <a:avLst/>
          </a:prstGeom>
          <a:noFill/>
        </p:spPr>
        <p:txBody>
          <a:bodyPr rtlCol="0" wrap="square">
            <a:spAutoFit/>
          </a:bodyPr>
          <a:lstStyle/>
          <a:p>
            <a:pPr algn="ctr"/>
            <a:r>
              <a:rPr altLang="en-US" b="1" lang="zh-CN" smtClean="0" spc="100" sz="2400">
                <a:solidFill>
                  <a:srgbClr val="0070C0"/>
                </a:solidFill>
                <a:latin charset="-122" panose="020b0503020204020204" pitchFamily="34" typeface="微软雅黑"/>
                <a:ea charset="-122" panose="020b0503020204020204" pitchFamily="34" typeface="微软雅黑"/>
              </a:rPr>
              <a:t>公司介绍</a:t>
            </a:r>
          </a:p>
          <a:p>
            <a:pPr algn="ctr"/>
            <a:r>
              <a:rPr altLang="en-US" b="1" lang="zh-CN" smtClean="0" spc="100" sz="2400">
                <a:solidFill>
                  <a:srgbClr val="0070C0"/>
                </a:solidFill>
                <a:latin charset="-122" panose="020b0503020204020204" pitchFamily="34" typeface="微软雅黑"/>
                <a:ea charset="-122" panose="020b0503020204020204" pitchFamily="34" typeface="微软雅黑"/>
              </a:rPr>
              <a:t>（我们是谁）</a:t>
            </a:r>
          </a:p>
        </p:txBody>
      </p:sp>
      <p:pic>
        <p:nvPicPr>
          <p:cNvPr descr="C:\Users\Administrator\Desktop\微立体创业计划\002.png" id="70" name="Picture 3"/>
          <p:cNvPicPr>
            <a:picLocks noChangeArrowheads="1" noChangeAspect="1"/>
          </p:cNvPicPr>
          <p:nvPr/>
        </p:nvPicPr>
        <p:blipFill>
          <a:blip r:embed="rId4">
            <a:extLst>
              <a:ext uri="{28A0092B-C50C-407E-A947-70E740481C1C}">
                <a14:useLocalDpi/>
              </a:ext>
            </a:extLst>
          </a:blip>
          <a:stretch>
            <a:fillRect/>
          </a:stretch>
        </p:blipFill>
        <p:spPr bwMode="auto">
          <a:xfrm>
            <a:off x="3294771" y="2967916"/>
            <a:ext cx="1872208" cy="1872207"/>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1" name="Freeform 5"/>
          <p:cNvSpPr/>
          <p:nvPr/>
        </p:nvSpPr>
        <p:spPr bwMode="auto">
          <a:xfrm rot="5400000">
            <a:off x="3192850" y="4083877"/>
            <a:ext cx="630395" cy="55871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72" name="TextBox 7"/>
          <p:cNvSpPr>
            <a:spLocks noChangeArrowheads="1"/>
          </p:cNvSpPr>
          <p:nvPr/>
        </p:nvSpPr>
        <p:spPr bwMode="auto">
          <a:xfrm>
            <a:off x="3145259" y="4178568"/>
            <a:ext cx="72557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2400">
                <a:solidFill>
                  <a:schemeClr val="bg1"/>
                </a:solidFill>
                <a:latin charset="0" pitchFamily="34" typeface="Impact MT Std"/>
                <a:ea charset="-122" panose="020b0503020204020204" pitchFamily="34" typeface="微软雅黑"/>
                <a:sym charset="-122" panose="020b0503020204020204" pitchFamily="34" typeface="微软雅黑"/>
              </a:rPr>
              <a:t>02</a:t>
            </a:r>
          </a:p>
        </p:txBody>
      </p:sp>
      <p:sp>
        <p:nvSpPr>
          <p:cNvPr id="73" name="KSO_Shape"/>
          <p:cNvSpPr/>
          <p:nvPr/>
        </p:nvSpPr>
        <p:spPr bwMode="auto">
          <a:xfrm>
            <a:off x="3894657" y="3663757"/>
            <a:ext cx="672436" cy="528295"/>
          </a:xfrm>
          <a:custGeom>
            <a:gdLst>
              <a:gd fmla="*/ 432030 w 2125663" name="T0"/>
              <a:gd fmla="*/ 1344893 h 1811338" name="T1"/>
              <a:gd fmla="*/ 462740 w 2125663" name="T2"/>
              <a:gd fmla="*/ 1477960 h 1811338" name="T3"/>
              <a:gd fmla="*/ 513638 w 2125663" name="T4"/>
              <a:gd fmla="*/ 1557743 h 1811338" name="T5"/>
              <a:gd fmla="*/ 516481 w 2125663" name="T6"/>
              <a:gd fmla="*/ 1336346 h 1811338" name="T7"/>
              <a:gd fmla="*/ 503401 w 2125663" name="T8"/>
              <a:gd fmla="*/ 1310416 h 1811338" name="T9"/>
              <a:gd fmla="*/ 515913 w 2125663" name="T10"/>
              <a:gd fmla="*/ 1250009 h 1811338" name="T11"/>
              <a:gd fmla="*/ 618846 w 2125663" name="T12"/>
              <a:gd fmla="*/ 1242885 h 1811338" name="T13"/>
              <a:gd fmla="*/ 643583 w 2125663" name="T14"/>
              <a:gd fmla="*/ 1263116 h 1811338" name="T15"/>
              <a:gd fmla="*/ 642446 w 2125663" name="T16"/>
              <a:gd fmla="*/ 1324948 h 1811338" name="T17"/>
              <a:gd fmla="*/ 619414 w 2125663" name="T18"/>
              <a:gd fmla="*/ 1342899 h 1811338" name="T19"/>
              <a:gd fmla="*/ 664057 w 2125663" name="T20"/>
              <a:gd fmla="*/ 1524691 h 1811338" name="T21"/>
              <a:gd fmla="*/ 704434 w 2125663" name="T22"/>
              <a:gd fmla="*/ 1417553 h 1811338" name="T23"/>
              <a:gd fmla="*/ 725191 w 2125663" name="T24"/>
              <a:gd fmla="*/ 1259697 h 1811338" name="T25"/>
              <a:gd fmla="*/ 857412 w 2125663" name="T26"/>
              <a:gd fmla="*/ 1192451 h 1811338" name="T27"/>
              <a:gd fmla="*/ 923096 w 2125663" name="T28"/>
              <a:gd fmla="*/ 1212682 h 1811338" name="T29"/>
              <a:gd fmla="*/ 970013 w 2125663" name="T30"/>
              <a:gd fmla="*/ 1259697 h 1811338" name="T31"/>
              <a:gd fmla="*/ 990201 w 2125663" name="T32"/>
              <a:gd fmla="*/ 1325233 h 1811338" name="T33"/>
              <a:gd fmla="*/ 980818 w 2125663" name="T34"/>
              <a:gd fmla="*/ 1537228 h 1811338" name="T35"/>
              <a:gd fmla="*/ 935891 w 2125663" name="T36"/>
              <a:gd fmla="*/ 1570566 h 1811338" name="T37"/>
              <a:gd fmla="*/ 798837 w 2125663" name="T38"/>
              <a:gd fmla="*/ 1607608 h 1811338" name="T39"/>
              <a:gd fmla="*/ 617424 w 2125663" name="T40"/>
              <a:gd fmla="*/ 1622140 h 1811338" name="T41"/>
              <a:gd fmla="*/ 428049 w 2125663" name="T42"/>
              <a:gd fmla="*/ 1615872 h 1811338" name="T43"/>
              <a:gd fmla="*/ 264551 w 2125663" name="T44"/>
              <a:gd fmla="*/ 1588232 h 1811338" name="T45"/>
              <a:gd fmla="*/ 180669 w 2125663" name="T46"/>
              <a:gd fmla="*/ 1549481 h 1811338" name="T47"/>
              <a:gd fmla="*/ 159912 w 2125663" name="T48"/>
              <a:gd fmla="*/ 1517283 h 1811338" name="T49"/>
              <a:gd fmla="*/ 167873 w 2125663" name="T50"/>
              <a:gd fmla="*/ 1284201 h 1811338" name="T51"/>
              <a:gd fmla="*/ 205123 w 2125663" name="T52"/>
              <a:gd fmla="*/ 1228638 h 1811338" name="T53"/>
              <a:gd fmla="*/ 264266 w 2125663" name="T54"/>
              <a:gd fmla="*/ 1196440 h 1811338" name="T55"/>
              <a:gd fmla="*/ 421225 w 2125663" name="T56"/>
              <a:gd fmla="*/ 1183048 h 1811338" name="T57"/>
              <a:gd fmla="*/ 433514 w 2125663" name="T58"/>
              <a:gd fmla="*/ 761303 h 1811338" name="T59"/>
              <a:gd fmla="*/ 391450 w 2125663" name="T60"/>
              <a:gd fmla="*/ 813630 h 1811338" name="T61"/>
              <a:gd fmla="*/ 379229 w 2125663" name="T62"/>
              <a:gd fmla="*/ 902075 h 1811338" name="T63"/>
              <a:gd fmla="*/ 414756 w 2125663" name="T64"/>
              <a:gd fmla="*/ 1016114 h 1811338" name="T65"/>
              <a:gd fmla="*/ 487516 w 2125663" name="T66"/>
              <a:gd fmla="*/ 1099439 h 1811338" name="T67"/>
              <a:gd fmla="*/ 567666 w 2125663" name="T68"/>
              <a:gd fmla="*/ 1135272 h 1811338" name="T69"/>
              <a:gd fmla="*/ 645542 w 2125663" name="T70"/>
              <a:gd fmla="*/ 1111099 h 1811338" name="T71"/>
              <a:gd fmla="*/ 722282 w 2125663" name="T72"/>
              <a:gd fmla="*/ 1035452 h 1811338" name="T73"/>
              <a:gd fmla="*/ 767757 w 2125663" name="T74"/>
              <a:gd fmla="*/ 926248 h 1811338" name="T75"/>
              <a:gd fmla="*/ 666290 w 2125663" name="T76"/>
              <a:gd fmla="*/ 863967 h 1811338" name="T77"/>
              <a:gd fmla="*/ 546918 w 2125663" name="T78"/>
              <a:gd fmla="*/ 832116 h 1811338" name="T79"/>
              <a:gd fmla="*/ 484389 w 2125663" name="T80"/>
              <a:gd fmla="*/ 790595 h 1811338" name="T81"/>
              <a:gd fmla="*/ 452273 w 2125663" name="T82"/>
              <a:gd fmla="*/ 760734 h 1811338" name="T83"/>
              <a:gd fmla="*/ 568234 w 2125663" name="T84"/>
              <a:gd fmla="*/ 587258 h 1811338" name="T85"/>
              <a:gd fmla="*/ 631616 w 2125663" name="T86"/>
              <a:gd fmla="*/ 594937 h 1811338" name="T87"/>
              <a:gd fmla="*/ 705513 w 2125663" name="T88"/>
              <a:gd fmla="*/ 631054 h 1811338" name="T89"/>
              <a:gd fmla="*/ 790210 w 2125663" name="T90"/>
              <a:gd fmla="*/ 732864 h 1811338" name="T91"/>
              <a:gd fmla="*/ 826306 w 2125663" name="T92"/>
              <a:gd fmla="*/ 873920 h 1811338" name="T93"/>
              <a:gd fmla="*/ 818064 w 2125663" name="T94"/>
              <a:gd fmla="*/ 959237 h 1811338" name="T95"/>
              <a:gd fmla="*/ 780831 w 2125663" name="T96"/>
              <a:gd fmla="*/ 1048534 h 1811338" name="T97"/>
              <a:gd fmla="*/ 687607 w 2125663" name="T98"/>
              <a:gd fmla="*/ 1148922 h 1811338" name="T99"/>
              <a:gd fmla="*/ 588983 w 2125663" name="T100"/>
              <a:gd fmla="*/ 1190727 h 1811338" name="T101"/>
              <a:gd fmla="*/ 525033 w 2125663" name="T102"/>
              <a:gd fmla="*/ 1182480 h 1811338" name="T103"/>
              <a:gd fmla="*/ 421293 w 2125663" name="T104"/>
              <a:gd fmla="*/ 1115081 h 1811338" name="T105"/>
              <a:gd fmla="*/ 345406 w 2125663" name="T106"/>
              <a:gd fmla="*/ 1002463 h 1811338" name="T107"/>
              <a:gd fmla="*/ 325511 w 2125663" name="T108"/>
              <a:gd fmla="*/ 929092 h 1811338" name="T109"/>
              <a:gd fmla="*/ 330627 w 2125663" name="T110"/>
              <a:gd fmla="*/ 813915 h 1811338" name="T111"/>
              <a:gd fmla="*/ 388324 w 2125663" name="T112"/>
              <a:gd fmla="*/ 686510 h 1811338" name="T113"/>
              <a:gd fmla="*/ 482400 w 2125663" name="T114"/>
              <a:gd fmla="*/ 608303 h 1811338" name="T115"/>
              <a:gd fmla="*/ 542939 w 2125663" name="T116"/>
              <a:gd fmla="*/ 589534 h 1811338" name="T117"/>
              <a:gd fmla="*/ 0 w 2125663" name="T118"/>
              <a:gd fmla="*/ 0 h 1811338" name="T119"/>
              <a:gd fmla="*/ 174993 w 2125663" name="T120"/>
              <a:gd fmla="*/ 1118883 h 18113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1811338" w="2125663">
                <a:moveTo>
                  <a:pt x="470017" y="1320800"/>
                </a:moveTo>
                <a:lnTo>
                  <a:pt x="470335" y="1343069"/>
                </a:lnTo>
                <a:lnTo>
                  <a:pt x="471286" y="1364382"/>
                </a:lnTo>
                <a:lnTo>
                  <a:pt x="472238" y="1385696"/>
                </a:lnTo>
                <a:lnTo>
                  <a:pt x="473190" y="1406374"/>
                </a:lnTo>
                <a:lnTo>
                  <a:pt x="474459" y="1426415"/>
                </a:lnTo>
                <a:lnTo>
                  <a:pt x="476363" y="1446139"/>
                </a:lnTo>
                <a:lnTo>
                  <a:pt x="478267" y="1464908"/>
                </a:lnTo>
                <a:lnTo>
                  <a:pt x="480170" y="1483677"/>
                </a:lnTo>
                <a:lnTo>
                  <a:pt x="482074" y="1501491"/>
                </a:lnTo>
                <a:lnTo>
                  <a:pt x="484612" y="1518988"/>
                </a:lnTo>
                <a:lnTo>
                  <a:pt x="487468" y="1535530"/>
                </a:lnTo>
                <a:lnTo>
                  <a:pt x="490323" y="1552072"/>
                </a:lnTo>
                <a:lnTo>
                  <a:pt x="493179" y="1567660"/>
                </a:lnTo>
                <a:lnTo>
                  <a:pt x="496352" y="1582611"/>
                </a:lnTo>
                <a:lnTo>
                  <a:pt x="500159" y="1597563"/>
                </a:lnTo>
                <a:lnTo>
                  <a:pt x="503649" y="1611560"/>
                </a:lnTo>
                <a:lnTo>
                  <a:pt x="507774" y="1624921"/>
                </a:lnTo>
                <a:lnTo>
                  <a:pt x="511899" y="1637646"/>
                </a:lnTo>
                <a:lnTo>
                  <a:pt x="516341" y="1650052"/>
                </a:lnTo>
                <a:lnTo>
                  <a:pt x="520783" y="1661505"/>
                </a:lnTo>
                <a:lnTo>
                  <a:pt x="525859" y="1672639"/>
                </a:lnTo>
                <a:lnTo>
                  <a:pt x="530936" y="1683137"/>
                </a:lnTo>
                <a:lnTo>
                  <a:pt x="536329" y="1692998"/>
                </a:lnTo>
                <a:lnTo>
                  <a:pt x="541723" y="1702224"/>
                </a:lnTo>
                <a:lnTo>
                  <a:pt x="547752" y="1710813"/>
                </a:lnTo>
                <a:lnTo>
                  <a:pt x="553463" y="1718766"/>
                </a:lnTo>
                <a:lnTo>
                  <a:pt x="559808" y="1726083"/>
                </a:lnTo>
                <a:lnTo>
                  <a:pt x="566154" y="1732763"/>
                </a:lnTo>
                <a:lnTo>
                  <a:pt x="573134" y="1739125"/>
                </a:lnTo>
                <a:lnTo>
                  <a:pt x="580114" y="1744215"/>
                </a:lnTo>
                <a:lnTo>
                  <a:pt x="587412" y="1749305"/>
                </a:lnTo>
                <a:lnTo>
                  <a:pt x="594709" y="1753123"/>
                </a:lnTo>
                <a:lnTo>
                  <a:pt x="594709" y="1499901"/>
                </a:lnTo>
                <a:lnTo>
                  <a:pt x="591537" y="1499264"/>
                </a:lnTo>
                <a:lnTo>
                  <a:pt x="588047" y="1498310"/>
                </a:lnTo>
                <a:lnTo>
                  <a:pt x="584874" y="1497038"/>
                </a:lnTo>
                <a:lnTo>
                  <a:pt x="582018" y="1495765"/>
                </a:lnTo>
                <a:lnTo>
                  <a:pt x="579163" y="1494175"/>
                </a:lnTo>
                <a:lnTo>
                  <a:pt x="576307" y="1491948"/>
                </a:lnTo>
                <a:lnTo>
                  <a:pt x="573769" y="1489721"/>
                </a:lnTo>
                <a:lnTo>
                  <a:pt x="571548" y="1487494"/>
                </a:lnTo>
                <a:lnTo>
                  <a:pt x="569327" y="1484949"/>
                </a:lnTo>
                <a:lnTo>
                  <a:pt x="567106" y="1482404"/>
                </a:lnTo>
                <a:lnTo>
                  <a:pt x="565519" y="1479223"/>
                </a:lnTo>
                <a:lnTo>
                  <a:pt x="564250" y="1476360"/>
                </a:lnTo>
                <a:lnTo>
                  <a:pt x="563298" y="1473179"/>
                </a:lnTo>
                <a:lnTo>
                  <a:pt x="562347" y="1469998"/>
                </a:lnTo>
                <a:lnTo>
                  <a:pt x="562029" y="1466180"/>
                </a:lnTo>
                <a:lnTo>
                  <a:pt x="561712" y="1462999"/>
                </a:lnTo>
                <a:lnTo>
                  <a:pt x="561712" y="1425143"/>
                </a:lnTo>
                <a:lnTo>
                  <a:pt x="562029" y="1421007"/>
                </a:lnTo>
                <a:lnTo>
                  <a:pt x="562664" y="1417508"/>
                </a:lnTo>
                <a:lnTo>
                  <a:pt x="563616" y="1414009"/>
                </a:lnTo>
                <a:lnTo>
                  <a:pt x="564885" y="1410191"/>
                </a:lnTo>
                <a:lnTo>
                  <a:pt x="566154" y="1407010"/>
                </a:lnTo>
                <a:lnTo>
                  <a:pt x="568375" y="1403829"/>
                </a:lnTo>
                <a:lnTo>
                  <a:pt x="570596" y="1400966"/>
                </a:lnTo>
                <a:lnTo>
                  <a:pt x="572817" y="1398103"/>
                </a:lnTo>
                <a:lnTo>
                  <a:pt x="575673" y="1395558"/>
                </a:lnTo>
                <a:lnTo>
                  <a:pt x="578528" y="1393649"/>
                </a:lnTo>
                <a:lnTo>
                  <a:pt x="581701" y="1391741"/>
                </a:lnTo>
                <a:lnTo>
                  <a:pt x="584874" y="1390150"/>
                </a:lnTo>
                <a:lnTo>
                  <a:pt x="588364" y="1388878"/>
                </a:lnTo>
                <a:lnTo>
                  <a:pt x="592171" y="1387605"/>
                </a:lnTo>
                <a:lnTo>
                  <a:pt x="595979" y="1386969"/>
                </a:lnTo>
                <a:lnTo>
                  <a:pt x="599786" y="1386969"/>
                </a:lnTo>
                <a:lnTo>
                  <a:pt x="682597" y="1386969"/>
                </a:lnTo>
                <a:lnTo>
                  <a:pt x="686721" y="1386969"/>
                </a:lnTo>
                <a:lnTo>
                  <a:pt x="690529" y="1387605"/>
                </a:lnTo>
                <a:lnTo>
                  <a:pt x="694019" y="1388878"/>
                </a:lnTo>
                <a:lnTo>
                  <a:pt x="697826" y="1390150"/>
                </a:lnTo>
                <a:lnTo>
                  <a:pt x="700999" y="1391741"/>
                </a:lnTo>
                <a:lnTo>
                  <a:pt x="704172" y="1393649"/>
                </a:lnTo>
                <a:lnTo>
                  <a:pt x="707345" y="1395558"/>
                </a:lnTo>
                <a:lnTo>
                  <a:pt x="709883" y="1398103"/>
                </a:lnTo>
                <a:lnTo>
                  <a:pt x="712104" y="1400966"/>
                </a:lnTo>
                <a:lnTo>
                  <a:pt x="714325" y="1403829"/>
                </a:lnTo>
                <a:lnTo>
                  <a:pt x="716229" y="1407010"/>
                </a:lnTo>
                <a:lnTo>
                  <a:pt x="718132" y="1410191"/>
                </a:lnTo>
                <a:lnTo>
                  <a:pt x="719402" y="1414009"/>
                </a:lnTo>
                <a:lnTo>
                  <a:pt x="720353" y="1417508"/>
                </a:lnTo>
                <a:lnTo>
                  <a:pt x="720671" y="1421007"/>
                </a:lnTo>
                <a:lnTo>
                  <a:pt x="720988" y="1425143"/>
                </a:lnTo>
                <a:lnTo>
                  <a:pt x="720988" y="1462999"/>
                </a:lnTo>
                <a:lnTo>
                  <a:pt x="720988" y="1466180"/>
                </a:lnTo>
                <a:lnTo>
                  <a:pt x="720353" y="1469998"/>
                </a:lnTo>
                <a:lnTo>
                  <a:pt x="719719" y="1473179"/>
                </a:lnTo>
                <a:lnTo>
                  <a:pt x="718450" y="1476360"/>
                </a:lnTo>
                <a:lnTo>
                  <a:pt x="716863" y="1479223"/>
                </a:lnTo>
                <a:lnTo>
                  <a:pt x="715277" y="1482404"/>
                </a:lnTo>
                <a:lnTo>
                  <a:pt x="713373" y="1484949"/>
                </a:lnTo>
                <a:lnTo>
                  <a:pt x="711469" y="1487494"/>
                </a:lnTo>
                <a:lnTo>
                  <a:pt x="708931" y="1489721"/>
                </a:lnTo>
                <a:lnTo>
                  <a:pt x="706710" y="1491948"/>
                </a:lnTo>
                <a:lnTo>
                  <a:pt x="703537" y="1494175"/>
                </a:lnTo>
                <a:lnTo>
                  <a:pt x="700682" y="1495765"/>
                </a:lnTo>
                <a:lnTo>
                  <a:pt x="697826" y="1497038"/>
                </a:lnTo>
                <a:lnTo>
                  <a:pt x="694653" y="1498310"/>
                </a:lnTo>
                <a:lnTo>
                  <a:pt x="691163" y="1499264"/>
                </a:lnTo>
                <a:lnTo>
                  <a:pt x="687991" y="1499901"/>
                </a:lnTo>
                <a:lnTo>
                  <a:pt x="687991" y="1753123"/>
                </a:lnTo>
                <a:lnTo>
                  <a:pt x="695605" y="1749305"/>
                </a:lnTo>
                <a:lnTo>
                  <a:pt x="702586" y="1744215"/>
                </a:lnTo>
                <a:lnTo>
                  <a:pt x="709566" y="1739125"/>
                </a:lnTo>
                <a:lnTo>
                  <a:pt x="716229" y="1732763"/>
                </a:lnTo>
                <a:lnTo>
                  <a:pt x="722892" y="1726083"/>
                </a:lnTo>
                <a:lnTo>
                  <a:pt x="729237" y="1718766"/>
                </a:lnTo>
                <a:lnTo>
                  <a:pt x="734948" y="1710813"/>
                </a:lnTo>
                <a:lnTo>
                  <a:pt x="740977" y="1702224"/>
                </a:lnTo>
                <a:lnTo>
                  <a:pt x="746371" y="1692998"/>
                </a:lnTo>
                <a:lnTo>
                  <a:pt x="751447" y="1683137"/>
                </a:lnTo>
                <a:lnTo>
                  <a:pt x="756841" y="1672639"/>
                </a:lnTo>
                <a:lnTo>
                  <a:pt x="761600" y="1661505"/>
                </a:lnTo>
                <a:lnTo>
                  <a:pt x="766359" y="1650052"/>
                </a:lnTo>
                <a:lnTo>
                  <a:pt x="770801" y="1637646"/>
                </a:lnTo>
                <a:lnTo>
                  <a:pt x="774926" y="1624921"/>
                </a:lnTo>
                <a:lnTo>
                  <a:pt x="779051" y="1611560"/>
                </a:lnTo>
                <a:lnTo>
                  <a:pt x="782541" y="1597563"/>
                </a:lnTo>
                <a:lnTo>
                  <a:pt x="786031" y="1582611"/>
                </a:lnTo>
                <a:lnTo>
                  <a:pt x="789521" y="1567660"/>
                </a:lnTo>
                <a:lnTo>
                  <a:pt x="792377" y="1552072"/>
                </a:lnTo>
                <a:lnTo>
                  <a:pt x="795232" y="1535530"/>
                </a:lnTo>
                <a:lnTo>
                  <a:pt x="797770" y="1518988"/>
                </a:lnTo>
                <a:lnTo>
                  <a:pt x="800626" y="1501491"/>
                </a:lnTo>
                <a:lnTo>
                  <a:pt x="802530" y="1483677"/>
                </a:lnTo>
                <a:lnTo>
                  <a:pt x="804751" y="1464908"/>
                </a:lnTo>
                <a:lnTo>
                  <a:pt x="806337" y="1446139"/>
                </a:lnTo>
                <a:lnTo>
                  <a:pt x="807923" y="1426415"/>
                </a:lnTo>
                <a:lnTo>
                  <a:pt x="809193" y="1406374"/>
                </a:lnTo>
                <a:lnTo>
                  <a:pt x="810779" y="1385696"/>
                </a:lnTo>
                <a:lnTo>
                  <a:pt x="811731" y="1364382"/>
                </a:lnTo>
                <a:lnTo>
                  <a:pt x="812365" y="1343069"/>
                </a:lnTo>
                <a:lnTo>
                  <a:pt x="813000" y="1320800"/>
                </a:lnTo>
                <a:lnTo>
                  <a:pt x="840921" y="1322709"/>
                </a:lnTo>
                <a:lnTo>
                  <a:pt x="866621" y="1324300"/>
                </a:lnTo>
                <a:lnTo>
                  <a:pt x="909771" y="1327481"/>
                </a:lnTo>
                <a:lnTo>
                  <a:pt x="938644" y="1330026"/>
                </a:lnTo>
                <a:lnTo>
                  <a:pt x="948797" y="1330980"/>
                </a:lnTo>
                <a:lnTo>
                  <a:pt x="956729" y="1331298"/>
                </a:lnTo>
                <a:lnTo>
                  <a:pt x="964661" y="1331934"/>
                </a:lnTo>
                <a:lnTo>
                  <a:pt x="972593" y="1332889"/>
                </a:lnTo>
                <a:lnTo>
                  <a:pt x="980208" y="1334161"/>
                </a:lnTo>
                <a:lnTo>
                  <a:pt x="987823" y="1335752"/>
                </a:lnTo>
                <a:lnTo>
                  <a:pt x="995437" y="1337979"/>
                </a:lnTo>
                <a:lnTo>
                  <a:pt x="1002418" y="1340205"/>
                </a:lnTo>
                <a:lnTo>
                  <a:pt x="1009715" y="1343387"/>
                </a:lnTo>
                <a:lnTo>
                  <a:pt x="1016378" y="1346250"/>
                </a:lnTo>
                <a:lnTo>
                  <a:pt x="1023358" y="1349749"/>
                </a:lnTo>
                <a:lnTo>
                  <a:pt x="1030021" y="1353885"/>
                </a:lnTo>
                <a:lnTo>
                  <a:pt x="1036050" y="1357702"/>
                </a:lnTo>
                <a:lnTo>
                  <a:pt x="1042395" y="1361837"/>
                </a:lnTo>
                <a:lnTo>
                  <a:pt x="1048106" y="1366927"/>
                </a:lnTo>
                <a:lnTo>
                  <a:pt x="1053817" y="1371699"/>
                </a:lnTo>
                <a:lnTo>
                  <a:pt x="1059211" y="1377107"/>
                </a:lnTo>
                <a:lnTo>
                  <a:pt x="1064605" y="1382197"/>
                </a:lnTo>
                <a:lnTo>
                  <a:pt x="1069364" y="1388241"/>
                </a:lnTo>
                <a:lnTo>
                  <a:pt x="1073806" y="1393967"/>
                </a:lnTo>
                <a:lnTo>
                  <a:pt x="1078248" y="1400012"/>
                </a:lnTo>
                <a:lnTo>
                  <a:pt x="1082373" y="1406374"/>
                </a:lnTo>
                <a:lnTo>
                  <a:pt x="1085863" y="1413054"/>
                </a:lnTo>
                <a:lnTo>
                  <a:pt x="1089670" y="1419735"/>
                </a:lnTo>
                <a:lnTo>
                  <a:pt x="1092843" y="1426734"/>
                </a:lnTo>
                <a:lnTo>
                  <a:pt x="1095381" y="1433732"/>
                </a:lnTo>
                <a:lnTo>
                  <a:pt x="1097920" y="1441049"/>
                </a:lnTo>
                <a:lnTo>
                  <a:pt x="1100141" y="1448684"/>
                </a:lnTo>
                <a:lnTo>
                  <a:pt x="1101727" y="1456000"/>
                </a:lnTo>
                <a:lnTo>
                  <a:pt x="1103314" y="1463635"/>
                </a:lnTo>
                <a:lnTo>
                  <a:pt x="1104265" y="1471588"/>
                </a:lnTo>
                <a:lnTo>
                  <a:pt x="1104900" y="1479541"/>
                </a:lnTo>
                <a:lnTo>
                  <a:pt x="1104900" y="1487494"/>
                </a:lnTo>
                <a:lnTo>
                  <a:pt x="1104900" y="1686000"/>
                </a:lnTo>
                <a:lnTo>
                  <a:pt x="1104900" y="1690135"/>
                </a:lnTo>
                <a:lnTo>
                  <a:pt x="1104265" y="1693953"/>
                </a:lnTo>
                <a:lnTo>
                  <a:pt x="1103631" y="1697770"/>
                </a:lnTo>
                <a:lnTo>
                  <a:pt x="1102362" y="1701906"/>
                </a:lnTo>
                <a:lnTo>
                  <a:pt x="1101093" y="1705405"/>
                </a:lnTo>
                <a:lnTo>
                  <a:pt x="1099189" y="1709222"/>
                </a:lnTo>
                <a:lnTo>
                  <a:pt x="1096968" y="1713040"/>
                </a:lnTo>
                <a:lnTo>
                  <a:pt x="1094430" y="1716221"/>
                </a:lnTo>
                <a:lnTo>
                  <a:pt x="1091891" y="1719720"/>
                </a:lnTo>
                <a:lnTo>
                  <a:pt x="1089036" y="1722901"/>
                </a:lnTo>
                <a:lnTo>
                  <a:pt x="1085546" y="1726719"/>
                </a:lnTo>
                <a:lnTo>
                  <a:pt x="1082056" y="1729900"/>
                </a:lnTo>
                <a:lnTo>
                  <a:pt x="1078248" y="1732763"/>
                </a:lnTo>
                <a:lnTo>
                  <a:pt x="1074124" y="1736262"/>
                </a:lnTo>
                <a:lnTo>
                  <a:pt x="1069682" y="1739125"/>
                </a:lnTo>
                <a:lnTo>
                  <a:pt x="1065240" y="1741989"/>
                </a:lnTo>
                <a:lnTo>
                  <a:pt x="1055404" y="1748033"/>
                </a:lnTo>
                <a:lnTo>
                  <a:pt x="1044299" y="1753441"/>
                </a:lnTo>
                <a:lnTo>
                  <a:pt x="1032560" y="1758531"/>
                </a:lnTo>
                <a:lnTo>
                  <a:pt x="1019868" y="1763939"/>
                </a:lnTo>
                <a:lnTo>
                  <a:pt x="1005908" y="1768392"/>
                </a:lnTo>
                <a:lnTo>
                  <a:pt x="991630" y="1773164"/>
                </a:lnTo>
                <a:lnTo>
                  <a:pt x="976718" y="1777300"/>
                </a:lnTo>
                <a:lnTo>
                  <a:pt x="960854" y="1781117"/>
                </a:lnTo>
                <a:lnTo>
                  <a:pt x="944038" y="1784934"/>
                </a:lnTo>
                <a:lnTo>
                  <a:pt x="927222" y="1788434"/>
                </a:lnTo>
                <a:lnTo>
                  <a:pt x="909454" y="1791615"/>
                </a:lnTo>
                <a:lnTo>
                  <a:pt x="891369" y="1794796"/>
                </a:lnTo>
                <a:lnTo>
                  <a:pt x="872332" y="1797341"/>
                </a:lnTo>
                <a:lnTo>
                  <a:pt x="853295" y="1799886"/>
                </a:lnTo>
                <a:lnTo>
                  <a:pt x="833941" y="1801795"/>
                </a:lnTo>
                <a:lnTo>
                  <a:pt x="813952" y="1804022"/>
                </a:lnTo>
                <a:lnTo>
                  <a:pt x="793328" y="1805930"/>
                </a:lnTo>
                <a:lnTo>
                  <a:pt x="773022" y="1807203"/>
                </a:lnTo>
                <a:lnTo>
                  <a:pt x="752399" y="1808475"/>
                </a:lnTo>
                <a:lnTo>
                  <a:pt x="731458" y="1809748"/>
                </a:lnTo>
                <a:lnTo>
                  <a:pt x="710200" y="1810384"/>
                </a:lnTo>
                <a:lnTo>
                  <a:pt x="688942" y="1811020"/>
                </a:lnTo>
                <a:lnTo>
                  <a:pt x="667684" y="1811338"/>
                </a:lnTo>
                <a:lnTo>
                  <a:pt x="646427" y="1811338"/>
                </a:lnTo>
                <a:lnTo>
                  <a:pt x="625486" y="1811338"/>
                </a:lnTo>
                <a:lnTo>
                  <a:pt x="603911" y="1811020"/>
                </a:lnTo>
                <a:lnTo>
                  <a:pt x="582653" y="1810384"/>
                </a:lnTo>
                <a:lnTo>
                  <a:pt x="561395" y="1809748"/>
                </a:lnTo>
                <a:lnTo>
                  <a:pt x="540137" y="1808475"/>
                </a:lnTo>
                <a:lnTo>
                  <a:pt x="518879" y="1807203"/>
                </a:lnTo>
                <a:lnTo>
                  <a:pt x="498573" y="1805930"/>
                </a:lnTo>
                <a:lnTo>
                  <a:pt x="477632" y="1804022"/>
                </a:lnTo>
                <a:lnTo>
                  <a:pt x="457326" y="1801795"/>
                </a:lnTo>
                <a:lnTo>
                  <a:pt x="437337" y="1799886"/>
                </a:lnTo>
                <a:lnTo>
                  <a:pt x="417983" y="1797341"/>
                </a:lnTo>
                <a:lnTo>
                  <a:pt x="398629" y="1794796"/>
                </a:lnTo>
                <a:lnTo>
                  <a:pt x="379909" y="1791615"/>
                </a:lnTo>
                <a:lnTo>
                  <a:pt x="361824" y="1788434"/>
                </a:lnTo>
                <a:lnTo>
                  <a:pt x="344056" y="1784934"/>
                </a:lnTo>
                <a:lnTo>
                  <a:pt x="327240" y="1781117"/>
                </a:lnTo>
                <a:lnTo>
                  <a:pt x="310741" y="1777300"/>
                </a:lnTo>
                <a:lnTo>
                  <a:pt x="295195" y="1773164"/>
                </a:lnTo>
                <a:lnTo>
                  <a:pt x="280600" y="1768392"/>
                </a:lnTo>
                <a:lnTo>
                  <a:pt x="266322" y="1763939"/>
                </a:lnTo>
                <a:lnTo>
                  <a:pt x="252996" y="1758531"/>
                </a:lnTo>
                <a:lnTo>
                  <a:pt x="240622" y="1753441"/>
                </a:lnTo>
                <a:lnTo>
                  <a:pt x="229517" y="1748033"/>
                </a:lnTo>
                <a:lnTo>
                  <a:pt x="219047" y="1741989"/>
                </a:lnTo>
                <a:lnTo>
                  <a:pt x="214288" y="1739125"/>
                </a:lnTo>
                <a:lnTo>
                  <a:pt x="209846" y="1736262"/>
                </a:lnTo>
                <a:lnTo>
                  <a:pt x="205404" y="1732763"/>
                </a:lnTo>
                <a:lnTo>
                  <a:pt x="201596" y="1729900"/>
                </a:lnTo>
                <a:lnTo>
                  <a:pt x="198106" y="1726719"/>
                </a:lnTo>
                <a:lnTo>
                  <a:pt x="194299" y="1722901"/>
                </a:lnTo>
                <a:lnTo>
                  <a:pt x="191443" y="1719720"/>
                </a:lnTo>
                <a:lnTo>
                  <a:pt x="188588" y="1716221"/>
                </a:lnTo>
                <a:lnTo>
                  <a:pt x="186367" y="1713040"/>
                </a:lnTo>
                <a:lnTo>
                  <a:pt x="183828" y="1709222"/>
                </a:lnTo>
                <a:lnTo>
                  <a:pt x="181925" y="1705405"/>
                </a:lnTo>
                <a:lnTo>
                  <a:pt x="180338" y="1701906"/>
                </a:lnTo>
                <a:lnTo>
                  <a:pt x="179386" y="1697770"/>
                </a:lnTo>
                <a:lnTo>
                  <a:pt x="178435" y="1693953"/>
                </a:lnTo>
                <a:lnTo>
                  <a:pt x="177800" y="1690135"/>
                </a:lnTo>
                <a:lnTo>
                  <a:pt x="177800" y="1686000"/>
                </a:lnTo>
                <a:lnTo>
                  <a:pt x="177800" y="1487494"/>
                </a:lnTo>
                <a:lnTo>
                  <a:pt x="178117" y="1479541"/>
                </a:lnTo>
                <a:lnTo>
                  <a:pt x="178435" y="1471588"/>
                </a:lnTo>
                <a:lnTo>
                  <a:pt x="179386" y="1463635"/>
                </a:lnTo>
                <a:lnTo>
                  <a:pt x="180973" y="1456000"/>
                </a:lnTo>
                <a:lnTo>
                  <a:pt x="182559" y="1448684"/>
                </a:lnTo>
                <a:lnTo>
                  <a:pt x="184463" y="1441049"/>
                </a:lnTo>
                <a:lnTo>
                  <a:pt x="187318" y="1433732"/>
                </a:lnTo>
                <a:lnTo>
                  <a:pt x="190174" y="1426734"/>
                </a:lnTo>
                <a:lnTo>
                  <a:pt x="193030" y="1419735"/>
                </a:lnTo>
                <a:lnTo>
                  <a:pt x="196520" y="1413054"/>
                </a:lnTo>
                <a:lnTo>
                  <a:pt x="200327" y="1406374"/>
                </a:lnTo>
                <a:lnTo>
                  <a:pt x="204452" y="1400012"/>
                </a:lnTo>
                <a:lnTo>
                  <a:pt x="208576" y="1393967"/>
                </a:lnTo>
                <a:lnTo>
                  <a:pt x="213336" y="1388241"/>
                </a:lnTo>
                <a:lnTo>
                  <a:pt x="218095" y="1382197"/>
                </a:lnTo>
                <a:lnTo>
                  <a:pt x="223489" y="1377107"/>
                </a:lnTo>
                <a:lnTo>
                  <a:pt x="228883" y="1371699"/>
                </a:lnTo>
                <a:lnTo>
                  <a:pt x="234594" y="1366927"/>
                </a:lnTo>
                <a:lnTo>
                  <a:pt x="240305" y="1361837"/>
                </a:lnTo>
                <a:lnTo>
                  <a:pt x="246650" y="1357702"/>
                </a:lnTo>
                <a:lnTo>
                  <a:pt x="252679" y="1353885"/>
                </a:lnTo>
                <a:lnTo>
                  <a:pt x="259659" y="1349749"/>
                </a:lnTo>
                <a:lnTo>
                  <a:pt x="266005" y="1346250"/>
                </a:lnTo>
                <a:lnTo>
                  <a:pt x="272985" y="1343387"/>
                </a:lnTo>
                <a:lnTo>
                  <a:pt x="280282" y="1340205"/>
                </a:lnTo>
                <a:lnTo>
                  <a:pt x="287263" y="1337979"/>
                </a:lnTo>
                <a:lnTo>
                  <a:pt x="294877" y="1335752"/>
                </a:lnTo>
                <a:lnTo>
                  <a:pt x="302492" y="1334161"/>
                </a:lnTo>
                <a:lnTo>
                  <a:pt x="310107" y="1332889"/>
                </a:lnTo>
                <a:lnTo>
                  <a:pt x="318039" y="1331934"/>
                </a:lnTo>
                <a:lnTo>
                  <a:pt x="325971" y="1331298"/>
                </a:lnTo>
                <a:lnTo>
                  <a:pt x="333903" y="1330980"/>
                </a:lnTo>
                <a:lnTo>
                  <a:pt x="344056" y="1330026"/>
                </a:lnTo>
                <a:lnTo>
                  <a:pt x="372929" y="1327481"/>
                </a:lnTo>
                <a:lnTo>
                  <a:pt x="415762" y="1324300"/>
                </a:lnTo>
                <a:lnTo>
                  <a:pt x="441779" y="1322709"/>
                </a:lnTo>
                <a:lnTo>
                  <a:pt x="470017" y="1320800"/>
                </a:lnTo>
                <a:close/>
                <a:moveTo>
                  <a:pt x="1004887" y="995363"/>
                </a:moveTo>
                <a:lnTo>
                  <a:pt x="1176337" y="995363"/>
                </a:lnTo>
                <a:lnTo>
                  <a:pt x="1176337" y="1265238"/>
                </a:lnTo>
                <a:lnTo>
                  <a:pt x="1004887" y="1265238"/>
                </a:lnTo>
                <a:lnTo>
                  <a:pt x="1004887" y="995363"/>
                </a:lnTo>
                <a:close/>
                <a:moveTo>
                  <a:pt x="493561" y="847408"/>
                </a:moveTo>
                <a:lnTo>
                  <a:pt x="491024" y="847726"/>
                </a:lnTo>
                <a:lnTo>
                  <a:pt x="488804" y="848043"/>
                </a:lnTo>
                <a:lnTo>
                  <a:pt x="485950" y="848996"/>
                </a:lnTo>
                <a:lnTo>
                  <a:pt x="483730" y="849948"/>
                </a:lnTo>
                <a:lnTo>
                  <a:pt x="481510" y="851218"/>
                </a:lnTo>
                <a:lnTo>
                  <a:pt x="479290" y="852806"/>
                </a:lnTo>
                <a:lnTo>
                  <a:pt x="475167" y="856933"/>
                </a:lnTo>
                <a:lnTo>
                  <a:pt x="470727" y="861061"/>
                </a:lnTo>
                <a:lnTo>
                  <a:pt x="466604" y="865823"/>
                </a:lnTo>
                <a:lnTo>
                  <a:pt x="462482" y="871221"/>
                </a:lnTo>
                <a:lnTo>
                  <a:pt x="454553" y="882651"/>
                </a:lnTo>
                <a:lnTo>
                  <a:pt x="448527" y="890906"/>
                </a:lnTo>
                <a:lnTo>
                  <a:pt x="442819" y="899478"/>
                </a:lnTo>
                <a:lnTo>
                  <a:pt x="436793" y="908368"/>
                </a:lnTo>
                <a:lnTo>
                  <a:pt x="431402" y="917893"/>
                </a:lnTo>
                <a:lnTo>
                  <a:pt x="429499" y="926783"/>
                </a:lnTo>
                <a:lnTo>
                  <a:pt x="427596" y="935673"/>
                </a:lnTo>
                <a:lnTo>
                  <a:pt x="426010" y="945198"/>
                </a:lnTo>
                <a:lnTo>
                  <a:pt x="424742" y="954406"/>
                </a:lnTo>
                <a:lnTo>
                  <a:pt x="423790" y="963931"/>
                </a:lnTo>
                <a:lnTo>
                  <a:pt x="423156" y="973773"/>
                </a:lnTo>
                <a:lnTo>
                  <a:pt x="422839" y="982981"/>
                </a:lnTo>
                <a:lnTo>
                  <a:pt x="422839" y="992823"/>
                </a:lnTo>
                <a:lnTo>
                  <a:pt x="423156" y="1007111"/>
                </a:lnTo>
                <a:lnTo>
                  <a:pt x="424107" y="1020764"/>
                </a:lnTo>
                <a:lnTo>
                  <a:pt x="426010" y="1034099"/>
                </a:lnTo>
                <a:lnTo>
                  <a:pt x="428547" y="1047434"/>
                </a:lnTo>
                <a:lnTo>
                  <a:pt x="432036" y="1060769"/>
                </a:lnTo>
                <a:lnTo>
                  <a:pt x="435525" y="1073469"/>
                </a:lnTo>
                <a:lnTo>
                  <a:pt x="439965" y="1086169"/>
                </a:lnTo>
                <a:lnTo>
                  <a:pt x="445039" y="1098551"/>
                </a:lnTo>
                <a:lnTo>
                  <a:pt x="450430" y="1110934"/>
                </a:lnTo>
                <a:lnTo>
                  <a:pt x="456456" y="1122999"/>
                </a:lnTo>
                <a:lnTo>
                  <a:pt x="462799" y="1134429"/>
                </a:lnTo>
                <a:lnTo>
                  <a:pt x="469459" y="1145541"/>
                </a:lnTo>
                <a:lnTo>
                  <a:pt x="477070" y="1156019"/>
                </a:lnTo>
                <a:lnTo>
                  <a:pt x="484364" y="1166496"/>
                </a:lnTo>
                <a:lnTo>
                  <a:pt x="492293" y="1176656"/>
                </a:lnTo>
                <a:lnTo>
                  <a:pt x="500539" y="1186181"/>
                </a:lnTo>
                <a:lnTo>
                  <a:pt x="508784" y="1195389"/>
                </a:lnTo>
                <a:lnTo>
                  <a:pt x="517347" y="1204279"/>
                </a:lnTo>
                <a:lnTo>
                  <a:pt x="526227" y="1212216"/>
                </a:lnTo>
                <a:lnTo>
                  <a:pt x="535107" y="1220154"/>
                </a:lnTo>
                <a:lnTo>
                  <a:pt x="543987" y="1227456"/>
                </a:lnTo>
                <a:lnTo>
                  <a:pt x="553184" y="1234124"/>
                </a:lnTo>
                <a:lnTo>
                  <a:pt x="562381" y="1240474"/>
                </a:lnTo>
                <a:lnTo>
                  <a:pt x="571578" y="1245871"/>
                </a:lnTo>
                <a:lnTo>
                  <a:pt x="580775" y="1250951"/>
                </a:lnTo>
                <a:lnTo>
                  <a:pt x="589655" y="1255079"/>
                </a:lnTo>
                <a:lnTo>
                  <a:pt x="598853" y="1258889"/>
                </a:lnTo>
                <a:lnTo>
                  <a:pt x="607732" y="1262381"/>
                </a:lnTo>
                <a:lnTo>
                  <a:pt x="616612" y="1264604"/>
                </a:lnTo>
                <a:lnTo>
                  <a:pt x="624858" y="1266509"/>
                </a:lnTo>
                <a:lnTo>
                  <a:pt x="633421" y="1267461"/>
                </a:lnTo>
                <a:lnTo>
                  <a:pt x="641349" y="1267779"/>
                </a:lnTo>
                <a:lnTo>
                  <a:pt x="649595" y="1267461"/>
                </a:lnTo>
                <a:lnTo>
                  <a:pt x="657524" y="1266509"/>
                </a:lnTo>
                <a:lnTo>
                  <a:pt x="666404" y="1264604"/>
                </a:lnTo>
                <a:lnTo>
                  <a:pt x="674967" y="1262381"/>
                </a:lnTo>
                <a:lnTo>
                  <a:pt x="684164" y="1258889"/>
                </a:lnTo>
                <a:lnTo>
                  <a:pt x="692726" y="1255079"/>
                </a:lnTo>
                <a:lnTo>
                  <a:pt x="701924" y="1250951"/>
                </a:lnTo>
                <a:lnTo>
                  <a:pt x="711121" y="1245871"/>
                </a:lnTo>
                <a:lnTo>
                  <a:pt x="720318" y="1240474"/>
                </a:lnTo>
                <a:lnTo>
                  <a:pt x="729515" y="1234124"/>
                </a:lnTo>
                <a:lnTo>
                  <a:pt x="738395" y="1227456"/>
                </a:lnTo>
                <a:lnTo>
                  <a:pt x="747592" y="1220154"/>
                </a:lnTo>
                <a:lnTo>
                  <a:pt x="756472" y="1212216"/>
                </a:lnTo>
                <a:lnTo>
                  <a:pt x="765352" y="1204279"/>
                </a:lnTo>
                <a:lnTo>
                  <a:pt x="773915" y="1195389"/>
                </a:lnTo>
                <a:lnTo>
                  <a:pt x="782160" y="1186181"/>
                </a:lnTo>
                <a:lnTo>
                  <a:pt x="790406" y="1176656"/>
                </a:lnTo>
                <a:lnTo>
                  <a:pt x="798652" y="1166496"/>
                </a:lnTo>
                <a:lnTo>
                  <a:pt x="805946" y="1156019"/>
                </a:lnTo>
                <a:lnTo>
                  <a:pt x="813240" y="1145541"/>
                </a:lnTo>
                <a:lnTo>
                  <a:pt x="819900" y="1134429"/>
                </a:lnTo>
                <a:lnTo>
                  <a:pt x="826243" y="1122999"/>
                </a:lnTo>
                <a:lnTo>
                  <a:pt x="831952" y="1110934"/>
                </a:lnTo>
                <a:lnTo>
                  <a:pt x="837660" y="1098551"/>
                </a:lnTo>
                <a:lnTo>
                  <a:pt x="842417" y="1086169"/>
                </a:lnTo>
                <a:lnTo>
                  <a:pt x="847174" y="1073469"/>
                </a:lnTo>
                <a:lnTo>
                  <a:pt x="850980" y="1060769"/>
                </a:lnTo>
                <a:lnTo>
                  <a:pt x="853834" y="1047434"/>
                </a:lnTo>
                <a:lnTo>
                  <a:pt x="856689" y="1034099"/>
                </a:lnTo>
                <a:lnTo>
                  <a:pt x="858592" y="1020764"/>
                </a:lnTo>
                <a:lnTo>
                  <a:pt x="859543" y="1007111"/>
                </a:lnTo>
                <a:lnTo>
                  <a:pt x="860177" y="992823"/>
                </a:lnTo>
                <a:lnTo>
                  <a:pt x="859860" y="984886"/>
                </a:lnTo>
                <a:lnTo>
                  <a:pt x="859543" y="976313"/>
                </a:lnTo>
                <a:lnTo>
                  <a:pt x="837343" y="975361"/>
                </a:lnTo>
                <a:lnTo>
                  <a:pt x="814509" y="973773"/>
                </a:lnTo>
                <a:lnTo>
                  <a:pt x="791040" y="970916"/>
                </a:lnTo>
                <a:lnTo>
                  <a:pt x="767255" y="968058"/>
                </a:lnTo>
                <a:lnTo>
                  <a:pt x="743469" y="964566"/>
                </a:lnTo>
                <a:lnTo>
                  <a:pt x="719366" y="960438"/>
                </a:lnTo>
                <a:lnTo>
                  <a:pt x="695898" y="955041"/>
                </a:lnTo>
                <a:lnTo>
                  <a:pt x="684481" y="952501"/>
                </a:lnTo>
                <a:lnTo>
                  <a:pt x="673064" y="949643"/>
                </a:lnTo>
                <a:lnTo>
                  <a:pt x="661964" y="946468"/>
                </a:lnTo>
                <a:lnTo>
                  <a:pt x="651181" y="943293"/>
                </a:lnTo>
                <a:lnTo>
                  <a:pt x="640398" y="940118"/>
                </a:lnTo>
                <a:lnTo>
                  <a:pt x="629932" y="936308"/>
                </a:lnTo>
                <a:lnTo>
                  <a:pt x="620101" y="932816"/>
                </a:lnTo>
                <a:lnTo>
                  <a:pt x="610270" y="929006"/>
                </a:lnTo>
                <a:lnTo>
                  <a:pt x="601073" y="924878"/>
                </a:lnTo>
                <a:lnTo>
                  <a:pt x="592510" y="921068"/>
                </a:lnTo>
                <a:lnTo>
                  <a:pt x="583947" y="916941"/>
                </a:lnTo>
                <a:lnTo>
                  <a:pt x="576018" y="912178"/>
                </a:lnTo>
                <a:lnTo>
                  <a:pt x="568724" y="907733"/>
                </a:lnTo>
                <a:lnTo>
                  <a:pt x="561747" y="903288"/>
                </a:lnTo>
                <a:lnTo>
                  <a:pt x="555404" y="898208"/>
                </a:lnTo>
                <a:lnTo>
                  <a:pt x="550013" y="893128"/>
                </a:lnTo>
                <a:lnTo>
                  <a:pt x="544938" y="887731"/>
                </a:lnTo>
                <a:lnTo>
                  <a:pt x="540498" y="882651"/>
                </a:lnTo>
                <a:lnTo>
                  <a:pt x="536376" y="876936"/>
                </a:lnTo>
                <a:lnTo>
                  <a:pt x="532253" y="872173"/>
                </a:lnTo>
                <a:lnTo>
                  <a:pt x="528447" y="867728"/>
                </a:lnTo>
                <a:lnTo>
                  <a:pt x="524641" y="863601"/>
                </a:lnTo>
                <a:lnTo>
                  <a:pt x="520836" y="860426"/>
                </a:lnTo>
                <a:lnTo>
                  <a:pt x="517347" y="857251"/>
                </a:lnTo>
                <a:lnTo>
                  <a:pt x="514176" y="854393"/>
                </a:lnTo>
                <a:lnTo>
                  <a:pt x="511004" y="852488"/>
                </a:lnTo>
                <a:lnTo>
                  <a:pt x="507833" y="850583"/>
                </a:lnTo>
                <a:lnTo>
                  <a:pt x="504661" y="849313"/>
                </a:lnTo>
                <a:lnTo>
                  <a:pt x="501807" y="848361"/>
                </a:lnTo>
                <a:lnTo>
                  <a:pt x="499270" y="847726"/>
                </a:lnTo>
                <a:lnTo>
                  <a:pt x="496099" y="847408"/>
                </a:lnTo>
                <a:lnTo>
                  <a:pt x="493561" y="847408"/>
                </a:lnTo>
                <a:close/>
                <a:moveTo>
                  <a:pt x="1304925" y="828675"/>
                </a:moveTo>
                <a:lnTo>
                  <a:pt x="1476375" y="828675"/>
                </a:lnTo>
                <a:lnTo>
                  <a:pt x="1476375" y="1252538"/>
                </a:lnTo>
                <a:lnTo>
                  <a:pt x="1304925" y="1252538"/>
                </a:lnTo>
                <a:lnTo>
                  <a:pt x="1304925" y="828675"/>
                </a:lnTo>
                <a:close/>
                <a:moveTo>
                  <a:pt x="634055" y="655638"/>
                </a:moveTo>
                <a:lnTo>
                  <a:pt x="641349" y="655638"/>
                </a:lnTo>
                <a:lnTo>
                  <a:pt x="648644" y="655638"/>
                </a:lnTo>
                <a:lnTo>
                  <a:pt x="655938" y="655956"/>
                </a:lnTo>
                <a:lnTo>
                  <a:pt x="662915" y="656591"/>
                </a:lnTo>
                <a:lnTo>
                  <a:pt x="669892" y="657226"/>
                </a:lnTo>
                <a:lnTo>
                  <a:pt x="677187" y="658178"/>
                </a:lnTo>
                <a:lnTo>
                  <a:pt x="684164" y="659766"/>
                </a:lnTo>
                <a:lnTo>
                  <a:pt x="691141" y="661036"/>
                </a:lnTo>
                <a:lnTo>
                  <a:pt x="698118" y="662623"/>
                </a:lnTo>
                <a:lnTo>
                  <a:pt x="704778" y="664211"/>
                </a:lnTo>
                <a:lnTo>
                  <a:pt x="711438" y="666433"/>
                </a:lnTo>
                <a:lnTo>
                  <a:pt x="718415" y="668338"/>
                </a:lnTo>
                <a:lnTo>
                  <a:pt x="724758" y="670878"/>
                </a:lnTo>
                <a:lnTo>
                  <a:pt x="731418" y="673418"/>
                </a:lnTo>
                <a:lnTo>
                  <a:pt x="737761" y="676276"/>
                </a:lnTo>
                <a:lnTo>
                  <a:pt x="744421" y="679133"/>
                </a:lnTo>
                <a:lnTo>
                  <a:pt x="750446" y="682308"/>
                </a:lnTo>
                <a:lnTo>
                  <a:pt x="763132" y="688976"/>
                </a:lnTo>
                <a:lnTo>
                  <a:pt x="775500" y="696596"/>
                </a:lnTo>
                <a:lnTo>
                  <a:pt x="787235" y="704533"/>
                </a:lnTo>
                <a:lnTo>
                  <a:pt x="798652" y="713423"/>
                </a:lnTo>
                <a:lnTo>
                  <a:pt x="809435" y="722631"/>
                </a:lnTo>
                <a:lnTo>
                  <a:pt x="819900" y="732791"/>
                </a:lnTo>
                <a:lnTo>
                  <a:pt x="830049" y="743586"/>
                </a:lnTo>
                <a:lnTo>
                  <a:pt x="839880" y="754698"/>
                </a:lnTo>
                <a:lnTo>
                  <a:pt x="849394" y="766446"/>
                </a:lnTo>
                <a:lnTo>
                  <a:pt x="858274" y="778511"/>
                </a:lnTo>
                <a:lnTo>
                  <a:pt x="866520" y="791211"/>
                </a:lnTo>
                <a:lnTo>
                  <a:pt x="874449" y="804546"/>
                </a:lnTo>
                <a:lnTo>
                  <a:pt x="881743" y="818198"/>
                </a:lnTo>
                <a:lnTo>
                  <a:pt x="888403" y="832168"/>
                </a:lnTo>
                <a:lnTo>
                  <a:pt x="894746" y="847091"/>
                </a:lnTo>
                <a:lnTo>
                  <a:pt x="900137" y="861696"/>
                </a:lnTo>
                <a:lnTo>
                  <a:pt x="905529" y="876936"/>
                </a:lnTo>
                <a:lnTo>
                  <a:pt x="909651" y="892811"/>
                </a:lnTo>
                <a:lnTo>
                  <a:pt x="913457" y="908686"/>
                </a:lnTo>
                <a:lnTo>
                  <a:pt x="916946" y="924878"/>
                </a:lnTo>
                <a:lnTo>
                  <a:pt x="919166" y="941706"/>
                </a:lnTo>
                <a:lnTo>
                  <a:pt x="921068" y="958533"/>
                </a:lnTo>
                <a:lnTo>
                  <a:pt x="922020" y="975678"/>
                </a:lnTo>
                <a:lnTo>
                  <a:pt x="922337" y="992823"/>
                </a:lnTo>
                <a:lnTo>
                  <a:pt x="922337" y="1002031"/>
                </a:lnTo>
                <a:lnTo>
                  <a:pt x="922020" y="1010921"/>
                </a:lnTo>
                <a:lnTo>
                  <a:pt x="921386" y="1019811"/>
                </a:lnTo>
                <a:lnTo>
                  <a:pt x="920434" y="1028384"/>
                </a:lnTo>
                <a:lnTo>
                  <a:pt x="919483" y="1037274"/>
                </a:lnTo>
                <a:lnTo>
                  <a:pt x="918214" y="1045846"/>
                </a:lnTo>
                <a:lnTo>
                  <a:pt x="916628" y="1054419"/>
                </a:lnTo>
                <a:lnTo>
                  <a:pt x="915043" y="1062674"/>
                </a:lnTo>
                <a:lnTo>
                  <a:pt x="912823" y="1070929"/>
                </a:lnTo>
                <a:lnTo>
                  <a:pt x="910603" y="1079501"/>
                </a:lnTo>
                <a:lnTo>
                  <a:pt x="908383" y="1087756"/>
                </a:lnTo>
                <a:lnTo>
                  <a:pt x="906163" y="1095694"/>
                </a:lnTo>
                <a:lnTo>
                  <a:pt x="903309" y="1103631"/>
                </a:lnTo>
                <a:lnTo>
                  <a:pt x="900137" y="1111569"/>
                </a:lnTo>
                <a:lnTo>
                  <a:pt x="897283" y="1119189"/>
                </a:lnTo>
                <a:lnTo>
                  <a:pt x="894111" y="1126809"/>
                </a:lnTo>
                <a:lnTo>
                  <a:pt x="887134" y="1141731"/>
                </a:lnTo>
                <a:lnTo>
                  <a:pt x="879523" y="1156336"/>
                </a:lnTo>
                <a:lnTo>
                  <a:pt x="871277" y="1170624"/>
                </a:lnTo>
                <a:lnTo>
                  <a:pt x="862714" y="1184276"/>
                </a:lnTo>
                <a:lnTo>
                  <a:pt x="853517" y="1197611"/>
                </a:lnTo>
                <a:lnTo>
                  <a:pt x="843686" y="1209994"/>
                </a:lnTo>
                <a:lnTo>
                  <a:pt x="833854" y="1222376"/>
                </a:lnTo>
                <a:lnTo>
                  <a:pt x="823389" y="1233806"/>
                </a:lnTo>
                <a:lnTo>
                  <a:pt x="812606" y="1244919"/>
                </a:lnTo>
                <a:lnTo>
                  <a:pt x="801823" y="1255396"/>
                </a:lnTo>
                <a:lnTo>
                  <a:pt x="790406" y="1265239"/>
                </a:lnTo>
                <a:lnTo>
                  <a:pt x="778989" y="1274446"/>
                </a:lnTo>
                <a:lnTo>
                  <a:pt x="767255" y="1282701"/>
                </a:lnTo>
                <a:lnTo>
                  <a:pt x="755521" y="1290956"/>
                </a:lnTo>
                <a:lnTo>
                  <a:pt x="743786" y="1298259"/>
                </a:lnTo>
                <a:lnTo>
                  <a:pt x="732052" y="1304609"/>
                </a:lnTo>
                <a:lnTo>
                  <a:pt x="720318" y="1310641"/>
                </a:lnTo>
                <a:lnTo>
                  <a:pt x="708584" y="1315721"/>
                </a:lnTo>
                <a:lnTo>
                  <a:pt x="696849" y="1320166"/>
                </a:lnTo>
                <a:lnTo>
                  <a:pt x="685432" y="1323659"/>
                </a:lnTo>
                <a:lnTo>
                  <a:pt x="674015" y="1326516"/>
                </a:lnTo>
                <a:lnTo>
                  <a:pt x="662915" y="1328421"/>
                </a:lnTo>
                <a:lnTo>
                  <a:pt x="657207" y="1329374"/>
                </a:lnTo>
                <a:lnTo>
                  <a:pt x="652132" y="1329691"/>
                </a:lnTo>
                <a:lnTo>
                  <a:pt x="646424" y="1330009"/>
                </a:lnTo>
                <a:lnTo>
                  <a:pt x="641349" y="1330326"/>
                </a:lnTo>
                <a:lnTo>
                  <a:pt x="635958" y="1330009"/>
                </a:lnTo>
                <a:lnTo>
                  <a:pt x="630884" y="1329691"/>
                </a:lnTo>
                <a:lnTo>
                  <a:pt x="625492" y="1329374"/>
                </a:lnTo>
                <a:lnTo>
                  <a:pt x="620101" y="1328421"/>
                </a:lnTo>
                <a:lnTo>
                  <a:pt x="609001" y="1326516"/>
                </a:lnTo>
                <a:lnTo>
                  <a:pt x="597584" y="1323659"/>
                </a:lnTo>
                <a:lnTo>
                  <a:pt x="585850" y="1320166"/>
                </a:lnTo>
                <a:lnTo>
                  <a:pt x="574433" y="1315721"/>
                </a:lnTo>
                <a:lnTo>
                  <a:pt x="562698" y="1310641"/>
                </a:lnTo>
                <a:lnTo>
                  <a:pt x="550647" y="1304609"/>
                </a:lnTo>
                <a:lnTo>
                  <a:pt x="538913" y="1298259"/>
                </a:lnTo>
                <a:lnTo>
                  <a:pt x="527179" y="1290956"/>
                </a:lnTo>
                <a:lnTo>
                  <a:pt x="515444" y="1282701"/>
                </a:lnTo>
                <a:lnTo>
                  <a:pt x="503710" y="1274446"/>
                </a:lnTo>
                <a:lnTo>
                  <a:pt x="492293" y="1265239"/>
                </a:lnTo>
                <a:lnTo>
                  <a:pt x="481193" y="1255396"/>
                </a:lnTo>
                <a:lnTo>
                  <a:pt x="470093" y="1244919"/>
                </a:lnTo>
                <a:lnTo>
                  <a:pt x="459310" y="1233806"/>
                </a:lnTo>
                <a:lnTo>
                  <a:pt x="448845" y="1222376"/>
                </a:lnTo>
                <a:lnTo>
                  <a:pt x="438696" y="1209994"/>
                </a:lnTo>
                <a:lnTo>
                  <a:pt x="429499" y="1197611"/>
                </a:lnTo>
                <a:lnTo>
                  <a:pt x="419985" y="1184276"/>
                </a:lnTo>
                <a:lnTo>
                  <a:pt x="411422" y="1170624"/>
                </a:lnTo>
                <a:lnTo>
                  <a:pt x="403176" y="1156336"/>
                </a:lnTo>
                <a:lnTo>
                  <a:pt x="395565" y="1141731"/>
                </a:lnTo>
                <a:lnTo>
                  <a:pt x="388588" y="1126809"/>
                </a:lnTo>
                <a:lnTo>
                  <a:pt x="385416" y="1119189"/>
                </a:lnTo>
                <a:lnTo>
                  <a:pt x="382245" y="1111569"/>
                </a:lnTo>
                <a:lnTo>
                  <a:pt x="379390" y="1103631"/>
                </a:lnTo>
                <a:lnTo>
                  <a:pt x="376853" y="1095694"/>
                </a:lnTo>
                <a:lnTo>
                  <a:pt x="374316" y="1087756"/>
                </a:lnTo>
                <a:lnTo>
                  <a:pt x="372096" y="1079501"/>
                </a:lnTo>
                <a:lnTo>
                  <a:pt x="369559" y="1070929"/>
                </a:lnTo>
                <a:lnTo>
                  <a:pt x="367656" y="1062674"/>
                </a:lnTo>
                <a:lnTo>
                  <a:pt x="366071" y="1054419"/>
                </a:lnTo>
                <a:lnTo>
                  <a:pt x="364485" y="1045846"/>
                </a:lnTo>
                <a:lnTo>
                  <a:pt x="363216" y="1037274"/>
                </a:lnTo>
                <a:lnTo>
                  <a:pt x="362265" y="1028384"/>
                </a:lnTo>
                <a:lnTo>
                  <a:pt x="361313" y="1019811"/>
                </a:lnTo>
                <a:lnTo>
                  <a:pt x="360996" y="1010921"/>
                </a:lnTo>
                <a:lnTo>
                  <a:pt x="360362" y="1002031"/>
                </a:lnTo>
                <a:lnTo>
                  <a:pt x="360362" y="992823"/>
                </a:lnTo>
                <a:lnTo>
                  <a:pt x="360679" y="975678"/>
                </a:lnTo>
                <a:lnTo>
                  <a:pt x="361948" y="958533"/>
                </a:lnTo>
                <a:lnTo>
                  <a:pt x="363533" y="941706"/>
                </a:lnTo>
                <a:lnTo>
                  <a:pt x="366071" y="924878"/>
                </a:lnTo>
                <a:lnTo>
                  <a:pt x="368925" y="908686"/>
                </a:lnTo>
                <a:lnTo>
                  <a:pt x="373048" y="892811"/>
                </a:lnTo>
                <a:lnTo>
                  <a:pt x="377171" y="876936"/>
                </a:lnTo>
                <a:lnTo>
                  <a:pt x="382245" y="861696"/>
                </a:lnTo>
                <a:lnTo>
                  <a:pt x="387953" y="847091"/>
                </a:lnTo>
                <a:lnTo>
                  <a:pt x="393979" y="832168"/>
                </a:lnTo>
                <a:lnTo>
                  <a:pt x="400956" y="818198"/>
                </a:lnTo>
                <a:lnTo>
                  <a:pt x="408568" y="804546"/>
                </a:lnTo>
                <a:lnTo>
                  <a:pt x="416179" y="791211"/>
                </a:lnTo>
                <a:lnTo>
                  <a:pt x="424425" y="778511"/>
                </a:lnTo>
                <a:lnTo>
                  <a:pt x="433305" y="766446"/>
                </a:lnTo>
                <a:lnTo>
                  <a:pt x="442819" y="754698"/>
                </a:lnTo>
                <a:lnTo>
                  <a:pt x="452650" y="743586"/>
                </a:lnTo>
                <a:lnTo>
                  <a:pt x="462482" y="732791"/>
                </a:lnTo>
                <a:lnTo>
                  <a:pt x="473264" y="722631"/>
                </a:lnTo>
                <a:lnTo>
                  <a:pt x="484047" y="713423"/>
                </a:lnTo>
                <a:lnTo>
                  <a:pt x="495464" y="704533"/>
                </a:lnTo>
                <a:lnTo>
                  <a:pt x="507516" y="696596"/>
                </a:lnTo>
                <a:lnTo>
                  <a:pt x="519567" y="688976"/>
                </a:lnTo>
                <a:lnTo>
                  <a:pt x="531936" y="682308"/>
                </a:lnTo>
                <a:lnTo>
                  <a:pt x="538278" y="679133"/>
                </a:lnTo>
                <a:lnTo>
                  <a:pt x="544938" y="676276"/>
                </a:lnTo>
                <a:lnTo>
                  <a:pt x="551281" y="673418"/>
                </a:lnTo>
                <a:lnTo>
                  <a:pt x="557941" y="670878"/>
                </a:lnTo>
                <a:lnTo>
                  <a:pt x="564284" y="668338"/>
                </a:lnTo>
                <a:lnTo>
                  <a:pt x="571261" y="666433"/>
                </a:lnTo>
                <a:lnTo>
                  <a:pt x="577921" y="664211"/>
                </a:lnTo>
                <a:lnTo>
                  <a:pt x="584898" y="662623"/>
                </a:lnTo>
                <a:lnTo>
                  <a:pt x="591875" y="661036"/>
                </a:lnTo>
                <a:lnTo>
                  <a:pt x="598535" y="659766"/>
                </a:lnTo>
                <a:lnTo>
                  <a:pt x="605830" y="658178"/>
                </a:lnTo>
                <a:lnTo>
                  <a:pt x="612490" y="657226"/>
                </a:lnTo>
                <a:lnTo>
                  <a:pt x="619784" y="656591"/>
                </a:lnTo>
                <a:lnTo>
                  <a:pt x="627078" y="655956"/>
                </a:lnTo>
                <a:lnTo>
                  <a:pt x="634055" y="655638"/>
                </a:lnTo>
                <a:close/>
                <a:moveTo>
                  <a:pt x="1604962" y="463550"/>
                </a:moveTo>
                <a:lnTo>
                  <a:pt x="1776412" y="463550"/>
                </a:lnTo>
                <a:lnTo>
                  <a:pt x="1776412" y="1252538"/>
                </a:lnTo>
                <a:lnTo>
                  <a:pt x="1604962" y="1252538"/>
                </a:lnTo>
                <a:lnTo>
                  <a:pt x="1604962" y="463550"/>
                </a:lnTo>
                <a:close/>
                <a:moveTo>
                  <a:pt x="0" y="0"/>
                </a:moveTo>
                <a:lnTo>
                  <a:pt x="2125663" y="0"/>
                </a:lnTo>
                <a:lnTo>
                  <a:pt x="2125663" y="171553"/>
                </a:lnTo>
                <a:lnTo>
                  <a:pt x="2039621" y="171553"/>
                </a:lnTo>
                <a:lnTo>
                  <a:pt x="2039621" y="1577975"/>
                </a:lnTo>
                <a:lnTo>
                  <a:pt x="1252220" y="1577975"/>
                </a:lnTo>
                <a:lnTo>
                  <a:pt x="1252220" y="1449310"/>
                </a:lnTo>
                <a:lnTo>
                  <a:pt x="1911033" y="1449310"/>
                </a:lnTo>
                <a:lnTo>
                  <a:pt x="1911033" y="171553"/>
                </a:lnTo>
                <a:lnTo>
                  <a:pt x="195263" y="171553"/>
                </a:lnTo>
                <a:lnTo>
                  <a:pt x="195263" y="1249164"/>
                </a:lnTo>
                <a:lnTo>
                  <a:pt x="66675" y="1249164"/>
                </a:lnTo>
                <a:lnTo>
                  <a:pt x="66675" y="171553"/>
                </a:lnTo>
                <a:lnTo>
                  <a:pt x="0" y="171553"/>
                </a:lnTo>
                <a:lnTo>
                  <a:pt x="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74" name="文本框 26"/>
          <p:cNvSpPr txBox="1"/>
          <p:nvPr/>
        </p:nvSpPr>
        <p:spPr>
          <a:xfrm>
            <a:off x="3290391" y="4840124"/>
            <a:ext cx="1943100" cy="1188720"/>
          </a:xfrm>
          <a:prstGeom prst="rect">
            <a:avLst/>
          </a:prstGeom>
          <a:noFill/>
        </p:spPr>
        <p:txBody>
          <a:bodyPr rtlCol="0" wrap="square">
            <a:spAutoFit/>
          </a:bodyPr>
          <a:lstStyle/>
          <a:p>
            <a:pPr algn="ctr"/>
            <a:r>
              <a:rPr altLang="en-US" b="1" lang="zh-CN" smtClean="0" spc="100" sz="2400">
                <a:solidFill>
                  <a:srgbClr val="0070C0"/>
                </a:solidFill>
                <a:latin charset="-122" panose="020b0503020204020204" pitchFamily="34" typeface="微软雅黑"/>
                <a:ea charset="-122" panose="020b0503020204020204" pitchFamily="34" typeface="微软雅黑"/>
              </a:rPr>
              <a:t>企业荣誉</a:t>
            </a:r>
          </a:p>
          <a:p>
            <a:pPr algn="ctr"/>
            <a:r>
              <a:rPr altLang="en-US" b="1" lang="zh-CN" smtClean="0" spc="100" sz="2400">
                <a:solidFill>
                  <a:srgbClr val="0070C0"/>
                </a:solidFill>
                <a:latin charset="-122" panose="020b0503020204020204" pitchFamily="34" typeface="微软雅黑"/>
                <a:ea charset="-122" panose="020b0503020204020204" pitchFamily="34" typeface="微软雅黑"/>
              </a:rPr>
              <a:t>（我们的优势）</a:t>
            </a:r>
          </a:p>
        </p:txBody>
      </p:sp>
      <p:pic>
        <p:nvPicPr>
          <p:cNvPr descr="C:\Users\Administrator\Desktop\微立体创业计划\002.png" id="75" name="Picture 3"/>
          <p:cNvPicPr>
            <a:picLocks noChangeArrowheads="1" noChangeAspect="1"/>
          </p:cNvPicPr>
          <p:nvPr/>
        </p:nvPicPr>
        <p:blipFill>
          <a:blip r:embed="rId4">
            <a:extLst>
              <a:ext uri="{28A0092B-C50C-407E-A947-70E740481C1C}">
                <a14:useLocalDpi/>
              </a:ext>
            </a:extLst>
          </a:blip>
          <a:stretch>
            <a:fillRect/>
          </a:stretch>
        </p:blipFill>
        <p:spPr bwMode="auto">
          <a:xfrm>
            <a:off x="5161483" y="2967916"/>
            <a:ext cx="1872208" cy="1872207"/>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6" name="Freeform 5"/>
          <p:cNvSpPr/>
          <p:nvPr/>
        </p:nvSpPr>
        <p:spPr bwMode="auto">
          <a:xfrm rot="5400000">
            <a:off x="5131570" y="3168809"/>
            <a:ext cx="630395" cy="55871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77" name="TextBox 7"/>
          <p:cNvSpPr>
            <a:spLocks noChangeArrowheads="1"/>
          </p:cNvSpPr>
          <p:nvPr/>
        </p:nvSpPr>
        <p:spPr bwMode="auto">
          <a:xfrm>
            <a:off x="5083979" y="3263500"/>
            <a:ext cx="72557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2400">
                <a:solidFill>
                  <a:schemeClr val="bg1"/>
                </a:solidFill>
                <a:latin charset="0" pitchFamily="34" typeface="Impact MT Std"/>
                <a:ea charset="-122" panose="020b0503020204020204" pitchFamily="34" typeface="微软雅黑"/>
                <a:sym charset="-122" panose="020b0503020204020204" pitchFamily="34" typeface="微软雅黑"/>
              </a:rPr>
              <a:t>03</a:t>
            </a:r>
          </a:p>
        </p:txBody>
      </p:sp>
      <p:sp>
        <p:nvSpPr>
          <p:cNvPr id="78" name="KSO_Shape"/>
          <p:cNvSpPr/>
          <p:nvPr/>
        </p:nvSpPr>
        <p:spPr bwMode="auto">
          <a:xfrm>
            <a:off x="5784298" y="3565174"/>
            <a:ext cx="684534" cy="677689"/>
          </a:xfrm>
          <a:custGeom>
            <a:gdLst>
              <a:gd fmla="*/ 615878 w 2390775" name="T0"/>
              <a:gd fmla="*/ 1467970 h 2365376" name="T1"/>
              <a:gd fmla="*/ 587250 w 2390775" name="T2"/>
              <a:gd fmla="*/ 1401697 h 2365376" name="T3"/>
              <a:gd fmla="*/ 1282649 w 2390775" name="T4"/>
              <a:gd fmla="*/ 1393474 h 2365376" name="T5"/>
              <a:gd fmla="*/ 1180915 w 2390775" name="T6"/>
              <a:gd fmla="*/ 1446870 h 2365376" name="T7"/>
              <a:gd fmla="*/ 1210073 w 2390775" name="T8"/>
              <a:gd fmla="*/ 1382167 h 2365376" name="T9"/>
              <a:gd fmla="*/ 653657 w 2390775" name="T10"/>
              <a:gd fmla="*/ 1314699 h 2365376" name="T11"/>
              <a:gd fmla="*/ 646041 w 2390775" name="T12"/>
              <a:gd fmla="*/ 1180275 h 2365376" name="T13"/>
              <a:gd fmla="*/ 589870 w 2390775" name="T14"/>
              <a:gd fmla="*/ 1105327 h 2365376" name="T15"/>
              <a:gd fmla="*/ 599516 w 2390775" name="T16"/>
              <a:gd fmla="*/ 1141280 h 2365376" name="T17"/>
              <a:gd fmla="*/ 579914 w 2390775" name="T18"/>
              <a:gd fmla="*/ 1158779 h 2365376" name="T19"/>
              <a:gd fmla="*/ 541333 w 2390775" name="T20"/>
              <a:gd fmla="*/ 1105965 h 2365376" name="T21"/>
              <a:gd fmla="*/ 1137260 w 2390775" name="T22"/>
              <a:gd fmla="*/ 1009231 h 2365376" name="T23"/>
              <a:gd fmla="*/ 1143562 w 2390775" name="T24"/>
              <a:gd fmla="*/ 1026145 h 2365376" name="T25"/>
              <a:gd fmla="*/ 1096615 w 2390775" name="T26"/>
              <a:gd fmla="*/ 1069549 h 2365376" name="T27"/>
              <a:gd fmla="*/ 1102602 w 2390775" name="T28"/>
              <a:gd fmla="*/ 1001572 h 2365376" name="T29"/>
              <a:gd fmla="*/ 972739 w 2390775" name="T30"/>
              <a:gd fmla="*/ 835988 h 2365376" name="T31"/>
              <a:gd fmla="*/ 989500 w 2390775" name="T32"/>
              <a:gd fmla="*/ 1138672 h 2365376" name="T33"/>
              <a:gd fmla="*/ 639427 w 2390775" name="T34"/>
              <a:gd fmla="*/ 1423644 h 2365376" name="T35"/>
              <a:gd fmla="*/ 599898 w 2390775" name="T36"/>
              <a:gd fmla="*/ 1003302 h 2365376" name="T37"/>
              <a:gd fmla="*/ 529694 w 2390775" name="T38"/>
              <a:gd fmla="*/ 1090596 h 2365376" name="T39"/>
              <a:gd fmla="*/ 602428 w 2390775" name="T40"/>
              <a:gd fmla="*/ 868249 h 2365376" name="T41"/>
              <a:gd fmla="*/ 861740 w 2390775" name="T42"/>
              <a:gd fmla="*/ 924231 h 2365376" name="T43"/>
              <a:gd fmla="*/ 755609 w 2390775" name="T44"/>
              <a:gd fmla="*/ 542052 h 2365376" name="T45"/>
              <a:gd fmla="*/ 929665 w 2390775" name="T46"/>
              <a:gd fmla="*/ 525915 h 2365376" name="T47"/>
              <a:gd fmla="*/ 909019 w 2390775" name="T48"/>
              <a:gd fmla="*/ 571798 h 2365376" name="T49"/>
              <a:gd fmla="*/ 936652 w 2390775" name="T50"/>
              <a:gd fmla="*/ 586353 h 2365376" name="T51"/>
              <a:gd fmla="*/ 928394 w 2390775" name="T52"/>
              <a:gd fmla="*/ 688879 h 2365376" name="T53"/>
              <a:gd fmla="*/ 840414 w 2390775" name="T54"/>
              <a:gd fmla="*/ 772101 h 2365376" name="T55"/>
              <a:gd fmla="*/ 742269 w 2390775" name="T56"/>
              <a:gd fmla="*/ 675588 h 2365376" name="T57"/>
              <a:gd fmla="*/ 738139 w 2390775" name="T58"/>
              <a:gd fmla="*/ 608504 h 2365376" name="T59"/>
              <a:gd fmla="*/ 761643 w 2390775" name="T60"/>
              <a:gd fmla="*/ 510093 h 2365376" name="T61"/>
              <a:gd fmla="*/ 617010 w 2390775" name="T62"/>
              <a:gd fmla="*/ 449064 h 2365376" name="T63"/>
              <a:gd fmla="*/ 350272 w 2390775" name="T64"/>
              <a:gd fmla="*/ 638327 h 2365376" name="T65"/>
              <a:gd fmla="*/ 215163 w 2390775" name="T66"/>
              <a:gd fmla="*/ 939947 h 2365376" name="T67"/>
              <a:gd fmla="*/ 256613 w 2390775" name="T68"/>
              <a:gd fmla="*/ 1277331 h 2365376" name="T69"/>
              <a:gd fmla="*/ 458486 w 2390775" name="T70"/>
              <a:gd fmla="*/ 1534008 h 2365376" name="T71"/>
              <a:gd fmla="*/ 767308 w 2390775" name="T72"/>
              <a:gd fmla="*/ 1655225 h 2365376" name="T73"/>
              <a:gd fmla="*/ 1101127 w 2390775" name="T74"/>
              <a:gd fmla="*/ 1596674 h 2365376" name="T75"/>
              <a:gd fmla="*/ 1347614 w 2390775" name="T76"/>
              <a:gd fmla="*/ 1383040 h 2365376" name="T77"/>
              <a:gd fmla="*/ 1453614 w 2390775" name="T78"/>
              <a:gd fmla="*/ 1066861 h 2365376" name="T79"/>
              <a:gd fmla="*/ 1378939 w 2390775" name="T80"/>
              <a:gd fmla="*/ 738024 h 2365376" name="T81"/>
              <a:gd fmla="*/ 1153652 w 2390775" name="T82"/>
              <a:gd fmla="*/ 501602 h 2365376" name="T83"/>
              <a:gd fmla="*/ 831224 w 2390775" name="T84"/>
              <a:gd fmla="*/ 411085 h 2365376" name="T85"/>
              <a:gd fmla="*/ 989432 w 2390775" name="T86"/>
              <a:gd fmla="*/ 315187 h 2365376" name="T87"/>
              <a:gd fmla="*/ 1471649 w 2390775" name="T88"/>
              <a:gd fmla="*/ 671876 h 2365376" name="T89"/>
              <a:gd fmla="*/ 1554866 w 2390775" name="T90"/>
              <a:gd fmla="*/ 1171938 h 2365376" name="T91"/>
              <a:gd fmla="*/ 1239716 w 2390775" name="T92"/>
              <a:gd fmla="*/ 1647313 h 2365376" name="T93"/>
              <a:gd fmla="*/ 646121 w 2390775" name="T94"/>
              <a:gd fmla="*/ 1748275 h 2365376" name="T95"/>
              <a:gd fmla="*/ 110112 w 2390775" name="T96"/>
              <a:gd fmla="*/ 1186813 h 2365376" name="T97"/>
              <a:gd fmla="*/ 251551 w 2390775" name="T98"/>
              <a:gd fmla="*/ 580725 h 2365376" name="T99"/>
              <a:gd fmla="*/ 1549044 w 2390775" name="T100"/>
              <a:gd fmla="*/ 160116 h 2365376" name="T101"/>
              <a:gd fmla="*/ 1461002 w 2390775" name="T102"/>
              <a:gd fmla="*/ 284475 h 2365376" name="T103"/>
              <a:gd fmla="*/ 1550307 w 2390775" name="T104"/>
              <a:gd fmla="*/ 426554 h 2365376" name="T105"/>
              <a:gd fmla="*/ 1719764 w 2390775" name="T106"/>
              <a:gd fmla="*/ 380038 h 2365376" name="T107"/>
              <a:gd fmla="*/ 1735543 w 2390775" name="T108"/>
              <a:gd fmla="*/ 232579 h 2365376" name="T109"/>
              <a:gd fmla="*/ 1705909 w 2390775" name="T110"/>
              <a:gd fmla="*/ 94508 h 2365376" name="T111"/>
              <a:gd fmla="*/ 1774050 w 2390775" name="T112"/>
              <a:gd fmla="*/ 148403 h 2365376" name="T113"/>
              <a:gd fmla="*/ 1781614 w 2390775" name="T114"/>
              <a:gd fmla="*/ 428769 h 2365376" name="T115"/>
              <a:gd fmla="*/ 1600166 w 2390775" name="T116"/>
              <a:gd fmla="*/ 516104 h 2365376" name="T117"/>
              <a:gd fmla="*/ 1452167 w 2390775" name="T118"/>
              <a:gd fmla="*/ 455349 h 2365376" name="T119"/>
              <a:gd fmla="*/ 1310478 w 2390775" name="T120"/>
              <a:gd fmla="*/ 259477 h 2365376" name="T121"/>
              <a:gd fmla="*/ 1562614 w 2390775" name="T122"/>
              <a:gd fmla="*/ 74046 h 236537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2365376" w="2390775">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79" name="文本框 26"/>
          <p:cNvSpPr txBox="1"/>
          <p:nvPr/>
        </p:nvSpPr>
        <p:spPr>
          <a:xfrm>
            <a:off x="5162599" y="4840124"/>
            <a:ext cx="1943100" cy="822960"/>
          </a:xfrm>
          <a:prstGeom prst="rect">
            <a:avLst/>
          </a:prstGeom>
          <a:noFill/>
        </p:spPr>
        <p:txBody>
          <a:bodyPr rtlCol="0" wrap="square">
            <a:spAutoFit/>
          </a:bodyPr>
          <a:lstStyle/>
          <a:p>
            <a:pPr algn="ctr"/>
            <a:r>
              <a:rPr altLang="en-US" b="1" lang="zh-CN" smtClean="0" spc="100" sz="2400">
                <a:solidFill>
                  <a:srgbClr val="0070C0"/>
                </a:solidFill>
                <a:latin charset="-122" panose="020b0503020204020204" pitchFamily="34" typeface="微软雅黑"/>
                <a:ea charset="-122" panose="020b0503020204020204" pitchFamily="34" typeface="微软雅黑"/>
              </a:rPr>
              <a:t>公司团队</a:t>
            </a:r>
          </a:p>
          <a:p>
            <a:pPr algn="ctr"/>
            <a:r>
              <a:rPr altLang="en-US" b="1" lang="zh-CN" smtClean="0" spc="100" sz="2400">
                <a:solidFill>
                  <a:srgbClr val="0070C0"/>
                </a:solidFill>
                <a:latin charset="-122" panose="020b0503020204020204" pitchFamily="34" typeface="微软雅黑"/>
                <a:ea charset="-122" panose="020b0503020204020204" pitchFamily="34" typeface="微软雅黑"/>
              </a:rPr>
              <a:t>（员工队伍）</a:t>
            </a:r>
          </a:p>
        </p:txBody>
      </p:sp>
      <p:pic>
        <p:nvPicPr>
          <p:cNvPr descr="C:\Users\Administrator\Desktop\微立体创业计划\002.png" id="80" name="Picture 3"/>
          <p:cNvPicPr>
            <a:picLocks noChangeArrowheads="1" noChangeAspect="1"/>
          </p:cNvPicPr>
          <p:nvPr/>
        </p:nvPicPr>
        <p:blipFill>
          <a:blip r:embed="rId4">
            <a:extLst>
              <a:ext uri="{28A0092B-C50C-407E-A947-70E740481C1C}">
                <a14:useLocalDpi/>
              </a:ext>
            </a:extLst>
          </a:blip>
          <a:stretch>
            <a:fillRect/>
          </a:stretch>
        </p:blipFill>
        <p:spPr bwMode="auto">
          <a:xfrm>
            <a:off x="7039187" y="2967916"/>
            <a:ext cx="1872208" cy="1872207"/>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81" name="Freeform 5"/>
          <p:cNvSpPr/>
          <p:nvPr/>
        </p:nvSpPr>
        <p:spPr bwMode="auto">
          <a:xfrm rot="5400000">
            <a:off x="6937266" y="4083877"/>
            <a:ext cx="630395" cy="55871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82" name="TextBox 7"/>
          <p:cNvSpPr>
            <a:spLocks noChangeArrowheads="1"/>
          </p:cNvSpPr>
          <p:nvPr/>
        </p:nvSpPr>
        <p:spPr bwMode="auto">
          <a:xfrm>
            <a:off x="6889676" y="4178568"/>
            <a:ext cx="72557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2400">
                <a:solidFill>
                  <a:schemeClr val="bg1"/>
                </a:solidFill>
                <a:latin charset="0" pitchFamily="34" typeface="Impact MT Std"/>
                <a:ea charset="-122" panose="020b0503020204020204" pitchFamily="34" typeface="微软雅黑"/>
                <a:sym charset="-122" panose="020b0503020204020204" pitchFamily="34" typeface="微软雅黑"/>
              </a:rPr>
              <a:t>04</a:t>
            </a:r>
          </a:p>
        </p:txBody>
      </p:sp>
      <p:sp>
        <p:nvSpPr>
          <p:cNvPr id="83" name="KSO_Shape"/>
          <p:cNvSpPr/>
          <p:nvPr/>
        </p:nvSpPr>
        <p:spPr bwMode="auto">
          <a:xfrm>
            <a:off x="7659105" y="3587695"/>
            <a:ext cx="670730" cy="570119"/>
          </a:xfrm>
          <a:custGeom>
            <a:gdLst>
              <a:gd fmla="*/ 1221908 w 2276475" name="T0"/>
              <a:gd fmla="*/ 1328927 h 1936751" name="T1"/>
              <a:gd fmla="*/ 1196654 w 2276475" name="T2"/>
              <a:gd fmla="*/ 1388292 h 1936751" name="T3"/>
              <a:gd fmla="*/ 691864 w 2276475" name="T4"/>
              <a:gd fmla="*/ 1376845 h 1936751" name="T5"/>
              <a:gd fmla="*/ 695585 w 2276475" name="T6"/>
              <a:gd fmla="*/ 1314285 h 1936751" name="T7"/>
              <a:gd fmla="*/ 1104489 w 2276475" name="T8"/>
              <a:gd fmla="*/ 1115137 h 1936751" name="T9"/>
              <a:gd fmla="*/ 1117497 w 2276475" name="T10"/>
              <a:gd fmla="*/ 1168850 h 1936751" name="T11"/>
              <a:gd fmla="*/ 811396 w 2276475" name="T12"/>
              <a:gd fmla="*/ 1188695 h 1936751" name="T13"/>
              <a:gd fmla="*/ 783254 w 2276475" name="T14"/>
              <a:gd fmla="*/ 1141068 h 1936751" name="T15"/>
              <a:gd fmla="*/ 309026 w 2276475" name="T16"/>
              <a:gd fmla="*/ 898551 h 1936751" name="T17"/>
              <a:gd fmla="*/ 798665 w 2276475" name="T18"/>
              <a:gd fmla="*/ 935449 h 1936751" name="T19"/>
              <a:gd fmla="*/ 759855 w 2276475" name="T20"/>
              <a:gd fmla="*/ 989335 h 1936751" name="T21"/>
              <a:gd fmla="*/ 259317 w 2276475" name="T22"/>
              <a:gd fmla="*/ 967303 h 1936751" name="T23"/>
              <a:gd fmla="*/ 277393 w 2276475" name="T24"/>
              <a:gd fmla="*/ 906514 h 1936751" name="T25"/>
              <a:gd fmla="*/ 1086287 w 2276475" name="T26"/>
              <a:gd fmla="*/ 817903 h 1936751" name="T27"/>
              <a:gd fmla="*/ 1028372 w 2276475" name="T28"/>
              <a:gd fmla="*/ 919230 h 1936751" name="T29"/>
              <a:gd fmla="*/ 999280 w 2276475" name="T30"/>
              <a:gd fmla="*/ 917630 h 1936751" name="T31"/>
              <a:gd fmla="*/ 289574 w 2276475" name="T32"/>
              <a:gd fmla="*/ 706099 h 1936751" name="T33"/>
              <a:gd fmla="*/ 590631 w 2276475" name="T34"/>
              <a:gd fmla="*/ 735033 h 1936751" name="T35"/>
              <a:gd fmla="*/ 567535 w 2276475" name="T36"/>
              <a:gd fmla="*/ 784938 h 1936751" name="T37"/>
              <a:gd fmla="*/ 259309 w 2276475" name="T38"/>
              <a:gd fmla="*/ 770073 h 1936751" name="T39"/>
              <a:gd fmla="*/ 267273 w 2276475" name="T40"/>
              <a:gd fmla="*/ 715124 h 1936751" name="T41"/>
              <a:gd fmla="*/ 836933 w 2276475" name="T42"/>
              <a:gd fmla="*/ 505684 h 1936751" name="T43"/>
              <a:gd fmla="*/ 846494 w 2276475" name="T44"/>
              <a:gd fmla="*/ 574170 h 1936751" name="T45"/>
              <a:gd fmla="*/ 268069 w 2276475" name="T46"/>
              <a:gd fmla="*/ 592752 h 1936751" name="T47"/>
              <a:gd fmla="*/ 238855 w 2276475" name="T48"/>
              <a:gd fmla="*/ 530105 h 1936751" name="T49"/>
              <a:gd fmla="*/ 1467818 w 2276475" name="T50"/>
              <a:gd fmla="*/ 344025 h 1936751" name="T51"/>
              <a:gd fmla="*/ 1566759 w 2276475" name="T52"/>
              <a:gd fmla="*/ 428438 h 1936751" name="T53"/>
              <a:gd fmla="*/ 1578461 w 2276475" name="T54"/>
              <a:gd fmla="*/ 479936 h 1936751" name="T55"/>
              <a:gd fmla="*/ 1197862 w 2276475" name="T56"/>
              <a:gd fmla="*/ 846789 h 1936751" name="T57"/>
              <a:gd fmla="*/ 1138817 w 2276475" name="T58"/>
              <a:gd fmla="*/ 842806 h 1936751" name="T59"/>
              <a:gd fmla="*/ 1093869 w 2276475" name="T60"/>
              <a:gd fmla="*/ 799538 h 1936751" name="T61"/>
              <a:gd fmla="*/ 1075782 w 2276475" name="T62"/>
              <a:gd fmla="*/ 737423 h 1936751" name="T63"/>
              <a:gd fmla="*/ 1456382 w 2276475" name="T64"/>
              <a:gd fmla="*/ 344821 h 1936751" name="T65"/>
              <a:gd fmla="*/ 199469 w 2276475" name="T66"/>
              <a:gd fmla="*/ 367345 h 1936751" name="T67"/>
              <a:gd fmla="*/ 114475 w 2276475" name="T68"/>
              <a:gd fmla="*/ 448541 h 1936751" name="T69"/>
              <a:gd fmla="*/ 103321 w 2276475" name="T70"/>
              <a:gd fmla="*/ 1407238 h 1936751" name="T71"/>
              <a:gd fmla="*/ 171315 w 2276475" name="T72"/>
              <a:gd fmla="*/ 1503559 h 1936751" name="T73"/>
              <a:gd fmla="*/ 1382734 w 2276475" name="T74"/>
              <a:gd fmla="*/ 1530890 h 1936751" name="T75"/>
              <a:gd fmla="*/ 1488975 w 2276475" name="T76"/>
              <a:gd fmla="*/ 1477289 h 1936751" name="T77"/>
              <a:gd fmla="*/ 1531737 w 2276475" name="T78"/>
              <a:gd fmla="*/ 1365845 h 1936751" name="T79"/>
              <a:gd fmla="*/ 1605841 w 2276475" name="T80"/>
              <a:gd fmla="*/ 1539381 h 1936751" name="T81"/>
              <a:gd fmla="*/ 1513146 w 2276475" name="T82"/>
              <a:gd fmla="*/ 1611821 h 1936751" name="T83"/>
              <a:gd fmla="*/ 101461 w 2276475" name="T84"/>
              <a:gd fmla="*/ 1605982 h 1936751" name="T85"/>
              <a:gd fmla="*/ 16468 w 2276475" name="T86"/>
              <a:gd fmla="*/ 1525317 h 1936751" name="T87"/>
              <a:gd fmla="*/ 5312 w 2276475" name="T88"/>
              <a:gd fmla="*/ 391226 h 1936751" name="T89"/>
              <a:gd fmla="*/ 73307 w 2276475" name="T90"/>
              <a:gd fmla="*/ 295170 h 1936751" name="T91"/>
              <a:gd fmla="*/ 1746529 w 2276475" name="T92"/>
              <a:gd fmla="*/ 88926 h 1936751" name="T93"/>
              <a:gd fmla="*/ 1805153 w 2276475" name="T94"/>
              <a:gd fmla="*/ 114614 h 1936751" name="T95"/>
              <a:gd fmla="*/ 1838312 w 2276475" name="T96"/>
              <a:gd fmla="*/ 176846 h 1936751" name="T97"/>
              <a:gd fmla="*/ 1821600 w 2276475" name="T98"/>
              <a:gd fmla="*/ 237490 h 1936751" name="T99"/>
              <a:gd fmla="*/ 1620792 w 2276475" name="T100"/>
              <a:gd fmla="*/ 421806 h 1936751" name="T101"/>
              <a:gd fmla="*/ 1543068 w 2276475" name="T102"/>
              <a:gd fmla="*/ 339447 h 1936751" name="T103"/>
              <a:gd fmla="*/ 1506460 w 2276475" name="T104"/>
              <a:gd fmla="*/ 289925 h 1936751" name="T105"/>
              <a:gd fmla="*/ 1716818 w 2276475" name="T106"/>
              <a:gd fmla="*/ 92634 h 1936751" name="T107"/>
              <a:gd fmla="*/ 1893521 w 2276475" name="T108"/>
              <a:gd fmla="*/ 35131 h 1936751" name="T109"/>
              <a:gd fmla="*/ 1889783 w 2276475" name="T110"/>
              <a:gd fmla="*/ 106078 h 1936751" name="T111"/>
              <a:gd fmla="*/ 1844400 w 2276475" name="T112"/>
              <a:gd fmla="*/ 105545 h 1936751" name="T113"/>
              <a:gd fmla="*/ 1793944 w 2276475" name="T114"/>
              <a:gd fmla="*/ 59669 h 1936751" name="T115"/>
              <a:gd fmla="*/ 1847069 w 2276475" name="T116"/>
              <a:gd fmla="*/ 16194 h 1936751" name="T117"/>
              <a:gd fmla="*/ 1697756 w 2276475" name="T118"/>
              <a:gd fmla="*/ 22017 h 1936751" name="T119"/>
              <a:gd fmla="*/ 1364698 w 2276475" name="T120"/>
              <a:gd fmla="*/ 383050 h 1936751" name="T121"/>
              <a:gd fmla="*/ 1317840 w 2276475" name="T122"/>
              <a:gd fmla="*/ 375887 h 1936751" name="T123"/>
              <a:gd fmla="*/ 1320237 w 2276475" name="T124"/>
              <a:gd fmla="*/ 329200 h 1936751"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1936751" w="2276475">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rgbClr val="008AF2"/>
              </a:solidFill>
              <a:ea charset="-122" panose="02010600030101010101" pitchFamily="2" typeface="宋体"/>
            </a:endParaRPr>
          </a:p>
        </p:txBody>
      </p:sp>
      <p:sp>
        <p:nvSpPr>
          <p:cNvPr id="84" name="文本框 26"/>
          <p:cNvSpPr txBox="1"/>
          <p:nvPr/>
        </p:nvSpPr>
        <p:spPr>
          <a:xfrm>
            <a:off x="7033692" y="4840124"/>
            <a:ext cx="1943100" cy="1188720"/>
          </a:xfrm>
          <a:prstGeom prst="rect">
            <a:avLst/>
          </a:prstGeom>
          <a:noFill/>
        </p:spPr>
        <p:txBody>
          <a:bodyPr rtlCol="0" wrap="square">
            <a:spAutoFit/>
          </a:bodyPr>
          <a:lstStyle/>
          <a:p>
            <a:pPr algn="ctr"/>
            <a:r>
              <a:rPr altLang="en-US" b="1" lang="zh-CN" smtClean="0" spc="100" sz="2400">
                <a:solidFill>
                  <a:srgbClr val="0070C0"/>
                </a:solidFill>
                <a:latin charset="-122" panose="020b0503020204020204" pitchFamily="34" typeface="微软雅黑"/>
                <a:ea charset="-122" panose="020b0503020204020204" pitchFamily="34" typeface="微软雅黑"/>
              </a:rPr>
              <a:t>公司产品</a:t>
            </a:r>
          </a:p>
          <a:p>
            <a:pPr algn="ctr"/>
            <a:r>
              <a:rPr altLang="en-US" b="1" lang="zh-CN" smtClean="0" spc="100" sz="2400">
                <a:solidFill>
                  <a:srgbClr val="0070C0"/>
                </a:solidFill>
                <a:latin charset="-122" panose="020b0503020204020204" pitchFamily="34" typeface="微软雅黑"/>
                <a:ea charset="-122" panose="020b0503020204020204" pitchFamily="34" typeface="微软雅黑"/>
              </a:rPr>
              <a:t>（我们做什么）</a:t>
            </a:r>
          </a:p>
        </p:txBody>
      </p:sp>
      <p:pic>
        <p:nvPicPr>
          <p:cNvPr descr="C:\Users\Administrator\Desktop\微立体创业计划\002.png" id="85" name="Picture 3"/>
          <p:cNvPicPr>
            <a:picLocks noChangeArrowheads="1" noChangeAspect="1"/>
          </p:cNvPicPr>
          <p:nvPr/>
        </p:nvPicPr>
        <p:blipFill>
          <a:blip r:embed="rId4">
            <a:extLst>
              <a:ext uri="{28A0092B-C50C-407E-A947-70E740481C1C}">
                <a14:useLocalDpi/>
              </a:ext>
            </a:extLst>
          </a:blip>
          <a:stretch>
            <a:fillRect/>
          </a:stretch>
        </p:blipFill>
        <p:spPr bwMode="auto">
          <a:xfrm>
            <a:off x="8905899" y="2967916"/>
            <a:ext cx="1872208" cy="1872207"/>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86" name="Freeform 5"/>
          <p:cNvSpPr/>
          <p:nvPr/>
        </p:nvSpPr>
        <p:spPr bwMode="auto">
          <a:xfrm rot="5400000">
            <a:off x="8875986" y="3168809"/>
            <a:ext cx="630395" cy="558714"/>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87" name="TextBox 7"/>
          <p:cNvSpPr>
            <a:spLocks noChangeArrowheads="1"/>
          </p:cNvSpPr>
          <p:nvPr/>
        </p:nvSpPr>
        <p:spPr bwMode="auto">
          <a:xfrm>
            <a:off x="8828396" y="3263500"/>
            <a:ext cx="72557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2400">
                <a:solidFill>
                  <a:schemeClr val="bg1"/>
                </a:solidFill>
                <a:latin charset="0" pitchFamily="34" typeface="Impact MT Std"/>
                <a:ea charset="-122" panose="020b0503020204020204" pitchFamily="34" typeface="微软雅黑"/>
                <a:sym charset="-122" panose="020b0503020204020204" pitchFamily="34" typeface="微软雅黑"/>
              </a:rPr>
              <a:t>05</a:t>
            </a:r>
          </a:p>
        </p:txBody>
      </p:sp>
      <p:sp>
        <p:nvSpPr>
          <p:cNvPr id="88" name="KSO_Shape"/>
          <p:cNvSpPr/>
          <p:nvPr/>
        </p:nvSpPr>
        <p:spPr bwMode="auto">
          <a:xfrm>
            <a:off x="9553971" y="3587695"/>
            <a:ext cx="584003" cy="560644"/>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solidFill>
              <a:ea charset="-122" panose="02010600030101010101" pitchFamily="2" typeface="宋体"/>
            </a:endParaRPr>
          </a:p>
        </p:txBody>
      </p:sp>
      <p:sp>
        <p:nvSpPr>
          <p:cNvPr id="89" name="文本框 26"/>
          <p:cNvSpPr txBox="1"/>
          <p:nvPr/>
        </p:nvSpPr>
        <p:spPr>
          <a:xfrm>
            <a:off x="8907016" y="4840124"/>
            <a:ext cx="1943100" cy="1188720"/>
          </a:xfrm>
          <a:prstGeom prst="rect">
            <a:avLst/>
          </a:prstGeom>
          <a:noFill/>
        </p:spPr>
        <p:txBody>
          <a:bodyPr rtlCol="0" wrap="square">
            <a:spAutoFit/>
          </a:bodyPr>
          <a:lstStyle/>
          <a:p>
            <a:pPr algn="ctr"/>
            <a:r>
              <a:rPr altLang="en-US" b="1" lang="zh-CN" smtClean="0" spc="100" sz="2400">
                <a:solidFill>
                  <a:srgbClr val="0070C0"/>
                </a:solidFill>
                <a:latin charset="-122" panose="020b0503020204020204" pitchFamily="34" typeface="微软雅黑"/>
                <a:ea charset="-122" panose="020b0503020204020204" pitchFamily="34" typeface="微软雅黑"/>
              </a:rPr>
              <a:t>公司客户</a:t>
            </a:r>
          </a:p>
          <a:p>
            <a:pPr algn="ctr"/>
            <a:r>
              <a:rPr altLang="en-US" b="1" lang="zh-CN" smtClean="0" spc="100" sz="2400">
                <a:solidFill>
                  <a:srgbClr val="0070C0"/>
                </a:solidFill>
                <a:latin charset="-122" panose="020b0503020204020204" pitchFamily="34" typeface="微软雅黑"/>
                <a:ea charset="-122" panose="020b0503020204020204" pitchFamily="34" typeface="微软雅黑"/>
              </a:rPr>
              <a:t>（商务合作方式）</a:t>
            </a:r>
          </a:p>
        </p:txBody>
      </p:sp>
    </p:spTree>
    <p:extLst>
      <p:ext uri="{BB962C8B-B14F-4D97-AF65-F5344CB8AC3E}">
        <p14:creationId val="26721747"/>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250"/>
                                  </p:stCondLst>
                                  <p:childTnLst>
                                    <p:set>
                                      <p:cBhvr>
                                        <p:cTn dur="1" fill="hold" id="6">
                                          <p:stCondLst>
                                            <p:cond delay="0"/>
                                          </p:stCondLst>
                                        </p:cTn>
                                        <p:tgtEl>
                                          <p:spTgt spid="41"/>
                                        </p:tgtEl>
                                        <p:attrNameLst>
                                          <p:attrName>style.visibility</p:attrName>
                                        </p:attrNameLst>
                                      </p:cBhvr>
                                      <p:to>
                                        <p:strVal val="visible"/>
                                      </p:to>
                                    </p:set>
                                    <p:animEffect filter="fade" transition="in">
                                      <p:cBhvr>
                                        <p:cTn dur="1000" id="7"/>
                                        <p:tgtEl>
                                          <p:spTgt spid="41"/>
                                        </p:tgtEl>
                                      </p:cBhvr>
                                    </p:animEffect>
                                    <p:anim calcmode="lin" valueType="num">
                                      <p:cBhvr>
                                        <p:cTn dur="1000" fill="hold" id="8"/>
                                        <p:tgtEl>
                                          <p:spTgt spid="41"/>
                                        </p:tgtEl>
                                        <p:attrNameLst>
                                          <p:attrName>ppt_x</p:attrName>
                                        </p:attrNameLst>
                                      </p:cBhvr>
                                      <p:tavLst>
                                        <p:tav tm="0">
                                          <p:val>
                                            <p:strVal val="#ppt_x"/>
                                          </p:val>
                                        </p:tav>
                                        <p:tav tm="100000">
                                          <p:val>
                                            <p:strVal val="#ppt_x"/>
                                          </p:val>
                                        </p:tav>
                                      </p:tavLst>
                                    </p:anim>
                                    <p:anim calcmode="lin" valueType="num">
                                      <p:cBhvr>
                                        <p:cTn dur="1000" fill="hold" id="9"/>
                                        <p:tgtEl>
                                          <p:spTgt spid="41"/>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250"/>
                            </p:stCondLst>
                            <p:childTnLst>
                              <p:par>
                                <p:cTn fill="hold" grpId="0" id="11" nodeType="afterEffect" presetClass="entr" presetID="21" presetSubtype="1">
                                  <p:stCondLst>
                                    <p:cond delay="0"/>
                                  </p:stCondLst>
                                  <p:childTnLst>
                                    <p:set>
                                      <p:cBhvr>
                                        <p:cTn dur="1" fill="hold" id="12">
                                          <p:stCondLst>
                                            <p:cond delay="0"/>
                                          </p:stCondLst>
                                        </p:cTn>
                                        <p:tgtEl>
                                          <p:spTgt spid="40"/>
                                        </p:tgtEl>
                                        <p:attrNameLst>
                                          <p:attrName>style.visibility</p:attrName>
                                        </p:attrNameLst>
                                      </p:cBhvr>
                                      <p:to>
                                        <p:strVal val="visible"/>
                                      </p:to>
                                    </p:set>
                                    <p:animEffect filter="wheel(1)" transition="in">
                                      <p:cBhvr>
                                        <p:cTn dur="2000" id="13"/>
                                        <p:tgtEl>
                                          <p:spTgt spid="40"/>
                                        </p:tgtEl>
                                      </p:cBhvr>
                                    </p:animEffect>
                                  </p:childTnLst>
                                </p:cTn>
                              </p:par>
                            </p:childTnLst>
                          </p:cTn>
                        </p:par>
                        <p:par>
                          <p:cTn fill="hold" id="14" nodeType="afterGroup">
                            <p:stCondLst>
                              <p:cond delay="3250"/>
                            </p:stCondLst>
                            <p:childTnLst>
                              <p:par>
                                <p:cTn fill="hold" grpId="0" id="15" nodeType="afterEffect" presetClass="entr" presetID="47" presetSubtype="0">
                                  <p:stCondLst>
                                    <p:cond delay="0"/>
                                  </p:stCondLst>
                                  <p:childTnLst>
                                    <p:set>
                                      <p:cBhvr>
                                        <p:cTn dur="1" fill="hold" id="16">
                                          <p:stCondLst>
                                            <p:cond delay="0"/>
                                          </p:stCondLst>
                                        </p:cTn>
                                        <p:tgtEl>
                                          <p:spTgt spid="64"/>
                                        </p:tgtEl>
                                        <p:attrNameLst>
                                          <p:attrName>style.visibility</p:attrName>
                                        </p:attrNameLst>
                                      </p:cBhvr>
                                      <p:to>
                                        <p:strVal val="visible"/>
                                      </p:to>
                                    </p:set>
                                    <p:animEffect filter="fade" transition="in">
                                      <p:cBhvr>
                                        <p:cTn dur="1000" id="17"/>
                                        <p:tgtEl>
                                          <p:spTgt spid="64"/>
                                        </p:tgtEl>
                                      </p:cBhvr>
                                    </p:animEffect>
                                    <p:anim calcmode="lin" valueType="num">
                                      <p:cBhvr>
                                        <p:cTn dur="1000" fill="hold" id="18"/>
                                        <p:tgtEl>
                                          <p:spTgt spid="64"/>
                                        </p:tgtEl>
                                        <p:attrNameLst>
                                          <p:attrName>ppt_x</p:attrName>
                                        </p:attrNameLst>
                                      </p:cBhvr>
                                      <p:tavLst>
                                        <p:tav tm="0">
                                          <p:val>
                                            <p:strVal val="#ppt_x"/>
                                          </p:val>
                                        </p:tav>
                                        <p:tav tm="100000">
                                          <p:val>
                                            <p:strVal val="#ppt_x"/>
                                          </p:val>
                                        </p:tav>
                                      </p:tavLst>
                                    </p:anim>
                                    <p:anim calcmode="lin" valueType="num">
                                      <p:cBhvr>
                                        <p:cTn dur="1000" fill="hold" id="19"/>
                                        <p:tgtEl>
                                          <p:spTgt spid="64"/>
                                        </p:tgtEl>
                                        <p:attrNameLst>
                                          <p:attrName>ppt_y</p:attrName>
                                        </p:attrNameLst>
                                      </p:cBhvr>
                                      <p:tavLst>
                                        <p:tav tm="0">
                                          <p:val>
                                            <p:strVal val="#ppt_y-.1"/>
                                          </p:val>
                                        </p:tav>
                                        <p:tav tm="100000">
                                          <p:val>
                                            <p:strVal val="#ppt_y"/>
                                          </p:val>
                                        </p:tav>
                                      </p:tavLst>
                                    </p:anim>
                                  </p:childTnLst>
                                </p:cTn>
                              </p:par>
                            </p:childTnLst>
                          </p:cTn>
                        </p:par>
                        <p:par>
                          <p:cTn fill="hold" id="20" nodeType="afterGroup">
                            <p:stCondLst>
                              <p:cond delay="4250"/>
                            </p:stCondLst>
                            <p:childTnLst>
                              <p:par>
                                <p:cTn fill="hold" id="21" nodeType="afterEffect" presetClass="entr" presetID="42" presetSubtype="0">
                                  <p:stCondLst>
                                    <p:cond delay="0"/>
                                  </p:stCondLst>
                                  <p:childTnLst>
                                    <p:set>
                                      <p:cBhvr>
                                        <p:cTn dur="1" fill="hold" id="22">
                                          <p:stCondLst>
                                            <p:cond delay="0"/>
                                          </p:stCondLst>
                                        </p:cTn>
                                        <p:tgtEl>
                                          <p:spTgt spid="65"/>
                                        </p:tgtEl>
                                        <p:attrNameLst>
                                          <p:attrName>style.visibility</p:attrName>
                                        </p:attrNameLst>
                                      </p:cBhvr>
                                      <p:to>
                                        <p:strVal val="visible"/>
                                      </p:to>
                                    </p:set>
                                    <p:animEffect filter="fade" transition="in">
                                      <p:cBhvr>
                                        <p:cTn dur="500" id="23"/>
                                        <p:tgtEl>
                                          <p:spTgt spid="65"/>
                                        </p:tgtEl>
                                      </p:cBhvr>
                                    </p:animEffect>
                                    <p:anim calcmode="lin" valueType="num">
                                      <p:cBhvr>
                                        <p:cTn dur="500" fill="hold" id="24"/>
                                        <p:tgtEl>
                                          <p:spTgt spid="65"/>
                                        </p:tgtEl>
                                        <p:attrNameLst>
                                          <p:attrName>ppt_x</p:attrName>
                                        </p:attrNameLst>
                                      </p:cBhvr>
                                      <p:tavLst>
                                        <p:tav tm="0">
                                          <p:val>
                                            <p:strVal val="#ppt_x"/>
                                          </p:val>
                                        </p:tav>
                                        <p:tav tm="100000">
                                          <p:val>
                                            <p:strVal val="#ppt_x"/>
                                          </p:val>
                                        </p:tav>
                                      </p:tavLst>
                                    </p:anim>
                                    <p:anim calcmode="lin" valueType="num">
                                      <p:cBhvr>
                                        <p:cTn dur="500" fill="hold" id="25"/>
                                        <p:tgtEl>
                                          <p:spTgt spid="65"/>
                                        </p:tgtEl>
                                        <p:attrNameLst>
                                          <p:attrName>ppt_y</p:attrName>
                                        </p:attrNameLst>
                                      </p:cBhvr>
                                      <p:tavLst>
                                        <p:tav tm="0">
                                          <p:val>
                                            <p:strVal val="#ppt_y+.1"/>
                                          </p:val>
                                        </p:tav>
                                        <p:tav tm="100000">
                                          <p:val>
                                            <p:strVal val="#ppt_y"/>
                                          </p:val>
                                        </p:tav>
                                      </p:tavLst>
                                    </p:anim>
                                  </p:childTnLst>
                                </p:cTn>
                              </p:par>
                              <p:par>
                                <p:cTn fill="hold" grpId="0" id="26" nodeType="withEffect" presetClass="entr" presetID="53" presetSubtype="0">
                                  <p:stCondLst>
                                    <p:cond delay="750"/>
                                  </p:stCondLst>
                                  <p:childTnLst>
                                    <p:set>
                                      <p:cBhvr>
                                        <p:cTn dur="1" fill="hold" id="27">
                                          <p:stCondLst>
                                            <p:cond delay="0"/>
                                          </p:stCondLst>
                                        </p:cTn>
                                        <p:tgtEl>
                                          <p:spTgt spid="66"/>
                                        </p:tgtEl>
                                        <p:attrNameLst>
                                          <p:attrName>style.visibility</p:attrName>
                                        </p:attrNameLst>
                                      </p:cBhvr>
                                      <p:to>
                                        <p:strVal val="visible"/>
                                      </p:to>
                                    </p:set>
                                    <p:anim calcmode="lin" valueType="num">
                                      <p:cBhvr>
                                        <p:cTn dur="500" fill="hold" id="28"/>
                                        <p:tgtEl>
                                          <p:spTgt spid="66"/>
                                        </p:tgtEl>
                                        <p:attrNameLst>
                                          <p:attrName>ppt_w</p:attrName>
                                        </p:attrNameLst>
                                      </p:cBhvr>
                                      <p:tavLst>
                                        <p:tav tm="0">
                                          <p:val>
                                            <p:fltVal val="0"/>
                                          </p:val>
                                        </p:tav>
                                        <p:tav tm="100000">
                                          <p:val>
                                            <p:strVal val="#ppt_w"/>
                                          </p:val>
                                        </p:tav>
                                      </p:tavLst>
                                    </p:anim>
                                    <p:anim calcmode="lin" valueType="num">
                                      <p:cBhvr>
                                        <p:cTn dur="500" fill="hold" id="29"/>
                                        <p:tgtEl>
                                          <p:spTgt spid="66"/>
                                        </p:tgtEl>
                                        <p:attrNameLst>
                                          <p:attrName>ppt_h</p:attrName>
                                        </p:attrNameLst>
                                      </p:cBhvr>
                                      <p:tavLst>
                                        <p:tav tm="0">
                                          <p:val>
                                            <p:fltVal val="0"/>
                                          </p:val>
                                        </p:tav>
                                        <p:tav tm="100000">
                                          <p:val>
                                            <p:strVal val="#ppt_h"/>
                                          </p:val>
                                        </p:tav>
                                      </p:tavLst>
                                    </p:anim>
                                    <p:animEffect filter="fade" transition="in">
                                      <p:cBhvr>
                                        <p:cTn dur="500" id="30"/>
                                        <p:tgtEl>
                                          <p:spTgt spid="66"/>
                                        </p:tgtEl>
                                      </p:cBhvr>
                                    </p:animEffect>
                                  </p:childTnLst>
                                </p:cTn>
                              </p:par>
                              <p:par>
                                <p:cTn fill="hold" grpId="0" id="31" nodeType="withEffect" presetClass="entr" presetID="52" presetSubtype="0">
                                  <p:stCondLst>
                                    <p:cond delay="0"/>
                                  </p:stCondLst>
                                  <p:iterate type="lt">
                                    <p:tmPct val="10000"/>
                                  </p:iterate>
                                  <p:childTnLst>
                                    <p:set>
                                      <p:cBhvr>
                                        <p:cTn dur="1" fill="hold" id="32">
                                          <p:stCondLst>
                                            <p:cond delay="0"/>
                                          </p:stCondLst>
                                        </p:cTn>
                                        <p:tgtEl>
                                          <p:spTgt spid="67"/>
                                        </p:tgtEl>
                                        <p:attrNameLst>
                                          <p:attrName>style.visibility</p:attrName>
                                        </p:attrNameLst>
                                      </p:cBhvr>
                                      <p:to>
                                        <p:strVal val="visible"/>
                                      </p:to>
                                    </p:set>
                                    <p:animScale>
                                      <p:cBhvr>
                                        <p:cTn decel="50000" dur="1000" fill="hold" id="33">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4">
                                          <p:stCondLst>
                                            <p:cond delay="0"/>
                                          </p:stCondLst>
                                        </p:cTn>
                                        <p:tgtEl>
                                          <p:spTgt spid="67"/>
                                        </p:tgtEl>
                                        <p:attrNameLst>
                                          <p:attrName>ppt_x</p:attrName>
                                          <p:attrName>ppt_y</p:attrName>
                                        </p:attrNameLst>
                                      </p:cBhvr>
                                    </p:animMotion>
                                    <p:animEffect filter="fade" transition="in">
                                      <p:cBhvr>
                                        <p:cTn dur="1000" id="35"/>
                                        <p:tgtEl>
                                          <p:spTgt spid="67"/>
                                        </p:tgtEl>
                                      </p:cBhvr>
                                    </p:animEffect>
                                  </p:childTnLst>
                                </p:cTn>
                              </p:par>
                            </p:childTnLst>
                          </p:cTn>
                        </p:par>
                        <p:par>
                          <p:cTn fill="hold" id="36" nodeType="afterGroup">
                            <p:stCondLst>
                              <p:cond delay="5500"/>
                            </p:stCondLst>
                            <p:childTnLst>
                              <p:par>
                                <p:cTn fill="hold" grpId="0" id="37" nodeType="afterEffect" presetClass="entr" presetID="12" presetSubtype="4">
                                  <p:stCondLst>
                                    <p:cond delay="0"/>
                                  </p:stCondLst>
                                  <p:childTnLst>
                                    <p:set>
                                      <p:cBhvr>
                                        <p:cTn dur="1" fill="hold" id="38">
                                          <p:stCondLst>
                                            <p:cond delay="0"/>
                                          </p:stCondLst>
                                        </p:cTn>
                                        <p:tgtEl>
                                          <p:spTgt spid="68"/>
                                        </p:tgtEl>
                                        <p:attrNameLst>
                                          <p:attrName>style.visibility</p:attrName>
                                        </p:attrNameLst>
                                      </p:cBhvr>
                                      <p:to>
                                        <p:strVal val="visible"/>
                                      </p:to>
                                    </p:set>
                                    <p:anim calcmode="lin" valueType="num">
                                      <p:cBhvr additive="base">
                                        <p:cTn dur="500" id="39"/>
                                        <p:tgtEl>
                                          <p:spTgt spid="68"/>
                                        </p:tgtEl>
                                        <p:attrNameLst>
                                          <p:attrName>ppt_y</p:attrName>
                                        </p:attrNameLst>
                                      </p:cBhvr>
                                      <p:tavLst>
                                        <p:tav tm="0">
                                          <p:val>
                                            <p:strVal val="#ppt_y+#ppt_h*1.125000"/>
                                          </p:val>
                                        </p:tav>
                                        <p:tav tm="100000">
                                          <p:val>
                                            <p:strVal val="#ppt_y"/>
                                          </p:val>
                                        </p:tav>
                                      </p:tavLst>
                                    </p:anim>
                                    <p:animEffect filter="wipe(up)" transition="in">
                                      <p:cBhvr>
                                        <p:cTn dur="500" id="40"/>
                                        <p:tgtEl>
                                          <p:spTgt spid="68"/>
                                        </p:tgtEl>
                                      </p:cBhvr>
                                    </p:animEffect>
                                  </p:childTnLst>
                                </p:cTn>
                              </p:par>
                              <p:par>
                                <p:cTn fill="hold" grpId="0" id="41" nodeType="withEffect" presetClass="entr" presetID="53" presetSubtype="0">
                                  <p:stCondLst>
                                    <p:cond delay="0"/>
                                  </p:stCondLst>
                                  <p:iterate type="lt">
                                    <p:tmPct val="20000"/>
                                  </p:iterate>
                                  <p:childTnLst>
                                    <p:set>
                                      <p:cBhvr>
                                        <p:cTn dur="1" fill="hold" id="42">
                                          <p:stCondLst>
                                            <p:cond delay="0"/>
                                          </p:stCondLst>
                                        </p:cTn>
                                        <p:tgtEl>
                                          <p:spTgt spid="69"/>
                                        </p:tgtEl>
                                        <p:attrNameLst>
                                          <p:attrName>style.visibility</p:attrName>
                                        </p:attrNameLst>
                                      </p:cBhvr>
                                      <p:to>
                                        <p:strVal val="visible"/>
                                      </p:to>
                                    </p:set>
                                    <p:anim calcmode="lin" valueType="num">
                                      <p:cBhvr>
                                        <p:cTn dur="500" fill="hold" id="43"/>
                                        <p:tgtEl>
                                          <p:spTgt spid="69"/>
                                        </p:tgtEl>
                                        <p:attrNameLst>
                                          <p:attrName>ppt_w</p:attrName>
                                        </p:attrNameLst>
                                      </p:cBhvr>
                                      <p:tavLst>
                                        <p:tav tm="0">
                                          <p:val>
                                            <p:fltVal val="0"/>
                                          </p:val>
                                        </p:tav>
                                        <p:tav tm="100000">
                                          <p:val>
                                            <p:strVal val="#ppt_w"/>
                                          </p:val>
                                        </p:tav>
                                      </p:tavLst>
                                    </p:anim>
                                    <p:anim calcmode="lin" valueType="num">
                                      <p:cBhvr>
                                        <p:cTn dur="500" fill="hold" id="44"/>
                                        <p:tgtEl>
                                          <p:spTgt spid="69"/>
                                        </p:tgtEl>
                                        <p:attrNameLst>
                                          <p:attrName>ppt_h</p:attrName>
                                        </p:attrNameLst>
                                      </p:cBhvr>
                                      <p:tavLst>
                                        <p:tav tm="0">
                                          <p:val>
                                            <p:fltVal val="0"/>
                                          </p:val>
                                        </p:tav>
                                        <p:tav tm="100000">
                                          <p:val>
                                            <p:strVal val="#ppt_h"/>
                                          </p:val>
                                        </p:tav>
                                      </p:tavLst>
                                    </p:anim>
                                    <p:animEffect filter="fade" transition="in">
                                      <p:cBhvr>
                                        <p:cTn dur="500" id="45"/>
                                        <p:tgtEl>
                                          <p:spTgt spid="69"/>
                                        </p:tgtEl>
                                      </p:cBhvr>
                                    </p:animEffect>
                                  </p:childTnLst>
                                </p:cTn>
                              </p:par>
                            </p:childTnLst>
                          </p:cTn>
                        </p:par>
                        <p:par>
                          <p:cTn fill="hold" id="46" nodeType="afterGroup">
                            <p:stCondLst>
                              <p:cond delay="6000"/>
                            </p:stCondLst>
                            <p:childTnLst>
                              <p:par>
                                <p:cTn fill="hold" id="47" nodeType="afterEffect" presetClass="entr" presetID="42" presetSubtype="0">
                                  <p:stCondLst>
                                    <p:cond delay="0"/>
                                  </p:stCondLst>
                                  <p:childTnLst>
                                    <p:set>
                                      <p:cBhvr>
                                        <p:cTn dur="1" fill="hold" id="48">
                                          <p:stCondLst>
                                            <p:cond delay="0"/>
                                          </p:stCondLst>
                                        </p:cTn>
                                        <p:tgtEl>
                                          <p:spTgt spid="70"/>
                                        </p:tgtEl>
                                        <p:attrNameLst>
                                          <p:attrName>style.visibility</p:attrName>
                                        </p:attrNameLst>
                                      </p:cBhvr>
                                      <p:to>
                                        <p:strVal val="visible"/>
                                      </p:to>
                                    </p:set>
                                    <p:animEffect filter="fade" transition="in">
                                      <p:cBhvr>
                                        <p:cTn dur="500" id="49"/>
                                        <p:tgtEl>
                                          <p:spTgt spid="70"/>
                                        </p:tgtEl>
                                      </p:cBhvr>
                                    </p:animEffect>
                                    <p:anim calcmode="lin" valueType="num">
                                      <p:cBhvr>
                                        <p:cTn dur="500" fill="hold" id="50"/>
                                        <p:tgtEl>
                                          <p:spTgt spid="70"/>
                                        </p:tgtEl>
                                        <p:attrNameLst>
                                          <p:attrName>ppt_x</p:attrName>
                                        </p:attrNameLst>
                                      </p:cBhvr>
                                      <p:tavLst>
                                        <p:tav tm="0">
                                          <p:val>
                                            <p:strVal val="#ppt_x"/>
                                          </p:val>
                                        </p:tav>
                                        <p:tav tm="100000">
                                          <p:val>
                                            <p:strVal val="#ppt_x"/>
                                          </p:val>
                                        </p:tav>
                                      </p:tavLst>
                                    </p:anim>
                                    <p:anim calcmode="lin" valueType="num">
                                      <p:cBhvr>
                                        <p:cTn dur="500" fill="hold" id="51"/>
                                        <p:tgtEl>
                                          <p:spTgt spid="70"/>
                                        </p:tgtEl>
                                        <p:attrNameLst>
                                          <p:attrName>ppt_y</p:attrName>
                                        </p:attrNameLst>
                                      </p:cBhvr>
                                      <p:tavLst>
                                        <p:tav tm="0">
                                          <p:val>
                                            <p:strVal val="#ppt_y+.1"/>
                                          </p:val>
                                        </p:tav>
                                        <p:tav tm="100000">
                                          <p:val>
                                            <p:strVal val="#ppt_y"/>
                                          </p:val>
                                        </p:tav>
                                      </p:tavLst>
                                    </p:anim>
                                  </p:childTnLst>
                                </p:cTn>
                              </p:par>
                              <p:par>
                                <p:cTn fill="hold" grpId="0" id="52" nodeType="withEffect" presetClass="entr" presetID="53" presetSubtype="0">
                                  <p:stCondLst>
                                    <p:cond delay="750"/>
                                  </p:stCondLst>
                                  <p:childTnLst>
                                    <p:set>
                                      <p:cBhvr>
                                        <p:cTn dur="1" fill="hold" id="53">
                                          <p:stCondLst>
                                            <p:cond delay="0"/>
                                          </p:stCondLst>
                                        </p:cTn>
                                        <p:tgtEl>
                                          <p:spTgt spid="71"/>
                                        </p:tgtEl>
                                        <p:attrNameLst>
                                          <p:attrName>style.visibility</p:attrName>
                                        </p:attrNameLst>
                                      </p:cBhvr>
                                      <p:to>
                                        <p:strVal val="visible"/>
                                      </p:to>
                                    </p:set>
                                    <p:anim calcmode="lin" valueType="num">
                                      <p:cBhvr>
                                        <p:cTn dur="500" fill="hold" id="54"/>
                                        <p:tgtEl>
                                          <p:spTgt spid="71"/>
                                        </p:tgtEl>
                                        <p:attrNameLst>
                                          <p:attrName>ppt_w</p:attrName>
                                        </p:attrNameLst>
                                      </p:cBhvr>
                                      <p:tavLst>
                                        <p:tav tm="0">
                                          <p:val>
                                            <p:fltVal val="0"/>
                                          </p:val>
                                        </p:tav>
                                        <p:tav tm="100000">
                                          <p:val>
                                            <p:strVal val="#ppt_w"/>
                                          </p:val>
                                        </p:tav>
                                      </p:tavLst>
                                    </p:anim>
                                    <p:anim calcmode="lin" valueType="num">
                                      <p:cBhvr>
                                        <p:cTn dur="500" fill="hold" id="55"/>
                                        <p:tgtEl>
                                          <p:spTgt spid="71"/>
                                        </p:tgtEl>
                                        <p:attrNameLst>
                                          <p:attrName>ppt_h</p:attrName>
                                        </p:attrNameLst>
                                      </p:cBhvr>
                                      <p:tavLst>
                                        <p:tav tm="0">
                                          <p:val>
                                            <p:fltVal val="0"/>
                                          </p:val>
                                        </p:tav>
                                        <p:tav tm="100000">
                                          <p:val>
                                            <p:strVal val="#ppt_h"/>
                                          </p:val>
                                        </p:tav>
                                      </p:tavLst>
                                    </p:anim>
                                    <p:animEffect filter="fade" transition="in">
                                      <p:cBhvr>
                                        <p:cTn dur="500" id="56"/>
                                        <p:tgtEl>
                                          <p:spTgt spid="71"/>
                                        </p:tgtEl>
                                      </p:cBhvr>
                                    </p:animEffect>
                                  </p:childTnLst>
                                </p:cTn>
                              </p:par>
                              <p:par>
                                <p:cTn fill="hold" grpId="0" id="57" nodeType="withEffect" presetClass="entr" presetID="52" presetSubtype="0">
                                  <p:stCondLst>
                                    <p:cond delay="0"/>
                                  </p:stCondLst>
                                  <p:iterate type="lt">
                                    <p:tmPct val="10000"/>
                                  </p:iterate>
                                  <p:childTnLst>
                                    <p:set>
                                      <p:cBhvr>
                                        <p:cTn dur="1" fill="hold" id="58">
                                          <p:stCondLst>
                                            <p:cond delay="0"/>
                                          </p:stCondLst>
                                        </p:cTn>
                                        <p:tgtEl>
                                          <p:spTgt spid="72"/>
                                        </p:tgtEl>
                                        <p:attrNameLst>
                                          <p:attrName>style.visibility</p:attrName>
                                        </p:attrNameLst>
                                      </p:cBhvr>
                                      <p:to>
                                        <p:strVal val="visible"/>
                                      </p:to>
                                    </p:set>
                                    <p:animScale>
                                      <p:cBhvr>
                                        <p:cTn decel="50000" dur="1000" fill="hold" id="59">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0">
                                          <p:stCondLst>
                                            <p:cond delay="0"/>
                                          </p:stCondLst>
                                        </p:cTn>
                                        <p:tgtEl>
                                          <p:spTgt spid="72"/>
                                        </p:tgtEl>
                                        <p:attrNameLst>
                                          <p:attrName>ppt_x</p:attrName>
                                          <p:attrName>ppt_y</p:attrName>
                                        </p:attrNameLst>
                                      </p:cBhvr>
                                    </p:animMotion>
                                    <p:animEffect filter="fade" transition="in">
                                      <p:cBhvr>
                                        <p:cTn dur="1000" id="61"/>
                                        <p:tgtEl>
                                          <p:spTgt spid="72"/>
                                        </p:tgtEl>
                                      </p:cBhvr>
                                    </p:animEffect>
                                  </p:childTnLst>
                                </p:cTn>
                              </p:par>
                            </p:childTnLst>
                          </p:cTn>
                        </p:par>
                        <p:par>
                          <p:cTn fill="hold" id="62" nodeType="afterGroup">
                            <p:stCondLst>
                              <p:cond delay="7250"/>
                            </p:stCondLst>
                            <p:childTnLst>
                              <p:par>
                                <p:cTn fill="hold" grpId="0" id="63" nodeType="afterEffect" presetClass="entr" presetID="12" presetSubtype="4">
                                  <p:stCondLst>
                                    <p:cond delay="0"/>
                                  </p:stCondLst>
                                  <p:childTnLst>
                                    <p:set>
                                      <p:cBhvr>
                                        <p:cTn dur="1" fill="hold" id="64">
                                          <p:stCondLst>
                                            <p:cond delay="0"/>
                                          </p:stCondLst>
                                        </p:cTn>
                                        <p:tgtEl>
                                          <p:spTgt spid="73"/>
                                        </p:tgtEl>
                                        <p:attrNameLst>
                                          <p:attrName>style.visibility</p:attrName>
                                        </p:attrNameLst>
                                      </p:cBhvr>
                                      <p:to>
                                        <p:strVal val="visible"/>
                                      </p:to>
                                    </p:set>
                                    <p:anim calcmode="lin" valueType="num">
                                      <p:cBhvr additive="base">
                                        <p:cTn dur="500" id="65"/>
                                        <p:tgtEl>
                                          <p:spTgt spid="73"/>
                                        </p:tgtEl>
                                        <p:attrNameLst>
                                          <p:attrName>ppt_y</p:attrName>
                                        </p:attrNameLst>
                                      </p:cBhvr>
                                      <p:tavLst>
                                        <p:tav tm="0">
                                          <p:val>
                                            <p:strVal val="#ppt_y+#ppt_h*1.125000"/>
                                          </p:val>
                                        </p:tav>
                                        <p:tav tm="100000">
                                          <p:val>
                                            <p:strVal val="#ppt_y"/>
                                          </p:val>
                                        </p:tav>
                                      </p:tavLst>
                                    </p:anim>
                                    <p:animEffect filter="wipe(up)" transition="in">
                                      <p:cBhvr>
                                        <p:cTn dur="500" id="66"/>
                                        <p:tgtEl>
                                          <p:spTgt spid="73"/>
                                        </p:tgtEl>
                                      </p:cBhvr>
                                    </p:animEffect>
                                  </p:childTnLst>
                                </p:cTn>
                              </p:par>
                              <p:par>
                                <p:cTn fill="hold" grpId="0" id="67" nodeType="withEffect" presetClass="entr" presetID="53" presetSubtype="0">
                                  <p:stCondLst>
                                    <p:cond delay="0"/>
                                  </p:stCondLst>
                                  <p:iterate type="lt">
                                    <p:tmPct val="20000"/>
                                  </p:iterate>
                                  <p:childTnLst>
                                    <p:set>
                                      <p:cBhvr>
                                        <p:cTn dur="1" fill="hold" id="68">
                                          <p:stCondLst>
                                            <p:cond delay="0"/>
                                          </p:stCondLst>
                                        </p:cTn>
                                        <p:tgtEl>
                                          <p:spTgt spid="74"/>
                                        </p:tgtEl>
                                        <p:attrNameLst>
                                          <p:attrName>style.visibility</p:attrName>
                                        </p:attrNameLst>
                                      </p:cBhvr>
                                      <p:to>
                                        <p:strVal val="visible"/>
                                      </p:to>
                                    </p:set>
                                    <p:anim calcmode="lin" valueType="num">
                                      <p:cBhvr>
                                        <p:cTn dur="500" fill="hold" id="69"/>
                                        <p:tgtEl>
                                          <p:spTgt spid="74"/>
                                        </p:tgtEl>
                                        <p:attrNameLst>
                                          <p:attrName>ppt_w</p:attrName>
                                        </p:attrNameLst>
                                      </p:cBhvr>
                                      <p:tavLst>
                                        <p:tav tm="0">
                                          <p:val>
                                            <p:fltVal val="0"/>
                                          </p:val>
                                        </p:tav>
                                        <p:tav tm="100000">
                                          <p:val>
                                            <p:strVal val="#ppt_w"/>
                                          </p:val>
                                        </p:tav>
                                      </p:tavLst>
                                    </p:anim>
                                    <p:anim calcmode="lin" valueType="num">
                                      <p:cBhvr>
                                        <p:cTn dur="500" fill="hold" id="70"/>
                                        <p:tgtEl>
                                          <p:spTgt spid="74"/>
                                        </p:tgtEl>
                                        <p:attrNameLst>
                                          <p:attrName>ppt_h</p:attrName>
                                        </p:attrNameLst>
                                      </p:cBhvr>
                                      <p:tavLst>
                                        <p:tav tm="0">
                                          <p:val>
                                            <p:fltVal val="0"/>
                                          </p:val>
                                        </p:tav>
                                        <p:tav tm="100000">
                                          <p:val>
                                            <p:strVal val="#ppt_h"/>
                                          </p:val>
                                        </p:tav>
                                      </p:tavLst>
                                    </p:anim>
                                    <p:animEffect filter="fade" transition="in">
                                      <p:cBhvr>
                                        <p:cTn dur="500" id="71"/>
                                        <p:tgtEl>
                                          <p:spTgt spid="74"/>
                                        </p:tgtEl>
                                      </p:cBhvr>
                                    </p:animEffect>
                                  </p:childTnLst>
                                </p:cTn>
                              </p:par>
                            </p:childTnLst>
                          </p:cTn>
                        </p:par>
                        <p:par>
                          <p:cTn fill="hold" id="72" nodeType="afterGroup">
                            <p:stCondLst>
                              <p:cond delay="7750"/>
                            </p:stCondLst>
                            <p:childTnLst>
                              <p:par>
                                <p:cTn fill="hold" id="73" nodeType="afterEffect" presetClass="entr" presetID="42" presetSubtype="0">
                                  <p:stCondLst>
                                    <p:cond delay="0"/>
                                  </p:stCondLst>
                                  <p:childTnLst>
                                    <p:set>
                                      <p:cBhvr>
                                        <p:cTn dur="1" fill="hold" id="74">
                                          <p:stCondLst>
                                            <p:cond delay="0"/>
                                          </p:stCondLst>
                                        </p:cTn>
                                        <p:tgtEl>
                                          <p:spTgt spid="75"/>
                                        </p:tgtEl>
                                        <p:attrNameLst>
                                          <p:attrName>style.visibility</p:attrName>
                                        </p:attrNameLst>
                                      </p:cBhvr>
                                      <p:to>
                                        <p:strVal val="visible"/>
                                      </p:to>
                                    </p:set>
                                    <p:animEffect filter="fade" transition="in">
                                      <p:cBhvr>
                                        <p:cTn dur="500" id="75"/>
                                        <p:tgtEl>
                                          <p:spTgt spid="75"/>
                                        </p:tgtEl>
                                      </p:cBhvr>
                                    </p:animEffect>
                                    <p:anim calcmode="lin" valueType="num">
                                      <p:cBhvr>
                                        <p:cTn dur="500" fill="hold" id="76"/>
                                        <p:tgtEl>
                                          <p:spTgt spid="75"/>
                                        </p:tgtEl>
                                        <p:attrNameLst>
                                          <p:attrName>ppt_x</p:attrName>
                                        </p:attrNameLst>
                                      </p:cBhvr>
                                      <p:tavLst>
                                        <p:tav tm="0">
                                          <p:val>
                                            <p:strVal val="#ppt_x"/>
                                          </p:val>
                                        </p:tav>
                                        <p:tav tm="100000">
                                          <p:val>
                                            <p:strVal val="#ppt_x"/>
                                          </p:val>
                                        </p:tav>
                                      </p:tavLst>
                                    </p:anim>
                                    <p:anim calcmode="lin" valueType="num">
                                      <p:cBhvr>
                                        <p:cTn dur="500" fill="hold" id="77"/>
                                        <p:tgtEl>
                                          <p:spTgt spid="75"/>
                                        </p:tgtEl>
                                        <p:attrNameLst>
                                          <p:attrName>ppt_y</p:attrName>
                                        </p:attrNameLst>
                                      </p:cBhvr>
                                      <p:tavLst>
                                        <p:tav tm="0">
                                          <p:val>
                                            <p:strVal val="#ppt_y+.1"/>
                                          </p:val>
                                        </p:tav>
                                        <p:tav tm="100000">
                                          <p:val>
                                            <p:strVal val="#ppt_y"/>
                                          </p:val>
                                        </p:tav>
                                      </p:tavLst>
                                    </p:anim>
                                  </p:childTnLst>
                                </p:cTn>
                              </p:par>
                              <p:par>
                                <p:cTn fill="hold" grpId="0" id="78" nodeType="withEffect" presetClass="entr" presetID="53" presetSubtype="0">
                                  <p:stCondLst>
                                    <p:cond delay="750"/>
                                  </p:stCondLst>
                                  <p:childTnLst>
                                    <p:set>
                                      <p:cBhvr>
                                        <p:cTn dur="1" fill="hold" id="79">
                                          <p:stCondLst>
                                            <p:cond delay="0"/>
                                          </p:stCondLst>
                                        </p:cTn>
                                        <p:tgtEl>
                                          <p:spTgt spid="76"/>
                                        </p:tgtEl>
                                        <p:attrNameLst>
                                          <p:attrName>style.visibility</p:attrName>
                                        </p:attrNameLst>
                                      </p:cBhvr>
                                      <p:to>
                                        <p:strVal val="visible"/>
                                      </p:to>
                                    </p:set>
                                    <p:anim calcmode="lin" valueType="num">
                                      <p:cBhvr>
                                        <p:cTn dur="500" fill="hold" id="80"/>
                                        <p:tgtEl>
                                          <p:spTgt spid="76"/>
                                        </p:tgtEl>
                                        <p:attrNameLst>
                                          <p:attrName>ppt_w</p:attrName>
                                        </p:attrNameLst>
                                      </p:cBhvr>
                                      <p:tavLst>
                                        <p:tav tm="0">
                                          <p:val>
                                            <p:fltVal val="0"/>
                                          </p:val>
                                        </p:tav>
                                        <p:tav tm="100000">
                                          <p:val>
                                            <p:strVal val="#ppt_w"/>
                                          </p:val>
                                        </p:tav>
                                      </p:tavLst>
                                    </p:anim>
                                    <p:anim calcmode="lin" valueType="num">
                                      <p:cBhvr>
                                        <p:cTn dur="500" fill="hold" id="81"/>
                                        <p:tgtEl>
                                          <p:spTgt spid="76"/>
                                        </p:tgtEl>
                                        <p:attrNameLst>
                                          <p:attrName>ppt_h</p:attrName>
                                        </p:attrNameLst>
                                      </p:cBhvr>
                                      <p:tavLst>
                                        <p:tav tm="0">
                                          <p:val>
                                            <p:fltVal val="0"/>
                                          </p:val>
                                        </p:tav>
                                        <p:tav tm="100000">
                                          <p:val>
                                            <p:strVal val="#ppt_h"/>
                                          </p:val>
                                        </p:tav>
                                      </p:tavLst>
                                    </p:anim>
                                    <p:animEffect filter="fade" transition="in">
                                      <p:cBhvr>
                                        <p:cTn dur="500" id="82"/>
                                        <p:tgtEl>
                                          <p:spTgt spid="76"/>
                                        </p:tgtEl>
                                      </p:cBhvr>
                                    </p:animEffect>
                                  </p:childTnLst>
                                </p:cTn>
                              </p:par>
                              <p:par>
                                <p:cTn fill="hold" grpId="0" id="83" nodeType="withEffect" presetClass="entr" presetID="52" presetSubtype="0">
                                  <p:stCondLst>
                                    <p:cond delay="0"/>
                                  </p:stCondLst>
                                  <p:iterate type="lt">
                                    <p:tmPct val="10000"/>
                                  </p:iterate>
                                  <p:childTnLst>
                                    <p:set>
                                      <p:cBhvr>
                                        <p:cTn dur="1" fill="hold" id="84">
                                          <p:stCondLst>
                                            <p:cond delay="0"/>
                                          </p:stCondLst>
                                        </p:cTn>
                                        <p:tgtEl>
                                          <p:spTgt spid="77"/>
                                        </p:tgtEl>
                                        <p:attrNameLst>
                                          <p:attrName>style.visibility</p:attrName>
                                        </p:attrNameLst>
                                      </p:cBhvr>
                                      <p:to>
                                        <p:strVal val="visible"/>
                                      </p:to>
                                    </p:set>
                                    <p:animScale>
                                      <p:cBhvr>
                                        <p:cTn decel="50000" dur="1000" fill="hold" id="85">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86">
                                          <p:stCondLst>
                                            <p:cond delay="0"/>
                                          </p:stCondLst>
                                        </p:cTn>
                                        <p:tgtEl>
                                          <p:spTgt spid="77"/>
                                        </p:tgtEl>
                                        <p:attrNameLst>
                                          <p:attrName>ppt_x</p:attrName>
                                          <p:attrName>ppt_y</p:attrName>
                                        </p:attrNameLst>
                                      </p:cBhvr>
                                    </p:animMotion>
                                    <p:animEffect filter="fade" transition="in">
                                      <p:cBhvr>
                                        <p:cTn dur="1000" id="87"/>
                                        <p:tgtEl>
                                          <p:spTgt spid="77"/>
                                        </p:tgtEl>
                                      </p:cBhvr>
                                    </p:animEffect>
                                  </p:childTnLst>
                                </p:cTn>
                              </p:par>
                            </p:childTnLst>
                          </p:cTn>
                        </p:par>
                        <p:par>
                          <p:cTn fill="hold" id="88" nodeType="afterGroup">
                            <p:stCondLst>
                              <p:cond delay="9000"/>
                            </p:stCondLst>
                            <p:childTnLst>
                              <p:par>
                                <p:cTn fill="hold" grpId="0" id="89" nodeType="afterEffect" presetClass="entr" presetID="12" presetSubtype="4">
                                  <p:stCondLst>
                                    <p:cond delay="0"/>
                                  </p:stCondLst>
                                  <p:childTnLst>
                                    <p:set>
                                      <p:cBhvr>
                                        <p:cTn dur="1" fill="hold" id="90">
                                          <p:stCondLst>
                                            <p:cond delay="0"/>
                                          </p:stCondLst>
                                        </p:cTn>
                                        <p:tgtEl>
                                          <p:spTgt spid="78"/>
                                        </p:tgtEl>
                                        <p:attrNameLst>
                                          <p:attrName>style.visibility</p:attrName>
                                        </p:attrNameLst>
                                      </p:cBhvr>
                                      <p:to>
                                        <p:strVal val="visible"/>
                                      </p:to>
                                    </p:set>
                                    <p:anim calcmode="lin" valueType="num">
                                      <p:cBhvr additive="base">
                                        <p:cTn dur="500" id="91"/>
                                        <p:tgtEl>
                                          <p:spTgt spid="78"/>
                                        </p:tgtEl>
                                        <p:attrNameLst>
                                          <p:attrName>ppt_y</p:attrName>
                                        </p:attrNameLst>
                                      </p:cBhvr>
                                      <p:tavLst>
                                        <p:tav tm="0">
                                          <p:val>
                                            <p:strVal val="#ppt_y+#ppt_h*1.125000"/>
                                          </p:val>
                                        </p:tav>
                                        <p:tav tm="100000">
                                          <p:val>
                                            <p:strVal val="#ppt_y"/>
                                          </p:val>
                                        </p:tav>
                                      </p:tavLst>
                                    </p:anim>
                                    <p:animEffect filter="wipe(up)" transition="in">
                                      <p:cBhvr>
                                        <p:cTn dur="500" id="92"/>
                                        <p:tgtEl>
                                          <p:spTgt spid="78"/>
                                        </p:tgtEl>
                                      </p:cBhvr>
                                    </p:animEffect>
                                  </p:childTnLst>
                                </p:cTn>
                              </p:par>
                              <p:par>
                                <p:cTn fill="hold" grpId="0" id="93" nodeType="withEffect" presetClass="entr" presetID="53" presetSubtype="0">
                                  <p:stCondLst>
                                    <p:cond delay="0"/>
                                  </p:stCondLst>
                                  <p:iterate type="lt">
                                    <p:tmPct val="20000"/>
                                  </p:iterate>
                                  <p:childTnLst>
                                    <p:set>
                                      <p:cBhvr>
                                        <p:cTn dur="1" fill="hold" id="94">
                                          <p:stCondLst>
                                            <p:cond delay="0"/>
                                          </p:stCondLst>
                                        </p:cTn>
                                        <p:tgtEl>
                                          <p:spTgt spid="79"/>
                                        </p:tgtEl>
                                        <p:attrNameLst>
                                          <p:attrName>style.visibility</p:attrName>
                                        </p:attrNameLst>
                                      </p:cBhvr>
                                      <p:to>
                                        <p:strVal val="visible"/>
                                      </p:to>
                                    </p:set>
                                    <p:anim calcmode="lin" valueType="num">
                                      <p:cBhvr>
                                        <p:cTn dur="500" fill="hold" id="95"/>
                                        <p:tgtEl>
                                          <p:spTgt spid="79"/>
                                        </p:tgtEl>
                                        <p:attrNameLst>
                                          <p:attrName>ppt_w</p:attrName>
                                        </p:attrNameLst>
                                      </p:cBhvr>
                                      <p:tavLst>
                                        <p:tav tm="0">
                                          <p:val>
                                            <p:fltVal val="0"/>
                                          </p:val>
                                        </p:tav>
                                        <p:tav tm="100000">
                                          <p:val>
                                            <p:strVal val="#ppt_w"/>
                                          </p:val>
                                        </p:tav>
                                      </p:tavLst>
                                    </p:anim>
                                    <p:anim calcmode="lin" valueType="num">
                                      <p:cBhvr>
                                        <p:cTn dur="500" fill="hold" id="96"/>
                                        <p:tgtEl>
                                          <p:spTgt spid="79"/>
                                        </p:tgtEl>
                                        <p:attrNameLst>
                                          <p:attrName>ppt_h</p:attrName>
                                        </p:attrNameLst>
                                      </p:cBhvr>
                                      <p:tavLst>
                                        <p:tav tm="0">
                                          <p:val>
                                            <p:fltVal val="0"/>
                                          </p:val>
                                        </p:tav>
                                        <p:tav tm="100000">
                                          <p:val>
                                            <p:strVal val="#ppt_h"/>
                                          </p:val>
                                        </p:tav>
                                      </p:tavLst>
                                    </p:anim>
                                    <p:animEffect filter="fade" transition="in">
                                      <p:cBhvr>
                                        <p:cTn dur="500" id="97"/>
                                        <p:tgtEl>
                                          <p:spTgt spid="79"/>
                                        </p:tgtEl>
                                      </p:cBhvr>
                                    </p:animEffect>
                                  </p:childTnLst>
                                </p:cTn>
                              </p:par>
                            </p:childTnLst>
                          </p:cTn>
                        </p:par>
                        <p:par>
                          <p:cTn fill="hold" id="98" nodeType="afterGroup">
                            <p:stCondLst>
                              <p:cond delay="9500"/>
                            </p:stCondLst>
                            <p:childTnLst>
                              <p:par>
                                <p:cTn fill="hold" id="99" nodeType="afterEffect" presetClass="entr" presetID="42" presetSubtype="0">
                                  <p:stCondLst>
                                    <p:cond delay="0"/>
                                  </p:stCondLst>
                                  <p:childTnLst>
                                    <p:set>
                                      <p:cBhvr>
                                        <p:cTn dur="1" fill="hold" id="100">
                                          <p:stCondLst>
                                            <p:cond delay="0"/>
                                          </p:stCondLst>
                                        </p:cTn>
                                        <p:tgtEl>
                                          <p:spTgt spid="80"/>
                                        </p:tgtEl>
                                        <p:attrNameLst>
                                          <p:attrName>style.visibility</p:attrName>
                                        </p:attrNameLst>
                                      </p:cBhvr>
                                      <p:to>
                                        <p:strVal val="visible"/>
                                      </p:to>
                                    </p:set>
                                    <p:animEffect filter="fade" transition="in">
                                      <p:cBhvr>
                                        <p:cTn dur="500" id="101"/>
                                        <p:tgtEl>
                                          <p:spTgt spid="80"/>
                                        </p:tgtEl>
                                      </p:cBhvr>
                                    </p:animEffect>
                                    <p:anim calcmode="lin" valueType="num">
                                      <p:cBhvr>
                                        <p:cTn dur="500" fill="hold" id="102"/>
                                        <p:tgtEl>
                                          <p:spTgt spid="80"/>
                                        </p:tgtEl>
                                        <p:attrNameLst>
                                          <p:attrName>ppt_x</p:attrName>
                                        </p:attrNameLst>
                                      </p:cBhvr>
                                      <p:tavLst>
                                        <p:tav tm="0">
                                          <p:val>
                                            <p:strVal val="#ppt_x"/>
                                          </p:val>
                                        </p:tav>
                                        <p:tav tm="100000">
                                          <p:val>
                                            <p:strVal val="#ppt_x"/>
                                          </p:val>
                                        </p:tav>
                                      </p:tavLst>
                                    </p:anim>
                                    <p:anim calcmode="lin" valueType="num">
                                      <p:cBhvr>
                                        <p:cTn dur="500" fill="hold" id="103"/>
                                        <p:tgtEl>
                                          <p:spTgt spid="80"/>
                                        </p:tgtEl>
                                        <p:attrNameLst>
                                          <p:attrName>ppt_y</p:attrName>
                                        </p:attrNameLst>
                                      </p:cBhvr>
                                      <p:tavLst>
                                        <p:tav tm="0">
                                          <p:val>
                                            <p:strVal val="#ppt_y+.1"/>
                                          </p:val>
                                        </p:tav>
                                        <p:tav tm="100000">
                                          <p:val>
                                            <p:strVal val="#ppt_y"/>
                                          </p:val>
                                        </p:tav>
                                      </p:tavLst>
                                    </p:anim>
                                  </p:childTnLst>
                                </p:cTn>
                              </p:par>
                              <p:par>
                                <p:cTn fill="hold" grpId="0" id="104" nodeType="withEffect" presetClass="entr" presetID="53" presetSubtype="0">
                                  <p:stCondLst>
                                    <p:cond delay="750"/>
                                  </p:stCondLst>
                                  <p:childTnLst>
                                    <p:set>
                                      <p:cBhvr>
                                        <p:cTn dur="1" fill="hold" id="105">
                                          <p:stCondLst>
                                            <p:cond delay="0"/>
                                          </p:stCondLst>
                                        </p:cTn>
                                        <p:tgtEl>
                                          <p:spTgt spid="81"/>
                                        </p:tgtEl>
                                        <p:attrNameLst>
                                          <p:attrName>style.visibility</p:attrName>
                                        </p:attrNameLst>
                                      </p:cBhvr>
                                      <p:to>
                                        <p:strVal val="visible"/>
                                      </p:to>
                                    </p:set>
                                    <p:anim calcmode="lin" valueType="num">
                                      <p:cBhvr>
                                        <p:cTn dur="500" fill="hold" id="106"/>
                                        <p:tgtEl>
                                          <p:spTgt spid="81"/>
                                        </p:tgtEl>
                                        <p:attrNameLst>
                                          <p:attrName>ppt_w</p:attrName>
                                        </p:attrNameLst>
                                      </p:cBhvr>
                                      <p:tavLst>
                                        <p:tav tm="0">
                                          <p:val>
                                            <p:fltVal val="0"/>
                                          </p:val>
                                        </p:tav>
                                        <p:tav tm="100000">
                                          <p:val>
                                            <p:strVal val="#ppt_w"/>
                                          </p:val>
                                        </p:tav>
                                      </p:tavLst>
                                    </p:anim>
                                    <p:anim calcmode="lin" valueType="num">
                                      <p:cBhvr>
                                        <p:cTn dur="500" fill="hold" id="107"/>
                                        <p:tgtEl>
                                          <p:spTgt spid="81"/>
                                        </p:tgtEl>
                                        <p:attrNameLst>
                                          <p:attrName>ppt_h</p:attrName>
                                        </p:attrNameLst>
                                      </p:cBhvr>
                                      <p:tavLst>
                                        <p:tav tm="0">
                                          <p:val>
                                            <p:fltVal val="0"/>
                                          </p:val>
                                        </p:tav>
                                        <p:tav tm="100000">
                                          <p:val>
                                            <p:strVal val="#ppt_h"/>
                                          </p:val>
                                        </p:tav>
                                      </p:tavLst>
                                    </p:anim>
                                    <p:animEffect filter="fade" transition="in">
                                      <p:cBhvr>
                                        <p:cTn dur="500" id="108"/>
                                        <p:tgtEl>
                                          <p:spTgt spid="81"/>
                                        </p:tgtEl>
                                      </p:cBhvr>
                                    </p:animEffect>
                                  </p:childTnLst>
                                </p:cTn>
                              </p:par>
                              <p:par>
                                <p:cTn fill="hold" grpId="0" id="109" nodeType="withEffect" presetClass="entr" presetID="52" presetSubtype="0">
                                  <p:stCondLst>
                                    <p:cond delay="0"/>
                                  </p:stCondLst>
                                  <p:iterate type="lt">
                                    <p:tmPct val="10000"/>
                                  </p:iterate>
                                  <p:childTnLst>
                                    <p:set>
                                      <p:cBhvr>
                                        <p:cTn dur="1" fill="hold" id="110">
                                          <p:stCondLst>
                                            <p:cond delay="0"/>
                                          </p:stCondLst>
                                        </p:cTn>
                                        <p:tgtEl>
                                          <p:spTgt spid="82"/>
                                        </p:tgtEl>
                                        <p:attrNameLst>
                                          <p:attrName>style.visibility</p:attrName>
                                        </p:attrNameLst>
                                      </p:cBhvr>
                                      <p:to>
                                        <p:strVal val="visible"/>
                                      </p:to>
                                    </p:set>
                                    <p:animScale>
                                      <p:cBhvr>
                                        <p:cTn decel="50000" dur="1000" fill="hold" id="111">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12">
                                          <p:stCondLst>
                                            <p:cond delay="0"/>
                                          </p:stCondLst>
                                        </p:cTn>
                                        <p:tgtEl>
                                          <p:spTgt spid="82"/>
                                        </p:tgtEl>
                                        <p:attrNameLst>
                                          <p:attrName>ppt_x</p:attrName>
                                          <p:attrName>ppt_y</p:attrName>
                                        </p:attrNameLst>
                                      </p:cBhvr>
                                    </p:animMotion>
                                    <p:animEffect filter="fade" transition="in">
                                      <p:cBhvr>
                                        <p:cTn dur="1000" id="113"/>
                                        <p:tgtEl>
                                          <p:spTgt spid="82"/>
                                        </p:tgtEl>
                                      </p:cBhvr>
                                    </p:animEffect>
                                  </p:childTnLst>
                                </p:cTn>
                              </p:par>
                            </p:childTnLst>
                          </p:cTn>
                        </p:par>
                        <p:par>
                          <p:cTn fill="hold" id="114" nodeType="afterGroup">
                            <p:stCondLst>
                              <p:cond delay="10750"/>
                            </p:stCondLst>
                            <p:childTnLst>
                              <p:par>
                                <p:cTn fill="hold" grpId="0" id="115" nodeType="afterEffect" presetClass="entr" presetID="12" presetSubtype="4">
                                  <p:stCondLst>
                                    <p:cond delay="0"/>
                                  </p:stCondLst>
                                  <p:childTnLst>
                                    <p:set>
                                      <p:cBhvr>
                                        <p:cTn dur="1" fill="hold" id="116">
                                          <p:stCondLst>
                                            <p:cond delay="0"/>
                                          </p:stCondLst>
                                        </p:cTn>
                                        <p:tgtEl>
                                          <p:spTgt spid="83"/>
                                        </p:tgtEl>
                                        <p:attrNameLst>
                                          <p:attrName>style.visibility</p:attrName>
                                        </p:attrNameLst>
                                      </p:cBhvr>
                                      <p:to>
                                        <p:strVal val="visible"/>
                                      </p:to>
                                    </p:set>
                                    <p:anim calcmode="lin" valueType="num">
                                      <p:cBhvr additive="base">
                                        <p:cTn dur="500" id="117"/>
                                        <p:tgtEl>
                                          <p:spTgt spid="83"/>
                                        </p:tgtEl>
                                        <p:attrNameLst>
                                          <p:attrName>ppt_y</p:attrName>
                                        </p:attrNameLst>
                                      </p:cBhvr>
                                      <p:tavLst>
                                        <p:tav tm="0">
                                          <p:val>
                                            <p:strVal val="#ppt_y+#ppt_h*1.125000"/>
                                          </p:val>
                                        </p:tav>
                                        <p:tav tm="100000">
                                          <p:val>
                                            <p:strVal val="#ppt_y"/>
                                          </p:val>
                                        </p:tav>
                                      </p:tavLst>
                                    </p:anim>
                                    <p:animEffect filter="wipe(up)" transition="in">
                                      <p:cBhvr>
                                        <p:cTn dur="500" id="118"/>
                                        <p:tgtEl>
                                          <p:spTgt spid="83"/>
                                        </p:tgtEl>
                                      </p:cBhvr>
                                    </p:animEffect>
                                  </p:childTnLst>
                                </p:cTn>
                              </p:par>
                              <p:par>
                                <p:cTn fill="hold" grpId="0" id="119" nodeType="withEffect" presetClass="entr" presetID="53" presetSubtype="0">
                                  <p:stCondLst>
                                    <p:cond delay="0"/>
                                  </p:stCondLst>
                                  <p:iterate type="lt">
                                    <p:tmPct val="20000"/>
                                  </p:iterate>
                                  <p:childTnLst>
                                    <p:set>
                                      <p:cBhvr>
                                        <p:cTn dur="1" fill="hold" id="120">
                                          <p:stCondLst>
                                            <p:cond delay="0"/>
                                          </p:stCondLst>
                                        </p:cTn>
                                        <p:tgtEl>
                                          <p:spTgt spid="84"/>
                                        </p:tgtEl>
                                        <p:attrNameLst>
                                          <p:attrName>style.visibility</p:attrName>
                                        </p:attrNameLst>
                                      </p:cBhvr>
                                      <p:to>
                                        <p:strVal val="visible"/>
                                      </p:to>
                                    </p:set>
                                    <p:anim calcmode="lin" valueType="num">
                                      <p:cBhvr>
                                        <p:cTn dur="500" fill="hold" id="121"/>
                                        <p:tgtEl>
                                          <p:spTgt spid="84"/>
                                        </p:tgtEl>
                                        <p:attrNameLst>
                                          <p:attrName>ppt_w</p:attrName>
                                        </p:attrNameLst>
                                      </p:cBhvr>
                                      <p:tavLst>
                                        <p:tav tm="0">
                                          <p:val>
                                            <p:fltVal val="0"/>
                                          </p:val>
                                        </p:tav>
                                        <p:tav tm="100000">
                                          <p:val>
                                            <p:strVal val="#ppt_w"/>
                                          </p:val>
                                        </p:tav>
                                      </p:tavLst>
                                    </p:anim>
                                    <p:anim calcmode="lin" valueType="num">
                                      <p:cBhvr>
                                        <p:cTn dur="500" fill="hold" id="122"/>
                                        <p:tgtEl>
                                          <p:spTgt spid="84"/>
                                        </p:tgtEl>
                                        <p:attrNameLst>
                                          <p:attrName>ppt_h</p:attrName>
                                        </p:attrNameLst>
                                      </p:cBhvr>
                                      <p:tavLst>
                                        <p:tav tm="0">
                                          <p:val>
                                            <p:fltVal val="0"/>
                                          </p:val>
                                        </p:tav>
                                        <p:tav tm="100000">
                                          <p:val>
                                            <p:strVal val="#ppt_h"/>
                                          </p:val>
                                        </p:tav>
                                      </p:tavLst>
                                    </p:anim>
                                    <p:animEffect filter="fade" transition="in">
                                      <p:cBhvr>
                                        <p:cTn dur="500" id="123"/>
                                        <p:tgtEl>
                                          <p:spTgt spid="84"/>
                                        </p:tgtEl>
                                      </p:cBhvr>
                                    </p:animEffect>
                                  </p:childTnLst>
                                </p:cTn>
                              </p:par>
                            </p:childTnLst>
                          </p:cTn>
                        </p:par>
                        <p:par>
                          <p:cTn fill="hold" id="124" nodeType="afterGroup">
                            <p:stCondLst>
                              <p:cond delay="11250"/>
                            </p:stCondLst>
                            <p:childTnLst>
                              <p:par>
                                <p:cTn fill="hold" id="125" nodeType="afterEffect" presetClass="entr" presetID="42" presetSubtype="0">
                                  <p:stCondLst>
                                    <p:cond delay="0"/>
                                  </p:stCondLst>
                                  <p:childTnLst>
                                    <p:set>
                                      <p:cBhvr>
                                        <p:cTn dur="1" fill="hold" id="126">
                                          <p:stCondLst>
                                            <p:cond delay="0"/>
                                          </p:stCondLst>
                                        </p:cTn>
                                        <p:tgtEl>
                                          <p:spTgt spid="85"/>
                                        </p:tgtEl>
                                        <p:attrNameLst>
                                          <p:attrName>style.visibility</p:attrName>
                                        </p:attrNameLst>
                                      </p:cBhvr>
                                      <p:to>
                                        <p:strVal val="visible"/>
                                      </p:to>
                                    </p:set>
                                    <p:animEffect filter="fade" transition="in">
                                      <p:cBhvr>
                                        <p:cTn dur="500" id="127"/>
                                        <p:tgtEl>
                                          <p:spTgt spid="85"/>
                                        </p:tgtEl>
                                      </p:cBhvr>
                                    </p:animEffect>
                                    <p:anim calcmode="lin" valueType="num">
                                      <p:cBhvr>
                                        <p:cTn dur="500" fill="hold" id="128"/>
                                        <p:tgtEl>
                                          <p:spTgt spid="85"/>
                                        </p:tgtEl>
                                        <p:attrNameLst>
                                          <p:attrName>ppt_x</p:attrName>
                                        </p:attrNameLst>
                                      </p:cBhvr>
                                      <p:tavLst>
                                        <p:tav tm="0">
                                          <p:val>
                                            <p:strVal val="#ppt_x"/>
                                          </p:val>
                                        </p:tav>
                                        <p:tav tm="100000">
                                          <p:val>
                                            <p:strVal val="#ppt_x"/>
                                          </p:val>
                                        </p:tav>
                                      </p:tavLst>
                                    </p:anim>
                                    <p:anim calcmode="lin" valueType="num">
                                      <p:cBhvr>
                                        <p:cTn dur="500" fill="hold" id="129"/>
                                        <p:tgtEl>
                                          <p:spTgt spid="85"/>
                                        </p:tgtEl>
                                        <p:attrNameLst>
                                          <p:attrName>ppt_y</p:attrName>
                                        </p:attrNameLst>
                                      </p:cBhvr>
                                      <p:tavLst>
                                        <p:tav tm="0">
                                          <p:val>
                                            <p:strVal val="#ppt_y+.1"/>
                                          </p:val>
                                        </p:tav>
                                        <p:tav tm="100000">
                                          <p:val>
                                            <p:strVal val="#ppt_y"/>
                                          </p:val>
                                        </p:tav>
                                      </p:tavLst>
                                    </p:anim>
                                  </p:childTnLst>
                                </p:cTn>
                              </p:par>
                              <p:par>
                                <p:cTn fill="hold" grpId="0" id="130" nodeType="withEffect" presetClass="entr" presetID="53" presetSubtype="0">
                                  <p:stCondLst>
                                    <p:cond delay="750"/>
                                  </p:stCondLst>
                                  <p:childTnLst>
                                    <p:set>
                                      <p:cBhvr>
                                        <p:cTn dur="1" fill="hold" id="131">
                                          <p:stCondLst>
                                            <p:cond delay="0"/>
                                          </p:stCondLst>
                                        </p:cTn>
                                        <p:tgtEl>
                                          <p:spTgt spid="86"/>
                                        </p:tgtEl>
                                        <p:attrNameLst>
                                          <p:attrName>style.visibility</p:attrName>
                                        </p:attrNameLst>
                                      </p:cBhvr>
                                      <p:to>
                                        <p:strVal val="visible"/>
                                      </p:to>
                                    </p:set>
                                    <p:anim calcmode="lin" valueType="num">
                                      <p:cBhvr>
                                        <p:cTn dur="500" fill="hold" id="132"/>
                                        <p:tgtEl>
                                          <p:spTgt spid="86"/>
                                        </p:tgtEl>
                                        <p:attrNameLst>
                                          <p:attrName>ppt_w</p:attrName>
                                        </p:attrNameLst>
                                      </p:cBhvr>
                                      <p:tavLst>
                                        <p:tav tm="0">
                                          <p:val>
                                            <p:fltVal val="0"/>
                                          </p:val>
                                        </p:tav>
                                        <p:tav tm="100000">
                                          <p:val>
                                            <p:strVal val="#ppt_w"/>
                                          </p:val>
                                        </p:tav>
                                      </p:tavLst>
                                    </p:anim>
                                    <p:anim calcmode="lin" valueType="num">
                                      <p:cBhvr>
                                        <p:cTn dur="500" fill="hold" id="133"/>
                                        <p:tgtEl>
                                          <p:spTgt spid="86"/>
                                        </p:tgtEl>
                                        <p:attrNameLst>
                                          <p:attrName>ppt_h</p:attrName>
                                        </p:attrNameLst>
                                      </p:cBhvr>
                                      <p:tavLst>
                                        <p:tav tm="0">
                                          <p:val>
                                            <p:fltVal val="0"/>
                                          </p:val>
                                        </p:tav>
                                        <p:tav tm="100000">
                                          <p:val>
                                            <p:strVal val="#ppt_h"/>
                                          </p:val>
                                        </p:tav>
                                      </p:tavLst>
                                    </p:anim>
                                    <p:animEffect filter="fade" transition="in">
                                      <p:cBhvr>
                                        <p:cTn dur="500" id="134"/>
                                        <p:tgtEl>
                                          <p:spTgt spid="86"/>
                                        </p:tgtEl>
                                      </p:cBhvr>
                                    </p:animEffect>
                                  </p:childTnLst>
                                </p:cTn>
                              </p:par>
                              <p:par>
                                <p:cTn fill="hold" grpId="0" id="135" nodeType="withEffect" presetClass="entr" presetID="52" presetSubtype="0">
                                  <p:stCondLst>
                                    <p:cond delay="0"/>
                                  </p:stCondLst>
                                  <p:iterate type="lt">
                                    <p:tmPct val="10000"/>
                                  </p:iterate>
                                  <p:childTnLst>
                                    <p:set>
                                      <p:cBhvr>
                                        <p:cTn dur="1" fill="hold" id="136">
                                          <p:stCondLst>
                                            <p:cond delay="0"/>
                                          </p:stCondLst>
                                        </p:cTn>
                                        <p:tgtEl>
                                          <p:spTgt spid="87"/>
                                        </p:tgtEl>
                                        <p:attrNameLst>
                                          <p:attrName>style.visibility</p:attrName>
                                        </p:attrNameLst>
                                      </p:cBhvr>
                                      <p:to>
                                        <p:strVal val="visible"/>
                                      </p:to>
                                    </p:set>
                                    <p:animScale>
                                      <p:cBhvr>
                                        <p:cTn decel="50000" dur="1000" fill="hold" id="137">
                                          <p:stCondLst>
                                            <p:cond delay="0"/>
                                          </p:stCondLst>
                                        </p:cTn>
                                        <p:tgtEl>
                                          <p:spTgt spid="8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8">
                                          <p:stCondLst>
                                            <p:cond delay="0"/>
                                          </p:stCondLst>
                                        </p:cTn>
                                        <p:tgtEl>
                                          <p:spTgt spid="87"/>
                                        </p:tgtEl>
                                        <p:attrNameLst>
                                          <p:attrName>ppt_x</p:attrName>
                                          <p:attrName>ppt_y</p:attrName>
                                        </p:attrNameLst>
                                      </p:cBhvr>
                                    </p:animMotion>
                                    <p:animEffect filter="fade" transition="in">
                                      <p:cBhvr>
                                        <p:cTn dur="1000" id="139"/>
                                        <p:tgtEl>
                                          <p:spTgt spid="87"/>
                                        </p:tgtEl>
                                      </p:cBhvr>
                                    </p:animEffect>
                                  </p:childTnLst>
                                </p:cTn>
                              </p:par>
                            </p:childTnLst>
                          </p:cTn>
                        </p:par>
                        <p:par>
                          <p:cTn fill="hold" id="140" nodeType="afterGroup">
                            <p:stCondLst>
                              <p:cond delay="12500"/>
                            </p:stCondLst>
                            <p:childTnLst>
                              <p:par>
                                <p:cTn fill="hold" grpId="0" id="141" nodeType="afterEffect" presetClass="entr" presetID="12" presetSubtype="4">
                                  <p:stCondLst>
                                    <p:cond delay="0"/>
                                  </p:stCondLst>
                                  <p:childTnLst>
                                    <p:set>
                                      <p:cBhvr>
                                        <p:cTn dur="1" fill="hold" id="142">
                                          <p:stCondLst>
                                            <p:cond delay="0"/>
                                          </p:stCondLst>
                                        </p:cTn>
                                        <p:tgtEl>
                                          <p:spTgt spid="88"/>
                                        </p:tgtEl>
                                        <p:attrNameLst>
                                          <p:attrName>style.visibility</p:attrName>
                                        </p:attrNameLst>
                                      </p:cBhvr>
                                      <p:to>
                                        <p:strVal val="visible"/>
                                      </p:to>
                                    </p:set>
                                    <p:anim calcmode="lin" valueType="num">
                                      <p:cBhvr additive="base">
                                        <p:cTn dur="500" id="143"/>
                                        <p:tgtEl>
                                          <p:spTgt spid="88"/>
                                        </p:tgtEl>
                                        <p:attrNameLst>
                                          <p:attrName>ppt_y</p:attrName>
                                        </p:attrNameLst>
                                      </p:cBhvr>
                                      <p:tavLst>
                                        <p:tav tm="0">
                                          <p:val>
                                            <p:strVal val="#ppt_y+#ppt_h*1.125000"/>
                                          </p:val>
                                        </p:tav>
                                        <p:tav tm="100000">
                                          <p:val>
                                            <p:strVal val="#ppt_y"/>
                                          </p:val>
                                        </p:tav>
                                      </p:tavLst>
                                    </p:anim>
                                    <p:animEffect filter="wipe(up)" transition="in">
                                      <p:cBhvr>
                                        <p:cTn dur="500" id="144"/>
                                        <p:tgtEl>
                                          <p:spTgt spid="88"/>
                                        </p:tgtEl>
                                      </p:cBhvr>
                                    </p:animEffect>
                                  </p:childTnLst>
                                </p:cTn>
                              </p:par>
                              <p:par>
                                <p:cTn fill="hold" grpId="0" id="145" nodeType="withEffect" presetClass="entr" presetID="53" presetSubtype="0">
                                  <p:stCondLst>
                                    <p:cond delay="0"/>
                                  </p:stCondLst>
                                  <p:iterate type="lt">
                                    <p:tmPct val="20000"/>
                                  </p:iterate>
                                  <p:childTnLst>
                                    <p:set>
                                      <p:cBhvr>
                                        <p:cTn dur="1" fill="hold" id="146">
                                          <p:stCondLst>
                                            <p:cond delay="0"/>
                                          </p:stCondLst>
                                        </p:cTn>
                                        <p:tgtEl>
                                          <p:spTgt spid="89"/>
                                        </p:tgtEl>
                                        <p:attrNameLst>
                                          <p:attrName>style.visibility</p:attrName>
                                        </p:attrNameLst>
                                      </p:cBhvr>
                                      <p:to>
                                        <p:strVal val="visible"/>
                                      </p:to>
                                    </p:set>
                                    <p:anim calcmode="lin" valueType="num">
                                      <p:cBhvr>
                                        <p:cTn dur="500" fill="hold" id="147"/>
                                        <p:tgtEl>
                                          <p:spTgt spid="89"/>
                                        </p:tgtEl>
                                        <p:attrNameLst>
                                          <p:attrName>ppt_w</p:attrName>
                                        </p:attrNameLst>
                                      </p:cBhvr>
                                      <p:tavLst>
                                        <p:tav tm="0">
                                          <p:val>
                                            <p:fltVal val="0"/>
                                          </p:val>
                                        </p:tav>
                                        <p:tav tm="100000">
                                          <p:val>
                                            <p:strVal val="#ppt_w"/>
                                          </p:val>
                                        </p:tav>
                                      </p:tavLst>
                                    </p:anim>
                                    <p:anim calcmode="lin" valueType="num">
                                      <p:cBhvr>
                                        <p:cTn dur="500" fill="hold" id="148"/>
                                        <p:tgtEl>
                                          <p:spTgt spid="89"/>
                                        </p:tgtEl>
                                        <p:attrNameLst>
                                          <p:attrName>ppt_h</p:attrName>
                                        </p:attrNameLst>
                                      </p:cBhvr>
                                      <p:tavLst>
                                        <p:tav tm="0">
                                          <p:val>
                                            <p:fltVal val="0"/>
                                          </p:val>
                                        </p:tav>
                                        <p:tav tm="100000">
                                          <p:val>
                                            <p:strVal val="#ppt_h"/>
                                          </p:val>
                                        </p:tav>
                                      </p:tavLst>
                                    </p:anim>
                                    <p:animEffect filter="fade" transition="in">
                                      <p:cBhvr>
                                        <p:cTn dur="500" id="149"/>
                                        <p:tgtEl>
                                          <p:spTgt spid="8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0"/>
      <p:bldP grpId="0" spid="64"/>
      <p:bldP grpId="0" spid="66"/>
      <p:bldP grpId="0" spid="67"/>
      <p:bldP grpId="0" spid="68"/>
      <p:bldP grpId="0" spid="69"/>
      <p:bldP grpId="0" spid="71"/>
      <p:bldP grpId="0" spid="72"/>
      <p:bldP grpId="0" spid="73"/>
      <p:bldP grpId="0" spid="74"/>
      <p:bldP grpId="0" spid="76"/>
      <p:bldP grpId="0" spid="77"/>
      <p:bldP grpId="0" spid="78"/>
      <p:bldP grpId="0" spid="79"/>
      <p:bldP grpId="0" spid="81"/>
      <p:bldP grpId="0" spid="82"/>
      <p:bldP grpId="0" spid="83"/>
      <p:bldP grpId="0" spid="84"/>
      <p:bldP grpId="0" spid="86"/>
      <p:bldP grpId="0" spid="87"/>
      <p:bldP grpId="0" spid="88"/>
      <p:bldP grpId="0" spid="89"/>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7">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0" y="120560"/>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7" name="KSO_Shape"/>
          <p:cNvSpPr/>
          <p:nvPr/>
        </p:nvSpPr>
        <p:spPr bwMode="auto">
          <a:xfrm>
            <a:off x="454617" y="373847"/>
            <a:ext cx="412728" cy="396220"/>
          </a:xfrm>
          <a:custGeom>
            <a:gdLst>
              <a:gd fmla="*/ 1618108 w 3816350" name="T0"/>
              <a:gd fmla="*/ 3491708 h 3665538" name="T1"/>
              <a:gd fmla="*/ 3711914 w 3816350" name="T2"/>
              <a:gd fmla="*/ 3515947 h 3665538" name="T3"/>
              <a:gd fmla="*/ 1938033 w 3816350" name="T4"/>
              <a:gd fmla="*/ 3320852 h 3665538" name="T5"/>
              <a:gd fmla="*/ 2466975 w 3816350" name="T6"/>
              <a:gd fmla="*/ 3464378 h 3665538" name="T7"/>
              <a:gd fmla="*/ 1420823 w 3816350" name="T8"/>
              <a:gd fmla="*/ 3514907 h 3665538" name="T9"/>
              <a:gd fmla="*/ 1072366 w 3816350" name="T10"/>
              <a:gd fmla="*/ 3448171 h 3665538" name="T11"/>
              <a:gd fmla="*/ 350995 w 3816350" name="T12"/>
              <a:gd fmla="*/ 3613421 h 3665538" name="T13"/>
              <a:gd fmla="*/ 2826009 w 3816350" name="T14"/>
              <a:gd fmla="*/ 3416327 h 3665538" name="T15"/>
              <a:gd fmla="*/ 3710327 w 3816350" name="T16"/>
              <a:gd fmla="*/ 3553504 h 3665538" name="T17"/>
              <a:gd fmla="*/ 1625482 w 3816350" name="T18"/>
              <a:gd fmla="*/ 3379536 h 3665538" name="T19"/>
              <a:gd fmla="*/ 2426374 w 3816350" name="T20"/>
              <a:gd fmla="*/ 3213000 h 3665538" name="T21"/>
              <a:gd fmla="*/ 771525 w 3816350" name="T22"/>
              <a:gd fmla="*/ 3205163 h 3665538" name="T23"/>
              <a:gd fmla="*/ 1067953 w 3816350" name="T24"/>
              <a:gd fmla="*/ 3277053 h 3665538" name="T25"/>
              <a:gd fmla="*/ 784892 w 3816350" name="T26"/>
              <a:gd fmla="*/ 3451540 h 3665538" name="T27"/>
              <a:gd fmla="*/ 2490788 w 3816350" name="T28"/>
              <a:gd fmla="*/ 3116568 h 3665538" name="T29"/>
              <a:gd fmla="*/ 1449375 w 3816350" name="T30"/>
              <a:gd fmla="*/ 3307847 h 3665538" name="T31"/>
              <a:gd fmla="*/ 2434307 w 3816350" name="T32"/>
              <a:gd fmla="*/ 3163198 h 3665538" name="T33"/>
              <a:gd fmla="*/ 3783974 w 3816350" name="T34"/>
              <a:gd fmla="*/ 3278823 h 3665538" name="T35"/>
              <a:gd fmla="*/ 2635250 w 3816350" name="T36"/>
              <a:gd fmla="*/ 3206432 h 3665538" name="T37"/>
              <a:gd fmla="*/ 3815080 w 3816350" name="T38"/>
              <a:gd fmla="*/ 3040062 h 3665538" name="T39"/>
              <a:gd fmla="*/ 2866956 w 3816350" name="T40"/>
              <a:gd fmla="*/ 3006725 h 3665538" name="T41"/>
              <a:gd fmla="*/ 657993 w 3816350" name="T42"/>
              <a:gd fmla="*/ 3196983 h 3665538" name="T43"/>
              <a:gd fmla="*/ 872062 w 3816350" name="T44"/>
              <a:gd fmla="*/ 3214746 h 3665538" name="T45"/>
              <a:gd fmla="*/ 825374 w 3816350" name="T46"/>
              <a:gd fmla="*/ 2994614 h 3665538" name="T47"/>
              <a:gd fmla="*/ 1190307 w 3816350" name="T48"/>
              <a:gd fmla="*/ 3120223 h 3665538" name="T49"/>
              <a:gd fmla="*/ 273368 w 3816350" name="T50"/>
              <a:gd fmla="*/ 3120223 h 3665538" name="T51"/>
              <a:gd fmla="*/ 1472924 w 3816350" name="T52"/>
              <a:gd fmla="*/ 2958852 h 3665538" name="T53"/>
              <a:gd fmla="*/ 2445690 w 3816350" name="T54"/>
              <a:gd fmla="*/ 3096148 h 3665538" name="T55"/>
              <a:gd fmla="*/ 1403350 w 3816350" name="T56"/>
              <a:gd fmla="*/ 2909186 h 3665538" name="T57"/>
              <a:gd fmla="*/ 3767144 w 3816350" name="T58"/>
              <a:gd fmla="*/ 2880042 h 3665538" name="T59"/>
              <a:gd fmla="*/ 2660954 w 3816350" name="T60"/>
              <a:gd fmla="*/ 3062923 h 3665538" name="T61"/>
              <a:gd fmla="*/ 2077078 w 3816350" name="T62"/>
              <a:gd fmla="*/ 2755988 h 3665538" name="T63"/>
              <a:gd fmla="*/ 2064323 w 3816350" name="T64"/>
              <a:gd fmla="*/ 3023556 h 3665538" name="T65"/>
              <a:gd fmla="*/ 1553136 w 3816350" name="T66"/>
              <a:gd fmla="*/ 2926811 h 3665538" name="T67"/>
              <a:gd fmla="*/ 2489519 w 3816350" name="T68"/>
              <a:gd fmla="*/ 2707310 h 3665538" name="T69"/>
              <a:gd fmla="*/ 1846579 w 3816350" name="T70"/>
              <a:gd fmla="*/ 2621224 h 3665538" name="T71"/>
              <a:gd fmla="*/ 3411957 w 3816350" name="T72"/>
              <a:gd fmla="*/ 2738921 h 3665538" name="T73"/>
              <a:gd fmla="*/ 3080259 w 3816350" name="T74"/>
              <a:gd fmla="*/ 2936880 h 3665538" name="T75"/>
              <a:gd fmla="*/ 1829436 w 3816350" name="T76"/>
              <a:gd fmla="*/ 2582778 h 3665538" name="T77"/>
              <a:gd fmla="*/ 1856740 w 3816350" name="T78"/>
              <a:gd fmla="*/ 2801747 h 3665538" name="T79"/>
              <a:gd fmla="*/ 2088516 w 3816350" name="T80"/>
              <a:gd fmla="*/ 2619751 h 3665538" name="T81"/>
              <a:gd fmla="*/ 2403793 w 3816350" name="T82"/>
              <a:gd fmla="*/ 2645568 h 3665538" name="T83"/>
              <a:gd fmla="*/ 1545273 w 3816350" name="T84"/>
              <a:gd fmla="*/ 2758080 h 3665538" name="T85"/>
              <a:gd fmla="*/ 2737140 w 3816350" name="T86"/>
              <a:gd fmla="*/ 2576196 h 3665538" name="T87"/>
              <a:gd fmla="*/ 3655103 w 3816350" name="T88"/>
              <a:gd fmla="*/ 2636838 h 3665538" name="T89"/>
              <a:gd fmla="*/ 2771738 w 3816350" name="T90"/>
              <a:gd fmla="*/ 2448243 h 3665538" name="T91"/>
              <a:gd fmla="*/ 2989478 w 3816350" name="T92"/>
              <a:gd fmla="*/ 2307907 h 3665538" name="T93"/>
              <a:gd fmla="*/ 2867591 w 3816350" name="T94"/>
              <a:gd fmla="*/ 2234247 h 3665538" name="T95"/>
              <a:gd fmla="*/ 3696043 w 3816350" name="T96"/>
              <a:gd fmla="*/ 2367598 h 3665538" name="T97"/>
              <a:gd fmla="*/ 3314856 w 3816350" name="T98"/>
              <a:gd fmla="*/ 1892183 h 3665538" name="T99"/>
              <a:gd fmla="*/ 2974884 w 3816350" name="T100"/>
              <a:gd fmla="*/ 2068371 h 3665538" name="T101"/>
              <a:gd fmla="*/ 3799844 w 3816350" name="T102"/>
              <a:gd fmla="*/ 2062969 h 3665538" name="T103"/>
              <a:gd fmla="*/ 2637789 w 3816350" name="T104"/>
              <a:gd fmla="*/ 2027696 h 3665538" name="T105"/>
              <a:gd fmla="*/ 3189458 w 3816350" name="T106"/>
              <a:gd fmla="*/ 1697313 h 3665538" name="T107"/>
              <a:gd fmla="*/ 3015840 w 3816350" name="T108"/>
              <a:gd fmla="*/ 1948969 h 3665538" name="T109"/>
              <a:gd fmla="*/ 3354189 w 3816350" name="T110"/>
              <a:gd fmla="*/ 1860541 h 3665538" name="T111"/>
              <a:gd fmla="*/ 3468771 w 3816350" name="T112"/>
              <a:gd fmla="*/ 1695411 h 3665538" name="T113"/>
              <a:gd fmla="*/ 3173905 w 3816350" name="T114"/>
              <a:gd fmla="*/ 2035495 h 3665538" name="T115"/>
              <a:gd fmla="*/ 3074241 w 3816350" name="T116"/>
              <a:gd fmla="*/ 1681466 h 3665538" name="T117"/>
              <a:gd fmla="*/ 3386120 w 3816350" name="T118"/>
              <a:gd fmla="*/ 1131189 h 3665538" name="T119"/>
              <a:gd fmla="*/ 254975 w 3816350" name="T120"/>
              <a:gd fmla="*/ 2785759 h 3665538" name="T121"/>
              <a:gd fmla="*/ 1131353 w 3816350" name="T122"/>
              <a:gd fmla="*/ 1377803 h 3665538" name="T123"/>
              <a:gd fmla="*/ 2508155 w 3816350" name="T124"/>
              <a:gd fmla="*/ 314537 h 3665538"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3665538" w="3816350">
                <a:moveTo>
                  <a:pt x="1892592" y="3532067"/>
                </a:moveTo>
                <a:lnTo>
                  <a:pt x="1892592" y="3635348"/>
                </a:lnTo>
                <a:lnTo>
                  <a:pt x="1913877" y="3636302"/>
                </a:lnTo>
                <a:lnTo>
                  <a:pt x="1935480" y="3636302"/>
                </a:lnTo>
                <a:lnTo>
                  <a:pt x="1965343" y="3635666"/>
                </a:lnTo>
                <a:lnTo>
                  <a:pt x="1965343" y="3532385"/>
                </a:lnTo>
                <a:lnTo>
                  <a:pt x="1935480" y="3532703"/>
                </a:lnTo>
                <a:lnTo>
                  <a:pt x="1913877" y="3532703"/>
                </a:lnTo>
                <a:lnTo>
                  <a:pt x="1892592" y="3532067"/>
                </a:lnTo>
                <a:close/>
                <a:moveTo>
                  <a:pt x="665284" y="3532067"/>
                </a:moveTo>
                <a:lnTo>
                  <a:pt x="665284" y="3635348"/>
                </a:lnTo>
                <a:lnTo>
                  <a:pt x="686575" y="3636302"/>
                </a:lnTo>
                <a:lnTo>
                  <a:pt x="708185" y="3636302"/>
                </a:lnTo>
                <a:lnTo>
                  <a:pt x="738374" y="3635666"/>
                </a:lnTo>
                <a:lnTo>
                  <a:pt x="738374" y="3532385"/>
                </a:lnTo>
                <a:lnTo>
                  <a:pt x="708185" y="3532703"/>
                </a:lnTo>
                <a:lnTo>
                  <a:pt x="686575" y="3532703"/>
                </a:lnTo>
                <a:lnTo>
                  <a:pt x="665284" y="3532067"/>
                </a:lnTo>
                <a:close/>
                <a:moveTo>
                  <a:pt x="1746773" y="3519356"/>
                </a:moveTo>
                <a:lnTo>
                  <a:pt x="1746773" y="3623272"/>
                </a:lnTo>
                <a:lnTo>
                  <a:pt x="1764563" y="3625497"/>
                </a:lnTo>
                <a:lnTo>
                  <a:pt x="1782671" y="3628039"/>
                </a:lnTo>
                <a:lnTo>
                  <a:pt x="1800780" y="3629628"/>
                </a:lnTo>
                <a:lnTo>
                  <a:pt x="1819841" y="3631535"/>
                </a:lnTo>
                <a:lnTo>
                  <a:pt x="1819841" y="3527618"/>
                </a:lnTo>
                <a:lnTo>
                  <a:pt x="1800780" y="3526029"/>
                </a:lnTo>
                <a:lnTo>
                  <a:pt x="1782671" y="3524123"/>
                </a:lnTo>
                <a:lnTo>
                  <a:pt x="1764563" y="3521580"/>
                </a:lnTo>
                <a:lnTo>
                  <a:pt x="1746773" y="3519356"/>
                </a:lnTo>
                <a:close/>
                <a:moveTo>
                  <a:pt x="519421" y="3519356"/>
                </a:moveTo>
                <a:lnTo>
                  <a:pt x="519421" y="3623272"/>
                </a:lnTo>
                <a:lnTo>
                  <a:pt x="537217" y="3625497"/>
                </a:lnTo>
                <a:lnTo>
                  <a:pt x="555330" y="3628039"/>
                </a:lnTo>
                <a:lnTo>
                  <a:pt x="573762" y="3629946"/>
                </a:lnTo>
                <a:lnTo>
                  <a:pt x="592511" y="3631535"/>
                </a:lnTo>
                <a:lnTo>
                  <a:pt x="592511" y="3527618"/>
                </a:lnTo>
                <a:lnTo>
                  <a:pt x="573762" y="3526029"/>
                </a:lnTo>
                <a:lnTo>
                  <a:pt x="555330" y="3524123"/>
                </a:lnTo>
                <a:lnTo>
                  <a:pt x="537217" y="3521580"/>
                </a:lnTo>
                <a:lnTo>
                  <a:pt x="519421" y="3519356"/>
                </a:lnTo>
                <a:close/>
                <a:moveTo>
                  <a:pt x="3151360" y="3517220"/>
                </a:moveTo>
                <a:lnTo>
                  <a:pt x="3151360" y="3632118"/>
                </a:lnTo>
                <a:lnTo>
                  <a:pt x="3174848" y="3632755"/>
                </a:lnTo>
                <a:lnTo>
                  <a:pt x="3198972" y="3633073"/>
                </a:lnTo>
                <a:lnTo>
                  <a:pt x="3231983" y="3632755"/>
                </a:lnTo>
                <a:lnTo>
                  <a:pt x="3231983" y="3517539"/>
                </a:lnTo>
                <a:lnTo>
                  <a:pt x="3198972" y="3517857"/>
                </a:lnTo>
                <a:lnTo>
                  <a:pt x="3174848" y="3517539"/>
                </a:lnTo>
                <a:lnTo>
                  <a:pt x="3151360" y="3517220"/>
                </a:lnTo>
                <a:close/>
                <a:moveTo>
                  <a:pt x="2989478" y="3502580"/>
                </a:moveTo>
                <a:lnTo>
                  <a:pt x="2989478" y="3618432"/>
                </a:lnTo>
                <a:lnTo>
                  <a:pt x="3009158" y="3620979"/>
                </a:lnTo>
                <a:lnTo>
                  <a:pt x="3029472" y="3623525"/>
                </a:lnTo>
                <a:lnTo>
                  <a:pt x="3049469" y="3625753"/>
                </a:lnTo>
                <a:lnTo>
                  <a:pt x="3070419" y="3627344"/>
                </a:lnTo>
                <a:lnTo>
                  <a:pt x="3070419" y="3512446"/>
                </a:lnTo>
                <a:lnTo>
                  <a:pt x="3049469" y="3510537"/>
                </a:lnTo>
                <a:lnTo>
                  <a:pt x="3029472" y="3507990"/>
                </a:lnTo>
                <a:lnTo>
                  <a:pt x="3009158" y="3505763"/>
                </a:lnTo>
                <a:lnTo>
                  <a:pt x="2989478" y="3502580"/>
                </a:lnTo>
                <a:close/>
                <a:moveTo>
                  <a:pt x="1600953" y="3486306"/>
                </a:moveTo>
                <a:lnTo>
                  <a:pt x="1600953" y="3591494"/>
                </a:lnTo>
                <a:lnTo>
                  <a:pt x="1618744" y="3596578"/>
                </a:lnTo>
                <a:lnTo>
                  <a:pt x="1636217" y="3601345"/>
                </a:lnTo>
                <a:lnTo>
                  <a:pt x="1654960" y="3606112"/>
                </a:lnTo>
                <a:lnTo>
                  <a:pt x="1673704" y="3610243"/>
                </a:lnTo>
                <a:lnTo>
                  <a:pt x="1673704" y="3506009"/>
                </a:lnTo>
                <a:lnTo>
                  <a:pt x="1654960" y="3501242"/>
                </a:lnTo>
                <a:lnTo>
                  <a:pt x="1636217" y="3496475"/>
                </a:lnTo>
                <a:lnTo>
                  <a:pt x="1618108" y="3491708"/>
                </a:lnTo>
                <a:lnTo>
                  <a:pt x="1600953" y="3486306"/>
                </a:lnTo>
                <a:close/>
                <a:moveTo>
                  <a:pt x="373875" y="3486306"/>
                </a:moveTo>
                <a:lnTo>
                  <a:pt x="373875" y="3591494"/>
                </a:lnTo>
                <a:lnTo>
                  <a:pt x="391353" y="3596578"/>
                </a:lnTo>
                <a:lnTo>
                  <a:pt x="409149" y="3601345"/>
                </a:lnTo>
                <a:lnTo>
                  <a:pt x="427581" y="3606112"/>
                </a:lnTo>
                <a:lnTo>
                  <a:pt x="446648" y="3610243"/>
                </a:lnTo>
                <a:lnTo>
                  <a:pt x="446648" y="3506009"/>
                </a:lnTo>
                <a:lnTo>
                  <a:pt x="427581" y="3501242"/>
                </a:lnTo>
                <a:lnTo>
                  <a:pt x="409149" y="3496475"/>
                </a:lnTo>
                <a:lnTo>
                  <a:pt x="390718" y="3491708"/>
                </a:lnTo>
                <a:lnTo>
                  <a:pt x="373875" y="3486306"/>
                </a:lnTo>
                <a:close/>
                <a:moveTo>
                  <a:pt x="2827597" y="3465978"/>
                </a:moveTo>
                <a:lnTo>
                  <a:pt x="2827597" y="3583104"/>
                </a:lnTo>
                <a:lnTo>
                  <a:pt x="2846959" y="3589151"/>
                </a:lnTo>
                <a:lnTo>
                  <a:pt x="2866956" y="3594243"/>
                </a:lnTo>
                <a:lnTo>
                  <a:pt x="2887588" y="3599336"/>
                </a:lnTo>
                <a:lnTo>
                  <a:pt x="2908220" y="3604110"/>
                </a:lnTo>
                <a:lnTo>
                  <a:pt x="2908220" y="3487939"/>
                </a:lnTo>
                <a:lnTo>
                  <a:pt x="2887588" y="3482847"/>
                </a:lnTo>
                <a:lnTo>
                  <a:pt x="2866956" y="3477436"/>
                </a:lnTo>
                <a:lnTo>
                  <a:pt x="2846959" y="3472025"/>
                </a:lnTo>
                <a:lnTo>
                  <a:pt x="2827597" y="3465978"/>
                </a:lnTo>
                <a:close/>
                <a:moveTo>
                  <a:pt x="2402802" y="3447218"/>
                </a:moveTo>
                <a:lnTo>
                  <a:pt x="2397719" y="3450714"/>
                </a:lnTo>
                <a:lnTo>
                  <a:pt x="2391365" y="3453891"/>
                </a:lnTo>
                <a:lnTo>
                  <a:pt x="2383740" y="3457387"/>
                </a:lnTo>
                <a:lnTo>
                  <a:pt x="2376433" y="3460565"/>
                </a:lnTo>
                <a:lnTo>
                  <a:pt x="2347841" y="3472005"/>
                </a:lnTo>
                <a:lnTo>
                  <a:pt x="2347841" y="3562893"/>
                </a:lnTo>
                <a:lnTo>
                  <a:pt x="2355784" y="3558761"/>
                </a:lnTo>
                <a:lnTo>
                  <a:pt x="2363408" y="3554630"/>
                </a:lnTo>
                <a:lnTo>
                  <a:pt x="2371033" y="3550181"/>
                </a:lnTo>
                <a:lnTo>
                  <a:pt x="2378340" y="3545414"/>
                </a:lnTo>
                <a:lnTo>
                  <a:pt x="2385329" y="3540648"/>
                </a:lnTo>
                <a:lnTo>
                  <a:pt x="2391683" y="3535881"/>
                </a:lnTo>
                <a:lnTo>
                  <a:pt x="2397719" y="3531114"/>
                </a:lnTo>
                <a:lnTo>
                  <a:pt x="2402802" y="3526983"/>
                </a:lnTo>
                <a:lnTo>
                  <a:pt x="2402802" y="3447218"/>
                </a:lnTo>
                <a:close/>
                <a:moveTo>
                  <a:pt x="1175646" y="3447218"/>
                </a:moveTo>
                <a:lnTo>
                  <a:pt x="1170561" y="3450714"/>
                </a:lnTo>
                <a:lnTo>
                  <a:pt x="1164205" y="3453891"/>
                </a:lnTo>
                <a:lnTo>
                  <a:pt x="1156578" y="3457387"/>
                </a:lnTo>
                <a:lnTo>
                  <a:pt x="1149269" y="3460565"/>
                </a:lnTo>
                <a:lnTo>
                  <a:pt x="1120669" y="3472005"/>
                </a:lnTo>
                <a:lnTo>
                  <a:pt x="1120669" y="3562893"/>
                </a:lnTo>
                <a:lnTo>
                  <a:pt x="1128613" y="3558761"/>
                </a:lnTo>
                <a:lnTo>
                  <a:pt x="1136240" y="3554630"/>
                </a:lnTo>
                <a:lnTo>
                  <a:pt x="1144185" y="3550181"/>
                </a:lnTo>
                <a:lnTo>
                  <a:pt x="1151176" y="3545414"/>
                </a:lnTo>
                <a:lnTo>
                  <a:pt x="1158167" y="3540648"/>
                </a:lnTo>
                <a:lnTo>
                  <a:pt x="1164523" y="3535881"/>
                </a:lnTo>
                <a:lnTo>
                  <a:pt x="1170561" y="3531114"/>
                </a:lnTo>
                <a:lnTo>
                  <a:pt x="1175646" y="3526347"/>
                </a:lnTo>
                <a:lnTo>
                  <a:pt x="1175646" y="3447218"/>
                </a:lnTo>
                <a:close/>
                <a:moveTo>
                  <a:pt x="3717945" y="3422692"/>
                </a:moveTo>
                <a:lnTo>
                  <a:pt x="3711914" y="3426193"/>
                </a:lnTo>
                <a:lnTo>
                  <a:pt x="3704931" y="3430013"/>
                </a:lnTo>
                <a:lnTo>
                  <a:pt x="3696678" y="3433832"/>
                </a:lnTo>
                <a:lnTo>
                  <a:pt x="3688425" y="3437651"/>
                </a:lnTo>
                <a:lnTo>
                  <a:pt x="3671285" y="3444335"/>
                </a:lnTo>
                <a:lnTo>
                  <a:pt x="3656684" y="3450064"/>
                </a:lnTo>
                <a:lnTo>
                  <a:pt x="3656684" y="3551276"/>
                </a:lnTo>
                <a:lnTo>
                  <a:pt x="3665254" y="3546820"/>
                </a:lnTo>
                <a:lnTo>
                  <a:pt x="3674142" y="3542046"/>
                </a:lnTo>
                <a:lnTo>
                  <a:pt x="3682394" y="3537272"/>
                </a:lnTo>
                <a:lnTo>
                  <a:pt x="3690647" y="3532179"/>
                </a:lnTo>
                <a:lnTo>
                  <a:pt x="3698582" y="3526769"/>
                </a:lnTo>
                <a:lnTo>
                  <a:pt x="3705566" y="3521358"/>
                </a:lnTo>
                <a:lnTo>
                  <a:pt x="3711914" y="3515947"/>
                </a:lnTo>
                <a:lnTo>
                  <a:pt x="3717945" y="3510855"/>
                </a:lnTo>
                <a:lnTo>
                  <a:pt x="3717945" y="3422692"/>
                </a:lnTo>
                <a:close/>
                <a:moveTo>
                  <a:pt x="1455133" y="3410672"/>
                </a:moveTo>
                <a:lnTo>
                  <a:pt x="1455133" y="3516813"/>
                </a:lnTo>
                <a:lnTo>
                  <a:pt x="1457675" y="3519674"/>
                </a:lnTo>
                <a:lnTo>
                  <a:pt x="1460216" y="3522534"/>
                </a:lnTo>
                <a:lnTo>
                  <a:pt x="1466888" y="3528572"/>
                </a:lnTo>
                <a:lnTo>
                  <a:pt x="1475466" y="3534610"/>
                </a:lnTo>
                <a:lnTo>
                  <a:pt x="1484679" y="3540965"/>
                </a:lnTo>
                <a:lnTo>
                  <a:pt x="1495162" y="3547639"/>
                </a:lnTo>
                <a:lnTo>
                  <a:pt x="1505964" y="3553677"/>
                </a:lnTo>
                <a:lnTo>
                  <a:pt x="1517083" y="3559715"/>
                </a:lnTo>
                <a:lnTo>
                  <a:pt x="1528202" y="3564799"/>
                </a:lnTo>
                <a:lnTo>
                  <a:pt x="1528202" y="3457387"/>
                </a:lnTo>
                <a:lnTo>
                  <a:pt x="1517083" y="3452302"/>
                </a:lnTo>
                <a:lnTo>
                  <a:pt x="1506917" y="3446582"/>
                </a:lnTo>
                <a:lnTo>
                  <a:pt x="1497068" y="3441180"/>
                </a:lnTo>
                <a:lnTo>
                  <a:pt x="1487538" y="3435142"/>
                </a:lnTo>
                <a:lnTo>
                  <a:pt x="1478960" y="3429422"/>
                </a:lnTo>
                <a:lnTo>
                  <a:pt x="1470700" y="3423384"/>
                </a:lnTo>
                <a:lnTo>
                  <a:pt x="1462758" y="3417028"/>
                </a:lnTo>
                <a:lnTo>
                  <a:pt x="1455133" y="3410672"/>
                </a:lnTo>
                <a:close/>
                <a:moveTo>
                  <a:pt x="227694" y="3410672"/>
                </a:moveTo>
                <a:lnTo>
                  <a:pt x="227694" y="3516813"/>
                </a:lnTo>
                <a:lnTo>
                  <a:pt x="230237" y="3519674"/>
                </a:lnTo>
                <a:lnTo>
                  <a:pt x="233097" y="3522534"/>
                </a:lnTo>
                <a:lnTo>
                  <a:pt x="239770" y="3528572"/>
                </a:lnTo>
                <a:lnTo>
                  <a:pt x="248033" y="3534610"/>
                </a:lnTo>
                <a:lnTo>
                  <a:pt x="257566" y="3540965"/>
                </a:lnTo>
                <a:lnTo>
                  <a:pt x="267735" y="3547639"/>
                </a:lnTo>
                <a:lnTo>
                  <a:pt x="278858" y="3553677"/>
                </a:lnTo>
                <a:lnTo>
                  <a:pt x="289662" y="3559715"/>
                </a:lnTo>
                <a:lnTo>
                  <a:pt x="300785" y="3564799"/>
                </a:lnTo>
                <a:lnTo>
                  <a:pt x="300785" y="3457387"/>
                </a:lnTo>
                <a:lnTo>
                  <a:pt x="289662" y="3452302"/>
                </a:lnTo>
                <a:lnTo>
                  <a:pt x="279493" y="3446582"/>
                </a:lnTo>
                <a:lnTo>
                  <a:pt x="269642" y="3441180"/>
                </a:lnTo>
                <a:lnTo>
                  <a:pt x="260108" y="3435142"/>
                </a:lnTo>
                <a:lnTo>
                  <a:pt x="251528" y="3429422"/>
                </a:lnTo>
                <a:lnTo>
                  <a:pt x="243266" y="3423384"/>
                </a:lnTo>
                <a:lnTo>
                  <a:pt x="235321" y="3417028"/>
                </a:lnTo>
                <a:lnTo>
                  <a:pt x="227694" y="3410672"/>
                </a:lnTo>
                <a:close/>
                <a:moveTo>
                  <a:pt x="2665715" y="3381953"/>
                </a:moveTo>
                <a:lnTo>
                  <a:pt x="2665715" y="3500670"/>
                </a:lnTo>
                <a:lnTo>
                  <a:pt x="2668254" y="3503216"/>
                </a:lnTo>
                <a:lnTo>
                  <a:pt x="2671429" y="3506399"/>
                </a:lnTo>
                <a:lnTo>
                  <a:pt x="2678729" y="3512765"/>
                </a:lnTo>
                <a:lnTo>
                  <a:pt x="2687934" y="3519767"/>
                </a:lnTo>
                <a:lnTo>
                  <a:pt x="2698726" y="3527087"/>
                </a:lnTo>
                <a:lnTo>
                  <a:pt x="2710153" y="3534089"/>
                </a:lnTo>
                <a:lnTo>
                  <a:pt x="2722215" y="3541409"/>
                </a:lnTo>
                <a:lnTo>
                  <a:pt x="2734594" y="3547457"/>
                </a:lnTo>
                <a:lnTo>
                  <a:pt x="2746656" y="3553504"/>
                </a:lnTo>
                <a:lnTo>
                  <a:pt x="2746656" y="3434150"/>
                </a:lnTo>
                <a:lnTo>
                  <a:pt x="2734594" y="3428103"/>
                </a:lnTo>
                <a:lnTo>
                  <a:pt x="2723167" y="3422374"/>
                </a:lnTo>
                <a:lnTo>
                  <a:pt x="2712058" y="3416009"/>
                </a:lnTo>
                <a:lnTo>
                  <a:pt x="2701583" y="3409325"/>
                </a:lnTo>
                <a:lnTo>
                  <a:pt x="2691743" y="3402959"/>
                </a:lnTo>
                <a:lnTo>
                  <a:pt x="2682538" y="3396276"/>
                </a:lnTo>
                <a:lnTo>
                  <a:pt x="2673650" y="3388955"/>
                </a:lnTo>
                <a:lnTo>
                  <a:pt x="2665715" y="3381953"/>
                </a:lnTo>
                <a:close/>
                <a:moveTo>
                  <a:pt x="1916773" y="3320218"/>
                </a:moveTo>
                <a:lnTo>
                  <a:pt x="1916773" y="3423312"/>
                </a:lnTo>
                <a:lnTo>
                  <a:pt x="1938033" y="3423629"/>
                </a:lnTo>
                <a:lnTo>
                  <a:pt x="1959928" y="3424263"/>
                </a:lnTo>
                <a:lnTo>
                  <a:pt x="1989755" y="3423629"/>
                </a:lnTo>
                <a:lnTo>
                  <a:pt x="1989755" y="3320535"/>
                </a:lnTo>
                <a:lnTo>
                  <a:pt x="1959293" y="3320852"/>
                </a:lnTo>
                <a:lnTo>
                  <a:pt x="1938033" y="3320852"/>
                </a:lnTo>
                <a:lnTo>
                  <a:pt x="1916773" y="3320218"/>
                </a:lnTo>
                <a:close/>
                <a:moveTo>
                  <a:pt x="1404938" y="3314700"/>
                </a:moveTo>
                <a:lnTo>
                  <a:pt x="1408115" y="3320420"/>
                </a:lnTo>
                <a:lnTo>
                  <a:pt x="1411928" y="3325505"/>
                </a:lnTo>
                <a:lnTo>
                  <a:pt x="1415740" y="3330590"/>
                </a:lnTo>
                <a:lnTo>
                  <a:pt x="1419552" y="3335992"/>
                </a:lnTo>
                <a:lnTo>
                  <a:pt x="1424000" y="3340759"/>
                </a:lnTo>
                <a:lnTo>
                  <a:pt x="1428447" y="3346161"/>
                </a:lnTo>
                <a:lnTo>
                  <a:pt x="1438296" y="3356013"/>
                </a:lnTo>
                <a:lnTo>
                  <a:pt x="1448780" y="3365229"/>
                </a:lnTo>
                <a:lnTo>
                  <a:pt x="1460852" y="3374444"/>
                </a:lnTo>
                <a:lnTo>
                  <a:pt x="1472924" y="3383025"/>
                </a:lnTo>
                <a:lnTo>
                  <a:pt x="1486267" y="3391287"/>
                </a:lnTo>
                <a:lnTo>
                  <a:pt x="1500563" y="3399550"/>
                </a:lnTo>
                <a:lnTo>
                  <a:pt x="1515494" y="3407494"/>
                </a:lnTo>
                <a:lnTo>
                  <a:pt x="1531061" y="3415121"/>
                </a:lnTo>
                <a:lnTo>
                  <a:pt x="1547263" y="3422113"/>
                </a:lnTo>
                <a:lnTo>
                  <a:pt x="1564101" y="3428786"/>
                </a:lnTo>
                <a:lnTo>
                  <a:pt x="1581574" y="3435142"/>
                </a:lnTo>
                <a:lnTo>
                  <a:pt x="1599682" y="3441498"/>
                </a:lnTo>
                <a:lnTo>
                  <a:pt x="1618108" y="3447218"/>
                </a:lnTo>
                <a:lnTo>
                  <a:pt x="1637170" y="3452620"/>
                </a:lnTo>
                <a:lnTo>
                  <a:pt x="1656866" y="3457705"/>
                </a:lnTo>
                <a:lnTo>
                  <a:pt x="1676881" y="3462472"/>
                </a:lnTo>
                <a:lnTo>
                  <a:pt x="1697213" y="3466921"/>
                </a:lnTo>
                <a:lnTo>
                  <a:pt x="1718180" y="3471052"/>
                </a:lnTo>
                <a:lnTo>
                  <a:pt x="1738830" y="3474865"/>
                </a:lnTo>
                <a:lnTo>
                  <a:pt x="1760116" y="3478361"/>
                </a:lnTo>
                <a:lnTo>
                  <a:pt x="1782036" y="3480903"/>
                </a:lnTo>
                <a:lnTo>
                  <a:pt x="1803639" y="3483763"/>
                </a:lnTo>
                <a:lnTo>
                  <a:pt x="1825877" y="3486306"/>
                </a:lnTo>
                <a:lnTo>
                  <a:pt x="1847798" y="3488213"/>
                </a:lnTo>
                <a:lnTo>
                  <a:pt x="1870036" y="3489801"/>
                </a:lnTo>
                <a:lnTo>
                  <a:pt x="1891957" y="3490755"/>
                </a:lnTo>
                <a:lnTo>
                  <a:pt x="1914513" y="3492026"/>
                </a:lnTo>
                <a:lnTo>
                  <a:pt x="1936751" y="3492344"/>
                </a:lnTo>
                <a:lnTo>
                  <a:pt x="1959307" y="3492979"/>
                </a:lnTo>
                <a:lnTo>
                  <a:pt x="1978051" y="3492344"/>
                </a:lnTo>
                <a:lnTo>
                  <a:pt x="1996794" y="3492026"/>
                </a:lnTo>
                <a:lnTo>
                  <a:pt x="2015538" y="3491708"/>
                </a:lnTo>
                <a:lnTo>
                  <a:pt x="2034599" y="3490437"/>
                </a:lnTo>
                <a:lnTo>
                  <a:pt x="2053025" y="3489801"/>
                </a:lnTo>
                <a:lnTo>
                  <a:pt x="2071769" y="3488213"/>
                </a:lnTo>
                <a:lnTo>
                  <a:pt x="2090513" y="3486624"/>
                </a:lnTo>
                <a:lnTo>
                  <a:pt x="2108621" y="3484717"/>
                </a:lnTo>
                <a:lnTo>
                  <a:pt x="2127365" y="3482492"/>
                </a:lnTo>
                <a:lnTo>
                  <a:pt x="2145473" y="3480268"/>
                </a:lnTo>
                <a:lnTo>
                  <a:pt x="2163581" y="3477408"/>
                </a:lnTo>
                <a:lnTo>
                  <a:pt x="2181372" y="3474865"/>
                </a:lnTo>
                <a:lnTo>
                  <a:pt x="2199163" y="3471688"/>
                </a:lnTo>
                <a:lnTo>
                  <a:pt x="2216318" y="3468510"/>
                </a:lnTo>
                <a:lnTo>
                  <a:pt x="2233473" y="3464696"/>
                </a:lnTo>
                <a:lnTo>
                  <a:pt x="2250311" y="3460883"/>
                </a:lnTo>
                <a:lnTo>
                  <a:pt x="2266830" y="3457069"/>
                </a:lnTo>
                <a:lnTo>
                  <a:pt x="2283668" y="3452620"/>
                </a:lnTo>
                <a:lnTo>
                  <a:pt x="2299235" y="3448171"/>
                </a:lnTo>
                <a:lnTo>
                  <a:pt x="2315119" y="3443404"/>
                </a:lnTo>
                <a:lnTo>
                  <a:pt x="2330051" y="3438320"/>
                </a:lnTo>
                <a:lnTo>
                  <a:pt x="2344982" y="3432917"/>
                </a:lnTo>
                <a:lnTo>
                  <a:pt x="2359278" y="3427833"/>
                </a:lnTo>
                <a:lnTo>
                  <a:pt x="2373574" y="3421795"/>
                </a:lnTo>
                <a:lnTo>
                  <a:pt x="2386917" y="3415757"/>
                </a:lnTo>
                <a:lnTo>
                  <a:pt x="2399942" y="3409719"/>
                </a:lnTo>
                <a:lnTo>
                  <a:pt x="2412650" y="3403363"/>
                </a:lnTo>
                <a:lnTo>
                  <a:pt x="2424722" y="3396690"/>
                </a:lnTo>
                <a:lnTo>
                  <a:pt x="2436159" y="3389380"/>
                </a:lnTo>
                <a:lnTo>
                  <a:pt x="2446961" y="3382389"/>
                </a:lnTo>
                <a:lnTo>
                  <a:pt x="2457444" y="3375080"/>
                </a:lnTo>
                <a:lnTo>
                  <a:pt x="2466975" y="3367453"/>
                </a:lnTo>
                <a:lnTo>
                  <a:pt x="2466975" y="3464378"/>
                </a:lnTo>
                <a:lnTo>
                  <a:pt x="2466657" y="3464696"/>
                </a:lnTo>
                <a:lnTo>
                  <a:pt x="2466340" y="3472641"/>
                </a:lnTo>
                <a:lnTo>
                  <a:pt x="2466022" y="3477408"/>
                </a:lnTo>
                <a:lnTo>
                  <a:pt x="2464751" y="3482492"/>
                </a:lnTo>
                <a:lnTo>
                  <a:pt x="2463480" y="3487895"/>
                </a:lnTo>
                <a:lnTo>
                  <a:pt x="2461892" y="3492344"/>
                </a:lnTo>
                <a:lnTo>
                  <a:pt x="2459986" y="3497111"/>
                </a:lnTo>
                <a:lnTo>
                  <a:pt x="2457444" y="3501877"/>
                </a:lnTo>
                <a:lnTo>
                  <a:pt x="2455220" y="3506962"/>
                </a:lnTo>
                <a:lnTo>
                  <a:pt x="2452361" y="3511729"/>
                </a:lnTo>
                <a:lnTo>
                  <a:pt x="2449184" y="3516178"/>
                </a:lnTo>
                <a:lnTo>
                  <a:pt x="2445690" y="3520945"/>
                </a:lnTo>
                <a:lnTo>
                  <a:pt x="2441878" y="3525712"/>
                </a:lnTo>
                <a:lnTo>
                  <a:pt x="2437748" y="3529843"/>
                </a:lnTo>
                <a:lnTo>
                  <a:pt x="2429170" y="3539059"/>
                </a:lnTo>
                <a:lnTo>
                  <a:pt x="2419322" y="3547639"/>
                </a:lnTo>
                <a:lnTo>
                  <a:pt x="2408202" y="3556537"/>
                </a:lnTo>
                <a:lnTo>
                  <a:pt x="2396130" y="3564799"/>
                </a:lnTo>
                <a:lnTo>
                  <a:pt x="2383423" y="3572744"/>
                </a:lnTo>
                <a:lnTo>
                  <a:pt x="2369127" y="3580689"/>
                </a:lnTo>
                <a:lnTo>
                  <a:pt x="2354195" y="3587998"/>
                </a:lnTo>
                <a:lnTo>
                  <a:pt x="2338311" y="3595625"/>
                </a:lnTo>
                <a:lnTo>
                  <a:pt x="2321791" y="3602298"/>
                </a:lnTo>
                <a:lnTo>
                  <a:pt x="2304636" y="3608972"/>
                </a:lnTo>
                <a:lnTo>
                  <a:pt x="2285892" y="3615328"/>
                </a:lnTo>
                <a:lnTo>
                  <a:pt x="2266830" y="3621683"/>
                </a:lnTo>
                <a:lnTo>
                  <a:pt x="2247134" y="3627086"/>
                </a:lnTo>
                <a:lnTo>
                  <a:pt x="2226802" y="3632806"/>
                </a:lnTo>
                <a:lnTo>
                  <a:pt x="2205516" y="3637255"/>
                </a:lnTo>
                <a:lnTo>
                  <a:pt x="2183278" y="3642022"/>
                </a:lnTo>
                <a:lnTo>
                  <a:pt x="2160722" y="3646471"/>
                </a:lnTo>
                <a:lnTo>
                  <a:pt x="2137848" y="3649967"/>
                </a:lnTo>
                <a:lnTo>
                  <a:pt x="2114340" y="3653462"/>
                </a:lnTo>
                <a:lnTo>
                  <a:pt x="2089877" y="3656640"/>
                </a:lnTo>
                <a:lnTo>
                  <a:pt x="2065415" y="3659182"/>
                </a:lnTo>
                <a:lnTo>
                  <a:pt x="2040000" y="3661407"/>
                </a:lnTo>
                <a:lnTo>
                  <a:pt x="2014267" y="3662996"/>
                </a:lnTo>
                <a:lnTo>
                  <a:pt x="1988217" y="3664267"/>
                </a:lnTo>
                <a:lnTo>
                  <a:pt x="1962166" y="3664903"/>
                </a:lnTo>
                <a:lnTo>
                  <a:pt x="1935480" y="3665538"/>
                </a:lnTo>
                <a:lnTo>
                  <a:pt x="1908159" y="3664903"/>
                </a:lnTo>
                <a:lnTo>
                  <a:pt x="1881155" y="3664267"/>
                </a:lnTo>
                <a:lnTo>
                  <a:pt x="1854469" y="3662996"/>
                </a:lnTo>
                <a:lnTo>
                  <a:pt x="1828419" y="3661089"/>
                </a:lnTo>
                <a:lnTo>
                  <a:pt x="1803004" y="3659182"/>
                </a:lnTo>
                <a:lnTo>
                  <a:pt x="1777588" y="3656322"/>
                </a:lnTo>
                <a:lnTo>
                  <a:pt x="1752809" y="3653145"/>
                </a:lnTo>
                <a:lnTo>
                  <a:pt x="1728664" y="3649649"/>
                </a:lnTo>
                <a:lnTo>
                  <a:pt x="1705155" y="3645835"/>
                </a:lnTo>
                <a:lnTo>
                  <a:pt x="1682282" y="3641069"/>
                </a:lnTo>
                <a:lnTo>
                  <a:pt x="1660043" y="3636302"/>
                </a:lnTo>
                <a:lnTo>
                  <a:pt x="1638440" y="3631217"/>
                </a:lnTo>
                <a:lnTo>
                  <a:pt x="1617791" y="3625497"/>
                </a:lnTo>
                <a:lnTo>
                  <a:pt x="1597776" y="3619777"/>
                </a:lnTo>
                <a:lnTo>
                  <a:pt x="1578397" y="3613421"/>
                </a:lnTo>
                <a:lnTo>
                  <a:pt x="1559653" y="3606747"/>
                </a:lnTo>
                <a:lnTo>
                  <a:pt x="1542498" y="3599438"/>
                </a:lnTo>
                <a:lnTo>
                  <a:pt x="1525343" y="3592447"/>
                </a:lnTo>
                <a:lnTo>
                  <a:pt x="1509776" y="3584820"/>
                </a:lnTo>
                <a:lnTo>
                  <a:pt x="1495162" y="3576875"/>
                </a:lnTo>
                <a:lnTo>
                  <a:pt x="1481184" y="3568613"/>
                </a:lnTo>
                <a:lnTo>
                  <a:pt x="1468159" y="3560350"/>
                </a:lnTo>
                <a:lnTo>
                  <a:pt x="1456404" y="3551770"/>
                </a:lnTo>
                <a:lnTo>
                  <a:pt x="1445603" y="3542554"/>
                </a:lnTo>
                <a:lnTo>
                  <a:pt x="1440837" y="3538423"/>
                </a:lnTo>
                <a:lnTo>
                  <a:pt x="1436390" y="3533656"/>
                </a:lnTo>
                <a:lnTo>
                  <a:pt x="1431942" y="3529207"/>
                </a:lnTo>
                <a:lnTo>
                  <a:pt x="1428130" y="3524440"/>
                </a:lnTo>
                <a:lnTo>
                  <a:pt x="1424318" y="3519674"/>
                </a:lnTo>
                <a:lnTo>
                  <a:pt x="1420823" y="3514907"/>
                </a:lnTo>
                <a:lnTo>
                  <a:pt x="1417646" y="3510140"/>
                </a:lnTo>
                <a:lnTo>
                  <a:pt x="1415105" y="3505055"/>
                </a:lnTo>
                <a:lnTo>
                  <a:pt x="1412563" y="3500288"/>
                </a:lnTo>
                <a:lnTo>
                  <a:pt x="1410339" y="3495204"/>
                </a:lnTo>
                <a:lnTo>
                  <a:pt x="1408115" y="3490437"/>
                </a:lnTo>
                <a:lnTo>
                  <a:pt x="1407162" y="3485352"/>
                </a:lnTo>
                <a:lnTo>
                  <a:pt x="1405892" y="3480268"/>
                </a:lnTo>
                <a:lnTo>
                  <a:pt x="1404621" y="3475183"/>
                </a:lnTo>
                <a:lnTo>
                  <a:pt x="1404303" y="3470099"/>
                </a:lnTo>
                <a:lnTo>
                  <a:pt x="1404303" y="3464696"/>
                </a:lnTo>
                <a:lnTo>
                  <a:pt x="1403350" y="3464696"/>
                </a:lnTo>
                <a:lnTo>
                  <a:pt x="1403350" y="3333132"/>
                </a:lnTo>
                <a:lnTo>
                  <a:pt x="1403350" y="3329318"/>
                </a:lnTo>
                <a:lnTo>
                  <a:pt x="1403985" y="3322327"/>
                </a:lnTo>
                <a:lnTo>
                  <a:pt x="1404938" y="3314700"/>
                </a:lnTo>
                <a:close/>
                <a:moveTo>
                  <a:pt x="177802" y="3314700"/>
                </a:moveTo>
                <a:lnTo>
                  <a:pt x="180980" y="3320420"/>
                </a:lnTo>
                <a:lnTo>
                  <a:pt x="184476" y="3325505"/>
                </a:lnTo>
                <a:lnTo>
                  <a:pt x="188289" y="3330590"/>
                </a:lnTo>
                <a:lnTo>
                  <a:pt x="192420" y="3335992"/>
                </a:lnTo>
                <a:lnTo>
                  <a:pt x="196551" y="3340759"/>
                </a:lnTo>
                <a:lnTo>
                  <a:pt x="201000" y="3346161"/>
                </a:lnTo>
                <a:lnTo>
                  <a:pt x="210852" y="3356013"/>
                </a:lnTo>
                <a:lnTo>
                  <a:pt x="221656" y="3365229"/>
                </a:lnTo>
                <a:lnTo>
                  <a:pt x="233414" y="3374444"/>
                </a:lnTo>
                <a:lnTo>
                  <a:pt x="245490" y="3383025"/>
                </a:lnTo>
                <a:lnTo>
                  <a:pt x="259155" y="3391287"/>
                </a:lnTo>
                <a:lnTo>
                  <a:pt x="273138" y="3399550"/>
                </a:lnTo>
                <a:lnTo>
                  <a:pt x="288073" y="3407494"/>
                </a:lnTo>
                <a:lnTo>
                  <a:pt x="303645" y="3415121"/>
                </a:lnTo>
                <a:lnTo>
                  <a:pt x="319852" y="3422113"/>
                </a:lnTo>
                <a:lnTo>
                  <a:pt x="336694" y="3428786"/>
                </a:lnTo>
                <a:lnTo>
                  <a:pt x="354173" y="3435142"/>
                </a:lnTo>
                <a:lnTo>
                  <a:pt x="372286" y="3441498"/>
                </a:lnTo>
                <a:lnTo>
                  <a:pt x="390718" y="3447218"/>
                </a:lnTo>
                <a:lnTo>
                  <a:pt x="409785" y="3452620"/>
                </a:lnTo>
                <a:lnTo>
                  <a:pt x="429488" y="3457705"/>
                </a:lnTo>
                <a:lnTo>
                  <a:pt x="449826" y="3462472"/>
                </a:lnTo>
                <a:lnTo>
                  <a:pt x="469846" y="3466921"/>
                </a:lnTo>
                <a:lnTo>
                  <a:pt x="490820" y="3471052"/>
                </a:lnTo>
                <a:lnTo>
                  <a:pt x="511794" y="3474865"/>
                </a:lnTo>
                <a:lnTo>
                  <a:pt x="533085" y="3478361"/>
                </a:lnTo>
                <a:lnTo>
                  <a:pt x="554695" y="3480903"/>
                </a:lnTo>
                <a:lnTo>
                  <a:pt x="576304" y="3483763"/>
                </a:lnTo>
                <a:lnTo>
                  <a:pt x="598549" y="3486306"/>
                </a:lnTo>
                <a:lnTo>
                  <a:pt x="620476" y="3488213"/>
                </a:lnTo>
                <a:lnTo>
                  <a:pt x="642721" y="3489801"/>
                </a:lnTo>
                <a:lnTo>
                  <a:pt x="664966" y="3490755"/>
                </a:lnTo>
                <a:lnTo>
                  <a:pt x="687211" y="3492026"/>
                </a:lnTo>
                <a:lnTo>
                  <a:pt x="709456" y="3492344"/>
                </a:lnTo>
                <a:lnTo>
                  <a:pt x="732018" y="3492344"/>
                </a:lnTo>
                <a:lnTo>
                  <a:pt x="750768" y="3492344"/>
                </a:lnTo>
                <a:lnTo>
                  <a:pt x="769517" y="3492026"/>
                </a:lnTo>
                <a:lnTo>
                  <a:pt x="788266" y="3491708"/>
                </a:lnTo>
                <a:lnTo>
                  <a:pt x="807333" y="3490437"/>
                </a:lnTo>
                <a:lnTo>
                  <a:pt x="825765" y="3489801"/>
                </a:lnTo>
                <a:lnTo>
                  <a:pt x="844832" y="3488213"/>
                </a:lnTo>
                <a:lnTo>
                  <a:pt x="863263" y="3486624"/>
                </a:lnTo>
                <a:lnTo>
                  <a:pt x="881695" y="3484717"/>
                </a:lnTo>
                <a:lnTo>
                  <a:pt x="900126" y="3482492"/>
                </a:lnTo>
                <a:lnTo>
                  <a:pt x="918240" y="3480268"/>
                </a:lnTo>
                <a:lnTo>
                  <a:pt x="936354" y="3477408"/>
                </a:lnTo>
                <a:lnTo>
                  <a:pt x="954150" y="3474865"/>
                </a:lnTo>
                <a:lnTo>
                  <a:pt x="971946" y="3471688"/>
                </a:lnTo>
                <a:lnTo>
                  <a:pt x="989424" y="3468510"/>
                </a:lnTo>
                <a:lnTo>
                  <a:pt x="1006266" y="3464696"/>
                </a:lnTo>
                <a:lnTo>
                  <a:pt x="1023109" y="3460883"/>
                </a:lnTo>
                <a:lnTo>
                  <a:pt x="1039952" y="3457069"/>
                </a:lnTo>
                <a:lnTo>
                  <a:pt x="1056476" y="3452620"/>
                </a:lnTo>
                <a:lnTo>
                  <a:pt x="1072366" y="3448171"/>
                </a:lnTo>
                <a:lnTo>
                  <a:pt x="1087937" y="3443087"/>
                </a:lnTo>
                <a:lnTo>
                  <a:pt x="1102873" y="3438320"/>
                </a:lnTo>
                <a:lnTo>
                  <a:pt x="1118126" y="3432917"/>
                </a:lnTo>
                <a:lnTo>
                  <a:pt x="1132109" y="3427833"/>
                </a:lnTo>
                <a:lnTo>
                  <a:pt x="1146409" y="3421795"/>
                </a:lnTo>
                <a:lnTo>
                  <a:pt x="1159756" y="3415757"/>
                </a:lnTo>
                <a:lnTo>
                  <a:pt x="1172785" y="3409719"/>
                </a:lnTo>
                <a:lnTo>
                  <a:pt x="1185497" y="3403363"/>
                </a:lnTo>
                <a:lnTo>
                  <a:pt x="1197890" y="3396690"/>
                </a:lnTo>
                <a:lnTo>
                  <a:pt x="1209331" y="3389380"/>
                </a:lnTo>
                <a:lnTo>
                  <a:pt x="1219818" y="3382389"/>
                </a:lnTo>
                <a:lnTo>
                  <a:pt x="1230622" y="3375080"/>
                </a:lnTo>
                <a:lnTo>
                  <a:pt x="1239838" y="3367453"/>
                </a:lnTo>
                <a:lnTo>
                  <a:pt x="1239838" y="3464378"/>
                </a:lnTo>
                <a:lnTo>
                  <a:pt x="1239838" y="3464696"/>
                </a:lnTo>
                <a:lnTo>
                  <a:pt x="1239520" y="3468827"/>
                </a:lnTo>
                <a:lnTo>
                  <a:pt x="1239202" y="3472641"/>
                </a:lnTo>
                <a:lnTo>
                  <a:pt x="1238885" y="3477408"/>
                </a:lnTo>
                <a:lnTo>
                  <a:pt x="1237614" y="3482492"/>
                </a:lnTo>
                <a:lnTo>
                  <a:pt x="1236342" y="3487895"/>
                </a:lnTo>
                <a:lnTo>
                  <a:pt x="1234754" y="3492344"/>
                </a:lnTo>
                <a:lnTo>
                  <a:pt x="1232847" y="3497111"/>
                </a:lnTo>
                <a:lnTo>
                  <a:pt x="1230622" y="3501877"/>
                </a:lnTo>
                <a:lnTo>
                  <a:pt x="1228080" y="3506962"/>
                </a:lnTo>
                <a:lnTo>
                  <a:pt x="1225538" y="3511729"/>
                </a:lnTo>
                <a:lnTo>
                  <a:pt x="1222360" y="3516178"/>
                </a:lnTo>
                <a:lnTo>
                  <a:pt x="1218546" y="3520945"/>
                </a:lnTo>
                <a:lnTo>
                  <a:pt x="1214733" y="3525712"/>
                </a:lnTo>
                <a:lnTo>
                  <a:pt x="1210920" y="3529843"/>
                </a:lnTo>
                <a:lnTo>
                  <a:pt x="1202022" y="3539059"/>
                </a:lnTo>
                <a:lnTo>
                  <a:pt x="1192170" y="3547639"/>
                </a:lnTo>
                <a:lnTo>
                  <a:pt x="1181048" y="3556537"/>
                </a:lnTo>
                <a:lnTo>
                  <a:pt x="1169290" y="3564799"/>
                </a:lnTo>
                <a:lnTo>
                  <a:pt x="1156261" y="3572744"/>
                </a:lnTo>
                <a:lnTo>
                  <a:pt x="1141960" y="3580689"/>
                </a:lnTo>
                <a:lnTo>
                  <a:pt x="1127024" y="3587998"/>
                </a:lnTo>
                <a:lnTo>
                  <a:pt x="1111453" y="3595625"/>
                </a:lnTo>
                <a:lnTo>
                  <a:pt x="1094610" y="3602298"/>
                </a:lnTo>
                <a:lnTo>
                  <a:pt x="1077450" y="3608972"/>
                </a:lnTo>
                <a:lnTo>
                  <a:pt x="1058701" y="3615328"/>
                </a:lnTo>
                <a:lnTo>
                  <a:pt x="1039952" y="3621683"/>
                </a:lnTo>
                <a:lnTo>
                  <a:pt x="1020249" y="3627086"/>
                </a:lnTo>
                <a:lnTo>
                  <a:pt x="999593" y="3632806"/>
                </a:lnTo>
                <a:lnTo>
                  <a:pt x="978301" y="3637255"/>
                </a:lnTo>
                <a:lnTo>
                  <a:pt x="956056" y="3642022"/>
                </a:lnTo>
                <a:lnTo>
                  <a:pt x="933494" y="3646471"/>
                </a:lnTo>
                <a:lnTo>
                  <a:pt x="910613" y="3649967"/>
                </a:lnTo>
                <a:lnTo>
                  <a:pt x="887097" y="3653462"/>
                </a:lnTo>
                <a:lnTo>
                  <a:pt x="862946" y="3656640"/>
                </a:lnTo>
                <a:lnTo>
                  <a:pt x="838158" y="3659182"/>
                </a:lnTo>
                <a:lnTo>
                  <a:pt x="812736" y="3661407"/>
                </a:lnTo>
                <a:lnTo>
                  <a:pt x="787313" y="3662996"/>
                </a:lnTo>
                <a:lnTo>
                  <a:pt x="761572" y="3664267"/>
                </a:lnTo>
                <a:lnTo>
                  <a:pt x="735196" y="3664903"/>
                </a:lnTo>
                <a:lnTo>
                  <a:pt x="708185" y="3665538"/>
                </a:lnTo>
                <a:lnTo>
                  <a:pt x="680855" y="3664903"/>
                </a:lnTo>
                <a:lnTo>
                  <a:pt x="654161" y="3664267"/>
                </a:lnTo>
                <a:lnTo>
                  <a:pt x="627467" y="3662996"/>
                </a:lnTo>
                <a:lnTo>
                  <a:pt x="601409" y="3661089"/>
                </a:lnTo>
                <a:lnTo>
                  <a:pt x="575668" y="3659182"/>
                </a:lnTo>
                <a:lnTo>
                  <a:pt x="550246" y="3656322"/>
                </a:lnTo>
                <a:lnTo>
                  <a:pt x="525458" y="3653145"/>
                </a:lnTo>
                <a:lnTo>
                  <a:pt x="501307" y="3649649"/>
                </a:lnTo>
                <a:lnTo>
                  <a:pt x="478109" y="3645835"/>
                </a:lnTo>
                <a:lnTo>
                  <a:pt x="455228" y="3641069"/>
                </a:lnTo>
                <a:lnTo>
                  <a:pt x="432665" y="3636302"/>
                </a:lnTo>
                <a:lnTo>
                  <a:pt x="411374" y="3631217"/>
                </a:lnTo>
                <a:lnTo>
                  <a:pt x="390400" y="3625497"/>
                </a:lnTo>
                <a:lnTo>
                  <a:pt x="370380" y="3619777"/>
                </a:lnTo>
                <a:lnTo>
                  <a:pt x="350995" y="3613421"/>
                </a:lnTo>
                <a:lnTo>
                  <a:pt x="332563" y="3606747"/>
                </a:lnTo>
                <a:lnTo>
                  <a:pt x="315085" y="3599438"/>
                </a:lnTo>
                <a:lnTo>
                  <a:pt x="297925" y="3592447"/>
                </a:lnTo>
                <a:lnTo>
                  <a:pt x="282353" y="3584820"/>
                </a:lnTo>
                <a:lnTo>
                  <a:pt x="267735" y="3576875"/>
                </a:lnTo>
                <a:lnTo>
                  <a:pt x="253753" y="3568613"/>
                </a:lnTo>
                <a:lnTo>
                  <a:pt x="240724" y="3560350"/>
                </a:lnTo>
                <a:lnTo>
                  <a:pt x="229283" y="3551770"/>
                </a:lnTo>
                <a:lnTo>
                  <a:pt x="218796" y="3542872"/>
                </a:lnTo>
                <a:lnTo>
                  <a:pt x="213712" y="3538423"/>
                </a:lnTo>
                <a:lnTo>
                  <a:pt x="208945" y="3533656"/>
                </a:lnTo>
                <a:lnTo>
                  <a:pt x="204814" y="3529207"/>
                </a:lnTo>
                <a:lnTo>
                  <a:pt x="200683" y="3524440"/>
                </a:lnTo>
                <a:lnTo>
                  <a:pt x="196869" y="3519674"/>
                </a:lnTo>
                <a:lnTo>
                  <a:pt x="193374" y="3514907"/>
                </a:lnTo>
                <a:lnTo>
                  <a:pt x="190196" y="3510140"/>
                </a:lnTo>
                <a:lnTo>
                  <a:pt x="187653" y="3505055"/>
                </a:lnTo>
                <a:lnTo>
                  <a:pt x="185111" y="3500288"/>
                </a:lnTo>
                <a:lnTo>
                  <a:pt x="182887" y="3495204"/>
                </a:lnTo>
                <a:lnTo>
                  <a:pt x="181298" y="3490437"/>
                </a:lnTo>
                <a:lnTo>
                  <a:pt x="179709" y="3485352"/>
                </a:lnTo>
                <a:lnTo>
                  <a:pt x="178438" y="3480268"/>
                </a:lnTo>
                <a:lnTo>
                  <a:pt x="177802" y="3475183"/>
                </a:lnTo>
                <a:lnTo>
                  <a:pt x="176849" y="3470099"/>
                </a:lnTo>
                <a:lnTo>
                  <a:pt x="176849" y="3464696"/>
                </a:lnTo>
                <a:lnTo>
                  <a:pt x="176531" y="3464696"/>
                </a:lnTo>
                <a:lnTo>
                  <a:pt x="176531" y="3333132"/>
                </a:lnTo>
                <a:lnTo>
                  <a:pt x="176213" y="3329318"/>
                </a:lnTo>
                <a:lnTo>
                  <a:pt x="176531" y="3322327"/>
                </a:lnTo>
                <a:lnTo>
                  <a:pt x="177802" y="3314700"/>
                </a:lnTo>
                <a:close/>
                <a:moveTo>
                  <a:pt x="1771445" y="3307529"/>
                </a:moveTo>
                <a:lnTo>
                  <a:pt x="1771445" y="3411258"/>
                </a:lnTo>
                <a:lnTo>
                  <a:pt x="1789215" y="3413478"/>
                </a:lnTo>
                <a:lnTo>
                  <a:pt x="1807301" y="3415698"/>
                </a:lnTo>
                <a:lnTo>
                  <a:pt x="1825388" y="3417285"/>
                </a:lnTo>
                <a:lnTo>
                  <a:pt x="1843792" y="3419505"/>
                </a:lnTo>
                <a:lnTo>
                  <a:pt x="1843792" y="3315777"/>
                </a:lnTo>
                <a:lnTo>
                  <a:pt x="1825388" y="3314191"/>
                </a:lnTo>
                <a:lnTo>
                  <a:pt x="1807301" y="3312287"/>
                </a:lnTo>
                <a:lnTo>
                  <a:pt x="1789215" y="3309750"/>
                </a:lnTo>
                <a:lnTo>
                  <a:pt x="1771445" y="3307529"/>
                </a:lnTo>
                <a:close/>
                <a:moveTo>
                  <a:pt x="3178346" y="3281045"/>
                </a:moveTo>
                <a:lnTo>
                  <a:pt x="3178346" y="3395980"/>
                </a:lnTo>
                <a:lnTo>
                  <a:pt x="3201835" y="3396298"/>
                </a:lnTo>
                <a:lnTo>
                  <a:pt x="3225959" y="3396615"/>
                </a:lnTo>
                <a:lnTo>
                  <a:pt x="3258970" y="3396298"/>
                </a:lnTo>
                <a:lnTo>
                  <a:pt x="3258970" y="3281363"/>
                </a:lnTo>
                <a:lnTo>
                  <a:pt x="3225641" y="3281680"/>
                </a:lnTo>
                <a:lnTo>
                  <a:pt x="3201835" y="3281363"/>
                </a:lnTo>
                <a:lnTo>
                  <a:pt x="3178346" y="3281045"/>
                </a:lnTo>
                <a:close/>
                <a:moveTo>
                  <a:pt x="2609850" y="3275012"/>
                </a:moveTo>
                <a:lnTo>
                  <a:pt x="2613342" y="3281059"/>
                </a:lnTo>
                <a:lnTo>
                  <a:pt x="2617468" y="3287107"/>
                </a:lnTo>
                <a:lnTo>
                  <a:pt x="2621594" y="3292836"/>
                </a:lnTo>
                <a:lnTo>
                  <a:pt x="2626038" y="3298883"/>
                </a:lnTo>
                <a:lnTo>
                  <a:pt x="2631117" y="3304294"/>
                </a:lnTo>
                <a:lnTo>
                  <a:pt x="2635878" y="3310023"/>
                </a:lnTo>
                <a:lnTo>
                  <a:pt x="2641274" y="3315433"/>
                </a:lnTo>
                <a:lnTo>
                  <a:pt x="2646988" y="3320844"/>
                </a:lnTo>
                <a:lnTo>
                  <a:pt x="2658732" y="3331347"/>
                </a:lnTo>
                <a:lnTo>
                  <a:pt x="2671746" y="3341532"/>
                </a:lnTo>
                <a:lnTo>
                  <a:pt x="2685712" y="3351080"/>
                </a:lnTo>
                <a:lnTo>
                  <a:pt x="2700631" y="3360629"/>
                </a:lnTo>
                <a:lnTo>
                  <a:pt x="2715867" y="3369540"/>
                </a:lnTo>
                <a:lnTo>
                  <a:pt x="2732372" y="3378452"/>
                </a:lnTo>
                <a:lnTo>
                  <a:pt x="2749830" y="3386727"/>
                </a:lnTo>
                <a:lnTo>
                  <a:pt x="2767923" y="3394684"/>
                </a:lnTo>
                <a:lnTo>
                  <a:pt x="2786650" y="3402004"/>
                </a:lnTo>
                <a:lnTo>
                  <a:pt x="2805695" y="3409325"/>
                </a:lnTo>
                <a:lnTo>
                  <a:pt x="2826009" y="3416327"/>
                </a:lnTo>
                <a:lnTo>
                  <a:pt x="2846959" y="3422692"/>
                </a:lnTo>
                <a:lnTo>
                  <a:pt x="2867591" y="3428421"/>
                </a:lnTo>
                <a:lnTo>
                  <a:pt x="2889492" y="3434469"/>
                </a:lnTo>
                <a:lnTo>
                  <a:pt x="2912029" y="3439561"/>
                </a:lnTo>
                <a:lnTo>
                  <a:pt x="2934248" y="3444654"/>
                </a:lnTo>
                <a:lnTo>
                  <a:pt x="2957102" y="3449109"/>
                </a:lnTo>
                <a:lnTo>
                  <a:pt x="2980908" y="3453565"/>
                </a:lnTo>
                <a:lnTo>
                  <a:pt x="3004396" y="3457066"/>
                </a:lnTo>
                <a:lnTo>
                  <a:pt x="3028203" y="3460567"/>
                </a:lnTo>
                <a:lnTo>
                  <a:pt x="3052644" y="3463432"/>
                </a:lnTo>
                <a:lnTo>
                  <a:pt x="3077084" y="3465978"/>
                </a:lnTo>
                <a:lnTo>
                  <a:pt x="3101525" y="3468206"/>
                </a:lnTo>
                <a:lnTo>
                  <a:pt x="3125966" y="3470116"/>
                </a:lnTo>
                <a:lnTo>
                  <a:pt x="3150725" y="3471389"/>
                </a:lnTo>
                <a:lnTo>
                  <a:pt x="3175800" y="3472344"/>
                </a:lnTo>
                <a:lnTo>
                  <a:pt x="3200559" y="3472980"/>
                </a:lnTo>
                <a:lnTo>
                  <a:pt x="3225317" y="3473298"/>
                </a:lnTo>
                <a:lnTo>
                  <a:pt x="3246266" y="3473298"/>
                </a:lnTo>
                <a:lnTo>
                  <a:pt x="3267216" y="3472344"/>
                </a:lnTo>
                <a:lnTo>
                  <a:pt x="3288165" y="3472025"/>
                </a:lnTo>
                <a:lnTo>
                  <a:pt x="3308797" y="3470752"/>
                </a:lnTo>
                <a:lnTo>
                  <a:pt x="3329429" y="3469797"/>
                </a:lnTo>
                <a:lnTo>
                  <a:pt x="3350378" y="3468206"/>
                </a:lnTo>
                <a:lnTo>
                  <a:pt x="3371010" y="3466615"/>
                </a:lnTo>
                <a:lnTo>
                  <a:pt x="3391325" y="3464068"/>
                </a:lnTo>
                <a:lnTo>
                  <a:pt x="3411957" y="3462159"/>
                </a:lnTo>
                <a:lnTo>
                  <a:pt x="3431954" y="3459294"/>
                </a:lnTo>
                <a:lnTo>
                  <a:pt x="3451951" y="3456748"/>
                </a:lnTo>
                <a:lnTo>
                  <a:pt x="3471948" y="3453565"/>
                </a:lnTo>
                <a:lnTo>
                  <a:pt x="3491628" y="3450064"/>
                </a:lnTo>
                <a:lnTo>
                  <a:pt x="3510990" y="3446245"/>
                </a:lnTo>
                <a:lnTo>
                  <a:pt x="3530035" y="3442107"/>
                </a:lnTo>
                <a:lnTo>
                  <a:pt x="3548763" y="3437970"/>
                </a:lnTo>
                <a:lnTo>
                  <a:pt x="3567173" y="3433196"/>
                </a:lnTo>
                <a:lnTo>
                  <a:pt x="3585265" y="3428421"/>
                </a:lnTo>
                <a:lnTo>
                  <a:pt x="3603041" y="3423329"/>
                </a:lnTo>
                <a:lnTo>
                  <a:pt x="3620498" y="3418237"/>
                </a:lnTo>
                <a:lnTo>
                  <a:pt x="3637004" y="3412826"/>
                </a:lnTo>
                <a:lnTo>
                  <a:pt x="3653510" y="3406779"/>
                </a:lnTo>
                <a:lnTo>
                  <a:pt x="3669698" y="3400731"/>
                </a:lnTo>
                <a:lnTo>
                  <a:pt x="3685251" y="3394048"/>
                </a:lnTo>
                <a:lnTo>
                  <a:pt x="3700170" y="3387682"/>
                </a:lnTo>
                <a:lnTo>
                  <a:pt x="3714770" y="3380680"/>
                </a:lnTo>
                <a:lnTo>
                  <a:pt x="3728419" y="3373678"/>
                </a:lnTo>
                <a:lnTo>
                  <a:pt x="3741751" y="3366039"/>
                </a:lnTo>
                <a:lnTo>
                  <a:pt x="3754765" y="3358719"/>
                </a:lnTo>
                <a:lnTo>
                  <a:pt x="3767144" y="3350762"/>
                </a:lnTo>
                <a:lnTo>
                  <a:pt x="3778571" y="3342487"/>
                </a:lnTo>
                <a:lnTo>
                  <a:pt x="3789363" y="3333575"/>
                </a:lnTo>
                <a:lnTo>
                  <a:pt x="3789363" y="3441471"/>
                </a:lnTo>
                <a:lnTo>
                  <a:pt x="3788728" y="3442107"/>
                </a:lnTo>
                <a:lnTo>
                  <a:pt x="3788411" y="3451019"/>
                </a:lnTo>
                <a:lnTo>
                  <a:pt x="3787776" y="3456748"/>
                </a:lnTo>
                <a:lnTo>
                  <a:pt x="3786506" y="3462159"/>
                </a:lnTo>
                <a:lnTo>
                  <a:pt x="3785237" y="3467569"/>
                </a:lnTo>
                <a:lnTo>
                  <a:pt x="3783332" y="3472980"/>
                </a:lnTo>
                <a:lnTo>
                  <a:pt x="3781428" y="3478391"/>
                </a:lnTo>
                <a:lnTo>
                  <a:pt x="3778571" y="3483801"/>
                </a:lnTo>
                <a:lnTo>
                  <a:pt x="3775714" y="3489212"/>
                </a:lnTo>
                <a:lnTo>
                  <a:pt x="3772540" y="3494305"/>
                </a:lnTo>
                <a:lnTo>
                  <a:pt x="3769048" y="3499715"/>
                </a:lnTo>
                <a:lnTo>
                  <a:pt x="3765557" y="3504808"/>
                </a:lnTo>
                <a:lnTo>
                  <a:pt x="3761113" y="3509900"/>
                </a:lnTo>
                <a:lnTo>
                  <a:pt x="3756987" y="3514674"/>
                </a:lnTo>
                <a:lnTo>
                  <a:pt x="3752226" y="3519767"/>
                </a:lnTo>
                <a:lnTo>
                  <a:pt x="3747147" y="3525177"/>
                </a:lnTo>
                <a:lnTo>
                  <a:pt x="3741433" y="3529633"/>
                </a:lnTo>
                <a:lnTo>
                  <a:pt x="3736037" y="3534407"/>
                </a:lnTo>
                <a:lnTo>
                  <a:pt x="3723658" y="3543956"/>
                </a:lnTo>
                <a:lnTo>
                  <a:pt x="3710327" y="3553504"/>
                </a:lnTo>
                <a:lnTo>
                  <a:pt x="3696043" y="3562097"/>
                </a:lnTo>
                <a:lnTo>
                  <a:pt x="3680490" y="3571009"/>
                </a:lnTo>
                <a:lnTo>
                  <a:pt x="3663667" y="3579603"/>
                </a:lnTo>
                <a:lnTo>
                  <a:pt x="3646526" y="3587560"/>
                </a:lnTo>
                <a:lnTo>
                  <a:pt x="3627799" y="3595516"/>
                </a:lnTo>
                <a:lnTo>
                  <a:pt x="3608754" y="3602837"/>
                </a:lnTo>
                <a:lnTo>
                  <a:pt x="3588122" y="3609521"/>
                </a:lnTo>
                <a:lnTo>
                  <a:pt x="3566855" y="3616523"/>
                </a:lnTo>
                <a:lnTo>
                  <a:pt x="3544636" y="3622570"/>
                </a:lnTo>
                <a:lnTo>
                  <a:pt x="3522417" y="3628935"/>
                </a:lnTo>
                <a:lnTo>
                  <a:pt x="3498611" y="3634664"/>
                </a:lnTo>
                <a:lnTo>
                  <a:pt x="3474170" y="3639757"/>
                </a:lnTo>
                <a:lnTo>
                  <a:pt x="3449412" y="3644213"/>
                </a:lnTo>
                <a:lnTo>
                  <a:pt x="3423701" y="3648350"/>
                </a:lnTo>
                <a:lnTo>
                  <a:pt x="3397356" y="3652488"/>
                </a:lnTo>
                <a:lnTo>
                  <a:pt x="3370376" y="3655671"/>
                </a:lnTo>
                <a:lnTo>
                  <a:pt x="3343395" y="3658853"/>
                </a:lnTo>
                <a:lnTo>
                  <a:pt x="3315146" y="3661081"/>
                </a:lnTo>
                <a:lnTo>
                  <a:pt x="3286896" y="3662673"/>
                </a:lnTo>
                <a:lnTo>
                  <a:pt x="3258011" y="3664264"/>
                </a:lnTo>
                <a:lnTo>
                  <a:pt x="3228491" y="3664901"/>
                </a:lnTo>
                <a:lnTo>
                  <a:pt x="3198972" y="3665537"/>
                </a:lnTo>
                <a:lnTo>
                  <a:pt x="3168500" y="3664901"/>
                </a:lnTo>
                <a:lnTo>
                  <a:pt x="3138663" y="3664264"/>
                </a:lnTo>
                <a:lnTo>
                  <a:pt x="3109143" y="3662673"/>
                </a:lnTo>
                <a:lnTo>
                  <a:pt x="3080259" y="3660763"/>
                </a:lnTo>
                <a:lnTo>
                  <a:pt x="3051374" y="3658217"/>
                </a:lnTo>
                <a:lnTo>
                  <a:pt x="3023441" y="3655034"/>
                </a:lnTo>
                <a:lnTo>
                  <a:pt x="2996144" y="3651533"/>
                </a:lnTo>
                <a:lnTo>
                  <a:pt x="2969481" y="3647714"/>
                </a:lnTo>
                <a:lnTo>
                  <a:pt x="2943453" y="3643258"/>
                </a:lnTo>
                <a:lnTo>
                  <a:pt x="2917742" y="3638165"/>
                </a:lnTo>
                <a:lnTo>
                  <a:pt x="2892984" y="3633073"/>
                </a:lnTo>
                <a:lnTo>
                  <a:pt x="2869178" y="3627026"/>
                </a:lnTo>
                <a:lnTo>
                  <a:pt x="2846007" y="3620660"/>
                </a:lnTo>
                <a:lnTo>
                  <a:pt x="2823470" y="3614295"/>
                </a:lnTo>
                <a:lnTo>
                  <a:pt x="2802203" y="3607293"/>
                </a:lnTo>
                <a:lnTo>
                  <a:pt x="2781889" y="3599654"/>
                </a:lnTo>
                <a:lnTo>
                  <a:pt x="2762527" y="3592334"/>
                </a:lnTo>
                <a:lnTo>
                  <a:pt x="2743799" y="3584059"/>
                </a:lnTo>
                <a:lnTo>
                  <a:pt x="2726024" y="3575783"/>
                </a:lnTo>
                <a:lnTo>
                  <a:pt x="2709518" y="3566872"/>
                </a:lnTo>
                <a:lnTo>
                  <a:pt x="2694600" y="3557960"/>
                </a:lnTo>
                <a:lnTo>
                  <a:pt x="2679999" y="3548412"/>
                </a:lnTo>
                <a:lnTo>
                  <a:pt x="2666985" y="3538863"/>
                </a:lnTo>
                <a:lnTo>
                  <a:pt x="2660954" y="3533771"/>
                </a:lnTo>
                <a:lnTo>
                  <a:pt x="2655240" y="3528997"/>
                </a:lnTo>
                <a:lnTo>
                  <a:pt x="2650162" y="3523904"/>
                </a:lnTo>
                <a:lnTo>
                  <a:pt x="2645083" y="3518812"/>
                </a:lnTo>
                <a:lnTo>
                  <a:pt x="2639687" y="3513719"/>
                </a:lnTo>
                <a:lnTo>
                  <a:pt x="2635561" y="3508309"/>
                </a:lnTo>
                <a:lnTo>
                  <a:pt x="2631434" y="3503216"/>
                </a:lnTo>
                <a:lnTo>
                  <a:pt x="2627625" y="3497806"/>
                </a:lnTo>
                <a:lnTo>
                  <a:pt x="2624134" y="3492713"/>
                </a:lnTo>
                <a:lnTo>
                  <a:pt x="2620960" y="3486984"/>
                </a:lnTo>
                <a:lnTo>
                  <a:pt x="2618103" y="3481574"/>
                </a:lnTo>
                <a:lnTo>
                  <a:pt x="2615881" y="3476163"/>
                </a:lnTo>
                <a:lnTo>
                  <a:pt x="2613659" y="3470434"/>
                </a:lnTo>
                <a:lnTo>
                  <a:pt x="2612072" y="3465023"/>
                </a:lnTo>
                <a:lnTo>
                  <a:pt x="2610485" y="3459294"/>
                </a:lnTo>
                <a:lnTo>
                  <a:pt x="2609850" y="3453565"/>
                </a:lnTo>
                <a:lnTo>
                  <a:pt x="2609215" y="3447836"/>
                </a:lnTo>
                <a:lnTo>
                  <a:pt x="2609215" y="3442107"/>
                </a:lnTo>
                <a:lnTo>
                  <a:pt x="2608580" y="3442426"/>
                </a:lnTo>
                <a:lnTo>
                  <a:pt x="2608580" y="3295700"/>
                </a:lnTo>
                <a:lnTo>
                  <a:pt x="2608263" y="3291881"/>
                </a:lnTo>
                <a:lnTo>
                  <a:pt x="2608580" y="3283287"/>
                </a:lnTo>
                <a:lnTo>
                  <a:pt x="2609850" y="3275012"/>
                </a:lnTo>
                <a:close/>
                <a:moveTo>
                  <a:pt x="1625482" y="3274222"/>
                </a:moveTo>
                <a:lnTo>
                  <a:pt x="1625482" y="3379536"/>
                </a:lnTo>
                <a:lnTo>
                  <a:pt x="1642935" y="3384612"/>
                </a:lnTo>
                <a:lnTo>
                  <a:pt x="1661021" y="3389370"/>
                </a:lnTo>
                <a:lnTo>
                  <a:pt x="1679425" y="3394128"/>
                </a:lnTo>
                <a:lnTo>
                  <a:pt x="1698464" y="3398252"/>
                </a:lnTo>
                <a:lnTo>
                  <a:pt x="1698464" y="3294206"/>
                </a:lnTo>
                <a:lnTo>
                  <a:pt x="1679425" y="3289448"/>
                </a:lnTo>
                <a:lnTo>
                  <a:pt x="1661021" y="3284690"/>
                </a:lnTo>
                <a:lnTo>
                  <a:pt x="1642935" y="3279932"/>
                </a:lnTo>
                <a:lnTo>
                  <a:pt x="1625482" y="3274222"/>
                </a:lnTo>
                <a:close/>
                <a:moveTo>
                  <a:pt x="3016148" y="3266758"/>
                </a:moveTo>
                <a:lnTo>
                  <a:pt x="3016148" y="3382010"/>
                </a:lnTo>
                <a:lnTo>
                  <a:pt x="3035827" y="3384868"/>
                </a:lnTo>
                <a:lnTo>
                  <a:pt x="3056142" y="3387090"/>
                </a:lnTo>
                <a:lnTo>
                  <a:pt x="3076456" y="3389630"/>
                </a:lnTo>
                <a:lnTo>
                  <a:pt x="3097406" y="3391535"/>
                </a:lnTo>
                <a:lnTo>
                  <a:pt x="3097406" y="3276283"/>
                </a:lnTo>
                <a:lnTo>
                  <a:pt x="3076456" y="3274378"/>
                </a:lnTo>
                <a:lnTo>
                  <a:pt x="3056142" y="3271838"/>
                </a:lnTo>
                <a:lnTo>
                  <a:pt x="3035827" y="3269615"/>
                </a:lnTo>
                <a:lnTo>
                  <a:pt x="3016148" y="3266758"/>
                </a:lnTo>
                <a:close/>
                <a:moveTo>
                  <a:pt x="2854584" y="3230245"/>
                </a:moveTo>
                <a:lnTo>
                  <a:pt x="2854584" y="3347403"/>
                </a:lnTo>
                <a:lnTo>
                  <a:pt x="2873946" y="3352800"/>
                </a:lnTo>
                <a:lnTo>
                  <a:pt x="2893626" y="3357880"/>
                </a:lnTo>
                <a:lnTo>
                  <a:pt x="2914258" y="3362960"/>
                </a:lnTo>
                <a:lnTo>
                  <a:pt x="2935524" y="3367723"/>
                </a:lnTo>
                <a:lnTo>
                  <a:pt x="2935524" y="3251835"/>
                </a:lnTo>
                <a:lnTo>
                  <a:pt x="2914258" y="3246755"/>
                </a:lnTo>
                <a:lnTo>
                  <a:pt x="2893626" y="3241675"/>
                </a:lnTo>
                <a:lnTo>
                  <a:pt x="2873946" y="3235960"/>
                </a:lnTo>
                <a:lnTo>
                  <a:pt x="2854584" y="3230245"/>
                </a:lnTo>
                <a:close/>
                <a:moveTo>
                  <a:pt x="1480154" y="3217441"/>
                </a:moveTo>
                <a:lnTo>
                  <a:pt x="1480154" y="3305626"/>
                </a:lnTo>
                <a:lnTo>
                  <a:pt x="1482375" y="3307847"/>
                </a:lnTo>
                <a:lnTo>
                  <a:pt x="1484914" y="3310701"/>
                </a:lnTo>
                <a:lnTo>
                  <a:pt x="1491895" y="3316411"/>
                </a:lnTo>
                <a:lnTo>
                  <a:pt x="1500145" y="3322755"/>
                </a:lnTo>
                <a:lnTo>
                  <a:pt x="1509664" y="3329100"/>
                </a:lnTo>
                <a:lnTo>
                  <a:pt x="1519818" y="3335444"/>
                </a:lnTo>
                <a:lnTo>
                  <a:pt x="1530924" y="3341788"/>
                </a:lnTo>
                <a:lnTo>
                  <a:pt x="1542030" y="3347498"/>
                </a:lnTo>
                <a:lnTo>
                  <a:pt x="1553136" y="3352891"/>
                </a:lnTo>
                <a:lnTo>
                  <a:pt x="1553136" y="3255189"/>
                </a:lnTo>
                <a:lnTo>
                  <a:pt x="1539174" y="3249797"/>
                </a:lnTo>
                <a:lnTo>
                  <a:pt x="1527116" y="3244721"/>
                </a:lnTo>
                <a:lnTo>
                  <a:pt x="1516010" y="3239646"/>
                </a:lnTo>
                <a:lnTo>
                  <a:pt x="1506174" y="3234888"/>
                </a:lnTo>
                <a:lnTo>
                  <a:pt x="1497924" y="3230130"/>
                </a:lnTo>
                <a:lnTo>
                  <a:pt x="1490626" y="3226006"/>
                </a:lnTo>
                <a:lnTo>
                  <a:pt x="1484914" y="3221565"/>
                </a:lnTo>
                <a:lnTo>
                  <a:pt x="1480154" y="3217441"/>
                </a:lnTo>
                <a:close/>
                <a:moveTo>
                  <a:pt x="2426374" y="3213000"/>
                </a:moveTo>
                <a:lnTo>
                  <a:pt x="2420662" y="3217124"/>
                </a:lnTo>
                <a:lnTo>
                  <a:pt x="2413999" y="3221565"/>
                </a:lnTo>
                <a:lnTo>
                  <a:pt x="2406701" y="3226323"/>
                </a:lnTo>
                <a:lnTo>
                  <a:pt x="2399720" y="3230130"/>
                </a:lnTo>
                <a:lnTo>
                  <a:pt x="2392739" y="3234253"/>
                </a:lnTo>
                <a:lnTo>
                  <a:pt x="2385124" y="3237743"/>
                </a:lnTo>
                <a:lnTo>
                  <a:pt x="2378460" y="3240915"/>
                </a:lnTo>
                <a:lnTo>
                  <a:pt x="2371797" y="3243135"/>
                </a:lnTo>
                <a:lnTo>
                  <a:pt x="2371797" y="3350353"/>
                </a:lnTo>
                <a:lnTo>
                  <a:pt x="2379729" y="3346864"/>
                </a:lnTo>
                <a:lnTo>
                  <a:pt x="2387028" y="3342423"/>
                </a:lnTo>
                <a:lnTo>
                  <a:pt x="2394643" y="3338299"/>
                </a:lnTo>
                <a:lnTo>
                  <a:pt x="2401941" y="3333541"/>
                </a:lnTo>
                <a:lnTo>
                  <a:pt x="2409239" y="3328782"/>
                </a:lnTo>
                <a:lnTo>
                  <a:pt x="2415585" y="3324024"/>
                </a:lnTo>
                <a:lnTo>
                  <a:pt x="2421297" y="3319266"/>
                </a:lnTo>
                <a:lnTo>
                  <a:pt x="2426374" y="3314508"/>
                </a:lnTo>
                <a:lnTo>
                  <a:pt x="2426374" y="3213000"/>
                </a:lnTo>
                <a:close/>
                <a:moveTo>
                  <a:pt x="2692385" y="3167062"/>
                </a:moveTo>
                <a:lnTo>
                  <a:pt x="2692385" y="3264535"/>
                </a:lnTo>
                <a:lnTo>
                  <a:pt x="2695241" y="3267393"/>
                </a:lnTo>
                <a:lnTo>
                  <a:pt x="2698098" y="3270250"/>
                </a:lnTo>
                <a:lnTo>
                  <a:pt x="2705399" y="3276600"/>
                </a:lnTo>
                <a:lnTo>
                  <a:pt x="2714921" y="3283903"/>
                </a:lnTo>
                <a:lnTo>
                  <a:pt x="2725078" y="3290888"/>
                </a:lnTo>
                <a:lnTo>
                  <a:pt x="2737140" y="3297873"/>
                </a:lnTo>
                <a:lnTo>
                  <a:pt x="2748884" y="3305175"/>
                </a:lnTo>
                <a:lnTo>
                  <a:pt x="2761581" y="3311525"/>
                </a:lnTo>
                <a:lnTo>
                  <a:pt x="2773325" y="3317240"/>
                </a:lnTo>
                <a:lnTo>
                  <a:pt x="2773325" y="3208337"/>
                </a:lnTo>
                <a:lnTo>
                  <a:pt x="2758407" y="3202940"/>
                </a:lnTo>
                <a:lnTo>
                  <a:pt x="2744441" y="3196907"/>
                </a:lnTo>
                <a:lnTo>
                  <a:pt x="2732379" y="3191510"/>
                </a:lnTo>
                <a:lnTo>
                  <a:pt x="2721269" y="3186430"/>
                </a:lnTo>
                <a:lnTo>
                  <a:pt x="2712064" y="3180715"/>
                </a:lnTo>
                <a:lnTo>
                  <a:pt x="2704446" y="3176270"/>
                </a:lnTo>
                <a:lnTo>
                  <a:pt x="2697781" y="3171507"/>
                </a:lnTo>
                <a:lnTo>
                  <a:pt x="2692385" y="3167062"/>
                </a:lnTo>
                <a:close/>
                <a:moveTo>
                  <a:pt x="3744614" y="3161665"/>
                </a:moveTo>
                <a:lnTo>
                  <a:pt x="3737949" y="3166745"/>
                </a:lnTo>
                <a:lnTo>
                  <a:pt x="3730648" y="3171507"/>
                </a:lnTo>
                <a:lnTo>
                  <a:pt x="3722713" y="3176587"/>
                </a:lnTo>
                <a:lnTo>
                  <a:pt x="3715095" y="3180715"/>
                </a:lnTo>
                <a:lnTo>
                  <a:pt x="3706524" y="3185160"/>
                </a:lnTo>
                <a:lnTo>
                  <a:pt x="3698907" y="3189287"/>
                </a:lnTo>
                <a:lnTo>
                  <a:pt x="3691289" y="3192780"/>
                </a:lnTo>
                <a:lnTo>
                  <a:pt x="3683671" y="3195320"/>
                </a:lnTo>
                <a:lnTo>
                  <a:pt x="3683671" y="3315018"/>
                </a:lnTo>
                <a:lnTo>
                  <a:pt x="3692558" y="3310573"/>
                </a:lnTo>
                <a:lnTo>
                  <a:pt x="3701128" y="3305810"/>
                </a:lnTo>
                <a:lnTo>
                  <a:pt x="3709381" y="3301048"/>
                </a:lnTo>
                <a:lnTo>
                  <a:pt x="3717634" y="3295968"/>
                </a:lnTo>
                <a:lnTo>
                  <a:pt x="3725252" y="3290570"/>
                </a:lnTo>
                <a:lnTo>
                  <a:pt x="3732235" y="3285490"/>
                </a:lnTo>
                <a:lnTo>
                  <a:pt x="3738901" y="3279775"/>
                </a:lnTo>
                <a:lnTo>
                  <a:pt x="3744614" y="3275013"/>
                </a:lnTo>
                <a:lnTo>
                  <a:pt x="3744614" y="3161665"/>
                </a:lnTo>
                <a:close/>
                <a:moveTo>
                  <a:pt x="771525" y="3136900"/>
                </a:moveTo>
                <a:lnTo>
                  <a:pt x="805634" y="3143476"/>
                </a:lnTo>
                <a:lnTo>
                  <a:pt x="812009" y="3145042"/>
                </a:lnTo>
                <a:lnTo>
                  <a:pt x="818066" y="3146921"/>
                </a:lnTo>
                <a:lnTo>
                  <a:pt x="823167" y="3148486"/>
                </a:lnTo>
                <a:lnTo>
                  <a:pt x="827311" y="3150365"/>
                </a:lnTo>
                <a:lnTo>
                  <a:pt x="831455" y="3152557"/>
                </a:lnTo>
                <a:lnTo>
                  <a:pt x="835280" y="3155062"/>
                </a:lnTo>
                <a:lnTo>
                  <a:pt x="842612" y="3160072"/>
                </a:lnTo>
                <a:lnTo>
                  <a:pt x="845162" y="3162890"/>
                </a:lnTo>
                <a:lnTo>
                  <a:pt x="847075" y="3165082"/>
                </a:lnTo>
                <a:lnTo>
                  <a:pt x="848669" y="3167587"/>
                </a:lnTo>
                <a:lnTo>
                  <a:pt x="849944" y="3170092"/>
                </a:lnTo>
                <a:lnTo>
                  <a:pt x="850900" y="3172597"/>
                </a:lnTo>
                <a:lnTo>
                  <a:pt x="850900" y="3175416"/>
                </a:lnTo>
                <a:lnTo>
                  <a:pt x="850262" y="3177608"/>
                </a:lnTo>
                <a:lnTo>
                  <a:pt x="849625" y="3180426"/>
                </a:lnTo>
                <a:lnTo>
                  <a:pt x="848031" y="3182618"/>
                </a:lnTo>
                <a:lnTo>
                  <a:pt x="846437" y="3185123"/>
                </a:lnTo>
                <a:lnTo>
                  <a:pt x="844206" y="3187315"/>
                </a:lnTo>
                <a:lnTo>
                  <a:pt x="841656" y="3189820"/>
                </a:lnTo>
                <a:lnTo>
                  <a:pt x="838468" y="3191699"/>
                </a:lnTo>
                <a:lnTo>
                  <a:pt x="834961" y="3193577"/>
                </a:lnTo>
                <a:lnTo>
                  <a:pt x="831136" y="3195143"/>
                </a:lnTo>
                <a:lnTo>
                  <a:pt x="826992" y="3197022"/>
                </a:lnTo>
                <a:lnTo>
                  <a:pt x="820935" y="3198587"/>
                </a:lnTo>
                <a:lnTo>
                  <a:pt x="815197" y="3200153"/>
                </a:lnTo>
                <a:lnTo>
                  <a:pt x="808503" y="3201719"/>
                </a:lnTo>
                <a:lnTo>
                  <a:pt x="801171" y="3202971"/>
                </a:lnTo>
                <a:lnTo>
                  <a:pt x="787145" y="3204537"/>
                </a:lnTo>
                <a:lnTo>
                  <a:pt x="771525" y="3205163"/>
                </a:lnTo>
                <a:lnTo>
                  <a:pt x="771525" y="3136900"/>
                </a:lnTo>
                <a:close/>
                <a:moveTo>
                  <a:pt x="200025" y="3117850"/>
                </a:moveTo>
                <a:lnTo>
                  <a:pt x="200343" y="3123582"/>
                </a:lnTo>
                <a:lnTo>
                  <a:pt x="201296" y="3129631"/>
                </a:lnTo>
                <a:lnTo>
                  <a:pt x="202567" y="3135044"/>
                </a:lnTo>
                <a:lnTo>
                  <a:pt x="204155" y="3141094"/>
                </a:lnTo>
                <a:lnTo>
                  <a:pt x="206061" y="3146507"/>
                </a:lnTo>
                <a:lnTo>
                  <a:pt x="208285" y="3152238"/>
                </a:lnTo>
                <a:lnTo>
                  <a:pt x="211144" y="3157651"/>
                </a:lnTo>
                <a:lnTo>
                  <a:pt x="214321" y="3163064"/>
                </a:lnTo>
                <a:lnTo>
                  <a:pt x="217816" y="3168795"/>
                </a:lnTo>
                <a:lnTo>
                  <a:pt x="221310" y="3173890"/>
                </a:lnTo>
                <a:lnTo>
                  <a:pt x="225758" y="3179303"/>
                </a:lnTo>
                <a:lnTo>
                  <a:pt x="230206" y="3184715"/>
                </a:lnTo>
                <a:lnTo>
                  <a:pt x="235289" y="3189810"/>
                </a:lnTo>
                <a:lnTo>
                  <a:pt x="240372" y="3194904"/>
                </a:lnTo>
                <a:lnTo>
                  <a:pt x="245773" y="3199999"/>
                </a:lnTo>
                <a:lnTo>
                  <a:pt x="251809" y="3205093"/>
                </a:lnTo>
                <a:lnTo>
                  <a:pt x="251809" y="3304436"/>
                </a:lnTo>
                <a:lnTo>
                  <a:pt x="254032" y="3306983"/>
                </a:lnTo>
                <a:lnTo>
                  <a:pt x="256574" y="3309531"/>
                </a:lnTo>
                <a:lnTo>
                  <a:pt x="263563" y="3315580"/>
                </a:lnTo>
                <a:lnTo>
                  <a:pt x="271823" y="3321948"/>
                </a:lnTo>
                <a:lnTo>
                  <a:pt x="281354" y="3328317"/>
                </a:lnTo>
                <a:lnTo>
                  <a:pt x="291520" y="3335003"/>
                </a:lnTo>
                <a:lnTo>
                  <a:pt x="302639" y="3340734"/>
                </a:lnTo>
                <a:lnTo>
                  <a:pt x="313758" y="3346784"/>
                </a:lnTo>
                <a:lnTo>
                  <a:pt x="324877" y="3351879"/>
                </a:lnTo>
                <a:lnTo>
                  <a:pt x="324877" y="3249352"/>
                </a:lnTo>
                <a:lnTo>
                  <a:pt x="341715" y="3256994"/>
                </a:lnTo>
                <a:lnTo>
                  <a:pt x="359505" y="3263999"/>
                </a:lnTo>
                <a:lnTo>
                  <a:pt x="377931" y="3270685"/>
                </a:lnTo>
                <a:lnTo>
                  <a:pt x="397311" y="3277053"/>
                </a:lnTo>
                <a:lnTo>
                  <a:pt x="397311" y="3378943"/>
                </a:lnTo>
                <a:lnTo>
                  <a:pt x="414783" y="3384038"/>
                </a:lnTo>
                <a:lnTo>
                  <a:pt x="432892" y="3388814"/>
                </a:lnTo>
                <a:lnTo>
                  <a:pt x="451318" y="3393590"/>
                </a:lnTo>
                <a:lnTo>
                  <a:pt x="470379" y="3397729"/>
                </a:lnTo>
                <a:lnTo>
                  <a:pt x="470379" y="3296476"/>
                </a:lnTo>
                <a:lnTo>
                  <a:pt x="488170" y="3300615"/>
                </a:lnTo>
                <a:lnTo>
                  <a:pt x="506278" y="3303799"/>
                </a:lnTo>
                <a:lnTo>
                  <a:pt x="524386" y="3306983"/>
                </a:lnTo>
                <a:lnTo>
                  <a:pt x="543448" y="3309849"/>
                </a:lnTo>
                <a:lnTo>
                  <a:pt x="543448" y="3410465"/>
                </a:lnTo>
                <a:lnTo>
                  <a:pt x="561238" y="3412694"/>
                </a:lnTo>
                <a:lnTo>
                  <a:pt x="579347" y="3415241"/>
                </a:lnTo>
                <a:lnTo>
                  <a:pt x="597455" y="3417152"/>
                </a:lnTo>
                <a:lnTo>
                  <a:pt x="615881" y="3418744"/>
                </a:lnTo>
                <a:lnTo>
                  <a:pt x="615881" y="3318446"/>
                </a:lnTo>
                <a:lnTo>
                  <a:pt x="634307" y="3320038"/>
                </a:lnTo>
                <a:lnTo>
                  <a:pt x="652415" y="3320993"/>
                </a:lnTo>
                <a:lnTo>
                  <a:pt x="670524" y="3321948"/>
                </a:lnTo>
                <a:lnTo>
                  <a:pt x="688950" y="3322585"/>
                </a:lnTo>
                <a:lnTo>
                  <a:pt x="688950" y="3422883"/>
                </a:lnTo>
                <a:lnTo>
                  <a:pt x="710235" y="3423520"/>
                </a:lnTo>
                <a:lnTo>
                  <a:pt x="732155" y="3423520"/>
                </a:lnTo>
                <a:lnTo>
                  <a:pt x="762018" y="3423201"/>
                </a:lnTo>
                <a:lnTo>
                  <a:pt x="762018" y="3322904"/>
                </a:lnTo>
                <a:lnTo>
                  <a:pt x="790928" y="3321948"/>
                </a:lnTo>
                <a:lnTo>
                  <a:pt x="818884" y="3320675"/>
                </a:lnTo>
                <a:lnTo>
                  <a:pt x="846524" y="3318446"/>
                </a:lnTo>
                <a:lnTo>
                  <a:pt x="873845" y="3315899"/>
                </a:lnTo>
                <a:lnTo>
                  <a:pt x="900531" y="3312715"/>
                </a:lnTo>
                <a:lnTo>
                  <a:pt x="926581" y="3309212"/>
                </a:lnTo>
                <a:lnTo>
                  <a:pt x="951996" y="3304755"/>
                </a:lnTo>
                <a:lnTo>
                  <a:pt x="976776" y="3299978"/>
                </a:lnTo>
                <a:lnTo>
                  <a:pt x="1000921" y="3294884"/>
                </a:lnTo>
                <a:lnTo>
                  <a:pt x="1023794" y="3289471"/>
                </a:lnTo>
                <a:lnTo>
                  <a:pt x="1046350" y="3283421"/>
                </a:lnTo>
                <a:lnTo>
                  <a:pt x="1067953" y="3277053"/>
                </a:lnTo>
                <a:lnTo>
                  <a:pt x="1088285" y="3270048"/>
                </a:lnTo>
                <a:lnTo>
                  <a:pt x="1108300" y="3263043"/>
                </a:lnTo>
                <a:lnTo>
                  <a:pt x="1126726" y="3255083"/>
                </a:lnTo>
                <a:lnTo>
                  <a:pt x="1144516" y="3247123"/>
                </a:lnTo>
                <a:lnTo>
                  <a:pt x="1144516" y="3349968"/>
                </a:lnTo>
                <a:lnTo>
                  <a:pt x="1152459" y="3346147"/>
                </a:lnTo>
                <a:lnTo>
                  <a:pt x="1159766" y="3342008"/>
                </a:lnTo>
                <a:lnTo>
                  <a:pt x="1167390" y="3337232"/>
                </a:lnTo>
                <a:lnTo>
                  <a:pt x="1175015" y="3332456"/>
                </a:lnTo>
                <a:lnTo>
                  <a:pt x="1182004" y="3327680"/>
                </a:lnTo>
                <a:lnTo>
                  <a:pt x="1188358" y="3322904"/>
                </a:lnTo>
                <a:lnTo>
                  <a:pt x="1194076" y="3318446"/>
                </a:lnTo>
                <a:lnTo>
                  <a:pt x="1199477" y="3313988"/>
                </a:lnTo>
                <a:lnTo>
                  <a:pt x="1199477" y="3215601"/>
                </a:lnTo>
                <a:lnTo>
                  <a:pt x="1206784" y="3209870"/>
                </a:lnTo>
                <a:lnTo>
                  <a:pt x="1213455" y="3204457"/>
                </a:lnTo>
                <a:lnTo>
                  <a:pt x="1220126" y="3198725"/>
                </a:lnTo>
                <a:lnTo>
                  <a:pt x="1226163" y="3192994"/>
                </a:lnTo>
                <a:lnTo>
                  <a:pt x="1232199" y="3186944"/>
                </a:lnTo>
                <a:lnTo>
                  <a:pt x="1237282" y="3181531"/>
                </a:lnTo>
                <a:lnTo>
                  <a:pt x="1242047" y="3175163"/>
                </a:lnTo>
                <a:lnTo>
                  <a:pt x="1246177" y="3169114"/>
                </a:lnTo>
                <a:lnTo>
                  <a:pt x="1250307" y="3162745"/>
                </a:lnTo>
                <a:lnTo>
                  <a:pt x="1253802" y="3157014"/>
                </a:lnTo>
                <a:lnTo>
                  <a:pt x="1256661" y="3150646"/>
                </a:lnTo>
                <a:lnTo>
                  <a:pt x="1258885" y="3144278"/>
                </a:lnTo>
                <a:lnTo>
                  <a:pt x="1260791" y="3137910"/>
                </a:lnTo>
                <a:lnTo>
                  <a:pt x="1262379" y="3131223"/>
                </a:lnTo>
                <a:lnTo>
                  <a:pt x="1263332" y="3124855"/>
                </a:lnTo>
                <a:lnTo>
                  <a:pt x="1263650" y="3118169"/>
                </a:lnTo>
                <a:lnTo>
                  <a:pt x="1263650" y="3251581"/>
                </a:lnTo>
                <a:lnTo>
                  <a:pt x="1263332" y="3251899"/>
                </a:lnTo>
                <a:lnTo>
                  <a:pt x="1263332" y="3255720"/>
                </a:lnTo>
                <a:lnTo>
                  <a:pt x="1263015" y="3259859"/>
                </a:lnTo>
                <a:lnTo>
                  <a:pt x="1262379" y="3264635"/>
                </a:lnTo>
                <a:lnTo>
                  <a:pt x="1261426" y="3269730"/>
                </a:lnTo>
                <a:lnTo>
                  <a:pt x="1260155" y="3274506"/>
                </a:lnTo>
                <a:lnTo>
                  <a:pt x="1258567" y="3279600"/>
                </a:lnTo>
                <a:lnTo>
                  <a:pt x="1256661" y="3284377"/>
                </a:lnTo>
                <a:lnTo>
                  <a:pt x="1254119" y="3289153"/>
                </a:lnTo>
                <a:lnTo>
                  <a:pt x="1251896" y="3294247"/>
                </a:lnTo>
                <a:lnTo>
                  <a:pt x="1248719" y="3299023"/>
                </a:lnTo>
                <a:lnTo>
                  <a:pt x="1245542" y="3303162"/>
                </a:lnTo>
                <a:lnTo>
                  <a:pt x="1242365" y="3307939"/>
                </a:lnTo>
                <a:lnTo>
                  <a:pt x="1238552" y="3312715"/>
                </a:lnTo>
                <a:lnTo>
                  <a:pt x="1234423" y="3317172"/>
                </a:lnTo>
                <a:lnTo>
                  <a:pt x="1225845" y="3326088"/>
                </a:lnTo>
                <a:lnTo>
                  <a:pt x="1215997" y="3335003"/>
                </a:lnTo>
                <a:lnTo>
                  <a:pt x="1204877" y="3343600"/>
                </a:lnTo>
                <a:lnTo>
                  <a:pt x="1192488" y="3351879"/>
                </a:lnTo>
                <a:lnTo>
                  <a:pt x="1179462" y="3360157"/>
                </a:lnTo>
                <a:lnTo>
                  <a:pt x="1165802" y="3367799"/>
                </a:lnTo>
                <a:lnTo>
                  <a:pt x="1150870" y="3375122"/>
                </a:lnTo>
                <a:lnTo>
                  <a:pt x="1134986" y="3382764"/>
                </a:lnTo>
                <a:lnTo>
                  <a:pt x="1118466" y="3389769"/>
                </a:lnTo>
                <a:lnTo>
                  <a:pt x="1100993" y="3396137"/>
                </a:lnTo>
                <a:lnTo>
                  <a:pt x="1082567" y="3402824"/>
                </a:lnTo>
                <a:lnTo>
                  <a:pt x="1063506" y="3408873"/>
                </a:lnTo>
                <a:lnTo>
                  <a:pt x="1043491" y="3414286"/>
                </a:lnTo>
                <a:lnTo>
                  <a:pt x="1022841" y="3420017"/>
                </a:lnTo>
                <a:lnTo>
                  <a:pt x="1001874" y="3424794"/>
                </a:lnTo>
                <a:lnTo>
                  <a:pt x="979953" y="3429570"/>
                </a:lnTo>
                <a:lnTo>
                  <a:pt x="957397" y="3433709"/>
                </a:lnTo>
                <a:lnTo>
                  <a:pt x="934524" y="3437848"/>
                </a:lnTo>
                <a:lnTo>
                  <a:pt x="910697" y="3441032"/>
                </a:lnTo>
                <a:lnTo>
                  <a:pt x="886235" y="3444216"/>
                </a:lnTo>
                <a:lnTo>
                  <a:pt x="861773" y="3446764"/>
                </a:lnTo>
                <a:lnTo>
                  <a:pt x="836675" y="3448992"/>
                </a:lnTo>
                <a:lnTo>
                  <a:pt x="810942" y="3450584"/>
                </a:lnTo>
                <a:lnTo>
                  <a:pt x="784892" y="3451540"/>
                </a:lnTo>
                <a:lnTo>
                  <a:pt x="758841" y="3452495"/>
                </a:lnTo>
                <a:lnTo>
                  <a:pt x="732155" y="3452813"/>
                </a:lnTo>
                <a:lnTo>
                  <a:pt x="704834" y="3452495"/>
                </a:lnTo>
                <a:lnTo>
                  <a:pt x="677513" y="3451540"/>
                </a:lnTo>
                <a:lnTo>
                  <a:pt x="651145" y="3450584"/>
                </a:lnTo>
                <a:lnTo>
                  <a:pt x="625094" y="3448356"/>
                </a:lnTo>
                <a:lnTo>
                  <a:pt x="599361" y="3446445"/>
                </a:lnTo>
                <a:lnTo>
                  <a:pt x="574264" y="3443579"/>
                </a:lnTo>
                <a:lnTo>
                  <a:pt x="549484" y="3440395"/>
                </a:lnTo>
                <a:lnTo>
                  <a:pt x="525339" y="3436893"/>
                </a:lnTo>
                <a:lnTo>
                  <a:pt x="501513" y="3433072"/>
                </a:lnTo>
                <a:lnTo>
                  <a:pt x="478639" y="3428296"/>
                </a:lnTo>
                <a:lnTo>
                  <a:pt x="456718" y="3423520"/>
                </a:lnTo>
                <a:lnTo>
                  <a:pt x="434798" y="3418425"/>
                </a:lnTo>
                <a:lnTo>
                  <a:pt x="413830" y="3412694"/>
                </a:lnTo>
                <a:lnTo>
                  <a:pt x="394134" y="3406963"/>
                </a:lnTo>
                <a:lnTo>
                  <a:pt x="374755" y="3400595"/>
                </a:lnTo>
                <a:lnTo>
                  <a:pt x="356329" y="3393908"/>
                </a:lnTo>
                <a:lnTo>
                  <a:pt x="338538" y="3386585"/>
                </a:lnTo>
                <a:lnTo>
                  <a:pt x="322018" y="3379580"/>
                </a:lnTo>
                <a:lnTo>
                  <a:pt x="306134" y="3372257"/>
                </a:lnTo>
                <a:lnTo>
                  <a:pt x="291520" y="3364296"/>
                </a:lnTo>
                <a:lnTo>
                  <a:pt x="277542" y="3356018"/>
                </a:lnTo>
                <a:lnTo>
                  <a:pt x="264834" y="3347421"/>
                </a:lnTo>
                <a:lnTo>
                  <a:pt x="253079" y="3338824"/>
                </a:lnTo>
                <a:lnTo>
                  <a:pt x="242278" y="3330227"/>
                </a:lnTo>
                <a:lnTo>
                  <a:pt x="237513" y="3325451"/>
                </a:lnTo>
                <a:lnTo>
                  <a:pt x="232747" y="3320675"/>
                </a:lnTo>
                <a:lnTo>
                  <a:pt x="228617" y="3316217"/>
                </a:lnTo>
                <a:lnTo>
                  <a:pt x="224487" y="3311441"/>
                </a:lnTo>
                <a:lnTo>
                  <a:pt x="220993" y="3306983"/>
                </a:lnTo>
                <a:lnTo>
                  <a:pt x="217498" y="3302207"/>
                </a:lnTo>
                <a:lnTo>
                  <a:pt x="214321" y="3297431"/>
                </a:lnTo>
                <a:lnTo>
                  <a:pt x="211462" y="3292337"/>
                </a:lnTo>
                <a:lnTo>
                  <a:pt x="208921" y="3287561"/>
                </a:lnTo>
                <a:lnTo>
                  <a:pt x="206697" y="3282148"/>
                </a:lnTo>
                <a:lnTo>
                  <a:pt x="204791" y="3277690"/>
                </a:lnTo>
                <a:lnTo>
                  <a:pt x="203202" y="3272277"/>
                </a:lnTo>
                <a:lnTo>
                  <a:pt x="201931" y="3267183"/>
                </a:lnTo>
                <a:lnTo>
                  <a:pt x="201296" y="3262088"/>
                </a:lnTo>
                <a:lnTo>
                  <a:pt x="200978" y="3256994"/>
                </a:lnTo>
                <a:lnTo>
                  <a:pt x="200343" y="3251899"/>
                </a:lnTo>
                <a:lnTo>
                  <a:pt x="200025" y="3251899"/>
                </a:lnTo>
                <a:lnTo>
                  <a:pt x="200025" y="3117850"/>
                </a:lnTo>
                <a:close/>
                <a:moveTo>
                  <a:pt x="1263332" y="3111818"/>
                </a:moveTo>
                <a:lnTo>
                  <a:pt x="1263650" y="3117533"/>
                </a:lnTo>
                <a:lnTo>
                  <a:pt x="1263332" y="3119438"/>
                </a:lnTo>
                <a:lnTo>
                  <a:pt x="1263332" y="3116263"/>
                </a:lnTo>
                <a:lnTo>
                  <a:pt x="1263332" y="3111818"/>
                </a:lnTo>
                <a:close/>
                <a:moveTo>
                  <a:pt x="1263253" y="3110548"/>
                </a:moveTo>
                <a:lnTo>
                  <a:pt x="1263332" y="3111183"/>
                </a:lnTo>
                <a:lnTo>
                  <a:pt x="1263332" y="3111818"/>
                </a:lnTo>
                <a:lnTo>
                  <a:pt x="1263253" y="3110548"/>
                </a:lnTo>
                <a:close/>
                <a:moveTo>
                  <a:pt x="1892592" y="3107220"/>
                </a:moveTo>
                <a:lnTo>
                  <a:pt x="1892592" y="3210034"/>
                </a:lnTo>
                <a:lnTo>
                  <a:pt x="1913877" y="3210983"/>
                </a:lnTo>
                <a:lnTo>
                  <a:pt x="1935480" y="3210983"/>
                </a:lnTo>
                <a:lnTo>
                  <a:pt x="1965343" y="3210667"/>
                </a:lnTo>
                <a:lnTo>
                  <a:pt x="1965343" y="3107537"/>
                </a:lnTo>
                <a:lnTo>
                  <a:pt x="1935480" y="3107853"/>
                </a:lnTo>
                <a:lnTo>
                  <a:pt x="1913877" y="3107853"/>
                </a:lnTo>
                <a:lnTo>
                  <a:pt x="1892592" y="3107220"/>
                </a:lnTo>
                <a:close/>
                <a:moveTo>
                  <a:pt x="200819" y="3107046"/>
                </a:moveTo>
                <a:lnTo>
                  <a:pt x="200378" y="3110133"/>
                </a:lnTo>
                <a:lnTo>
                  <a:pt x="200025" y="3115072"/>
                </a:lnTo>
                <a:lnTo>
                  <a:pt x="200025" y="3110751"/>
                </a:lnTo>
                <a:lnTo>
                  <a:pt x="200819" y="3107046"/>
                </a:lnTo>
                <a:close/>
                <a:moveTo>
                  <a:pt x="2489519" y="3103562"/>
                </a:moveTo>
                <a:lnTo>
                  <a:pt x="2490471" y="3109906"/>
                </a:lnTo>
                <a:lnTo>
                  <a:pt x="2490788" y="3116568"/>
                </a:lnTo>
                <a:lnTo>
                  <a:pt x="2490788" y="3252652"/>
                </a:lnTo>
                <a:lnTo>
                  <a:pt x="2490471" y="3252969"/>
                </a:lnTo>
                <a:lnTo>
                  <a:pt x="2489836" y="3260899"/>
                </a:lnTo>
                <a:lnTo>
                  <a:pt x="2489519" y="3265657"/>
                </a:lnTo>
                <a:lnTo>
                  <a:pt x="2488250" y="3270733"/>
                </a:lnTo>
                <a:lnTo>
                  <a:pt x="2487298" y="3275491"/>
                </a:lnTo>
                <a:lnTo>
                  <a:pt x="2485711" y="3280566"/>
                </a:lnTo>
                <a:lnTo>
                  <a:pt x="2483490" y="3285325"/>
                </a:lnTo>
                <a:lnTo>
                  <a:pt x="2481269" y="3290083"/>
                </a:lnTo>
                <a:lnTo>
                  <a:pt x="2479048" y="3294841"/>
                </a:lnTo>
                <a:lnTo>
                  <a:pt x="2475874" y="3299599"/>
                </a:lnTo>
                <a:lnTo>
                  <a:pt x="2472701" y="3304357"/>
                </a:lnTo>
                <a:lnTo>
                  <a:pt x="2469528" y="3309115"/>
                </a:lnTo>
                <a:lnTo>
                  <a:pt x="2465403" y="3313874"/>
                </a:lnTo>
                <a:lnTo>
                  <a:pt x="2461595" y="3317997"/>
                </a:lnTo>
                <a:lnTo>
                  <a:pt x="2453028" y="3327196"/>
                </a:lnTo>
                <a:lnTo>
                  <a:pt x="2443191" y="3335761"/>
                </a:lnTo>
                <a:lnTo>
                  <a:pt x="2432086" y="3344643"/>
                </a:lnTo>
                <a:lnTo>
                  <a:pt x="2419710" y="3352891"/>
                </a:lnTo>
                <a:lnTo>
                  <a:pt x="2406701" y="3360504"/>
                </a:lnTo>
                <a:lnTo>
                  <a:pt x="2393056" y="3368434"/>
                </a:lnTo>
                <a:lnTo>
                  <a:pt x="2378143" y="3376047"/>
                </a:lnTo>
                <a:lnTo>
                  <a:pt x="2362277" y="3383660"/>
                </a:lnTo>
                <a:lnTo>
                  <a:pt x="2345777" y="3390322"/>
                </a:lnTo>
                <a:lnTo>
                  <a:pt x="2328325" y="3396983"/>
                </a:lnTo>
                <a:lnTo>
                  <a:pt x="2309921" y="3403327"/>
                </a:lnTo>
                <a:lnTo>
                  <a:pt x="2290882" y="3409671"/>
                </a:lnTo>
                <a:lnTo>
                  <a:pt x="2270892" y="3415064"/>
                </a:lnTo>
                <a:lnTo>
                  <a:pt x="2250267" y="3420139"/>
                </a:lnTo>
                <a:lnTo>
                  <a:pt x="2229324" y="3425215"/>
                </a:lnTo>
                <a:lnTo>
                  <a:pt x="2207430" y="3429973"/>
                </a:lnTo>
                <a:lnTo>
                  <a:pt x="2184901" y="3434414"/>
                </a:lnTo>
                <a:lnTo>
                  <a:pt x="2162054" y="3437903"/>
                </a:lnTo>
                <a:lnTo>
                  <a:pt x="2138256" y="3441393"/>
                </a:lnTo>
                <a:lnTo>
                  <a:pt x="2113823" y="3444565"/>
                </a:lnTo>
                <a:lnTo>
                  <a:pt x="2089390" y="3447102"/>
                </a:lnTo>
                <a:lnTo>
                  <a:pt x="2064323" y="3449006"/>
                </a:lnTo>
                <a:lnTo>
                  <a:pt x="2038621" y="3450909"/>
                </a:lnTo>
                <a:lnTo>
                  <a:pt x="2012601" y="3452178"/>
                </a:lnTo>
                <a:lnTo>
                  <a:pt x="1986582" y="3452812"/>
                </a:lnTo>
                <a:lnTo>
                  <a:pt x="1959928" y="3452812"/>
                </a:lnTo>
                <a:lnTo>
                  <a:pt x="1932639" y="3452812"/>
                </a:lnTo>
                <a:lnTo>
                  <a:pt x="1905350" y="3452178"/>
                </a:lnTo>
                <a:lnTo>
                  <a:pt x="1879014" y="3450592"/>
                </a:lnTo>
                <a:lnTo>
                  <a:pt x="1852994" y="3449006"/>
                </a:lnTo>
                <a:lnTo>
                  <a:pt x="1827292" y="3446468"/>
                </a:lnTo>
                <a:lnTo>
                  <a:pt x="1802224" y="3443930"/>
                </a:lnTo>
                <a:lnTo>
                  <a:pt x="1777157" y="3441075"/>
                </a:lnTo>
                <a:lnTo>
                  <a:pt x="1753359" y="3437269"/>
                </a:lnTo>
                <a:lnTo>
                  <a:pt x="1729560" y="3433145"/>
                </a:lnTo>
                <a:lnTo>
                  <a:pt x="1706714" y="3428704"/>
                </a:lnTo>
                <a:lnTo>
                  <a:pt x="1684502" y="3424263"/>
                </a:lnTo>
                <a:lnTo>
                  <a:pt x="1662925" y="3418871"/>
                </a:lnTo>
                <a:lnTo>
                  <a:pt x="1641983" y="3413478"/>
                </a:lnTo>
                <a:lnTo>
                  <a:pt x="1622309" y="3407134"/>
                </a:lnTo>
                <a:lnTo>
                  <a:pt x="1602953" y="3400790"/>
                </a:lnTo>
                <a:lnTo>
                  <a:pt x="1584549" y="3394445"/>
                </a:lnTo>
                <a:lnTo>
                  <a:pt x="1566780" y="3387467"/>
                </a:lnTo>
                <a:lnTo>
                  <a:pt x="1550280" y="3380488"/>
                </a:lnTo>
                <a:lnTo>
                  <a:pt x="1534414" y="3372558"/>
                </a:lnTo>
                <a:lnTo>
                  <a:pt x="1519501" y="3364945"/>
                </a:lnTo>
                <a:lnTo>
                  <a:pt x="1505539" y="3356697"/>
                </a:lnTo>
                <a:lnTo>
                  <a:pt x="1493164" y="3348450"/>
                </a:lnTo>
                <a:lnTo>
                  <a:pt x="1481106" y="3339885"/>
                </a:lnTo>
                <a:lnTo>
                  <a:pt x="1470635" y="3330686"/>
                </a:lnTo>
                <a:lnTo>
                  <a:pt x="1465875" y="3326245"/>
                </a:lnTo>
                <a:lnTo>
                  <a:pt x="1461116" y="3321487"/>
                </a:lnTo>
                <a:lnTo>
                  <a:pt x="1456673" y="3317363"/>
                </a:lnTo>
                <a:lnTo>
                  <a:pt x="1452866" y="3312605"/>
                </a:lnTo>
                <a:lnTo>
                  <a:pt x="1449375" y="3307847"/>
                </a:lnTo>
                <a:lnTo>
                  <a:pt x="1445885" y="3303088"/>
                </a:lnTo>
                <a:lnTo>
                  <a:pt x="1442712" y="3298013"/>
                </a:lnTo>
                <a:lnTo>
                  <a:pt x="1439856" y="3293255"/>
                </a:lnTo>
                <a:lnTo>
                  <a:pt x="1437000" y="3288497"/>
                </a:lnTo>
                <a:lnTo>
                  <a:pt x="1435096" y="3283421"/>
                </a:lnTo>
                <a:lnTo>
                  <a:pt x="1433192" y="3278346"/>
                </a:lnTo>
                <a:lnTo>
                  <a:pt x="1431606" y="3273588"/>
                </a:lnTo>
                <a:lnTo>
                  <a:pt x="1430337" y="3268512"/>
                </a:lnTo>
                <a:lnTo>
                  <a:pt x="1429702" y="3263437"/>
                </a:lnTo>
                <a:lnTo>
                  <a:pt x="1429385" y="3258044"/>
                </a:lnTo>
                <a:lnTo>
                  <a:pt x="1428750" y="3252969"/>
                </a:lnTo>
                <a:lnTo>
                  <a:pt x="1428750" y="3155268"/>
                </a:lnTo>
                <a:lnTo>
                  <a:pt x="1438269" y="3162881"/>
                </a:lnTo>
                <a:lnTo>
                  <a:pt x="1449058" y="3170177"/>
                </a:lnTo>
                <a:lnTo>
                  <a:pt x="1459846" y="3177473"/>
                </a:lnTo>
                <a:lnTo>
                  <a:pt x="1471270" y="3184134"/>
                </a:lnTo>
                <a:lnTo>
                  <a:pt x="1483645" y="3190795"/>
                </a:lnTo>
                <a:lnTo>
                  <a:pt x="1496337" y="3197140"/>
                </a:lnTo>
                <a:lnTo>
                  <a:pt x="1509347" y="3203484"/>
                </a:lnTo>
                <a:lnTo>
                  <a:pt x="1522674" y="3209194"/>
                </a:lnTo>
                <a:lnTo>
                  <a:pt x="1536953" y="3215221"/>
                </a:lnTo>
                <a:lnTo>
                  <a:pt x="1550915" y="3220613"/>
                </a:lnTo>
                <a:lnTo>
                  <a:pt x="1566145" y="3226006"/>
                </a:lnTo>
                <a:lnTo>
                  <a:pt x="1581376" y="3231081"/>
                </a:lnTo>
                <a:lnTo>
                  <a:pt x="1597242" y="3235839"/>
                </a:lnTo>
                <a:lnTo>
                  <a:pt x="1612790" y="3240598"/>
                </a:lnTo>
                <a:lnTo>
                  <a:pt x="1628973" y="3244721"/>
                </a:lnTo>
                <a:lnTo>
                  <a:pt x="1646108" y="3248845"/>
                </a:lnTo>
                <a:lnTo>
                  <a:pt x="1662608" y="3252652"/>
                </a:lnTo>
                <a:lnTo>
                  <a:pt x="1680060" y="3256141"/>
                </a:lnTo>
                <a:lnTo>
                  <a:pt x="1697195" y="3259313"/>
                </a:lnTo>
                <a:lnTo>
                  <a:pt x="1714964" y="3262485"/>
                </a:lnTo>
                <a:lnTo>
                  <a:pt x="1732733" y="3265657"/>
                </a:lnTo>
                <a:lnTo>
                  <a:pt x="1750820" y="3268195"/>
                </a:lnTo>
                <a:lnTo>
                  <a:pt x="1768907" y="3270416"/>
                </a:lnTo>
                <a:lnTo>
                  <a:pt x="1786993" y="3272636"/>
                </a:lnTo>
                <a:lnTo>
                  <a:pt x="1805715" y="3274857"/>
                </a:lnTo>
                <a:lnTo>
                  <a:pt x="1824119" y="3276443"/>
                </a:lnTo>
                <a:lnTo>
                  <a:pt x="1842840" y="3277394"/>
                </a:lnTo>
                <a:lnTo>
                  <a:pt x="1861561" y="3278663"/>
                </a:lnTo>
                <a:lnTo>
                  <a:pt x="1880283" y="3279615"/>
                </a:lnTo>
                <a:lnTo>
                  <a:pt x="1898687" y="3280249"/>
                </a:lnTo>
                <a:lnTo>
                  <a:pt x="1917725" y="3280566"/>
                </a:lnTo>
                <a:lnTo>
                  <a:pt x="1936129" y="3280566"/>
                </a:lnTo>
                <a:lnTo>
                  <a:pt x="1958658" y="3280566"/>
                </a:lnTo>
                <a:lnTo>
                  <a:pt x="1981187" y="3280249"/>
                </a:lnTo>
                <a:lnTo>
                  <a:pt x="2003399" y="3278980"/>
                </a:lnTo>
                <a:lnTo>
                  <a:pt x="2025928" y="3278029"/>
                </a:lnTo>
                <a:lnTo>
                  <a:pt x="2048140" y="3276443"/>
                </a:lnTo>
                <a:lnTo>
                  <a:pt x="2070034" y="3274222"/>
                </a:lnTo>
                <a:lnTo>
                  <a:pt x="2092246" y="3272002"/>
                </a:lnTo>
                <a:lnTo>
                  <a:pt x="2114458" y="3269464"/>
                </a:lnTo>
                <a:lnTo>
                  <a:pt x="2135718" y="3266609"/>
                </a:lnTo>
                <a:lnTo>
                  <a:pt x="2157295" y="3263437"/>
                </a:lnTo>
                <a:lnTo>
                  <a:pt x="2178237" y="3259313"/>
                </a:lnTo>
                <a:lnTo>
                  <a:pt x="2198545" y="3255507"/>
                </a:lnTo>
                <a:lnTo>
                  <a:pt x="2219170" y="3251066"/>
                </a:lnTo>
                <a:lnTo>
                  <a:pt x="2239161" y="3246307"/>
                </a:lnTo>
                <a:lnTo>
                  <a:pt x="2258517" y="3241232"/>
                </a:lnTo>
                <a:lnTo>
                  <a:pt x="2277555" y="3235839"/>
                </a:lnTo>
                <a:lnTo>
                  <a:pt x="2295959" y="3230130"/>
                </a:lnTo>
                <a:lnTo>
                  <a:pt x="2314046" y="3223785"/>
                </a:lnTo>
                <a:lnTo>
                  <a:pt x="2331498" y="3217441"/>
                </a:lnTo>
                <a:lnTo>
                  <a:pt x="2348316" y="3210780"/>
                </a:lnTo>
                <a:lnTo>
                  <a:pt x="2364498" y="3203801"/>
                </a:lnTo>
                <a:lnTo>
                  <a:pt x="2380047" y="3196188"/>
                </a:lnTo>
                <a:lnTo>
                  <a:pt x="2394643" y="3188575"/>
                </a:lnTo>
                <a:lnTo>
                  <a:pt x="2408605" y="3180645"/>
                </a:lnTo>
                <a:lnTo>
                  <a:pt x="2422249" y="3171763"/>
                </a:lnTo>
                <a:lnTo>
                  <a:pt x="2434307" y="3163198"/>
                </a:lnTo>
                <a:lnTo>
                  <a:pt x="2445730" y="3153999"/>
                </a:lnTo>
                <a:lnTo>
                  <a:pt x="2456518" y="3144800"/>
                </a:lnTo>
                <a:lnTo>
                  <a:pt x="2466355" y="3134966"/>
                </a:lnTo>
                <a:lnTo>
                  <a:pt x="2471115" y="3129574"/>
                </a:lnTo>
                <a:lnTo>
                  <a:pt x="2474922" y="3124498"/>
                </a:lnTo>
                <a:lnTo>
                  <a:pt x="2479365" y="3119423"/>
                </a:lnTo>
                <a:lnTo>
                  <a:pt x="2482855" y="3114347"/>
                </a:lnTo>
                <a:lnTo>
                  <a:pt x="2486346" y="3108955"/>
                </a:lnTo>
                <a:lnTo>
                  <a:pt x="2489519" y="3103562"/>
                </a:lnTo>
                <a:close/>
                <a:moveTo>
                  <a:pt x="201789" y="3100564"/>
                </a:moveTo>
                <a:lnTo>
                  <a:pt x="201084" y="3105812"/>
                </a:lnTo>
                <a:lnTo>
                  <a:pt x="200819" y="3107046"/>
                </a:lnTo>
                <a:lnTo>
                  <a:pt x="201084" y="3105194"/>
                </a:lnTo>
                <a:lnTo>
                  <a:pt x="201789" y="3100564"/>
                </a:lnTo>
                <a:close/>
                <a:moveTo>
                  <a:pt x="1260475" y="3095625"/>
                </a:moveTo>
                <a:lnTo>
                  <a:pt x="1262062" y="3101340"/>
                </a:lnTo>
                <a:lnTo>
                  <a:pt x="1263015" y="3106738"/>
                </a:lnTo>
                <a:lnTo>
                  <a:pt x="1263253" y="3110548"/>
                </a:lnTo>
                <a:lnTo>
                  <a:pt x="1262698" y="3106103"/>
                </a:lnTo>
                <a:lnTo>
                  <a:pt x="1261745" y="3100705"/>
                </a:lnTo>
                <a:lnTo>
                  <a:pt x="1260475" y="3095625"/>
                </a:lnTo>
                <a:close/>
                <a:moveTo>
                  <a:pt x="1746773" y="3094566"/>
                </a:moveTo>
                <a:lnTo>
                  <a:pt x="1746773" y="3198013"/>
                </a:lnTo>
                <a:lnTo>
                  <a:pt x="1764563" y="3200227"/>
                </a:lnTo>
                <a:lnTo>
                  <a:pt x="1782671" y="3202758"/>
                </a:lnTo>
                <a:lnTo>
                  <a:pt x="1800780" y="3204656"/>
                </a:lnTo>
                <a:lnTo>
                  <a:pt x="1819841" y="3206238"/>
                </a:lnTo>
                <a:lnTo>
                  <a:pt x="1819841" y="3102791"/>
                </a:lnTo>
                <a:lnTo>
                  <a:pt x="1800780" y="3101210"/>
                </a:lnTo>
                <a:lnTo>
                  <a:pt x="1782671" y="3099312"/>
                </a:lnTo>
                <a:lnTo>
                  <a:pt x="1764563" y="3097097"/>
                </a:lnTo>
                <a:lnTo>
                  <a:pt x="1746773" y="3094566"/>
                </a:lnTo>
                <a:close/>
                <a:moveTo>
                  <a:pt x="1600953" y="3061666"/>
                </a:moveTo>
                <a:lnTo>
                  <a:pt x="1600953" y="3166378"/>
                </a:lnTo>
                <a:lnTo>
                  <a:pt x="1618744" y="3171756"/>
                </a:lnTo>
                <a:lnTo>
                  <a:pt x="1636217" y="3176501"/>
                </a:lnTo>
                <a:lnTo>
                  <a:pt x="1654960" y="3180930"/>
                </a:lnTo>
                <a:lnTo>
                  <a:pt x="1673704" y="3185042"/>
                </a:lnTo>
                <a:lnTo>
                  <a:pt x="1673704" y="3080963"/>
                </a:lnTo>
                <a:lnTo>
                  <a:pt x="1654960" y="3076534"/>
                </a:lnTo>
                <a:lnTo>
                  <a:pt x="1636217" y="3071789"/>
                </a:lnTo>
                <a:lnTo>
                  <a:pt x="1618108" y="3066728"/>
                </a:lnTo>
                <a:lnTo>
                  <a:pt x="1600953" y="3061666"/>
                </a:lnTo>
                <a:close/>
                <a:moveTo>
                  <a:pt x="3151360" y="3046095"/>
                </a:moveTo>
                <a:lnTo>
                  <a:pt x="3151360" y="3160713"/>
                </a:lnTo>
                <a:lnTo>
                  <a:pt x="3174848" y="3161665"/>
                </a:lnTo>
                <a:lnTo>
                  <a:pt x="3198972" y="3161665"/>
                </a:lnTo>
                <a:lnTo>
                  <a:pt x="3231983" y="3161348"/>
                </a:lnTo>
                <a:lnTo>
                  <a:pt x="3231983" y="3046413"/>
                </a:lnTo>
                <a:lnTo>
                  <a:pt x="3198972" y="3046730"/>
                </a:lnTo>
                <a:lnTo>
                  <a:pt x="3174848" y="3046413"/>
                </a:lnTo>
                <a:lnTo>
                  <a:pt x="3151360" y="3046095"/>
                </a:lnTo>
                <a:close/>
                <a:moveTo>
                  <a:pt x="3815080" y="3040062"/>
                </a:moveTo>
                <a:lnTo>
                  <a:pt x="3816033" y="3047365"/>
                </a:lnTo>
                <a:lnTo>
                  <a:pt x="3816350" y="3054985"/>
                </a:lnTo>
                <a:lnTo>
                  <a:pt x="3816350" y="3206115"/>
                </a:lnTo>
                <a:lnTo>
                  <a:pt x="3816033" y="3206432"/>
                </a:lnTo>
                <a:lnTo>
                  <a:pt x="3815398" y="3214687"/>
                </a:lnTo>
                <a:lnTo>
                  <a:pt x="3814763" y="3220720"/>
                </a:lnTo>
                <a:lnTo>
                  <a:pt x="3813493" y="3226117"/>
                </a:lnTo>
                <a:lnTo>
                  <a:pt x="3811906" y="3231197"/>
                </a:lnTo>
                <a:lnTo>
                  <a:pt x="3810319" y="3236912"/>
                </a:lnTo>
                <a:lnTo>
                  <a:pt x="3808097" y="3242310"/>
                </a:lnTo>
                <a:lnTo>
                  <a:pt x="3805558" y="3248025"/>
                </a:lnTo>
                <a:lnTo>
                  <a:pt x="3803019" y="3253105"/>
                </a:lnTo>
                <a:lnTo>
                  <a:pt x="3799844" y="3258185"/>
                </a:lnTo>
                <a:lnTo>
                  <a:pt x="3796036" y="3263583"/>
                </a:lnTo>
                <a:lnTo>
                  <a:pt x="3792226" y="3268663"/>
                </a:lnTo>
                <a:lnTo>
                  <a:pt x="3788418" y="3274060"/>
                </a:lnTo>
                <a:lnTo>
                  <a:pt x="3783974" y="3278823"/>
                </a:lnTo>
                <a:lnTo>
                  <a:pt x="3779212" y="3283903"/>
                </a:lnTo>
                <a:lnTo>
                  <a:pt x="3774134" y="3288983"/>
                </a:lnTo>
                <a:lnTo>
                  <a:pt x="3768420" y="3293745"/>
                </a:lnTo>
                <a:lnTo>
                  <a:pt x="3763024" y="3298508"/>
                </a:lnTo>
                <a:lnTo>
                  <a:pt x="3750963" y="3307715"/>
                </a:lnTo>
                <a:lnTo>
                  <a:pt x="3737314" y="3317240"/>
                </a:lnTo>
                <a:lnTo>
                  <a:pt x="3722713" y="3326448"/>
                </a:lnTo>
                <a:lnTo>
                  <a:pt x="3707477" y="3335020"/>
                </a:lnTo>
                <a:lnTo>
                  <a:pt x="3690971" y="3343275"/>
                </a:lnTo>
                <a:lnTo>
                  <a:pt x="3673513" y="3351213"/>
                </a:lnTo>
                <a:lnTo>
                  <a:pt x="3655103" y="3359150"/>
                </a:lnTo>
                <a:lnTo>
                  <a:pt x="3635424" y="3366770"/>
                </a:lnTo>
                <a:lnTo>
                  <a:pt x="3615109" y="3373755"/>
                </a:lnTo>
                <a:lnTo>
                  <a:pt x="3593842" y="3380423"/>
                </a:lnTo>
                <a:lnTo>
                  <a:pt x="3571941" y="3386773"/>
                </a:lnTo>
                <a:lnTo>
                  <a:pt x="3549087" y="3392805"/>
                </a:lnTo>
                <a:lnTo>
                  <a:pt x="3525281" y="3398203"/>
                </a:lnTo>
                <a:lnTo>
                  <a:pt x="3501157" y="3403283"/>
                </a:lnTo>
                <a:lnTo>
                  <a:pt x="3476082" y="3408045"/>
                </a:lnTo>
                <a:lnTo>
                  <a:pt x="3450371" y="3411855"/>
                </a:lnTo>
                <a:lnTo>
                  <a:pt x="3424343" y="3415983"/>
                </a:lnTo>
                <a:lnTo>
                  <a:pt x="3397680" y="3419475"/>
                </a:lnTo>
                <a:lnTo>
                  <a:pt x="3370065" y="3422333"/>
                </a:lnTo>
                <a:lnTo>
                  <a:pt x="3341815" y="3424555"/>
                </a:lnTo>
                <a:lnTo>
                  <a:pt x="3313565" y="3426460"/>
                </a:lnTo>
                <a:lnTo>
                  <a:pt x="3284680" y="3427730"/>
                </a:lnTo>
                <a:lnTo>
                  <a:pt x="3255478" y="3428683"/>
                </a:lnTo>
                <a:lnTo>
                  <a:pt x="3225959" y="3429000"/>
                </a:lnTo>
                <a:lnTo>
                  <a:pt x="3195487" y="3428683"/>
                </a:lnTo>
                <a:lnTo>
                  <a:pt x="3165650" y="3427730"/>
                </a:lnTo>
                <a:lnTo>
                  <a:pt x="3136130" y="3426143"/>
                </a:lnTo>
                <a:lnTo>
                  <a:pt x="3106928" y="3424238"/>
                </a:lnTo>
                <a:lnTo>
                  <a:pt x="3078678" y="3422015"/>
                </a:lnTo>
                <a:lnTo>
                  <a:pt x="3050428" y="3418840"/>
                </a:lnTo>
                <a:lnTo>
                  <a:pt x="3022813" y="3415030"/>
                </a:lnTo>
                <a:lnTo>
                  <a:pt x="2996150" y="3411220"/>
                </a:lnTo>
                <a:lnTo>
                  <a:pt x="2970122" y="3406775"/>
                </a:lnTo>
                <a:lnTo>
                  <a:pt x="2944729" y="3402013"/>
                </a:lnTo>
                <a:lnTo>
                  <a:pt x="2919971" y="3396615"/>
                </a:lnTo>
                <a:lnTo>
                  <a:pt x="2895847" y="3390583"/>
                </a:lnTo>
                <a:lnTo>
                  <a:pt x="2872994" y="3384868"/>
                </a:lnTo>
                <a:lnTo>
                  <a:pt x="2850775" y="3378200"/>
                </a:lnTo>
                <a:lnTo>
                  <a:pt x="2829190" y="3370898"/>
                </a:lnTo>
                <a:lnTo>
                  <a:pt x="2808876" y="3363595"/>
                </a:lnTo>
                <a:lnTo>
                  <a:pt x="2789196" y="3355975"/>
                </a:lnTo>
                <a:lnTo>
                  <a:pt x="2770469" y="3347720"/>
                </a:lnTo>
                <a:lnTo>
                  <a:pt x="2753328" y="3339465"/>
                </a:lnTo>
                <a:lnTo>
                  <a:pt x="2736823" y="3330893"/>
                </a:lnTo>
                <a:lnTo>
                  <a:pt x="2721269" y="3321685"/>
                </a:lnTo>
                <a:lnTo>
                  <a:pt x="2706986" y="3312160"/>
                </a:lnTo>
                <a:lnTo>
                  <a:pt x="2693972" y="3302635"/>
                </a:lnTo>
                <a:lnTo>
                  <a:pt x="2688258" y="3297873"/>
                </a:lnTo>
                <a:lnTo>
                  <a:pt x="2682227" y="3292793"/>
                </a:lnTo>
                <a:lnTo>
                  <a:pt x="2676831" y="3287713"/>
                </a:lnTo>
                <a:lnTo>
                  <a:pt x="2671753" y="3282950"/>
                </a:lnTo>
                <a:lnTo>
                  <a:pt x="2666991" y="3277870"/>
                </a:lnTo>
                <a:lnTo>
                  <a:pt x="2662548" y="3272473"/>
                </a:lnTo>
                <a:lnTo>
                  <a:pt x="2658104" y="3267393"/>
                </a:lnTo>
                <a:lnTo>
                  <a:pt x="2654612" y="3261995"/>
                </a:lnTo>
                <a:lnTo>
                  <a:pt x="2651121" y="3256598"/>
                </a:lnTo>
                <a:lnTo>
                  <a:pt x="2647947" y="3251200"/>
                </a:lnTo>
                <a:lnTo>
                  <a:pt x="2645090" y="3245485"/>
                </a:lnTo>
                <a:lnTo>
                  <a:pt x="2642868" y="3240405"/>
                </a:lnTo>
                <a:lnTo>
                  <a:pt x="2640329" y="3234372"/>
                </a:lnTo>
                <a:lnTo>
                  <a:pt x="2638742" y="3228975"/>
                </a:lnTo>
                <a:lnTo>
                  <a:pt x="2637789" y="3223577"/>
                </a:lnTo>
                <a:lnTo>
                  <a:pt x="2636520" y="3217862"/>
                </a:lnTo>
                <a:lnTo>
                  <a:pt x="2636202" y="3212147"/>
                </a:lnTo>
                <a:lnTo>
                  <a:pt x="2635885" y="3206432"/>
                </a:lnTo>
                <a:lnTo>
                  <a:pt x="2635250" y="3206432"/>
                </a:lnTo>
                <a:lnTo>
                  <a:pt x="2635250" y="3097530"/>
                </a:lnTo>
                <a:lnTo>
                  <a:pt x="2646360" y="3105785"/>
                </a:lnTo>
                <a:lnTo>
                  <a:pt x="2657786" y="3114040"/>
                </a:lnTo>
                <a:lnTo>
                  <a:pt x="2670166" y="3121977"/>
                </a:lnTo>
                <a:lnTo>
                  <a:pt x="2683180" y="3129597"/>
                </a:lnTo>
                <a:lnTo>
                  <a:pt x="2696511" y="3136900"/>
                </a:lnTo>
                <a:lnTo>
                  <a:pt x="2710160" y="3144202"/>
                </a:lnTo>
                <a:lnTo>
                  <a:pt x="2724761" y="3151187"/>
                </a:lnTo>
                <a:lnTo>
                  <a:pt x="2740314" y="3157855"/>
                </a:lnTo>
                <a:lnTo>
                  <a:pt x="2755550" y="3164205"/>
                </a:lnTo>
                <a:lnTo>
                  <a:pt x="2771738" y="3170237"/>
                </a:lnTo>
                <a:lnTo>
                  <a:pt x="2788244" y="3176270"/>
                </a:lnTo>
                <a:lnTo>
                  <a:pt x="2805384" y="3181985"/>
                </a:lnTo>
                <a:lnTo>
                  <a:pt x="2822525" y="3187065"/>
                </a:lnTo>
                <a:lnTo>
                  <a:pt x="2840300" y="3192145"/>
                </a:lnTo>
                <a:lnTo>
                  <a:pt x="2858393" y="3196907"/>
                </a:lnTo>
                <a:lnTo>
                  <a:pt x="2877120" y="3201670"/>
                </a:lnTo>
                <a:lnTo>
                  <a:pt x="2895530" y="3205797"/>
                </a:lnTo>
                <a:lnTo>
                  <a:pt x="2914892" y="3209925"/>
                </a:lnTo>
                <a:lnTo>
                  <a:pt x="2934255" y="3213735"/>
                </a:lnTo>
                <a:lnTo>
                  <a:pt x="2953617" y="3217227"/>
                </a:lnTo>
                <a:lnTo>
                  <a:pt x="2973614" y="3220402"/>
                </a:lnTo>
                <a:lnTo>
                  <a:pt x="2993294" y="3222942"/>
                </a:lnTo>
                <a:lnTo>
                  <a:pt x="3013926" y="3225800"/>
                </a:lnTo>
                <a:lnTo>
                  <a:pt x="3033923" y="3228340"/>
                </a:lnTo>
                <a:lnTo>
                  <a:pt x="3054555" y="3230245"/>
                </a:lnTo>
                <a:lnTo>
                  <a:pt x="3074869" y="3232150"/>
                </a:lnTo>
                <a:lnTo>
                  <a:pt x="3095819" y="3233737"/>
                </a:lnTo>
                <a:lnTo>
                  <a:pt x="3116451" y="3235007"/>
                </a:lnTo>
                <a:lnTo>
                  <a:pt x="3137400" y="3235960"/>
                </a:lnTo>
                <a:lnTo>
                  <a:pt x="3158032" y="3236595"/>
                </a:lnTo>
                <a:lnTo>
                  <a:pt x="3178981" y="3237230"/>
                </a:lnTo>
                <a:lnTo>
                  <a:pt x="3199613" y="3237230"/>
                </a:lnTo>
                <a:lnTo>
                  <a:pt x="3224372" y="3236912"/>
                </a:lnTo>
                <a:lnTo>
                  <a:pt x="3249765" y="3236595"/>
                </a:lnTo>
                <a:lnTo>
                  <a:pt x="3274523" y="3235325"/>
                </a:lnTo>
                <a:lnTo>
                  <a:pt x="3299282" y="3234055"/>
                </a:lnTo>
                <a:lnTo>
                  <a:pt x="3324040" y="3232150"/>
                </a:lnTo>
                <a:lnTo>
                  <a:pt x="3348481" y="3230245"/>
                </a:lnTo>
                <a:lnTo>
                  <a:pt x="3372922" y="3227387"/>
                </a:lnTo>
                <a:lnTo>
                  <a:pt x="3397680" y="3224530"/>
                </a:lnTo>
                <a:lnTo>
                  <a:pt x="3421486" y="3221355"/>
                </a:lnTo>
                <a:lnTo>
                  <a:pt x="3445292" y="3217545"/>
                </a:lnTo>
                <a:lnTo>
                  <a:pt x="3468464" y="3213735"/>
                </a:lnTo>
                <a:lnTo>
                  <a:pt x="3491635" y="3208972"/>
                </a:lnTo>
                <a:lnTo>
                  <a:pt x="3514171" y="3204210"/>
                </a:lnTo>
                <a:lnTo>
                  <a:pt x="3536390" y="3199130"/>
                </a:lnTo>
                <a:lnTo>
                  <a:pt x="3557974" y="3193097"/>
                </a:lnTo>
                <a:lnTo>
                  <a:pt x="3579241" y="3187065"/>
                </a:lnTo>
                <a:lnTo>
                  <a:pt x="3599873" y="3180715"/>
                </a:lnTo>
                <a:lnTo>
                  <a:pt x="3619870" y="3174047"/>
                </a:lnTo>
                <a:lnTo>
                  <a:pt x="3639233" y="3167062"/>
                </a:lnTo>
                <a:lnTo>
                  <a:pt x="3657643" y="3159442"/>
                </a:lnTo>
                <a:lnTo>
                  <a:pt x="3676053" y="3151505"/>
                </a:lnTo>
                <a:lnTo>
                  <a:pt x="3692876" y="3143250"/>
                </a:lnTo>
                <a:lnTo>
                  <a:pt x="3709381" y="3134677"/>
                </a:lnTo>
                <a:lnTo>
                  <a:pt x="3724935" y="3125470"/>
                </a:lnTo>
                <a:lnTo>
                  <a:pt x="3739853" y="3116262"/>
                </a:lnTo>
                <a:lnTo>
                  <a:pt x="3753502" y="3106420"/>
                </a:lnTo>
                <a:lnTo>
                  <a:pt x="3766198" y="3096577"/>
                </a:lnTo>
                <a:lnTo>
                  <a:pt x="3772547" y="3090862"/>
                </a:lnTo>
                <a:lnTo>
                  <a:pt x="3777943" y="3085782"/>
                </a:lnTo>
                <a:lnTo>
                  <a:pt x="3783656" y="3080385"/>
                </a:lnTo>
                <a:lnTo>
                  <a:pt x="3789052" y="3074670"/>
                </a:lnTo>
                <a:lnTo>
                  <a:pt x="3793814" y="3069272"/>
                </a:lnTo>
                <a:lnTo>
                  <a:pt x="3798575" y="3063557"/>
                </a:lnTo>
                <a:lnTo>
                  <a:pt x="3803336" y="3057842"/>
                </a:lnTo>
                <a:lnTo>
                  <a:pt x="3807145" y="3051810"/>
                </a:lnTo>
                <a:lnTo>
                  <a:pt x="3811271" y="3045777"/>
                </a:lnTo>
                <a:lnTo>
                  <a:pt x="3815080" y="3040062"/>
                </a:lnTo>
                <a:close/>
                <a:moveTo>
                  <a:pt x="2989478" y="3031808"/>
                </a:moveTo>
                <a:lnTo>
                  <a:pt x="2989478" y="3147378"/>
                </a:lnTo>
                <a:lnTo>
                  <a:pt x="3009158" y="3149918"/>
                </a:lnTo>
                <a:lnTo>
                  <a:pt x="3029472" y="3152140"/>
                </a:lnTo>
                <a:lnTo>
                  <a:pt x="3049469" y="3154363"/>
                </a:lnTo>
                <a:lnTo>
                  <a:pt x="3070419" y="3155950"/>
                </a:lnTo>
                <a:lnTo>
                  <a:pt x="3070419" y="3041333"/>
                </a:lnTo>
                <a:lnTo>
                  <a:pt x="3049469" y="3039428"/>
                </a:lnTo>
                <a:lnTo>
                  <a:pt x="3029472" y="3036888"/>
                </a:lnTo>
                <a:lnTo>
                  <a:pt x="3009158" y="3034665"/>
                </a:lnTo>
                <a:lnTo>
                  <a:pt x="2989478" y="3031808"/>
                </a:lnTo>
                <a:close/>
                <a:moveTo>
                  <a:pt x="2402802" y="3022755"/>
                </a:moveTo>
                <a:lnTo>
                  <a:pt x="2397719" y="3026235"/>
                </a:lnTo>
                <a:lnTo>
                  <a:pt x="2391365" y="3029398"/>
                </a:lnTo>
                <a:lnTo>
                  <a:pt x="2383740" y="3032878"/>
                </a:lnTo>
                <a:lnTo>
                  <a:pt x="2376433" y="3036042"/>
                </a:lnTo>
                <a:lnTo>
                  <a:pt x="2360867" y="3042369"/>
                </a:lnTo>
                <a:lnTo>
                  <a:pt x="2347841" y="3047114"/>
                </a:lnTo>
                <a:lnTo>
                  <a:pt x="2347841" y="3137274"/>
                </a:lnTo>
                <a:lnTo>
                  <a:pt x="2355784" y="3133794"/>
                </a:lnTo>
                <a:lnTo>
                  <a:pt x="2363408" y="3129681"/>
                </a:lnTo>
                <a:lnTo>
                  <a:pt x="2371033" y="3125252"/>
                </a:lnTo>
                <a:lnTo>
                  <a:pt x="2378340" y="3120507"/>
                </a:lnTo>
                <a:lnTo>
                  <a:pt x="2385329" y="3115762"/>
                </a:lnTo>
                <a:lnTo>
                  <a:pt x="2391683" y="3111017"/>
                </a:lnTo>
                <a:lnTo>
                  <a:pt x="2397719" y="3106271"/>
                </a:lnTo>
                <a:lnTo>
                  <a:pt x="2402802" y="3101526"/>
                </a:lnTo>
                <a:lnTo>
                  <a:pt x="2402802" y="3022755"/>
                </a:lnTo>
                <a:close/>
                <a:moveTo>
                  <a:pt x="698500" y="3017837"/>
                </a:moveTo>
                <a:lnTo>
                  <a:pt x="698500" y="3086100"/>
                </a:lnTo>
                <a:lnTo>
                  <a:pt x="684586" y="3083595"/>
                </a:lnTo>
                <a:lnTo>
                  <a:pt x="667825" y="3079838"/>
                </a:lnTo>
                <a:lnTo>
                  <a:pt x="659920" y="3077959"/>
                </a:lnTo>
                <a:lnTo>
                  <a:pt x="652962" y="3076393"/>
                </a:lnTo>
                <a:lnTo>
                  <a:pt x="646321" y="3074201"/>
                </a:lnTo>
                <a:lnTo>
                  <a:pt x="640313" y="3071696"/>
                </a:lnTo>
                <a:lnTo>
                  <a:pt x="634305" y="3069191"/>
                </a:lnTo>
                <a:lnTo>
                  <a:pt x="629245" y="3065433"/>
                </a:lnTo>
                <a:lnTo>
                  <a:pt x="626082" y="3063555"/>
                </a:lnTo>
                <a:lnTo>
                  <a:pt x="623869" y="3061363"/>
                </a:lnTo>
                <a:lnTo>
                  <a:pt x="622288" y="3058545"/>
                </a:lnTo>
                <a:lnTo>
                  <a:pt x="620706" y="3056353"/>
                </a:lnTo>
                <a:lnTo>
                  <a:pt x="619441" y="3053534"/>
                </a:lnTo>
                <a:lnTo>
                  <a:pt x="619125" y="3051029"/>
                </a:lnTo>
                <a:lnTo>
                  <a:pt x="619125" y="3048524"/>
                </a:lnTo>
                <a:lnTo>
                  <a:pt x="619441" y="3046019"/>
                </a:lnTo>
                <a:lnTo>
                  <a:pt x="620390" y="3043514"/>
                </a:lnTo>
                <a:lnTo>
                  <a:pt x="621971" y="3041009"/>
                </a:lnTo>
                <a:lnTo>
                  <a:pt x="623553" y="3038817"/>
                </a:lnTo>
                <a:lnTo>
                  <a:pt x="625766" y="3036312"/>
                </a:lnTo>
                <a:lnTo>
                  <a:pt x="628296" y="3034433"/>
                </a:lnTo>
                <a:lnTo>
                  <a:pt x="631142" y="3032555"/>
                </a:lnTo>
                <a:lnTo>
                  <a:pt x="634937" y="3030676"/>
                </a:lnTo>
                <a:lnTo>
                  <a:pt x="638732" y="3029110"/>
                </a:lnTo>
                <a:lnTo>
                  <a:pt x="645057" y="3026605"/>
                </a:lnTo>
                <a:lnTo>
                  <a:pt x="651697" y="3024726"/>
                </a:lnTo>
                <a:lnTo>
                  <a:pt x="658655" y="3023161"/>
                </a:lnTo>
                <a:lnTo>
                  <a:pt x="666244" y="3021595"/>
                </a:lnTo>
                <a:lnTo>
                  <a:pt x="674150" y="3020342"/>
                </a:lnTo>
                <a:lnTo>
                  <a:pt x="682056" y="3019403"/>
                </a:lnTo>
                <a:lnTo>
                  <a:pt x="698500" y="3017837"/>
                </a:lnTo>
                <a:close/>
                <a:moveTo>
                  <a:pt x="2827597" y="2994977"/>
                </a:moveTo>
                <a:lnTo>
                  <a:pt x="2827597" y="3112135"/>
                </a:lnTo>
                <a:lnTo>
                  <a:pt x="2846959" y="3117850"/>
                </a:lnTo>
                <a:lnTo>
                  <a:pt x="2866956" y="3123248"/>
                </a:lnTo>
                <a:lnTo>
                  <a:pt x="2887588" y="3128010"/>
                </a:lnTo>
                <a:lnTo>
                  <a:pt x="2908220" y="3132773"/>
                </a:lnTo>
                <a:lnTo>
                  <a:pt x="2908220" y="3016885"/>
                </a:lnTo>
                <a:lnTo>
                  <a:pt x="2887588" y="3011805"/>
                </a:lnTo>
                <a:lnTo>
                  <a:pt x="2866956" y="3006725"/>
                </a:lnTo>
                <a:lnTo>
                  <a:pt x="2846959" y="3001010"/>
                </a:lnTo>
                <a:lnTo>
                  <a:pt x="2827597" y="2994977"/>
                </a:lnTo>
                <a:close/>
                <a:moveTo>
                  <a:pt x="1455133" y="2986375"/>
                </a:moveTo>
                <a:lnTo>
                  <a:pt x="1455133" y="3092352"/>
                </a:lnTo>
                <a:lnTo>
                  <a:pt x="1457675" y="3094883"/>
                </a:lnTo>
                <a:lnTo>
                  <a:pt x="1460216" y="3097730"/>
                </a:lnTo>
                <a:lnTo>
                  <a:pt x="1466888" y="3103741"/>
                </a:lnTo>
                <a:lnTo>
                  <a:pt x="1475466" y="3110068"/>
                </a:lnTo>
                <a:lnTo>
                  <a:pt x="1484679" y="3116078"/>
                </a:lnTo>
                <a:lnTo>
                  <a:pt x="1495162" y="3122405"/>
                </a:lnTo>
                <a:lnTo>
                  <a:pt x="1505964" y="3128732"/>
                </a:lnTo>
                <a:lnTo>
                  <a:pt x="1517083" y="3134743"/>
                </a:lnTo>
                <a:lnTo>
                  <a:pt x="1528202" y="3139804"/>
                </a:lnTo>
                <a:lnTo>
                  <a:pt x="1528202" y="3033195"/>
                </a:lnTo>
                <a:lnTo>
                  <a:pt x="1517083" y="3027817"/>
                </a:lnTo>
                <a:lnTo>
                  <a:pt x="1506917" y="3022122"/>
                </a:lnTo>
                <a:lnTo>
                  <a:pt x="1497068" y="3016428"/>
                </a:lnTo>
                <a:lnTo>
                  <a:pt x="1487538" y="3010734"/>
                </a:lnTo>
                <a:lnTo>
                  <a:pt x="1478960" y="3005039"/>
                </a:lnTo>
                <a:lnTo>
                  <a:pt x="1470700" y="2998712"/>
                </a:lnTo>
                <a:lnTo>
                  <a:pt x="1462758" y="2992702"/>
                </a:lnTo>
                <a:lnTo>
                  <a:pt x="1455133" y="2986375"/>
                </a:lnTo>
                <a:close/>
                <a:moveTo>
                  <a:pt x="711352" y="2965750"/>
                </a:moveTo>
                <a:lnTo>
                  <a:pt x="709129" y="2966067"/>
                </a:lnTo>
                <a:lnTo>
                  <a:pt x="706270" y="2966384"/>
                </a:lnTo>
                <a:lnTo>
                  <a:pt x="704047" y="2966702"/>
                </a:lnTo>
                <a:lnTo>
                  <a:pt x="701824" y="2967653"/>
                </a:lnTo>
                <a:lnTo>
                  <a:pt x="700236" y="2968288"/>
                </a:lnTo>
                <a:lnTo>
                  <a:pt x="699283" y="2969556"/>
                </a:lnTo>
                <a:lnTo>
                  <a:pt x="698330" y="2970191"/>
                </a:lnTo>
                <a:lnTo>
                  <a:pt x="698012" y="2971459"/>
                </a:lnTo>
                <a:lnTo>
                  <a:pt x="698012" y="2990491"/>
                </a:lnTo>
                <a:lnTo>
                  <a:pt x="683085" y="2991760"/>
                </a:lnTo>
                <a:lnTo>
                  <a:pt x="667839" y="2993346"/>
                </a:lnTo>
                <a:lnTo>
                  <a:pt x="653865" y="2995249"/>
                </a:lnTo>
                <a:lnTo>
                  <a:pt x="639890" y="2997786"/>
                </a:lnTo>
                <a:lnTo>
                  <a:pt x="626550" y="3000641"/>
                </a:lnTo>
                <a:lnTo>
                  <a:pt x="613846" y="3004130"/>
                </a:lnTo>
                <a:lnTo>
                  <a:pt x="602094" y="3007619"/>
                </a:lnTo>
                <a:lnTo>
                  <a:pt x="590978" y="3012060"/>
                </a:lnTo>
                <a:lnTo>
                  <a:pt x="583673" y="3015549"/>
                </a:lnTo>
                <a:lnTo>
                  <a:pt x="576368" y="3019355"/>
                </a:lnTo>
                <a:lnTo>
                  <a:pt x="570015" y="3023162"/>
                </a:lnTo>
                <a:lnTo>
                  <a:pt x="564616" y="3026968"/>
                </a:lnTo>
                <a:lnTo>
                  <a:pt x="559852" y="3031092"/>
                </a:lnTo>
                <a:lnTo>
                  <a:pt x="556041" y="3035215"/>
                </a:lnTo>
                <a:lnTo>
                  <a:pt x="552865" y="3039656"/>
                </a:lnTo>
                <a:lnTo>
                  <a:pt x="550324" y="3044096"/>
                </a:lnTo>
                <a:lnTo>
                  <a:pt x="548736" y="3048854"/>
                </a:lnTo>
                <a:lnTo>
                  <a:pt x="547783" y="3052978"/>
                </a:lnTo>
                <a:lnTo>
                  <a:pt x="547783" y="3057736"/>
                </a:lnTo>
                <a:lnTo>
                  <a:pt x="548736" y="3062176"/>
                </a:lnTo>
                <a:lnTo>
                  <a:pt x="550324" y="3066617"/>
                </a:lnTo>
                <a:lnTo>
                  <a:pt x="552865" y="3070741"/>
                </a:lnTo>
                <a:lnTo>
                  <a:pt x="556358" y="3075181"/>
                </a:lnTo>
                <a:lnTo>
                  <a:pt x="560805" y="3079622"/>
                </a:lnTo>
                <a:lnTo>
                  <a:pt x="564934" y="3083111"/>
                </a:lnTo>
                <a:lnTo>
                  <a:pt x="570015" y="3086917"/>
                </a:lnTo>
                <a:lnTo>
                  <a:pt x="576050" y="3090089"/>
                </a:lnTo>
                <a:lnTo>
                  <a:pt x="582720" y="3093578"/>
                </a:lnTo>
                <a:lnTo>
                  <a:pt x="589390" y="3096433"/>
                </a:lnTo>
                <a:lnTo>
                  <a:pt x="597012" y="3099288"/>
                </a:lnTo>
                <a:lnTo>
                  <a:pt x="605270" y="3101825"/>
                </a:lnTo>
                <a:lnTo>
                  <a:pt x="613528" y="3104046"/>
                </a:lnTo>
                <a:lnTo>
                  <a:pt x="645607" y="3110707"/>
                </a:lnTo>
                <a:lnTo>
                  <a:pt x="698012" y="3121808"/>
                </a:lnTo>
                <a:lnTo>
                  <a:pt x="698012" y="3203010"/>
                </a:lnTo>
                <a:lnTo>
                  <a:pt x="684673" y="3201424"/>
                </a:lnTo>
                <a:lnTo>
                  <a:pt x="672286" y="3199203"/>
                </a:lnTo>
                <a:lnTo>
                  <a:pt x="657993" y="3196983"/>
                </a:lnTo>
                <a:lnTo>
                  <a:pt x="643066" y="3193494"/>
                </a:lnTo>
                <a:lnTo>
                  <a:pt x="629409" y="3189370"/>
                </a:lnTo>
                <a:lnTo>
                  <a:pt x="617022" y="3185247"/>
                </a:lnTo>
                <a:lnTo>
                  <a:pt x="613846" y="3183978"/>
                </a:lnTo>
                <a:lnTo>
                  <a:pt x="610670" y="3182709"/>
                </a:lnTo>
                <a:lnTo>
                  <a:pt x="608129" y="3181441"/>
                </a:lnTo>
                <a:lnTo>
                  <a:pt x="608446" y="3181441"/>
                </a:lnTo>
                <a:lnTo>
                  <a:pt x="608129" y="3181123"/>
                </a:lnTo>
                <a:lnTo>
                  <a:pt x="604317" y="3179220"/>
                </a:lnTo>
                <a:lnTo>
                  <a:pt x="602412" y="3177951"/>
                </a:lnTo>
                <a:lnTo>
                  <a:pt x="600506" y="3177000"/>
                </a:lnTo>
                <a:lnTo>
                  <a:pt x="595424" y="3175731"/>
                </a:lnTo>
                <a:lnTo>
                  <a:pt x="590343" y="3174780"/>
                </a:lnTo>
                <a:lnTo>
                  <a:pt x="584308" y="3174780"/>
                </a:lnTo>
                <a:lnTo>
                  <a:pt x="578273" y="3175414"/>
                </a:lnTo>
                <a:lnTo>
                  <a:pt x="572556" y="3176048"/>
                </a:lnTo>
                <a:lnTo>
                  <a:pt x="566522" y="3177634"/>
                </a:lnTo>
                <a:lnTo>
                  <a:pt x="560805" y="3179220"/>
                </a:lnTo>
                <a:lnTo>
                  <a:pt x="555405" y="3181123"/>
                </a:lnTo>
                <a:lnTo>
                  <a:pt x="551277" y="3183661"/>
                </a:lnTo>
                <a:lnTo>
                  <a:pt x="547148" y="3185881"/>
                </a:lnTo>
                <a:lnTo>
                  <a:pt x="544607" y="3188736"/>
                </a:lnTo>
                <a:lnTo>
                  <a:pt x="543336" y="3190005"/>
                </a:lnTo>
                <a:lnTo>
                  <a:pt x="542383" y="3190956"/>
                </a:lnTo>
                <a:lnTo>
                  <a:pt x="542066" y="3192542"/>
                </a:lnTo>
                <a:lnTo>
                  <a:pt x="542066" y="3193811"/>
                </a:lnTo>
                <a:lnTo>
                  <a:pt x="542066" y="3195080"/>
                </a:lnTo>
                <a:lnTo>
                  <a:pt x="543019" y="3196031"/>
                </a:lnTo>
                <a:lnTo>
                  <a:pt x="543654" y="3197300"/>
                </a:lnTo>
                <a:lnTo>
                  <a:pt x="545242" y="3198569"/>
                </a:lnTo>
                <a:lnTo>
                  <a:pt x="550959" y="3202058"/>
                </a:lnTo>
                <a:lnTo>
                  <a:pt x="557629" y="3205547"/>
                </a:lnTo>
                <a:lnTo>
                  <a:pt x="564299" y="3208719"/>
                </a:lnTo>
                <a:lnTo>
                  <a:pt x="572239" y="3211891"/>
                </a:lnTo>
                <a:lnTo>
                  <a:pt x="580497" y="3214746"/>
                </a:lnTo>
                <a:lnTo>
                  <a:pt x="589072" y="3216966"/>
                </a:lnTo>
                <a:lnTo>
                  <a:pt x="598600" y="3219821"/>
                </a:lnTo>
                <a:lnTo>
                  <a:pt x="608446" y="3221724"/>
                </a:lnTo>
                <a:lnTo>
                  <a:pt x="618610" y="3223627"/>
                </a:lnTo>
                <a:lnTo>
                  <a:pt x="629409" y="3225847"/>
                </a:lnTo>
                <a:lnTo>
                  <a:pt x="651324" y="3229019"/>
                </a:lnTo>
                <a:lnTo>
                  <a:pt x="674192" y="3230923"/>
                </a:lnTo>
                <a:lnTo>
                  <a:pt x="698012" y="3232509"/>
                </a:lnTo>
                <a:lnTo>
                  <a:pt x="698012" y="3251223"/>
                </a:lnTo>
                <a:lnTo>
                  <a:pt x="698330" y="3252492"/>
                </a:lnTo>
                <a:lnTo>
                  <a:pt x="699283" y="3253443"/>
                </a:lnTo>
                <a:lnTo>
                  <a:pt x="700236" y="3254395"/>
                </a:lnTo>
                <a:lnTo>
                  <a:pt x="701824" y="3255346"/>
                </a:lnTo>
                <a:lnTo>
                  <a:pt x="704047" y="3255981"/>
                </a:lnTo>
                <a:lnTo>
                  <a:pt x="706270" y="3256298"/>
                </a:lnTo>
                <a:lnTo>
                  <a:pt x="709129" y="3256932"/>
                </a:lnTo>
                <a:lnTo>
                  <a:pt x="711352" y="3257249"/>
                </a:lnTo>
                <a:lnTo>
                  <a:pt x="758358" y="3257249"/>
                </a:lnTo>
                <a:lnTo>
                  <a:pt x="760581" y="3256932"/>
                </a:lnTo>
                <a:lnTo>
                  <a:pt x="763440" y="3256298"/>
                </a:lnTo>
                <a:lnTo>
                  <a:pt x="765345" y="3255981"/>
                </a:lnTo>
                <a:lnTo>
                  <a:pt x="767886" y="3255346"/>
                </a:lnTo>
                <a:lnTo>
                  <a:pt x="769474" y="3254395"/>
                </a:lnTo>
                <a:lnTo>
                  <a:pt x="770427" y="3253443"/>
                </a:lnTo>
                <a:lnTo>
                  <a:pt x="771380" y="3252492"/>
                </a:lnTo>
                <a:lnTo>
                  <a:pt x="771698" y="3251223"/>
                </a:lnTo>
                <a:lnTo>
                  <a:pt x="771698" y="3231874"/>
                </a:lnTo>
                <a:lnTo>
                  <a:pt x="786308" y="3230923"/>
                </a:lnTo>
                <a:lnTo>
                  <a:pt x="800600" y="3229654"/>
                </a:lnTo>
                <a:lnTo>
                  <a:pt x="814257" y="3228068"/>
                </a:lnTo>
                <a:lnTo>
                  <a:pt x="827279" y="3226165"/>
                </a:lnTo>
                <a:lnTo>
                  <a:pt x="839984" y="3223627"/>
                </a:lnTo>
                <a:lnTo>
                  <a:pt x="851418" y="3221090"/>
                </a:lnTo>
                <a:lnTo>
                  <a:pt x="862534" y="3217918"/>
                </a:lnTo>
                <a:lnTo>
                  <a:pt x="872062" y="3214746"/>
                </a:lnTo>
                <a:lnTo>
                  <a:pt x="880002" y="3211257"/>
                </a:lnTo>
                <a:lnTo>
                  <a:pt x="886990" y="3208085"/>
                </a:lnTo>
                <a:lnTo>
                  <a:pt x="893660" y="3204278"/>
                </a:lnTo>
                <a:lnTo>
                  <a:pt x="899694" y="3200472"/>
                </a:lnTo>
                <a:lnTo>
                  <a:pt x="904776" y="3196666"/>
                </a:lnTo>
                <a:lnTo>
                  <a:pt x="909540" y="3192542"/>
                </a:lnTo>
                <a:lnTo>
                  <a:pt x="913352" y="3188419"/>
                </a:lnTo>
                <a:lnTo>
                  <a:pt x="916528" y="3184295"/>
                </a:lnTo>
                <a:lnTo>
                  <a:pt x="919069" y="3179855"/>
                </a:lnTo>
                <a:lnTo>
                  <a:pt x="920657" y="3175414"/>
                </a:lnTo>
                <a:lnTo>
                  <a:pt x="921609" y="3170973"/>
                </a:lnTo>
                <a:lnTo>
                  <a:pt x="921927" y="3166533"/>
                </a:lnTo>
                <a:lnTo>
                  <a:pt x="921292" y="3161775"/>
                </a:lnTo>
                <a:lnTo>
                  <a:pt x="920021" y="3157651"/>
                </a:lnTo>
                <a:lnTo>
                  <a:pt x="917798" y="3153210"/>
                </a:lnTo>
                <a:lnTo>
                  <a:pt x="914622" y="3148453"/>
                </a:lnTo>
                <a:lnTo>
                  <a:pt x="912716" y="3146549"/>
                </a:lnTo>
                <a:lnTo>
                  <a:pt x="910493" y="3144012"/>
                </a:lnTo>
                <a:lnTo>
                  <a:pt x="905411" y="3139888"/>
                </a:lnTo>
                <a:lnTo>
                  <a:pt x="899059" y="3135765"/>
                </a:lnTo>
                <a:lnTo>
                  <a:pt x="892389" y="3132276"/>
                </a:lnTo>
                <a:lnTo>
                  <a:pt x="884449" y="3128787"/>
                </a:lnTo>
                <a:lnTo>
                  <a:pt x="876191" y="3125615"/>
                </a:lnTo>
                <a:lnTo>
                  <a:pt x="867298" y="3122443"/>
                </a:lnTo>
                <a:lnTo>
                  <a:pt x="857452" y="3119588"/>
                </a:lnTo>
                <a:lnTo>
                  <a:pt x="847606" y="3117051"/>
                </a:lnTo>
                <a:lnTo>
                  <a:pt x="836808" y="3114196"/>
                </a:lnTo>
                <a:lnTo>
                  <a:pt x="815528" y="3109438"/>
                </a:lnTo>
                <a:lnTo>
                  <a:pt x="793613" y="3104997"/>
                </a:lnTo>
                <a:lnTo>
                  <a:pt x="771698" y="3101191"/>
                </a:lnTo>
                <a:lnTo>
                  <a:pt x="771698" y="3019673"/>
                </a:lnTo>
                <a:lnTo>
                  <a:pt x="790754" y="3021893"/>
                </a:lnTo>
                <a:lnTo>
                  <a:pt x="797742" y="3023162"/>
                </a:lnTo>
                <a:lnTo>
                  <a:pt x="805047" y="3024748"/>
                </a:lnTo>
                <a:lnTo>
                  <a:pt x="819974" y="3028554"/>
                </a:lnTo>
                <a:lnTo>
                  <a:pt x="834584" y="3033312"/>
                </a:lnTo>
                <a:lnTo>
                  <a:pt x="846336" y="3037435"/>
                </a:lnTo>
                <a:lnTo>
                  <a:pt x="853006" y="3039973"/>
                </a:lnTo>
                <a:lnTo>
                  <a:pt x="855547" y="3041242"/>
                </a:lnTo>
                <a:lnTo>
                  <a:pt x="859358" y="3043779"/>
                </a:lnTo>
                <a:lnTo>
                  <a:pt x="861264" y="3044731"/>
                </a:lnTo>
                <a:lnTo>
                  <a:pt x="863169" y="3046000"/>
                </a:lnTo>
                <a:lnTo>
                  <a:pt x="867933" y="3047268"/>
                </a:lnTo>
                <a:lnTo>
                  <a:pt x="873650" y="3047903"/>
                </a:lnTo>
                <a:lnTo>
                  <a:pt x="879367" y="3048220"/>
                </a:lnTo>
                <a:lnTo>
                  <a:pt x="885402" y="3047586"/>
                </a:lnTo>
                <a:lnTo>
                  <a:pt x="891436" y="3046634"/>
                </a:lnTo>
                <a:lnTo>
                  <a:pt x="897153" y="3045682"/>
                </a:lnTo>
                <a:lnTo>
                  <a:pt x="902870" y="3043779"/>
                </a:lnTo>
                <a:lnTo>
                  <a:pt x="907952" y="3041559"/>
                </a:lnTo>
                <a:lnTo>
                  <a:pt x="912716" y="3039339"/>
                </a:lnTo>
                <a:lnTo>
                  <a:pt x="916528" y="3036801"/>
                </a:lnTo>
                <a:lnTo>
                  <a:pt x="919386" y="3034263"/>
                </a:lnTo>
                <a:lnTo>
                  <a:pt x="920657" y="3032995"/>
                </a:lnTo>
                <a:lnTo>
                  <a:pt x="921292" y="3031726"/>
                </a:lnTo>
                <a:lnTo>
                  <a:pt x="921609" y="3030140"/>
                </a:lnTo>
                <a:lnTo>
                  <a:pt x="921609" y="3029188"/>
                </a:lnTo>
                <a:lnTo>
                  <a:pt x="921292" y="3027920"/>
                </a:lnTo>
                <a:lnTo>
                  <a:pt x="920974" y="3026651"/>
                </a:lnTo>
                <a:lnTo>
                  <a:pt x="919704" y="3025382"/>
                </a:lnTo>
                <a:lnTo>
                  <a:pt x="918433" y="3024431"/>
                </a:lnTo>
                <a:lnTo>
                  <a:pt x="914304" y="3021576"/>
                </a:lnTo>
                <a:lnTo>
                  <a:pt x="909540" y="3018721"/>
                </a:lnTo>
                <a:lnTo>
                  <a:pt x="903823" y="3016501"/>
                </a:lnTo>
                <a:lnTo>
                  <a:pt x="898424" y="3013963"/>
                </a:lnTo>
                <a:lnTo>
                  <a:pt x="885402" y="3009205"/>
                </a:lnTo>
                <a:lnTo>
                  <a:pt x="871109" y="3005082"/>
                </a:lnTo>
                <a:lnTo>
                  <a:pt x="856182" y="3000958"/>
                </a:lnTo>
                <a:lnTo>
                  <a:pt x="840936" y="2997469"/>
                </a:lnTo>
                <a:lnTo>
                  <a:pt x="825374" y="2994614"/>
                </a:lnTo>
                <a:lnTo>
                  <a:pt x="810764" y="2992711"/>
                </a:lnTo>
                <a:lnTo>
                  <a:pt x="791389" y="2990808"/>
                </a:lnTo>
                <a:lnTo>
                  <a:pt x="771698" y="2989539"/>
                </a:lnTo>
                <a:lnTo>
                  <a:pt x="771698" y="2971459"/>
                </a:lnTo>
                <a:lnTo>
                  <a:pt x="771380" y="2970191"/>
                </a:lnTo>
                <a:lnTo>
                  <a:pt x="770427" y="2969556"/>
                </a:lnTo>
                <a:lnTo>
                  <a:pt x="769474" y="2968288"/>
                </a:lnTo>
                <a:lnTo>
                  <a:pt x="767886" y="2967653"/>
                </a:lnTo>
                <a:lnTo>
                  <a:pt x="765345" y="2966702"/>
                </a:lnTo>
                <a:lnTo>
                  <a:pt x="763440" y="2966384"/>
                </a:lnTo>
                <a:lnTo>
                  <a:pt x="760581" y="2966067"/>
                </a:lnTo>
                <a:lnTo>
                  <a:pt x="758358" y="2965750"/>
                </a:lnTo>
                <a:lnTo>
                  <a:pt x="711352" y="2965750"/>
                </a:lnTo>
                <a:close/>
                <a:moveTo>
                  <a:pt x="3717945" y="2951797"/>
                </a:moveTo>
                <a:lnTo>
                  <a:pt x="3711914" y="2955607"/>
                </a:lnTo>
                <a:lnTo>
                  <a:pt x="3704931" y="2959100"/>
                </a:lnTo>
                <a:lnTo>
                  <a:pt x="3696678" y="2963227"/>
                </a:lnTo>
                <a:lnTo>
                  <a:pt x="3688425" y="2966720"/>
                </a:lnTo>
                <a:lnTo>
                  <a:pt x="3671285" y="2973387"/>
                </a:lnTo>
                <a:lnTo>
                  <a:pt x="3656684" y="2979102"/>
                </a:lnTo>
                <a:lnTo>
                  <a:pt x="3656684" y="3080068"/>
                </a:lnTo>
                <a:lnTo>
                  <a:pt x="3665254" y="3075623"/>
                </a:lnTo>
                <a:lnTo>
                  <a:pt x="3674142" y="3070860"/>
                </a:lnTo>
                <a:lnTo>
                  <a:pt x="3682394" y="3066098"/>
                </a:lnTo>
                <a:lnTo>
                  <a:pt x="3690647" y="3061018"/>
                </a:lnTo>
                <a:lnTo>
                  <a:pt x="3698582" y="3055620"/>
                </a:lnTo>
                <a:lnTo>
                  <a:pt x="3705566" y="3050223"/>
                </a:lnTo>
                <a:lnTo>
                  <a:pt x="3711914" y="3044825"/>
                </a:lnTo>
                <a:lnTo>
                  <a:pt x="3717945" y="3040063"/>
                </a:lnTo>
                <a:lnTo>
                  <a:pt x="3717945" y="2951797"/>
                </a:lnTo>
                <a:close/>
                <a:moveTo>
                  <a:pt x="731996" y="2947987"/>
                </a:moveTo>
                <a:lnTo>
                  <a:pt x="755499" y="2948304"/>
                </a:lnTo>
                <a:lnTo>
                  <a:pt x="779003" y="2948939"/>
                </a:lnTo>
                <a:lnTo>
                  <a:pt x="801870" y="2949890"/>
                </a:lnTo>
                <a:lnTo>
                  <a:pt x="824103" y="2951476"/>
                </a:lnTo>
                <a:lnTo>
                  <a:pt x="846654" y="2953380"/>
                </a:lnTo>
                <a:lnTo>
                  <a:pt x="868569" y="2955283"/>
                </a:lnTo>
                <a:lnTo>
                  <a:pt x="889848" y="2958137"/>
                </a:lnTo>
                <a:lnTo>
                  <a:pt x="910493" y="2960992"/>
                </a:lnTo>
                <a:lnTo>
                  <a:pt x="930820" y="2964164"/>
                </a:lnTo>
                <a:lnTo>
                  <a:pt x="950512" y="2967970"/>
                </a:lnTo>
                <a:lnTo>
                  <a:pt x="969886" y="2971777"/>
                </a:lnTo>
                <a:lnTo>
                  <a:pt x="988308" y="2975900"/>
                </a:lnTo>
                <a:lnTo>
                  <a:pt x="1006411" y="2980658"/>
                </a:lnTo>
                <a:lnTo>
                  <a:pt x="1023880" y="2985416"/>
                </a:lnTo>
                <a:lnTo>
                  <a:pt x="1040396" y="2990491"/>
                </a:lnTo>
                <a:lnTo>
                  <a:pt x="1056594" y="2995883"/>
                </a:lnTo>
                <a:lnTo>
                  <a:pt x="1071521" y="3001593"/>
                </a:lnTo>
                <a:lnTo>
                  <a:pt x="1086131" y="3007302"/>
                </a:lnTo>
                <a:lnTo>
                  <a:pt x="1099471" y="3013646"/>
                </a:lnTo>
                <a:lnTo>
                  <a:pt x="1112493" y="3019990"/>
                </a:lnTo>
                <a:lnTo>
                  <a:pt x="1124562" y="3026651"/>
                </a:lnTo>
                <a:lnTo>
                  <a:pt x="1135678" y="3033629"/>
                </a:lnTo>
                <a:lnTo>
                  <a:pt x="1145842" y="3040925"/>
                </a:lnTo>
                <a:lnTo>
                  <a:pt x="1154735" y="3047903"/>
                </a:lnTo>
                <a:lnTo>
                  <a:pt x="1162993" y="3055515"/>
                </a:lnTo>
                <a:lnTo>
                  <a:pt x="1170298" y="3062811"/>
                </a:lnTo>
                <a:lnTo>
                  <a:pt x="1176650" y="3070741"/>
                </a:lnTo>
                <a:lnTo>
                  <a:pt x="1178873" y="3074864"/>
                </a:lnTo>
                <a:lnTo>
                  <a:pt x="1181732" y="3078670"/>
                </a:lnTo>
                <a:lnTo>
                  <a:pt x="1183638" y="3082794"/>
                </a:lnTo>
                <a:lnTo>
                  <a:pt x="1185543" y="3086600"/>
                </a:lnTo>
                <a:lnTo>
                  <a:pt x="1187131" y="3090406"/>
                </a:lnTo>
                <a:lnTo>
                  <a:pt x="1188402" y="3094847"/>
                </a:lnTo>
                <a:lnTo>
                  <a:pt x="1189672" y="3098653"/>
                </a:lnTo>
                <a:lnTo>
                  <a:pt x="1190307" y="3103094"/>
                </a:lnTo>
                <a:lnTo>
                  <a:pt x="1190625" y="3107535"/>
                </a:lnTo>
                <a:lnTo>
                  <a:pt x="1190625" y="3111341"/>
                </a:lnTo>
                <a:lnTo>
                  <a:pt x="1190625" y="3115782"/>
                </a:lnTo>
                <a:lnTo>
                  <a:pt x="1190307" y="3120223"/>
                </a:lnTo>
                <a:lnTo>
                  <a:pt x="1189672" y="3124029"/>
                </a:lnTo>
                <a:lnTo>
                  <a:pt x="1188402" y="3128470"/>
                </a:lnTo>
                <a:lnTo>
                  <a:pt x="1187131" y="3132276"/>
                </a:lnTo>
                <a:lnTo>
                  <a:pt x="1185543" y="3136399"/>
                </a:lnTo>
                <a:lnTo>
                  <a:pt x="1183638" y="3140523"/>
                </a:lnTo>
                <a:lnTo>
                  <a:pt x="1181732" y="3144646"/>
                </a:lnTo>
                <a:lnTo>
                  <a:pt x="1178873" y="3148453"/>
                </a:lnTo>
                <a:lnTo>
                  <a:pt x="1176650" y="3152259"/>
                </a:lnTo>
                <a:lnTo>
                  <a:pt x="1170298" y="3160189"/>
                </a:lnTo>
                <a:lnTo>
                  <a:pt x="1162993" y="3167801"/>
                </a:lnTo>
                <a:lnTo>
                  <a:pt x="1154735" y="3175414"/>
                </a:lnTo>
                <a:lnTo>
                  <a:pt x="1145842" y="3182392"/>
                </a:lnTo>
                <a:lnTo>
                  <a:pt x="1135678" y="3189370"/>
                </a:lnTo>
                <a:lnTo>
                  <a:pt x="1124562" y="3196031"/>
                </a:lnTo>
                <a:lnTo>
                  <a:pt x="1112493" y="3203010"/>
                </a:lnTo>
                <a:lnTo>
                  <a:pt x="1099471" y="3209671"/>
                </a:lnTo>
                <a:lnTo>
                  <a:pt x="1086131" y="3215380"/>
                </a:lnTo>
                <a:lnTo>
                  <a:pt x="1071521" y="3221407"/>
                </a:lnTo>
                <a:lnTo>
                  <a:pt x="1056594" y="3227433"/>
                </a:lnTo>
                <a:lnTo>
                  <a:pt x="1040396" y="3232509"/>
                </a:lnTo>
                <a:lnTo>
                  <a:pt x="1023880" y="3237584"/>
                </a:lnTo>
                <a:lnTo>
                  <a:pt x="1006411" y="3242659"/>
                </a:lnTo>
                <a:lnTo>
                  <a:pt x="988308" y="3247099"/>
                </a:lnTo>
                <a:lnTo>
                  <a:pt x="969886" y="3251223"/>
                </a:lnTo>
                <a:lnTo>
                  <a:pt x="950512" y="3255346"/>
                </a:lnTo>
                <a:lnTo>
                  <a:pt x="930820" y="3258835"/>
                </a:lnTo>
                <a:lnTo>
                  <a:pt x="910493" y="3262325"/>
                </a:lnTo>
                <a:lnTo>
                  <a:pt x="889848" y="3265179"/>
                </a:lnTo>
                <a:lnTo>
                  <a:pt x="868569" y="3268034"/>
                </a:lnTo>
                <a:lnTo>
                  <a:pt x="846654" y="3269937"/>
                </a:lnTo>
                <a:lnTo>
                  <a:pt x="824103" y="3271840"/>
                </a:lnTo>
                <a:lnTo>
                  <a:pt x="801870" y="3273426"/>
                </a:lnTo>
                <a:lnTo>
                  <a:pt x="779003" y="3274061"/>
                </a:lnTo>
                <a:lnTo>
                  <a:pt x="755499" y="3275012"/>
                </a:lnTo>
                <a:lnTo>
                  <a:pt x="731996" y="3275012"/>
                </a:lnTo>
                <a:lnTo>
                  <a:pt x="708176" y="3275012"/>
                </a:lnTo>
                <a:lnTo>
                  <a:pt x="684990" y="3274061"/>
                </a:lnTo>
                <a:lnTo>
                  <a:pt x="662122" y="3273426"/>
                </a:lnTo>
                <a:lnTo>
                  <a:pt x="639572" y="3271840"/>
                </a:lnTo>
                <a:lnTo>
                  <a:pt x="617022" y="3269937"/>
                </a:lnTo>
                <a:lnTo>
                  <a:pt x="595424" y="3268034"/>
                </a:lnTo>
                <a:lnTo>
                  <a:pt x="574144" y="3265179"/>
                </a:lnTo>
                <a:lnTo>
                  <a:pt x="553182" y="3262325"/>
                </a:lnTo>
                <a:lnTo>
                  <a:pt x="533173" y="3258835"/>
                </a:lnTo>
                <a:lnTo>
                  <a:pt x="513481" y="3255346"/>
                </a:lnTo>
                <a:lnTo>
                  <a:pt x="494107" y="3251223"/>
                </a:lnTo>
                <a:lnTo>
                  <a:pt x="475368" y="3247099"/>
                </a:lnTo>
                <a:lnTo>
                  <a:pt x="457264" y="3242659"/>
                </a:lnTo>
                <a:lnTo>
                  <a:pt x="439795" y="3237584"/>
                </a:lnTo>
                <a:lnTo>
                  <a:pt x="423280" y="3232509"/>
                </a:lnTo>
                <a:lnTo>
                  <a:pt x="407082" y="3227433"/>
                </a:lnTo>
                <a:lnTo>
                  <a:pt x="392154" y="3221407"/>
                </a:lnTo>
                <a:lnTo>
                  <a:pt x="377544" y="3215380"/>
                </a:lnTo>
                <a:lnTo>
                  <a:pt x="364204" y="3209671"/>
                </a:lnTo>
                <a:lnTo>
                  <a:pt x="351182" y="3203010"/>
                </a:lnTo>
                <a:lnTo>
                  <a:pt x="339431" y="3196031"/>
                </a:lnTo>
                <a:lnTo>
                  <a:pt x="328314" y="3189370"/>
                </a:lnTo>
                <a:lnTo>
                  <a:pt x="318151" y="3182392"/>
                </a:lnTo>
                <a:lnTo>
                  <a:pt x="308940" y="3175414"/>
                </a:lnTo>
                <a:lnTo>
                  <a:pt x="300682" y="3167801"/>
                </a:lnTo>
                <a:lnTo>
                  <a:pt x="293695" y="3160189"/>
                </a:lnTo>
                <a:lnTo>
                  <a:pt x="287343" y="3152259"/>
                </a:lnTo>
                <a:lnTo>
                  <a:pt x="284484" y="3148453"/>
                </a:lnTo>
                <a:lnTo>
                  <a:pt x="282261" y="3144646"/>
                </a:lnTo>
                <a:lnTo>
                  <a:pt x="280038" y="3140523"/>
                </a:lnTo>
                <a:lnTo>
                  <a:pt x="278132" y="3136399"/>
                </a:lnTo>
                <a:lnTo>
                  <a:pt x="276544" y="3132276"/>
                </a:lnTo>
                <a:lnTo>
                  <a:pt x="275274" y="3128470"/>
                </a:lnTo>
                <a:lnTo>
                  <a:pt x="274321" y="3124029"/>
                </a:lnTo>
                <a:lnTo>
                  <a:pt x="273368" y="3120223"/>
                </a:lnTo>
                <a:lnTo>
                  <a:pt x="273050" y="3115782"/>
                </a:lnTo>
                <a:lnTo>
                  <a:pt x="273050" y="3111341"/>
                </a:lnTo>
                <a:lnTo>
                  <a:pt x="273050" y="3107535"/>
                </a:lnTo>
                <a:lnTo>
                  <a:pt x="273368" y="3103094"/>
                </a:lnTo>
                <a:lnTo>
                  <a:pt x="274321" y="3098653"/>
                </a:lnTo>
                <a:lnTo>
                  <a:pt x="275274" y="3094847"/>
                </a:lnTo>
                <a:lnTo>
                  <a:pt x="276544" y="3090406"/>
                </a:lnTo>
                <a:lnTo>
                  <a:pt x="278132" y="3086600"/>
                </a:lnTo>
                <a:lnTo>
                  <a:pt x="280038" y="3082794"/>
                </a:lnTo>
                <a:lnTo>
                  <a:pt x="282261" y="3078670"/>
                </a:lnTo>
                <a:lnTo>
                  <a:pt x="284484" y="3074864"/>
                </a:lnTo>
                <a:lnTo>
                  <a:pt x="287343" y="3070741"/>
                </a:lnTo>
                <a:lnTo>
                  <a:pt x="293695" y="3062811"/>
                </a:lnTo>
                <a:lnTo>
                  <a:pt x="300682" y="3055515"/>
                </a:lnTo>
                <a:lnTo>
                  <a:pt x="308940" y="3047903"/>
                </a:lnTo>
                <a:lnTo>
                  <a:pt x="318151" y="3040925"/>
                </a:lnTo>
                <a:lnTo>
                  <a:pt x="328314" y="3033629"/>
                </a:lnTo>
                <a:lnTo>
                  <a:pt x="339431" y="3026651"/>
                </a:lnTo>
                <a:lnTo>
                  <a:pt x="351182" y="3019990"/>
                </a:lnTo>
                <a:lnTo>
                  <a:pt x="364204" y="3013646"/>
                </a:lnTo>
                <a:lnTo>
                  <a:pt x="377544" y="3007302"/>
                </a:lnTo>
                <a:lnTo>
                  <a:pt x="392154" y="3001593"/>
                </a:lnTo>
                <a:lnTo>
                  <a:pt x="407082" y="2995883"/>
                </a:lnTo>
                <a:lnTo>
                  <a:pt x="423280" y="2990491"/>
                </a:lnTo>
                <a:lnTo>
                  <a:pt x="439795" y="2985416"/>
                </a:lnTo>
                <a:lnTo>
                  <a:pt x="457264" y="2980658"/>
                </a:lnTo>
                <a:lnTo>
                  <a:pt x="475368" y="2975900"/>
                </a:lnTo>
                <a:lnTo>
                  <a:pt x="494107" y="2971777"/>
                </a:lnTo>
                <a:lnTo>
                  <a:pt x="513481" y="2967970"/>
                </a:lnTo>
                <a:lnTo>
                  <a:pt x="533173" y="2964164"/>
                </a:lnTo>
                <a:lnTo>
                  <a:pt x="553182" y="2960992"/>
                </a:lnTo>
                <a:lnTo>
                  <a:pt x="574144" y="2958137"/>
                </a:lnTo>
                <a:lnTo>
                  <a:pt x="595424" y="2955283"/>
                </a:lnTo>
                <a:lnTo>
                  <a:pt x="617022" y="2953380"/>
                </a:lnTo>
                <a:lnTo>
                  <a:pt x="639572" y="2951476"/>
                </a:lnTo>
                <a:lnTo>
                  <a:pt x="662122" y="2949890"/>
                </a:lnTo>
                <a:lnTo>
                  <a:pt x="684990" y="2948939"/>
                </a:lnTo>
                <a:lnTo>
                  <a:pt x="708176" y="2948304"/>
                </a:lnTo>
                <a:lnTo>
                  <a:pt x="731996" y="2947987"/>
                </a:lnTo>
                <a:close/>
                <a:moveTo>
                  <a:pt x="2665715" y="2911157"/>
                </a:moveTo>
                <a:lnTo>
                  <a:pt x="2665715" y="3029585"/>
                </a:lnTo>
                <a:lnTo>
                  <a:pt x="2668254" y="3032125"/>
                </a:lnTo>
                <a:lnTo>
                  <a:pt x="2671429" y="3035300"/>
                </a:lnTo>
                <a:lnTo>
                  <a:pt x="2678729" y="3041650"/>
                </a:lnTo>
                <a:lnTo>
                  <a:pt x="2687934" y="3048635"/>
                </a:lnTo>
                <a:lnTo>
                  <a:pt x="2698726" y="3055938"/>
                </a:lnTo>
                <a:lnTo>
                  <a:pt x="2710153" y="3063240"/>
                </a:lnTo>
                <a:lnTo>
                  <a:pt x="2722215" y="3070225"/>
                </a:lnTo>
                <a:lnTo>
                  <a:pt x="2734594" y="3076258"/>
                </a:lnTo>
                <a:lnTo>
                  <a:pt x="2746656" y="3082290"/>
                </a:lnTo>
                <a:lnTo>
                  <a:pt x="2746656" y="2963227"/>
                </a:lnTo>
                <a:lnTo>
                  <a:pt x="2734594" y="2957195"/>
                </a:lnTo>
                <a:lnTo>
                  <a:pt x="2723167" y="2951480"/>
                </a:lnTo>
                <a:lnTo>
                  <a:pt x="2712058" y="2945130"/>
                </a:lnTo>
                <a:lnTo>
                  <a:pt x="2701583" y="2938462"/>
                </a:lnTo>
                <a:lnTo>
                  <a:pt x="2691743" y="2932112"/>
                </a:lnTo>
                <a:lnTo>
                  <a:pt x="2682538" y="2925445"/>
                </a:lnTo>
                <a:lnTo>
                  <a:pt x="2673650" y="2918142"/>
                </a:lnTo>
                <a:lnTo>
                  <a:pt x="2665715" y="2911157"/>
                </a:lnTo>
                <a:close/>
                <a:moveTo>
                  <a:pt x="1404938" y="2890837"/>
                </a:moveTo>
                <a:lnTo>
                  <a:pt x="1408115" y="2896532"/>
                </a:lnTo>
                <a:lnTo>
                  <a:pt x="1411928" y="2901593"/>
                </a:lnTo>
                <a:lnTo>
                  <a:pt x="1415740" y="2906655"/>
                </a:lnTo>
                <a:lnTo>
                  <a:pt x="1419552" y="2911716"/>
                </a:lnTo>
                <a:lnTo>
                  <a:pt x="1424000" y="2916778"/>
                </a:lnTo>
                <a:lnTo>
                  <a:pt x="1428447" y="2922156"/>
                </a:lnTo>
                <a:lnTo>
                  <a:pt x="1438296" y="2931963"/>
                </a:lnTo>
                <a:lnTo>
                  <a:pt x="1448780" y="2941453"/>
                </a:lnTo>
                <a:lnTo>
                  <a:pt x="1460852" y="2950311"/>
                </a:lnTo>
                <a:lnTo>
                  <a:pt x="1472924" y="2958852"/>
                </a:lnTo>
                <a:lnTo>
                  <a:pt x="1486267" y="2967394"/>
                </a:lnTo>
                <a:lnTo>
                  <a:pt x="1500563" y="2975619"/>
                </a:lnTo>
                <a:lnTo>
                  <a:pt x="1515494" y="2983211"/>
                </a:lnTo>
                <a:lnTo>
                  <a:pt x="1531061" y="2990487"/>
                </a:lnTo>
                <a:lnTo>
                  <a:pt x="1547263" y="2997763"/>
                </a:lnTo>
                <a:lnTo>
                  <a:pt x="1564101" y="3004723"/>
                </a:lnTo>
                <a:lnTo>
                  <a:pt x="1581574" y="3010734"/>
                </a:lnTo>
                <a:lnTo>
                  <a:pt x="1599682" y="3017061"/>
                </a:lnTo>
                <a:lnTo>
                  <a:pt x="1618108" y="3022755"/>
                </a:lnTo>
                <a:lnTo>
                  <a:pt x="1637170" y="3028133"/>
                </a:lnTo>
                <a:lnTo>
                  <a:pt x="1656866" y="3033195"/>
                </a:lnTo>
                <a:lnTo>
                  <a:pt x="1676881" y="3037940"/>
                </a:lnTo>
                <a:lnTo>
                  <a:pt x="1697213" y="3042369"/>
                </a:lnTo>
                <a:lnTo>
                  <a:pt x="1718180" y="3046481"/>
                </a:lnTo>
                <a:lnTo>
                  <a:pt x="1738830" y="3050277"/>
                </a:lnTo>
                <a:lnTo>
                  <a:pt x="1760116" y="3053757"/>
                </a:lnTo>
                <a:lnTo>
                  <a:pt x="1782036" y="3056604"/>
                </a:lnTo>
                <a:lnTo>
                  <a:pt x="1803639" y="3059135"/>
                </a:lnTo>
                <a:lnTo>
                  <a:pt x="1825877" y="3061666"/>
                </a:lnTo>
                <a:lnTo>
                  <a:pt x="1847798" y="3063564"/>
                </a:lnTo>
                <a:lnTo>
                  <a:pt x="1870036" y="3065146"/>
                </a:lnTo>
                <a:lnTo>
                  <a:pt x="1891957" y="3066411"/>
                </a:lnTo>
                <a:lnTo>
                  <a:pt x="1914513" y="3067360"/>
                </a:lnTo>
                <a:lnTo>
                  <a:pt x="1936751" y="3067993"/>
                </a:lnTo>
                <a:lnTo>
                  <a:pt x="1959307" y="3067993"/>
                </a:lnTo>
                <a:lnTo>
                  <a:pt x="1978051" y="3067993"/>
                </a:lnTo>
                <a:lnTo>
                  <a:pt x="1996794" y="3067360"/>
                </a:lnTo>
                <a:lnTo>
                  <a:pt x="2015538" y="3067044"/>
                </a:lnTo>
                <a:lnTo>
                  <a:pt x="2034599" y="3065779"/>
                </a:lnTo>
                <a:lnTo>
                  <a:pt x="2053025" y="3064830"/>
                </a:lnTo>
                <a:lnTo>
                  <a:pt x="2071769" y="3063564"/>
                </a:lnTo>
                <a:lnTo>
                  <a:pt x="2090513" y="3061982"/>
                </a:lnTo>
                <a:lnTo>
                  <a:pt x="2108621" y="3060084"/>
                </a:lnTo>
                <a:lnTo>
                  <a:pt x="2127365" y="3058186"/>
                </a:lnTo>
                <a:lnTo>
                  <a:pt x="2145473" y="3055655"/>
                </a:lnTo>
                <a:lnTo>
                  <a:pt x="2163581" y="3052808"/>
                </a:lnTo>
                <a:lnTo>
                  <a:pt x="2181372" y="3050277"/>
                </a:lnTo>
                <a:lnTo>
                  <a:pt x="2199163" y="3047114"/>
                </a:lnTo>
                <a:lnTo>
                  <a:pt x="2216318" y="3043950"/>
                </a:lnTo>
                <a:lnTo>
                  <a:pt x="2233473" y="3040471"/>
                </a:lnTo>
                <a:lnTo>
                  <a:pt x="2250311" y="3036358"/>
                </a:lnTo>
                <a:lnTo>
                  <a:pt x="2266830" y="3032562"/>
                </a:lnTo>
                <a:lnTo>
                  <a:pt x="2283668" y="3028133"/>
                </a:lnTo>
                <a:lnTo>
                  <a:pt x="2299235" y="3023704"/>
                </a:lnTo>
                <a:lnTo>
                  <a:pt x="2315119" y="3018642"/>
                </a:lnTo>
                <a:lnTo>
                  <a:pt x="2330051" y="3013897"/>
                </a:lnTo>
                <a:lnTo>
                  <a:pt x="2344982" y="3008519"/>
                </a:lnTo>
                <a:lnTo>
                  <a:pt x="2359278" y="3003141"/>
                </a:lnTo>
                <a:lnTo>
                  <a:pt x="2373574" y="2997447"/>
                </a:lnTo>
                <a:lnTo>
                  <a:pt x="2386917" y="2991753"/>
                </a:lnTo>
                <a:lnTo>
                  <a:pt x="2399942" y="2985426"/>
                </a:lnTo>
                <a:lnTo>
                  <a:pt x="2412650" y="2979099"/>
                </a:lnTo>
                <a:lnTo>
                  <a:pt x="2424722" y="2972455"/>
                </a:lnTo>
                <a:lnTo>
                  <a:pt x="2436159" y="2965179"/>
                </a:lnTo>
                <a:lnTo>
                  <a:pt x="2446961" y="2958220"/>
                </a:lnTo>
                <a:lnTo>
                  <a:pt x="2457444" y="2950627"/>
                </a:lnTo>
                <a:lnTo>
                  <a:pt x="2466975" y="2943351"/>
                </a:lnTo>
                <a:lnTo>
                  <a:pt x="2466975" y="3039838"/>
                </a:lnTo>
                <a:lnTo>
                  <a:pt x="2466657" y="3040471"/>
                </a:lnTo>
                <a:lnTo>
                  <a:pt x="2466340" y="3048063"/>
                </a:lnTo>
                <a:lnTo>
                  <a:pt x="2466022" y="3052808"/>
                </a:lnTo>
                <a:lnTo>
                  <a:pt x="2464751" y="3058186"/>
                </a:lnTo>
                <a:lnTo>
                  <a:pt x="2463480" y="3062615"/>
                </a:lnTo>
                <a:lnTo>
                  <a:pt x="2461892" y="3067993"/>
                </a:lnTo>
                <a:lnTo>
                  <a:pt x="2459986" y="3072422"/>
                </a:lnTo>
                <a:lnTo>
                  <a:pt x="2457444" y="3077167"/>
                </a:lnTo>
                <a:lnTo>
                  <a:pt x="2455220" y="3081912"/>
                </a:lnTo>
                <a:lnTo>
                  <a:pt x="2452361" y="3086658"/>
                </a:lnTo>
                <a:lnTo>
                  <a:pt x="2449184" y="3091403"/>
                </a:lnTo>
                <a:lnTo>
                  <a:pt x="2445690" y="3096148"/>
                </a:lnTo>
                <a:lnTo>
                  <a:pt x="2441878" y="3100893"/>
                </a:lnTo>
                <a:lnTo>
                  <a:pt x="2437748" y="3105322"/>
                </a:lnTo>
                <a:lnTo>
                  <a:pt x="2429170" y="3114180"/>
                </a:lnTo>
                <a:lnTo>
                  <a:pt x="2419322" y="3123038"/>
                </a:lnTo>
                <a:lnTo>
                  <a:pt x="2408202" y="3131579"/>
                </a:lnTo>
                <a:lnTo>
                  <a:pt x="2396130" y="3139804"/>
                </a:lnTo>
                <a:lnTo>
                  <a:pt x="2383423" y="3147713"/>
                </a:lnTo>
                <a:lnTo>
                  <a:pt x="2369127" y="3155622"/>
                </a:lnTo>
                <a:lnTo>
                  <a:pt x="2354195" y="3162898"/>
                </a:lnTo>
                <a:lnTo>
                  <a:pt x="2338311" y="3170490"/>
                </a:lnTo>
                <a:lnTo>
                  <a:pt x="2321791" y="3177134"/>
                </a:lnTo>
                <a:lnTo>
                  <a:pt x="2304636" y="3183777"/>
                </a:lnTo>
                <a:lnTo>
                  <a:pt x="2285892" y="3190104"/>
                </a:lnTo>
                <a:lnTo>
                  <a:pt x="2266830" y="3196431"/>
                </a:lnTo>
                <a:lnTo>
                  <a:pt x="2247134" y="3201809"/>
                </a:lnTo>
                <a:lnTo>
                  <a:pt x="2226802" y="3207503"/>
                </a:lnTo>
                <a:lnTo>
                  <a:pt x="2205516" y="3212248"/>
                </a:lnTo>
                <a:lnTo>
                  <a:pt x="2183278" y="3216677"/>
                </a:lnTo>
                <a:lnTo>
                  <a:pt x="2160722" y="3221106"/>
                </a:lnTo>
                <a:lnTo>
                  <a:pt x="2137848" y="3224586"/>
                </a:lnTo>
                <a:lnTo>
                  <a:pt x="2114340" y="3228382"/>
                </a:lnTo>
                <a:lnTo>
                  <a:pt x="2089877" y="3231229"/>
                </a:lnTo>
                <a:lnTo>
                  <a:pt x="2065415" y="3233760"/>
                </a:lnTo>
                <a:lnTo>
                  <a:pt x="2040000" y="3235975"/>
                </a:lnTo>
                <a:lnTo>
                  <a:pt x="2014267" y="3237556"/>
                </a:lnTo>
                <a:lnTo>
                  <a:pt x="1988217" y="3238822"/>
                </a:lnTo>
                <a:lnTo>
                  <a:pt x="1962166" y="3239771"/>
                </a:lnTo>
                <a:lnTo>
                  <a:pt x="1935480" y="3240087"/>
                </a:lnTo>
                <a:lnTo>
                  <a:pt x="1908159" y="3239771"/>
                </a:lnTo>
                <a:lnTo>
                  <a:pt x="1881155" y="3238822"/>
                </a:lnTo>
                <a:lnTo>
                  <a:pt x="1854469" y="3237556"/>
                </a:lnTo>
                <a:lnTo>
                  <a:pt x="1828419" y="3235658"/>
                </a:lnTo>
                <a:lnTo>
                  <a:pt x="1803004" y="3233760"/>
                </a:lnTo>
                <a:lnTo>
                  <a:pt x="1777588" y="3230913"/>
                </a:lnTo>
                <a:lnTo>
                  <a:pt x="1752809" y="3227750"/>
                </a:lnTo>
                <a:lnTo>
                  <a:pt x="1728664" y="3224270"/>
                </a:lnTo>
                <a:lnTo>
                  <a:pt x="1705155" y="3220474"/>
                </a:lnTo>
                <a:lnTo>
                  <a:pt x="1682282" y="3215728"/>
                </a:lnTo>
                <a:lnTo>
                  <a:pt x="1660043" y="3210983"/>
                </a:lnTo>
                <a:lnTo>
                  <a:pt x="1638440" y="3205921"/>
                </a:lnTo>
                <a:lnTo>
                  <a:pt x="1617791" y="3200227"/>
                </a:lnTo>
                <a:lnTo>
                  <a:pt x="1597776" y="3194533"/>
                </a:lnTo>
                <a:lnTo>
                  <a:pt x="1578397" y="3188206"/>
                </a:lnTo>
                <a:lnTo>
                  <a:pt x="1559653" y="3181563"/>
                </a:lnTo>
                <a:lnTo>
                  <a:pt x="1542498" y="3174287"/>
                </a:lnTo>
                <a:lnTo>
                  <a:pt x="1525343" y="3167327"/>
                </a:lnTo>
                <a:lnTo>
                  <a:pt x="1509776" y="3159734"/>
                </a:lnTo>
                <a:lnTo>
                  <a:pt x="1495162" y="3151826"/>
                </a:lnTo>
                <a:lnTo>
                  <a:pt x="1481184" y="3143601"/>
                </a:lnTo>
                <a:lnTo>
                  <a:pt x="1468159" y="3135376"/>
                </a:lnTo>
                <a:lnTo>
                  <a:pt x="1456404" y="3126834"/>
                </a:lnTo>
                <a:lnTo>
                  <a:pt x="1445603" y="3117660"/>
                </a:lnTo>
                <a:lnTo>
                  <a:pt x="1440837" y="3113547"/>
                </a:lnTo>
                <a:lnTo>
                  <a:pt x="1436390" y="3108802"/>
                </a:lnTo>
                <a:lnTo>
                  <a:pt x="1431942" y="3104373"/>
                </a:lnTo>
                <a:lnTo>
                  <a:pt x="1428130" y="3099628"/>
                </a:lnTo>
                <a:lnTo>
                  <a:pt x="1424318" y="3094883"/>
                </a:lnTo>
                <a:lnTo>
                  <a:pt x="1420823" y="3090138"/>
                </a:lnTo>
                <a:lnTo>
                  <a:pt x="1417646" y="3085392"/>
                </a:lnTo>
                <a:lnTo>
                  <a:pt x="1415105" y="3080331"/>
                </a:lnTo>
                <a:lnTo>
                  <a:pt x="1412563" y="3075585"/>
                </a:lnTo>
                <a:lnTo>
                  <a:pt x="1410339" y="3070524"/>
                </a:lnTo>
                <a:lnTo>
                  <a:pt x="1408115" y="3065779"/>
                </a:lnTo>
                <a:lnTo>
                  <a:pt x="1407162" y="3060717"/>
                </a:lnTo>
                <a:lnTo>
                  <a:pt x="1405892" y="3055655"/>
                </a:lnTo>
                <a:lnTo>
                  <a:pt x="1404621" y="3050594"/>
                </a:lnTo>
                <a:lnTo>
                  <a:pt x="1404303" y="3045532"/>
                </a:lnTo>
                <a:lnTo>
                  <a:pt x="1404303" y="3040471"/>
                </a:lnTo>
                <a:lnTo>
                  <a:pt x="1403350" y="3040471"/>
                </a:lnTo>
                <a:lnTo>
                  <a:pt x="1403350" y="2909186"/>
                </a:lnTo>
                <a:lnTo>
                  <a:pt x="1403350" y="2905389"/>
                </a:lnTo>
                <a:lnTo>
                  <a:pt x="1403985" y="2898113"/>
                </a:lnTo>
                <a:lnTo>
                  <a:pt x="1404938" y="2890837"/>
                </a:lnTo>
                <a:close/>
                <a:moveTo>
                  <a:pt x="2609850" y="2805112"/>
                </a:moveTo>
                <a:lnTo>
                  <a:pt x="2613342" y="2810827"/>
                </a:lnTo>
                <a:lnTo>
                  <a:pt x="2617468" y="2816860"/>
                </a:lnTo>
                <a:lnTo>
                  <a:pt x="2621594" y="2822257"/>
                </a:lnTo>
                <a:lnTo>
                  <a:pt x="2626038" y="2828290"/>
                </a:lnTo>
                <a:lnTo>
                  <a:pt x="2631117" y="2833687"/>
                </a:lnTo>
                <a:lnTo>
                  <a:pt x="2635878" y="2839402"/>
                </a:lnTo>
                <a:lnTo>
                  <a:pt x="2641274" y="2844800"/>
                </a:lnTo>
                <a:lnTo>
                  <a:pt x="2646988" y="2850515"/>
                </a:lnTo>
                <a:lnTo>
                  <a:pt x="2658732" y="2860675"/>
                </a:lnTo>
                <a:lnTo>
                  <a:pt x="2671746" y="2870835"/>
                </a:lnTo>
                <a:lnTo>
                  <a:pt x="2685712" y="2880677"/>
                </a:lnTo>
                <a:lnTo>
                  <a:pt x="2700631" y="2889885"/>
                </a:lnTo>
                <a:lnTo>
                  <a:pt x="2715867" y="2898775"/>
                </a:lnTo>
                <a:lnTo>
                  <a:pt x="2732372" y="2907665"/>
                </a:lnTo>
                <a:lnTo>
                  <a:pt x="2749830" y="2915920"/>
                </a:lnTo>
                <a:lnTo>
                  <a:pt x="2767923" y="2923857"/>
                </a:lnTo>
                <a:lnTo>
                  <a:pt x="2786650" y="2931160"/>
                </a:lnTo>
                <a:lnTo>
                  <a:pt x="2805695" y="2938780"/>
                </a:lnTo>
                <a:lnTo>
                  <a:pt x="2826009" y="2945447"/>
                </a:lnTo>
                <a:lnTo>
                  <a:pt x="2846959" y="2951797"/>
                </a:lnTo>
                <a:lnTo>
                  <a:pt x="2867591" y="2957512"/>
                </a:lnTo>
                <a:lnTo>
                  <a:pt x="2889492" y="2963545"/>
                </a:lnTo>
                <a:lnTo>
                  <a:pt x="2912029" y="2968625"/>
                </a:lnTo>
                <a:lnTo>
                  <a:pt x="2934248" y="2973705"/>
                </a:lnTo>
                <a:lnTo>
                  <a:pt x="2957102" y="2978150"/>
                </a:lnTo>
                <a:lnTo>
                  <a:pt x="2980908" y="2982595"/>
                </a:lnTo>
                <a:lnTo>
                  <a:pt x="3004396" y="2986087"/>
                </a:lnTo>
                <a:lnTo>
                  <a:pt x="3028203" y="2989580"/>
                </a:lnTo>
                <a:lnTo>
                  <a:pt x="3052644" y="2992437"/>
                </a:lnTo>
                <a:lnTo>
                  <a:pt x="3077084" y="2994977"/>
                </a:lnTo>
                <a:lnTo>
                  <a:pt x="3101525" y="2997200"/>
                </a:lnTo>
                <a:lnTo>
                  <a:pt x="3125966" y="2999105"/>
                </a:lnTo>
                <a:lnTo>
                  <a:pt x="3150725" y="3000375"/>
                </a:lnTo>
                <a:lnTo>
                  <a:pt x="3175800" y="3001327"/>
                </a:lnTo>
                <a:lnTo>
                  <a:pt x="3200559" y="3001962"/>
                </a:lnTo>
                <a:lnTo>
                  <a:pt x="3225317" y="3002280"/>
                </a:lnTo>
                <a:lnTo>
                  <a:pt x="3246266" y="3002280"/>
                </a:lnTo>
                <a:lnTo>
                  <a:pt x="3267216" y="3001962"/>
                </a:lnTo>
                <a:lnTo>
                  <a:pt x="3288165" y="3001010"/>
                </a:lnTo>
                <a:lnTo>
                  <a:pt x="3308797" y="2999740"/>
                </a:lnTo>
                <a:lnTo>
                  <a:pt x="3329429" y="2998787"/>
                </a:lnTo>
                <a:lnTo>
                  <a:pt x="3350378" y="2997200"/>
                </a:lnTo>
                <a:lnTo>
                  <a:pt x="3371010" y="2995612"/>
                </a:lnTo>
                <a:lnTo>
                  <a:pt x="3391325" y="2993707"/>
                </a:lnTo>
                <a:lnTo>
                  <a:pt x="3411957" y="2991167"/>
                </a:lnTo>
                <a:lnTo>
                  <a:pt x="3431954" y="2988310"/>
                </a:lnTo>
                <a:lnTo>
                  <a:pt x="3451951" y="2985770"/>
                </a:lnTo>
                <a:lnTo>
                  <a:pt x="3471948" y="2982595"/>
                </a:lnTo>
                <a:lnTo>
                  <a:pt x="3491628" y="2979102"/>
                </a:lnTo>
                <a:lnTo>
                  <a:pt x="3510990" y="2975292"/>
                </a:lnTo>
                <a:lnTo>
                  <a:pt x="3530035" y="2971482"/>
                </a:lnTo>
                <a:lnTo>
                  <a:pt x="3548763" y="2967037"/>
                </a:lnTo>
                <a:lnTo>
                  <a:pt x="3567173" y="2962275"/>
                </a:lnTo>
                <a:lnTo>
                  <a:pt x="3585265" y="2957512"/>
                </a:lnTo>
                <a:lnTo>
                  <a:pt x="3603041" y="2953067"/>
                </a:lnTo>
                <a:lnTo>
                  <a:pt x="3620498" y="2947352"/>
                </a:lnTo>
                <a:lnTo>
                  <a:pt x="3637004" y="2941955"/>
                </a:lnTo>
                <a:lnTo>
                  <a:pt x="3653510" y="2935922"/>
                </a:lnTo>
                <a:lnTo>
                  <a:pt x="3669698" y="2929890"/>
                </a:lnTo>
                <a:lnTo>
                  <a:pt x="3685251" y="2923857"/>
                </a:lnTo>
                <a:lnTo>
                  <a:pt x="3700170" y="2916872"/>
                </a:lnTo>
                <a:lnTo>
                  <a:pt x="3714770" y="2909887"/>
                </a:lnTo>
                <a:lnTo>
                  <a:pt x="3728419" y="2902902"/>
                </a:lnTo>
                <a:lnTo>
                  <a:pt x="3741751" y="2895282"/>
                </a:lnTo>
                <a:lnTo>
                  <a:pt x="3754765" y="2887980"/>
                </a:lnTo>
                <a:lnTo>
                  <a:pt x="3767144" y="2880042"/>
                </a:lnTo>
                <a:lnTo>
                  <a:pt x="3778571" y="2871787"/>
                </a:lnTo>
                <a:lnTo>
                  <a:pt x="3789363" y="2863532"/>
                </a:lnTo>
                <a:lnTo>
                  <a:pt x="3789363" y="2971165"/>
                </a:lnTo>
                <a:lnTo>
                  <a:pt x="3788728" y="2971482"/>
                </a:lnTo>
                <a:lnTo>
                  <a:pt x="3788728" y="2975927"/>
                </a:lnTo>
                <a:lnTo>
                  <a:pt x="3788411" y="2980055"/>
                </a:lnTo>
                <a:lnTo>
                  <a:pt x="3787776" y="2985770"/>
                </a:lnTo>
                <a:lnTo>
                  <a:pt x="3786506" y="2991167"/>
                </a:lnTo>
                <a:lnTo>
                  <a:pt x="3785237" y="2996247"/>
                </a:lnTo>
                <a:lnTo>
                  <a:pt x="3783332" y="3001962"/>
                </a:lnTo>
                <a:lnTo>
                  <a:pt x="3781428" y="3007360"/>
                </a:lnTo>
                <a:lnTo>
                  <a:pt x="3778571" y="3012758"/>
                </a:lnTo>
                <a:lnTo>
                  <a:pt x="3775714" y="3018155"/>
                </a:lnTo>
                <a:lnTo>
                  <a:pt x="3772540" y="3023235"/>
                </a:lnTo>
                <a:lnTo>
                  <a:pt x="3769048" y="3028633"/>
                </a:lnTo>
                <a:lnTo>
                  <a:pt x="3765557" y="3033713"/>
                </a:lnTo>
                <a:lnTo>
                  <a:pt x="3761113" y="3038793"/>
                </a:lnTo>
                <a:lnTo>
                  <a:pt x="3756987" y="3043555"/>
                </a:lnTo>
                <a:lnTo>
                  <a:pt x="3752226" y="3048635"/>
                </a:lnTo>
                <a:lnTo>
                  <a:pt x="3747147" y="3054033"/>
                </a:lnTo>
                <a:lnTo>
                  <a:pt x="3741433" y="3058795"/>
                </a:lnTo>
                <a:lnTo>
                  <a:pt x="3736037" y="3063240"/>
                </a:lnTo>
                <a:lnTo>
                  <a:pt x="3723658" y="3072765"/>
                </a:lnTo>
                <a:lnTo>
                  <a:pt x="3710327" y="3082290"/>
                </a:lnTo>
                <a:lnTo>
                  <a:pt x="3696043" y="3090863"/>
                </a:lnTo>
                <a:lnTo>
                  <a:pt x="3680490" y="3099753"/>
                </a:lnTo>
                <a:lnTo>
                  <a:pt x="3663667" y="3108325"/>
                </a:lnTo>
                <a:lnTo>
                  <a:pt x="3646526" y="3116263"/>
                </a:lnTo>
                <a:lnTo>
                  <a:pt x="3627799" y="3124200"/>
                </a:lnTo>
                <a:lnTo>
                  <a:pt x="3608754" y="3131503"/>
                </a:lnTo>
                <a:lnTo>
                  <a:pt x="3588122" y="3138170"/>
                </a:lnTo>
                <a:lnTo>
                  <a:pt x="3566855" y="3145155"/>
                </a:lnTo>
                <a:lnTo>
                  <a:pt x="3544636" y="3151188"/>
                </a:lnTo>
                <a:lnTo>
                  <a:pt x="3522417" y="3157538"/>
                </a:lnTo>
                <a:lnTo>
                  <a:pt x="3498611" y="3163253"/>
                </a:lnTo>
                <a:lnTo>
                  <a:pt x="3474170" y="3168333"/>
                </a:lnTo>
                <a:lnTo>
                  <a:pt x="3449412" y="3172778"/>
                </a:lnTo>
                <a:lnTo>
                  <a:pt x="3423701" y="3176905"/>
                </a:lnTo>
                <a:lnTo>
                  <a:pt x="3397356" y="3181033"/>
                </a:lnTo>
                <a:lnTo>
                  <a:pt x="3370376" y="3184208"/>
                </a:lnTo>
                <a:lnTo>
                  <a:pt x="3343395" y="3187383"/>
                </a:lnTo>
                <a:lnTo>
                  <a:pt x="3315146" y="3189605"/>
                </a:lnTo>
                <a:lnTo>
                  <a:pt x="3286896" y="3191193"/>
                </a:lnTo>
                <a:lnTo>
                  <a:pt x="3258011" y="3192780"/>
                </a:lnTo>
                <a:lnTo>
                  <a:pt x="3228491" y="3193415"/>
                </a:lnTo>
                <a:lnTo>
                  <a:pt x="3198972" y="3194050"/>
                </a:lnTo>
                <a:lnTo>
                  <a:pt x="3168500" y="3193415"/>
                </a:lnTo>
                <a:lnTo>
                  <a:pt x="3138663" y="3192780"/>
                </a:lnTo>
                <a:lnTo>
                  <a:pt x="3109143" y="3191193"/>
                </a:lnTo>
                <a:lnTo>
                  <a:pt x="3080259" y="3189288"/>
                </a:lnTo>
                <a:lnTo>
                  <a:pt x="3051374" y="3186748"/>
                </a:lnTo>
                <a:lnTo>
                  <a:pt x="3023441" y="3183573"/>
                </a:lnTo>
                <a:lnTo>
                  <a:pt x="2996144" y="3180080"/>
                </a:lnTo>
                <a:lnTo>
                  <a:pt x="2969481" y="3176270"/>
                </a:lnTo>
                <a:lnTo>
                  <a:pt x="2943453" y="3171825"/>
                </a:lnTo>
                <a:lnTo>
                  <a:pt x="2917742" y="3167063"/>
                </a:lnTo>
                <a:lnTo>
                  <a:pt x="2892984" y="3161665"/>
                </a:lnTo>
                <a:lnTo>
                  <a:pt x="2869178" y="3155633"/>
                </a:lnTo>
                <a:lnTo>
                  <a:pt x="2846007" y="3149918"/>
                </a:lnTo>
                <a:lnTo>
                  <a:pt x="2823470" y="3142933"/>
                </a:lnTo>
                <a:lnTo>
                  <a:pt x="2802203" y="3135948"/>
                </a:lnTo>
                <a:lnTo>
                  <a:pt x="2781889" y="3128328"/>
                </a:lnTo>
                <a:lnTo>
                  <a:pt x="2762527" y="3121025"/>
                </a:lnTo>
                <a:lnTo>
                  <a:pt x="2743799" y="3112770"/>
                </a:lnTo>
                <a:lnTo>
                  <a:pt x="2726024" y="3104515"/>
                </a:lnTo>
                <a:lnTo>
                  <a:pt x="2709518" y="3095625"/>
                </a:lnTo>
                <a:lnTo>
                  <a:pt x="2694600" y="3086735"/>
                </a:lnTo>
                <a:lnTo>
                  <a:pt x="2679999" y="3077210"/>
                </a:lnTo>
                <a:lnTo>
                  <a:pt x="2666985" y="3067685"/>
                </a:lnTo>
                <a:lnTo>
                  <a:pt x="2660954" y="3062923"/>
                </a:lnTo>
                <a:lnTo>
                  <a:pt x="2655240" y="3057843"/>
                </a:lnTo>
                <a:lnTo>
                  <a:pt x="2650162" y="3052763"/>
                </a:lnTo>
                <a:lnTo>
                  <a:pt x="2645083" y="3048000"/>
                </a:lnTo>
                <a:lnTo>
                  <a:pt x="2639687" y="3042603"/>
                </a:lnTo>
                <a:lnTo>
                  <a:pt x="2635561" y="3037205"/>
                </a:lnTo>
                <a:lnTo>
                  <a:pt x="2631434" y="3032125"/>
                </a:lnTo>
                <a:lnTo>
                  <a:pt x="2627625" y="3027045"/>
                </a:lnTo>
                <a:lnTo>
                  <a:pt x="2624134" y="3021648"/>
                </a:lnTo>
                <a:lnTo>
                  <a:pt x="2620960" y="3015933"/>
                </a:lnTo>
                <a:lnTo>
                  <a:pt x="2618103" y="3010535"/>
                </a:lnTo>
                <a:lnTo>
                  <a:pt x="2615881" y="3005137"/>
                </a:lnTo>
                <a:lnTo>
                  <a:pt x="2613659" y="2999422"/>
                </a:lnTo>
                <a:lnTo>
                  <a:pt x="2612072" y="2994025"/>
                </a:lnTo>
                <a:lnTo>
                  <a:pt x="2610485" y="2988310"/>
                </a:lnTo>
                <a:lnTo>
                  <a:pt x="2609850" y="2982912"/>
                </a:lnTo>
                <a:lnTo>
                  <a:pt x="2609215" y="2976880"/>
                </a:lnTo>
                <a:lnTo>
                  <a:pt x="2609215" y="2971482"/>
                </a:lnTo>
                <a:lnTo>
                  <a:pt x="2608580" y="2971482"/>
                </a:lnTo>
                <a:lnTo>
                  <a:pt x="2608580" y="2825115"/>
                </a:lnTo>
                <a:lnTo>
                  <a:pt x="2608263" y="2821305"/>
                </a:lnTo>
                <a:lnTo>
                  <a:pt x="2608580" y="2812732"/>
                </a:lnTo>
                <a:lnTo>
                  <a:pt x="2609850" y="2805112"/>
                </a:lnTo>
                <a:close/>
                <a:moveTo>
                  <a:pt x="3151360" y="2793804"/>
                </a:moveTo>
                <a:lnTo>
                  <a:pt x="3151360" y="2908645"/>
                </a:lnTo>
                <a:lnTo>
                  <a:pt x="3174848" y="2908962"/>
                </a:lnTo>
                <a:lnTo>
                  <a:pt x="3198972" y="2909280"/>
                </a:lnTo>
                <a:lnTo>
                  <a:pt x="3231983" y="2908962"/>
                </a:lnTo>
                <a:lnTo>
                  <a:pt x="3231983" y="2794121"/>
                </a:lnTo>
                <a:lnTo>
                  <a:pt x="3198972" y="2794755"/>
                </a:lnTo>
                <a:lnTo>
                  <a:pt x="3174848" y="2794121"/>
                </a:lnTo>
                <a:lnTo>
                  <a:pt x="3151360" y="2793804"/>
                </a:lnTo>
                <a:close/>
                <a:moveTo>
                  <a:pt x="2989478" y="2779528"/>
                </a:moveTo>
                <a:lnTo>
                  <a:pt x="2989478" y="2894687"/>
                </a:lnTo>
                <a:lnTo>
                  <a:pt x="3009158" y="2897542"/>
                </a:lnTo>
                <a:lnTo>
                  <a:pt x="3029472" y="2899762"/>
                </a:lnTo>
                <a:lnTo>
                  <a:pt x="3049469" y="2902300"/>
                </a:lnTo>
                <a:lnTo>
                  <a:pt x="3070419" y="2903887"/>
                </a:lnTo>
                <a:lnTo>
                  <a:pt x="3070419" y="2789045"/>
                </a:lnTo>
                <a:lnTo>
                  <a:pt x="3049469" y="2787142"/>
                </a:lnTo>
                <a:lnTo>
                  <a:pt x="3029472" y="2784921"/>
                </a:lnTo>
                <a:lnTo>
                  <a:pt x="3009158" y="2782383"/>
                </a:lnTo>
                <a:lnTo>
                  <a:pt x="2989478" y="2779528"/>
                </a:lnTo>
                <a:close/>
                <a:moveTo>
                  <a:pt x="2827597" y="2743045"/>
                </a:moveTo>
                <a:lnTo>
                  <a:pt x="2827597" y="2859790"/>
                </a:lnTo>
                <a:lnTo>
                  <a:pt x="2846959" y="2865500"/>
                </a:lnTo>
                <a:lnTo>
                  <a:pt x="2866956" y="2870576"/>
                </a:lnTo>
                <a:lnTo>
                  <a:pt x="2887588" y="2875969"/>
                </a:lnTo>
                <a:lnTo>
                  <a:pt x="2908220" y="2880411"/>
                </a:lnTo>
                <a:lnTo>
                  <a:pt x="2908220" y="2764618"/>
                </a:lnTo>
                <a:lnTo>
                  <a:pt x="2887588" y="2759542"/>
                </a:lnTo>
                <a:lnTo>
                  <a:pt x="2866956" y="2754466"/>
                </a:lnTo>
                <a:lnTo>
                  <a:pt x="2846959" y="2748755"/>
                </a:lnTo>
                <a:lnTo>
                  <a:pt x="2827597" y="2743045"/>
                </a:lnTo>
                <a:close/>
                <a:moveTo>
                  <a:pt x="1998663" y="2711450"/>
                </a:moveTo>
                <a:lnTo>
                  <a:pt x="2032589" y="2718179"/>
                </a:lnTo>
                <a:lnTo>
                  <a:pt x="2039311" y="2719781"/>
                </a:lnTo>
                <a:lnTo>
                  <a:pt x="2045072" y="2721383"/>
                </a:lnTo>
                <a:lnTo>
                  <a:pt x="2050513" y="2723306"/>
                </a:lnTo>
                <a:lnTo>
                  <a:pt x="2054674" y="2725228"/>
                </a:lnTo>
                <a:lnTo>
                  <a:pt x="2058834" y="2727791"/>
                </a:lnTo>
                <a:lnTo>
                  <a:pt x="2062675" y="2730034"/>
                </a:lnTo>
                <a:lnTo>
                  <a:pt x="2069716" y="2735161"/>
                </a:lnTo>
                <a:lnTo>
                  <a:pt x="2072597" y="2738045"/>
                </a:lnTo>
                <a:lnTo>
                  <a:pt x="2074517" y="2740287"/>
                </a:lnTo>
                <a:lnTo>
                  <a:pt x="2076118" y="2742851"/>
                </a:lnTo>
                <a:lnTo>
                  <a:pt x="2077398" y="2745734"/>
                </a:lnTo>
                <a:lnTo>
                  <a:pt x="2078038" y="2747977"/>
                </a:lnTo>
                <a:lnTo>
                  <a:pt x="2078038" y="2750861"/>
                </a:lnTo>
                <a:lnTo>
                  <a:pt x="2077718" y="2753104"/>
                </a:lnTo>
                <a:lnTo>
                  <a:pt x="2077078" y="2755988"/>
                </a:lnTo>
                <a:lnTo>
                  <a:pt x="2075478" y="2758231"/>
                </a:lnTo>
                <a:lnTo>
                  <a:pt x="2073877" y="2760794"/>
                </a:lnTo>
                <a:lnTo>
                  <a:pt x="2071317" y="2763037"/>
                </a:lnTo>
                <a:lnTo>
                  <a:pt x="2068756" y="2764959"/>
                </a:lnTo>
                <a:lnTo>
                  <a:pt x="2065876" y="2767522"/>
                </a:lnTo>
                <a:lnTo>
                  <a:pt x="2062355" y="2769445"/>
                </a:lnTo>
                <a:lnTo>
                  <a:pt x="2058194" y="2771047"/>
                </a:lnTo>
                <a:lnTo>
                  <a:pt x="2054354" y="2772649"/>
                </a:lnTo>
                <a:lnTo>
                  <a:pt x="2048272" y="2774572"/>
                </a:lnTo>
                <a:lnTo>
                  <a:pt x="2041871" y="2776174"/>
                </a:lnTo>
                <a:lnTo>
                  <a:pt x="2035790" y="2777776"/>
                </a:lnTo>
                <a:lnTo>
                  <a:pt x="2028429" y="2779057"/>
                </a:lnTo>
                <a:lnTo>
                  <a:pt x="2014026" y="2780659"/>
                </a:lnTo>
                <a:lnTo>
                  <a:pt x="1998663" y="2781300"/>
                </a:lnTo>
                <a:lnTo>
                  <a:pt x="1998663" y="2711450"/>
                </a:lnTo>
                <a:close/>
                <a:moveTo>
                  <a:pt x="3717945" y="2699583"/>
                </a:moveTo>
                <a:lnTo>
                  <a:pt x="3711914" y="2703073"/>
                </a:lnTo>
                <a:lnTo>
                  <a:pt x="3704931" y="2707197"/>
                </a:lnTo>
                <a:lnTo>
                  <a:pt x="3696678" y="2710686"/>
                </a:lnTo>
                <a:lnTo>
                  <a:pt x="3688425" y="2714493"/>
                </a:lnTo>
                <a:lnTo>
                  <a:pt x="3671285" y="2721155"/>
                </a:lnTo>
                <a:lnTo>
                  <a:pt x="3656684" y="2726866"/>
                </a:lnTo>
                <a:lnTo>
                  <a:pt x="3656684" y="2827749"/>
                </a:lnTo>
                <a:lnTo>
                  <a:pt x="3665254" y="2823307"/>
                </a:lnTo>
                <a:lnTo>
                  <a:pt x="3674142" y="2818549"/>
                </a:lnTo>
                <a:lnTo>
                  <a:pt x="3682394" y="2813790"/>
                </a:lnTo>
                <a:lnTo>
                  <a:pt x="3690647" y="2808714"/>
                </a:lnTo>
                <a:lnTo>
                  <a:pt x="3698582" y="2803321"/>
                </a:lnTo>
                <a:lnTo>
                  <a:pt x="3705566" y="2798245"/>
                </a:lnTo>
                <a:lnTo>
                  <a:pt x="3711914" y="2792535"/>
                </a:lnTo>
                <a:lnTo>
                  <a:pt x="3717945" y="2787776"/>
                </a:lnTo>
                <a:lnTo>
                  <a:pt x="3717945" y="2699583"/>
                </a:lnTo>
                <a:close/>
                <a:moveTo>
                  <a:pt x="2490788" y="2694304"/>
                </a:moveTo>
                <a:lnTo>
                  <a:pt x="2490788" y="2826893"/>
                </a:lnTo>
                <a:lnTo>
                  <a:pt x="2490471" y="2827210"/>
                </a:lnTo>
                <a:lnTo>
                  <a:pt x="2489836" y="2835140"/>
                </a:lnTo>
                <a:lnTo>
                  <a:pt x="2489519" y="2839898"/>
                </a:lnTo>
                <a:lnTo>
                  <a:pt x="2488250" y="2844973"/>
                </a:lnTo>
                <a:lnTo>
                  <a:pt x="2487298" y="2849731"/>
                </a:lnTo>
                <a:lnTo>
                  <a:pt x="2485711" y="2854807"/>
                </a:lnTo>
                <a:lnTo>
                  <a:pt x="2483490" y="2859565"/>
                </a:lnTo>
                <a:lnTo>
                  <a:pt x="2481269" y="2864323"/>
                </a:lnTo>
                <a:lnTo>
                  <a:pt x="2479048" y="2869080"/>
                </a:lnTo>
                <a:lnTo>
                  <a:pt x="2475874" y="2873838"/>
                </a:lnTo>
                <a:lnTo>
                  <a:pt x="2472701" y="2878279"/>
                </a:lnTo>
                <a:lnTo>
                  <a:pt x="2469528" y="2883037"/>
                </a:lnTo>
                <a:lnTo>
                  <a:pt x="2465403" y="2887795"/>
                </a:lnTo>
                <a:lnTo>
                  <a:pt x="2461595" y="2892236"/>
                </a:lnTo>
                <a:lnTo>
                  <a:pt x="2453028" y="2901435"/>
                </a:lnTo>
                <a:lnTo>
                  <a:pt x="2443191" y="2909999"/>
                </a:lnTo>
                <a:lnTo>
                  <a:pt x="2432086" y="2918563"/>
                </a:lnTo>
                <a:lnTo>
                  <a:pt x="2419710" y="2926811"/>
                </a:lnTo>
                <a:lnTo>
                  <a:pt x="2406701" y="2934740"/>
                </a:lnTo>
                <a:lnTo>
                  <a:pt x="2393056" y="2942670"/>
                </a:lnTo>
                <a:lnTo>
                  <a:pt x="2378143" y="2950283"/>
                </a:lnTo>
                <a:lnTo>
                  <a:pt x="2362277" y="2957579"/>
                </a:lnTo>
                <a:lnTo>
                  <a:pt x="2345777" y="2964240"/>
                </a:lnTo>
                <a:lnTo>
                  <a:pt x="2328325" y="2970901"/>
                </a:lnTo>
                <a:lnTo>
                  <a:pt x="2309921" y="2977245"/>
                </a:lnTo>
                <a:lnTo>
                  <a:pt x="2290882" y="2983589"/>
                </a:lnTo>
                <a:lnTo>
                  <a:pt x="2270892" y="2989298"/>
                </a:lnTo>
                <a:lnTo>
                  <a:pt x="2250267" y="2994691"/>
                </a:lnTo>
                <a:lnTo>
                  <a:pt x="2229324" y="2999449"/>
                </a:lnTo>
                <a:lnTo>
                  <a:pt x="2207430" y="3004207"/>
                </a:lnTo>
                <a:lnTo>
                  <a:pt x="2184901" y="3008330"/>
                </a:lnTo>
                <a:lnTo>
                  <a:pt x="2162054" y="3012137"/>
                </a:lnTo>
                <a:lnTo>
                  <a:pt x="2138256" y="3015626"/>
                </a:lnTo>
                <a:lnTo>
                  <a:pt x="2113823" y="3018798"/>
                </a:lnTo>
                <a:lnTo>
                  <a:pt x="2089390" y="3021018"/>
                </a:lnTo>
                <a:lnTo>
                  <a:pt x="2064323" y="3023556"/>
                </a:lnTo>
                <a:lnTo>
                  <a:pt x="2038621" y="3025142"/>
                </a:lnTo>
                <a:lnTo>
                  <a:pt x="2012601" y="3026093"/>
                </a:lnTo>
                <a:lnTo>
                  <a:pt x="1986582" y="3027045"/>
                </a:lnTo>
                <a:lnTo>
                  <a:pt x="1959928" y="3027362"/>
                </a:lnTo>
                <a:lnTo>
                  <a:pt x="1932639" y="3027045"/>
                </a:lnTo>
                <a:lnTo>
                  <a:pt x="1905350" y="3026093"/>
                </a:lnTo>
                <a:lnTo>
                  <a:pt x="1879014" y="3025142"/>
                </a:lnTo>
                <a:lnTo>
                  <a:pt x="1852994" y="3022921"/>
                </a:lnTo>
                <a:lnTo>
                  <a:pt x="1827292" y="3021018"/>
                </a:lnTo>
                <a:lnTo>
                  <a:pt x="1802224" y="3018481"/>
                </a:lnTo>
                <a:lnTo>
                  <a:pt x="1777157" y="3015309"/>
                </a:lnTo>
                <a:lnTo>
                  <a:pt x="1753359" y="3011502"/>
                </a:lnTo>
                <a:lnTo>
                  <a:pt x="1729560" y="3007379"/>
                </a:lnTo>
                <a:lnTo>
                  <a:pt x="1706714" y="3002938"/>
                </a:lnTo>
                <a:lnTo>
                  <a:pt x="1684502" y="2998180"/>
                </a:lnTo>
                <a:lnTo>
                  <a:pt x="1662925" y="2993105"/>
                </a:lnTo>
                <a:lnTo>
                  <a:pt x="1641983" y="2987712"/>
                </a:lnTo>
                <a:lnTo>
                  <a:pt x="1622309" y="2981686"/>
                </a:lnTo>
                <a:lnTo>
                  <a:pt x="1602953" y="2975342"/>
                </a:lnTo>
                <a:lnTo>
                  <a:pt x="1584549" y="2968681"/>
                </a:lnTo>
                <a:lnTo>
                  <a:pt x="1566780" y="2961702"/>
                </a:lnTo>
                <a:lnTo>
                  <a:pt x="1550280" y="2954407"/>
                </a:lnTo>
                <a:lnTo>
                  <a:pt x="1534414" y="2947111"/>
                </a:lnTo>
                <a:lnTo>
                  <a:pt x="1519501" y="2939181"/>
                </a:lnTo>
                <a:lnTo>
                  <a:pt x="1505539" y="2930934"/>
                </a:lnTo>
                <a:lnTo>
                  <a:pt x="1493164" y="2922687"/>
                </a:lnTo>
                <a:lnTo>
                  <a:pt x="1481106" y="2913805"/>
                </a:lnTo>
                <a:lnTo>
                  <a:pt x="1470635" y="2904924"/>
                </a:lnTo>
                <a:lnTo>
                  <a:pt x="1465875" y="2900483"/>
                </a:lnTo>
                <a:lnTo>
                  <a:pt x="1461116" y="2895725"/>
                </a:lnTo>
                <a:lnTo>
                  <a:pt x="1456673" y="2891284"/>
                </a:lnTo>
                <a:lnTo>
                  <a:pt x="1452866" y="2886844"/>
                </a:lnTo>
                <a:lnTo>
                  <a:pt x="1449375" y="2882086"/>
                </a:lnTo>
                <a:lnTo>
                  <a:pt x="1445885" y="2877328"/>
                </a:lnTo>
                <a:lnTo>
                  <a:pt x="1442712" y="2872252"/>
                </a:lnTo>
                <a:lnTo>
                  <a:pt x="1439856" y="2867494"/>
                </a:lnTo>
                <a:lnTo>
                  <a:pt x="1437000" y="2862737"/>
                </a:lnTo>
                <a:lnTo>
                  <a:pt x="1435096" y="2857661"/>
                </a:lnTo>
                <a:lnTo>
                  <a:pt x="1433192" y="2852269"/>
                </a:lnTo>
                <a:lnTo>
                  <a:pt x="1431606" y="2847828"/>
                </a:lnTo>
                <a:lnTo>
                  <a:pt x="1430337" y="2842436"/>
                </a:lnTo>
                <a:lnTo>
                  <a:pt x="1429702" y="2837361"/>
                </a:lnTo>
                <a:lnTo>
                  <a:pt x="1429385" y="2832286"/>
                </a:lnTo>
                <a:lnTo>
                  <a:pt x="1428750" y="2827210"/>
                </a:lnTo>
                <a:lnTo>
                  <a:pt x="1428750" y="2700014"/>
                </a:lnTo>
                <a:lnTo>
                  <a:pt x="1429702" y="2705406"/>
                </a:lnTo>
                <a:lnTo>
                  <a:pt x="1430654" y="2711433"/>
                </a:lnTo>
                <a:lnTo>
                  <a:pt x="1432240" y="2716825"/>
                </a:lnTo>
                <a:lnTo>
                  <a:pt x="1434462" y="2722218"/>
                </a:lnTo>
                <a:lnTo>
                  <a:pt x="1436683" y="2728245"/>
                </a:lnTo>
                <a:lnTo>
                  <a:pt x="1439539" y="2733320"/>
                </a:lnTo>
                <a:lnTo>
                  <a:pt x="1442712" y="2739029"/>
                </a:lnTo>
                <a:lnTo>
                  <a:pt x="1446202" y="2744422"/>
                </a:lnTo>
                <a:lnTo>
                  <a:pt x="1449692" y="2749497"/>
                </a:lnTo>
                <a:lnTo>
                  <a:pt x="1454135" y="2755206"/>
                </a:lnTo>
                <a:lnTo>
                  <a:pt x="1458894" y="2760282"/>
                </a:lnTo>
                <a:lnTo>
                  <a:pt x="1463654" y="2765357"/>
                </a:lnTo>
                <a:lnTo>
                  <a:pt x="1468731" y="2770432"/>
                </a:lnTo>
                <a:lnTo>
                  <a:pt x="1474125" y="2775507"/>
                </a:lnTo>
                <a:lnTo>
                  <a:pt x="1480154" y="2780265"/>
                </a:lnTo>
                <a:lnTo>
                  <a:pt x="1480154" y="2879231"/>
                </a:lnTo>
                <a:lnTo>
                  <a:pt x="1482375" y="2882086"/>
                </a:lnTo>
                <a:lnTo>
                  <a:pt x="1484914" y="2884623"/>
                </a:lnTo>
                <a:lnTo>
                  <a:pt x="1491895" y="2890650"/>
                </a:lnTo>
                <a:lnTo>
                  <a:pt x="1500145" y="2896994"/>
                </a:lnTo>
                <a:lnTo>
                  <a:pt x="1509664" y="2903338"/>
                </a:lnTo>
                <a:lnTo>
                  <a:pt x="1519818" y="2909682"/>
                </a:lnTo>
                <a:lnTo>
                  <a:pt x="1530924" y="2915709"/>
                </a:lnTo>
                <a:lnTo>
                  <a:pt x="1542030" y="2921735"/>
                </a:lnTo>
                <a:lnTo>
                  <a:pt x="1553136" y="2926811"/>
                </a:lnTo>
                <a:lnTo>
                  <a:pt x="1553136" y="2824673"/>
                </a:lnTo>
                <a:lnTo>
                  <a:pt x="1569953" y="2832286"/>
                </a:lnTo>
                <a:lnTo>
                  <a:pt x="1587723" y="2839264"/>
                </a:lnTo>
                <a:lnTo>
                  <a:pt x="1606127" y="2846242"/>
                </a:lnTo>
                <a:lnTo>
                  <a:pt x="1625482" y="2852269"/>
                </a:lnTo>
                <a:lnTo>
                  <a:pt x="1625482" y="2953772"/>
                </a:lnTo>
                <a:lnTo>
                  <a:pt x="1642935" y="2958847"/>
                </a:lnTo>
                <a:lnTo>
                  <a:pt x="1661021" y="2963605"/>
                </a:lnTo>
                <a:lnTo>
                  <a:pt x="1679425" y="2968363"/>
                </a:lnTo>
                <a:lnTo>
                  <a:pt x="1698464" y="2972487"/>
                </a:lnTo>
                <a:lnTo>
                  <a:pt x="1698464" y="2871618"/>
                </a:lnTo>
                <a:lnTo>
                  <a:pt x="1716233" y="2875424"/>
                </a:lnTo>
                <a:lnTo>
                  <a:pt x="1734320" y="2878914"/>
                </a:lnTo>
                <a:lnTo>
                  <a:pt x="1752407" y="2882086"/>
                </a:lnTo>
                <a:lnTo>
                  <a:pt x="1771445" y="2885258"/>
                </a:lnTo>
                <a:lnTo>
                  <a:pt x="1771445" y="2985175"/>
                </a:lnTo>
                <a:lnTo>
                  <a:pt x="1789215" y="2987712"/>
                </a:lnTo>
                <a:lnTo>
                  <a:pt x="1807301" y="2989933"/>
                </a:lnTo>
                <a:lnTo>
                  <a:pt x="1825388" y="2991836"/>
                </a:lnTo>
                <a:lnTo>
                  <a:pt x="1843792" y="2993422"/>
                </a:lnTo>
                <a:lnTo>
                  <a:pt x="1843792" y="2893505"/>
                </a:lnTo>
                <a:lnTo>
                  <a:pt x="1861879" y="2895091"/>
                </a:lnTo>
                <a:lnTo>
                  <a:pt x="1880283" y="2896042"/>
                </a:lnTo>
                <a:lnTo>
                  <a:pt x="1898369" y="2896994"/>
                </a:lnTo>
                <a:lnTo>
                  <a:pt x="1916773" y="2897628"/>
                </a:lnTo>
                <a:lnTo>
                  <a:pt x="1916773" y="2997546"/>
                </a:lnTo>
                <a:lnTo>
                  <a:pt x="1938033" y="2997863"/>
                </a:lnTo>
                <a:lnTo>
                  <a:pt x="1959928" y="2998180"/>
                </a:lnTo>
                <a:lnTo>
                  <a:pt x="1989755" y="2997863"/>
                </a:lnTo>
                <a:lnTo>
                  <a:pt x="1989755" y="2898263"/>
                </a:lnTo>
                <a:lnTo>
                  <a:pt x="2018630" y="2896994"/>
                </a:lnTo>
                <a:lnTo>
                  <a:pt x="2046553" y="2895408"/>
                </a:lnTo>
                <a:lnTo>
                  <a:pt x="2074159" y="2893505"/>
                </a:lnTo>
                <a:lnTo>
                  <a:pt x="2101448" y="2890967"/>
                </a:lnTo>
                <a:lnTo>
                  <a:pt x="2128102" y="2887795"/>
                </a:lnTo>
                <a:lnTo>
                  <a:pt x="2154122" y="2883989"/>
                </a:lnTo>
                <a:lnTo>
                  <a:pt x="2179189" y="2879865"/>
                </a:lnTo>
                <a:lnTo>
                  <a:pt x="2204257" y="2875424"/>
                </a:lnTo>
                <a:lnTo>
                  <a:pt x="2228372" y="2870032"/>
                </a:lnTo>
                <a:lnTo>
                  <a:pt x="2251219" y="2864640"/>
                </a:lnTo>
                <a:lnTo>
                  <a:pt x="2273430" y="2858613"/>
                </a:lnTo>
                <a:lnTo>
                  <a:pt x="2294690" y="2851952"/>
                </a:lnTo>
                <a:lnTo>
                  <a:pt x="2315633" y="2845291"/>
                </a:lnTo>
                <a:lnTo>
                  <a:pt x="2335306" y="2838312"/>
                </a:lnTo>
                <a:lnTo>
                  <a:pt x="2354027" y="2830382"/>
                </a:lnTo>
                <a:lnTo>
                  <a:pt x="2371797" y="2822452"/>
                </a:lnTo>
                <a:lnTo>
                  <a:pt x="2371797" y="2924590"/>
                </a:lnTo>
                <a:lnTo>
                  <a:pt x="2379729" y="2921101"/>
                </a:lnTo>
                <a:lnTo>
                  <a:pt x="2387028" y="2916660"/>
                </a:lnTo>
                <a:lnTo>
                  <a:pt x="2394643" y="2912219"/>
                </a:lnTo>
                <a:lnTo>
                  <a:pt x="2401941" y="2907461"/>
                </a:lnTo>
                <a:lnTo>
                  <a:pt x="2409239" y="2902703"/>
                </a:lnTo>
                <a:lnTo>
                  <a:pt x="2415585" y="2898263"/>
                </a:lnTo>
                <a:lnTo>
                  <a:pt x="2421297" y="2893505"/>
                </a:lnTo>
                <a:lnTo>
                  <a:pt x="2426374" y="2889064"/>
                </a:lnTo>
                <a:lnTo>
                  <a:pt x="2426374" y="2791050"/>
                </a:lnTo>
                <a:lnTo>
                  <a:pt x="2433989" y="2785340"/>
                </a:lnTo>
                <a:lnTo>
                  <a:pt x="2440653" y="2779948"/>
                </a:lnTo>
                <a:lnTo>
                  <a:pt x="2447316" y="2774238"/>
                </a:lnTo>
                <a:lnTo>
                  <a:pt x="2453345" y="2768529"/>
                </a:lnTo>
                <a:lnTo>
                  <a:pt x="2459057" y="2762819"/>
                </a:lnTo>
                <a:lnTo>
                  <a:pt x="2464451" y="2757110"/>
                </a:lnTo>
                <a:lnTo>
                  <a:pt x="2469211" y="2751083"/>
                </a:lnTo>
                <a:lnTo>
                  <a:pt x="2473336" y="2744739"/>
                </a:lnTo>
                <a:lnTo>
                  <a:pt x="2477461" y="2739029"/>
                </a:lnTo>
                <a:lnTo>
                  <a:pt x="2480634" y="2732685"/>
                </a:lnTo>
                <a:lnTo>
                  <a:pt x="2483490" y="2726341"/>
                </a:lnTo>
                <a:lnTo>
                  <a:pt x="2486028" y="2719997"/>
                </a:lnTo>
                <a:lnTo>
                  <a:pt x="2487932" y="2713654"/>
                </a:lnTo>
                <a:lnTo>
                  <a:pt x="2489519" y="2707310"/>
                </a:lnTo>
                <a:lnTo>
                  <a:pt x="2490471" y="2700966"/>
                </a:lnTo>
                <a:lnTo>
                  <a:pt x="2490788" y="2694304"/>
                </a:lnTo>
                <a:close/>
                <a:moveTo>
                  <a:pt x="2490470" y="2686155"/>
                </a:moveTo>
                <a:lnTo>
                  <a:pt x="2490788" y="2691795"/>
                </a:lnTo>
                <a:lnTo>
                  <a:pt x="2490470" y="2693988"/>
                </a:lnTo>
                <a:lnTo>
                  <a:pt x="2490470" y="2690542"/>
                </a:lnTo>
                <a:lnTo>
                  <a:pt x="2490470" y="2686155"/>
                </a:lnTo>
                <a:close/>
                <a:moveTo>
                  <a:pt x="2490416" y="2685242"/>
                </a:moveTo>
                <a:lnTo>
                  <a:pt x="2490470" y="2685528"/>
                </a:lnTo>
                <a:lnTo>
                  <a:pt x="2490470" y="2686155"/>
                </a:lnTo>
                <a:lnTo>
                  <a:pt x="2490416" y="2685242"/>
                </a:lnTo>
                <a:close/>
                <a:moveTo>
                  <a:pt x="1427957" y="2683026"/>
                </a:moveTo>
                <a:lnTo>
                  <a:pt x="1427516" y="2686071"/>
                </a:lnTo>
                <a:lnTo>
                  <a:pt x="1427516" y="2690943"/>
                </a:lnTo>
                <a:lnTo>
                  <a:pt x="1427516" y="2693987"/>
                </a:lnTo>
                <a:lnTo>
                  <a:pt x="1427163" y="2692161"/>
                </a:lnTo>
                <a:lnTo>
                  <a:pt x="1427163" y="2686680"/>
                </a:lnTo>
                <a:lnTo>
                  <a:pt x="1427957" y="2683026"/>
                </a:lnTo>
                <a:close/>
                <a:moveTo>
                  <a:pt x="1430338" y="2671762"/>
                </a:moveTo>
                <a:lnTo>
                  <a:pt x="1428927" y="2676633"/>
                </a:lnTo>
                <a:lnTo>
                  <a:pt x="1428221" y="2681809"/>
                </a:lnTo>
                <a:lnTo>
                  <a:pt x="1427957" y="2683026"/>
                </a:lnTo>
                <a:lnTo>
                  <a:pt x="1428221" y="2681200"/>
                </a:lnTo>
                <a:lnTo>
                  <a:pt x="1428927" y="2676329"/>
                </a:lnTo>
                <a:lnTo>
                  <a:pt x="1430338" y="2671762"/>
                </a:lnTo>
                <a:close/>
                <a:moveTo>
                  <a:pt x="2487613" y="2670175"/>
                </a:moveTo>
                <a:lnTo>
                  <a:pt x="2489200" y="2675815"/>
                </a:lnTo>
                <a:lnTo>
                  <a:pt x="2490153" y="2680828"/>
                </a:lnTo>
                <a:lnTo>
                  <a:pt x="2490416" y="2685242"/>
                </a:lnTo>
                <a:lnTo>
                  <a:pt x="2489518" y="2680515"/>
                </a:lnTo>
                <a:lnTo>
                  <a:pt x="2488883" y="2675502"/>
                </a:lnTo>
                <a:lnTo>
                  <a:pt x="2487613" y="2670175"/>
                </a:lnTo>
                <a:close/>
                <a:moveTo>
                  <a:pt x="2665715" y="2659293"/>
                </a:moveTo>
                <a:lnTo>
                  <a:pt x="2665715" y="2777307"/>
                </a:lnTo>
                <a:lnTo>
                  <a:pt x="2668254" y="2780162"/>
                </a:lnTo>
                <a:lnTo>
                  <a:pt x="2671429" y="2783335"/>
                </a:lnTo>
                <a:lnTo>
                  <a:pt x="2678729" y="2789362"/>
                </a:lnTo>
                <a:lnTo>
                  <a:pt x="2687934" y="2796659"/>
                </a:lnTo>
                <a:lnTo>
                  <a:pt x="2698726" y="2803638"/>
                </a:lnTo>
                <a:lnTo>
                  <a:pt x="2710153" y="2810935"/>
                </a:lnTo>
                <a:lnTo>
                  <a:pt x="2722215" y="2817914"/>
                </a:lnTo>
                <a:lnTo>
                  <a:pt x="2734594" y="2824259"/>
                </a:lnTo>
                <a:lnTo>
                  <a:pt x="2746656" y="2829969"/>
                </a:lnTo>
                <a:lnTo>
                  <a:pt x="2746656" y="2711004"/>
                </a:lnTo>
                <a:lnTo>
                  <a:pt x="2734594" y="2705293"/>
                </a:lnTo>
                <a:lnTo>
                  <a:pt x="2723167" y="2699266"/>
                </a:lnTo>
                <a:lnTo>
                  <a:pt x="2712058" y="2692921"/>
                </a:lnTo>
                <a:lnTo>
                  <a:pt x="2701583" y="2686259"/>
                </a:lnTo>
                <a:lnTo>
                  <a:pt x="2691743" y="2679914"/>
                </a:lnTo>
                <a:lnTo>
                  <a:pt x="2682538" y="2673252"/>
                </a:lnTo>
                <a:lnTo>
                  <a:pt x="2673650" y="2666273"/>
                </a:lnTo>
                <a:lnTo>
                  <a:pt x="2665715" y="2659293"/>
                </a:lnTo>
                <a:close/>
                <a:moveTo>
                  <a:pt x="1925638" y="2592387"/>
                </a:moveTo>
                <a:lnTo>
                  <a:pt x="1925638" y="2662237"/>
                </a:lnTo>
                <a:lnTo>
                  <a:pt x="1911407" y="2659674"/>
                </a:lnTo>
                <a:lnTo>
                  <a:pt x="1894963" y="2655829"/>
                </a:lnTo>
                <a:lnTo>
                  <a:pt x="1887057" y="2653907"/>
                </a:lnTo>
                <a:lnTo>
                  <a:pt x="1880100" y="2652304"/>
                </a:lnTo>
                <a:lnTo>
                  <a:pt x="1873459" y="2650062"/>
                </a:lnTo>
                <a:lnTo>
                  <a:pt x="1867451" y="2647498"/>
                </a:lnTo>
                <a:lnTo>
                  <a:pt x="1861442" y="2644935"/>
                </a:lnTo>
                <a:lnTo>
                  <a:pt x="1856383" y="2641090"/>
                </a:lnTo>
                <a:lnTo>
                  <a:pt x="1853220" y="2639168"/>
                </a:lnTo>
                <a:lnTo>
                  <a:pt x="1851007" y="2636925"/>
                </a:lnTo>
                <a:lnTo>
                  <a:pt x="1848793" y="2634041"/>
                </a:lnTo>
                <a:lnTo>
                  <a:pt x="1847844" y="2631798"/>
                </a:lnTo>
                <a:lnTo>
                  <a:pt x="1846579" y="2628914"/>
                </a:lnTo>
                <a:lnTo>
                  <a:pt x="1846263" y="2626671"/>
                </a:lnTo>
                <a:lnTo>
                  <a:pt x="1846263" y="2623788"/>
                </a:lnTo>
                <a:lnTo>
                  <a:pt x="1846579" y="2621224"/>
                </a:lnTo>
                <a:lnTo>
                  <a:pt x="1847528" y="2618661"/>
                </a:lnTo>
                <a:lnTo>
                  <a:pt x="1848477" y="2616098"/>
                </a:lnTo>
                <a:lnTo>
                  <a:pt x="1850374" y="2613855"/>
                </a:lnTo>
                <a:lnTo>
                  <a:pt x="1852588" y="2611292"/>
                </a:lnTo>
                <a:lnTo>
                  <a:pt x="1855118" y="2609369"/>
                </a:lnTo>
                <a:lnTo>
                  <a:pt x="1858280" y="2607447"/>
                </a:lnTo>
                <a:lnTo>
                  <a:pt x="1861759" y="2605524"/>
                </a:lnTo>
                <a:lnTo>
                  <a:pt x="1865870" y="2603922"/>
                </a:lnTo>
                <a:lnTo>
                  <a:pt x="1872194" y="2601359"/>
                </a:lnTo>
                <a:lnTo>
                  <a:pt x="1878835" y="2599436"/>
                </a:lnTo>
                <a:lnTo>
                  <a:pt x="1885792" y="2597834"/>
                </a:lnTo>
                <a:lnTo>
                  <a:pt x="1893382" y="2596232"/>
                </a:lnTo>
                <a:lnTo>
                  <a:pt x="1901288" y="2594951"/>
                </a:lnTo>
                <a:lnTo>
                  <a:pt x="1909194" y="2593989"/>
                </a:lnTo>
                <a:lnTo>
                  <a:pt x="1925638" y="2592387"/>
                </a:lnTo>
                <a:close/>
                <a:moveTo>
                  <a:pt x="3178346" y="2558733"/>
                </a:moveTo>
                <a:lnTo>
                  <a:pt x="3178346" y="2673668"/>
                </a:lnTo>
                <a:lnTo>
                  <a:pt x="3201835" y="2674303"/>
                </a:lnTo>
                <a:lnTo>
                  <a:pt x="3225959" y="2674303"/>
                </a:lnTo>
                <a:lnTo>
                  <a:pt x="3258970" y="2673986"/>
                </a:lnTo>
                <a:lnTo>
                  <a:pt x="3258970" y="2559368"/>
                </a:lnTo>
                <a:lnTo>
                  <a:pt x="3225641" y="2559686"/>
                </a:lnTo>
                <a:lnTo>
                  <a:pt x="3201835" y="2559368"/>
                </a:lnTo>
                <a:lnTo>
                  <a:pt x="3178346" y="2558733"/>
                </a:lnTo>
                <a:close/>
                <a:moveTo>
                  <a:pt x="2609850" y="2552700"/>
                </a:moveTo>
                <a:lnTo>
                  <a:pt x="2613342" y="2559045"/>
                </a:lnTo>
                <a:lnTo>
                  <a:pt x="2617468" y="2564438"/>
                </a:lnTo>
                <a:lnTo>
                  <a:pt x="2621594" y="2570466"/>
                </a:lnTo>
                <a:lnTo>
                  <a:pt x="2626038" y="2576176"/>
                </a:lnTo>
                <a:lnTo>
                  <a:pt x="2631117" y="2581886"/>
                </a:lnTo>
                <a:lnTo>
                  <a:pt x="2635878" y="2587280"/>
                </a:lnTo>
                <a:lnTo>
                  <a:pt x="2641274" y="2592673"/>
                </a:lnTo>
                <a:lnTo>
                  <a:pt x="2646988" y="2598383"/>
                </a:lnTo>
                <a:lnTo>
                  <a:pt x="2658732" y="2608535"/>
                </a:lnTo>
                <a:lnTo>
                  <a:pt x="2671746" y="2618686"/>
                </a:lnTo>
                <a:lnTo>
                  <a:pt x="2685712" y="2628204"/>
                </a:lnTo>
                <a:lnTo>
                  <a:pt x="2700631" y="2637721"/>
                </a:lnTo>
                <a:lnTo>
                  <a:pt x="2715867" y="2646921"/>
                </a:lnTo>
                <a:lnTo>
                  <a:pt x="2732372" y="2655486"/>
                </a:lnTo>
                <a:lnTo>
                  <a:pt x="2749830" y="2663735"/>
                </a:lnTo>
                <a:lnTo>
                  <a:pt x="2767923" y="2671666"/>
                </a:lnTo>
                <a:lnTo>
                  <a:pt x="2786650" y="2679280"/>
                </a:lnTo>
                <a:lnTo>
                  <a:pt x="2805695" y="2686576"/>
                </a:lnTo>
                <a:lnTo>
                  <a:pt x="2826009" y="2693238"/>
                </a:lnTo>
                <a:lnTo>
                  <a:pt x="2846959" y="2699583"/>
                </a:lnTo>
                <a:lnTo>
                  <a:pt x="2867591" y="2705611"/>
                </a:lnTo>
                <a:lnTo>
                  <a:pt x="2889492" y="2711321"/>
                </a:lnTo>
                <a:lnTo>
                  <a:pt x="2912029" y="2716714"/>
                </a:lnTo>
                <a:lnTo>
                  <a:pt x="2934248" y="2721790"/>
                </a:lnTo>
                <a:lnTo>
                  <a:pt x="2957102" y="2725914"/>
                </a:lnTo>
                <a:lnTo>
                  <a:pt x="2980908" y="2730355"/>
                </a:lnTo>
                <a:lnTo>
                  <a:pt x="3004396" y="2733845"/>
                </a:lnTo>
                <a:lnTo>
                  <a:pt x="3028203" y="2737335"/>
                </a:lnTo>
                <a:lnTo>
                  <a:pt x="3052644" y="2740190"/>
                </a:lnTo>
                <a:lnTo>
                  <a:pt x="3077084" y="2743045"/>
                </a:lnTo>
                <a:lnTo>
                  <a:pt x="3101525" y="2744949"/>
                </a:lnTo>
                <a:lnTo>
                  <a:pt x="3125966" y="2746852"/>
                </a:lnTo>
                <a:lnTo>
                  <a:pt x="3150725" y="2748121"/>
                </a:lnTo>
                <a:lnTo>
                  <a:pt x="3175800" y="2749390"/>
                </a:lnTo>
                <a:lnTo>
                  <a:pt x="3200559" y="2750024"/>
                </a:lnTo>
                <a:lnTo>
                  <a:pt x="3225317" y="2750024"/>
                </a:lnTo>
                <a:lnTo>
                  <a:pt x="3246266" y="2750024"/>
                </a:lnTo>
                <a:lnTo>
                  <a:pt x="3267216" y="2749707"/>
                </a:lnTo>
                <a:lnTo>
                  <a:pt x="3288165" y="2748755"/>
                </a:lnTo>
                <a:lnTo>
                  <a:pt x="3308797" y="2747804"/>
                </a:lnTo>
                <a:lnTo>
                  <a:pt x="3329429" y="2746535"/>
                </a:lnTo>
                <a:lnTo>
                  <a:pt x="3350378" y="2744949"/>
                </a:lnTo>
                <a:lnTo>
                  <a:pt x="3371010" y="2743362"/>
                </a:lnTo>
                <a:lnTo>
                  <a:pt x="3391325" y="2741459"/>
                </a:lnTo>
                <a:lnTo>
                  <a:pt x="3411957" y="2738921"/>
                </a:lnTo>
                <a:lnTo>
                  <a:pt x="3431954" y="2736383"/>
                </a:lnTo>
                <a:lnTo>
                  <a:pt x="3451951" y="2733528"/>
                </a:lnTo>
                <a:lnTo>
                  <a:pt x="3471948" y="2730355"/>
                </a:lnTo>
                <a:lnTo>
                  <a:pt x="3491628" y="2726866"/>
                </a:lnTo>
                <a:lnTo>
                  <a:pt x="3510990" y="2723376"/>
                </a:lnTo>
                <a:lnTo>
                  <a:pt x="3530035" y="2719252"/>
                </a:lnTo>
                <a:lnTo>
                  <a:pt x="3548763" y="2715128"/>
                </a:lnTo>
                <a:lnTo>
                  <a:pt x="3567173" y="2710369"/>
                </a:lnTo>
                <a:lnTo>
                  <a:pt x="3585265" y="2705611"/>
                </a:lnTo>
                <a:lnTo>
                  <a:pt x="3603041" y="2700852"/>
                </a:lnTo>
                <a:lnTo>
                  <a:pt x="3620498" y="2695142"/>
                </a:lnTo>
                <a:lnTo>
                  <a:pt x="3637004" y="2689749"/>
                </a:lnTo>
                <a:lnTo>
                  <a:pt x="3653510" y="2683721"/>
                </a:lnTo>
                <a:lnTo>
                  <a:pt x="3669698" y="2678011"/>
                </a:lnTo>
                <a:lnTo>
                  <a:pt x="3685251" y="2671349"/>
                </a:lnTo>
                <a:lnTo>
                  <a:pt x="3700170" y="2665004"/>
                </a:lnTo>
                <a:lnTo>
                  <a:pt x="3714770" y="2657707"/>
                </a:lnTo>
                <a:lnTo>
                  <a:pt x="3728419" y="2650728"/>
                </a:lnTo>
                <a:lnTo>
                  <a:pt x="3741751" y="2643114"/>
                </a:lnTo>
                <a:lnTo>
                  <a:pt x="3754765" y="2635818"/>
                </a:lnTo>
                <a:lnTo>
                  <a:pt x="3767144" y="2627886"/>
                </a:lnTo>
                <a:lnTo>
                  <a:pt x="3778571" y="2619638"/>
                </a:lnTo>
                <a:lnTo>
                  <a:pt x="3789363" y="2611073"/>
                </a:lnTo>
                <a:lnTo>
                  <a:pt x="3789363" y="2718935"/>
                </a:lnTo>
                <a:lnTo>
                  <a:pt x="3788728" y="2718935"/>
                </a:lnTo>
                <a:lnTo>
                  <a:pt x="3788411" y="2728135"/>
                </a:lnTo>
                <a:lnTo>
                  <a:pt x="3787776" y="2733528"/>
                </a:lnTo>
                <a:lnTo>
                  <a:pt x="3786506" y="2738921"/>
                </a:lnTo>
                <a:lnTo>
                  <a:pt x="3785237" y="2744314"/>
                </a:lnTo>
                <a:lnTo>
                  <a:pt x="3783332" y="2749707"/>
                </a:lnTo>
                <a:lnTo>
                  <a:pt x="3781428" y="2755100"/>
                </a:lnTo>
                <a:lnTo>
                  <a:pt x="3778571" y="2760811"/>
                </a:lnTo>
                <a:lnTo>
                  <a:pt x="3775714" y="2765886"/>
                </a:lnTo>
                <a:lnTo>
                  <a:pt x="3772540" y="2770962"/>
                </a:lnTo>
                <a:lnTo>
                  <a:pt x="3769048" y="2776355"/>
                </a:lnTo>
                <a:lnTo>
                  <a:pt x="3765557" y="2781749"/>
                </a:lnTo>
                <a:lnTo>
                  <a:pt x="3761113" y="2786824"/>
                </a:lnTo>
                <a:lnTo>
                  <a:pt x="3756987" y="2791583"/>
                </a:lnTo>
                <a:lnTo>
                  <a:pt x="3752226" y="2796659"/>
                </a:lnTo>
                <a:lnTo>
                  <a:pt x="3747147" y="2801735"/>
                </a:lnTo>
                <a:lnTo>
                  <a:pt x="3741433" y="2806493"/>
                </a:lnTo>
                <a:lnTo>
                  <a:pt x="3736037" y="2811252"/>
                </a:lnTo>
                <a:lnTo>
                  <a:pt x="3723658" y="2820769"/>
                </a:lnTo>
                <a:lnTo>
                  <a:pt x="3710327" y="2829969"/>
                </a:lnTo>
                <a:lnTo>
                  <a:pt x="3696043" y="2838852"/>
                </a:lnTo>
                <a:lnTo>
                  <a:pt x="3680490" y="2847418"/>
                </a:lnTo>
                <a:lnTo>
                  <a:pt x="3663667" y="2855983"/>
                </a:lnTo>
                <a:lnTo>
                  <a:pt x="3646526" y="2863914"/>
                </a:lnTo>
                <a:lnTo>
                  <a:pt x="3627799" y="2871845"/>
                </a:lnTo>
                <a:lnTo>
                  <a:pt x="3608754" y="2879459"/>
                </a:lnTo>
                <a:lnTo>
                  <a:pt x="3588122" y="2886121"/>
                </a:lnTo>
                <a:lnTo>
                  <a:pt x="3566855" y="2892783"/>
                </a:lnTo>
                <a:lnTo>
                  <a:pt x="3544636" y="2899128"/>
                </a:lnTo>
                <a:lnTo>
                  <a:pt x="3522417" y="2905473"/>
                </a:lnTo>
                <a:lnTo>
                  <a:pt x="3498611" y="2910866"/>
                </a:lnTo>
                <a:lnTo>
                  <a:pt x="3474170" y="2915942"/>
                </a:lnTo>
                <a:lnTo>
                  <a:pt x="3449412" y="2920383"/>
                </a:lnTo>
                <a:lnTo>
                  <a:pt x="3423701" y="2924824"/>
                </a:lnTo>
                <a:lnTo>
                  <a:pt x="3397356" y="2928631"/>
                </a:lnTo>
                <a:lnTo>
                  <a:pt x="3370376" y="2931804"/>
                </a:lnTo>
                <a:lnTo>
                  <a:pt x="3343395" y="2934976"/>
                </a:lnTo>
                <a:lnTo>
                  <a:pt x="3315146" y="2937197"/>
                </a:lnTo>
                <a:lnTo>
                  <a:pt x="3286896" y="2938783"/>
                </a:lnTo>
                <a:lnTo>
                  <a:pt x="3258011" y="2940369"/>
                </a:lnTo>
                <a:lnTo>
                  <a:pt x="3228491" y="2941321"/>
                </a:lnTo>
                <a:lnTo>
                  <a:pt x="3198972" y="2941638"/>
                </a:lnTo>
                <a:lnTo>
                  <a:pt x="3168500" y="2941321"/>
                </a:lnTo>
                <a:lnTo>
                  <a:pt x="3138663" y="2940369"/>
                </a:lnTo>
                <a:lnTo>
                  <a:pt x="3109143" y="2938783"/>
                </a:lnTo>
                <a:lnTo>
                  <a:pt x="3080259" y="2936880"/>
                </a:lnTo>
                <a:lnTo>
                  <a:pt x="3051374" y="2934659"/>
                </a:lnTo>
                <a:lnTo>
                  <a:pt x="3023441" y="2931487"/>
                </a:lnTo>
                <a:lnTo>
                  <a:pt x="2996144" y="2927997"/>
                </a:lnTo>
                <a:lnTo>
                  <a:pt x="2969481" y="2923873"/>
                </a:lnTo>
                <a:lnTo>
                  <a:pt x="2943453" y="2919431"/>
                </a:lnTo>
                <a:lnTo>
                  <a:pt x="2917742" y="2914355"/>
                </a:lnTo>
                <a:lnTo>
                  <a:pt x="2892984" y="2909280"/>
                </a:lnTo>
                <a:lnTo>
                  <a:pt x="2869178" y="2903252"/>
                </a:lnTo>
                <a:lnTo>
                  <a:pt x="2846007" y="2897224"/>
                </a:lnTo>
                <a:lnTo>
                  <a:pt x="2823470" y="2890880"/>
                </a:lnTo>
                <a:lnTo>
                  <a:pt x="2802203" y="2883583"/>
                </a:lnTo>
                <a:lnTo>
                  <a:pt x="2781889" y="2876286"/>
                </a:lnTo>
                <a:lnTo>
                  <a:pt x="2762527" y="2868673"/>
                </a:lnTo>
                <a:lnTo>
                  <a:pt x="2743799" y="2860424"/>
                </a:lnTo>
                <a:lnTo>
                  <a:pt x="2726024" y="2852176"/>
                </a:lnTo>
                <a:lnTo>
                  <a:pt x="2709518" y="2843611"/>
                </a:lnTo>
                <a:lnTo>
                  <a:pt x="2694600" y="2834411"/>
                </a:lnTo>
                <a:lnTo>
                  <a:pt x="2679999" y="2824893"/>
                </a:lnTo>
                <a:lnTo>
                  <a:pt x="2666985" y="2815376"/>
                </a:lnTo>
                <a:lnTo>
                  <a:pt x="2660954" y="2810935"/>
                </a:lnTo>
                <a:lnTo>
                  <a:pt x="2655240" y="2805542"/>
                </a:lnTo>
                <a:lnTo>
                  <a:pt x="2650162" y="2800466"/>
                </a:lnTo>
                <a:lnTo>
                  <a:pt x="2645083" y="2795390"/>
                </a:lnTo>
                <a:lnTo>
                  <a:pt x="2639687" y="2790314"/>
                </a:lnTo>
                <a:lnTo>
                  <a:pt x="2635561" y="2785238"/>
                </a:lnTo>
                <a:lnTo>
                  <a:pt x="2631434" y="2780162"/>
                </a:lnTo>
                <a:lnTo>
                  <a:pt x="2627625" y="2774452"/>
                </a:lnTo>
                <a:lnTo>
                  <a:pt x="2624134" y="2769376"/>
                </a:lnTo>
                <a:lnTo>
                  <a:pt x="2620960" y="2763983"/>
                </a:lnTo>
                <a:lnTo>
                  <a:pt x="2618103" y="2758273"/>
                </a:lnTo>
                <a:lnTo>
                  <a:pt x="2615881" y="2752880"/>
                </a:lnTo>
                <a:lnTo>
                  <a:pt x="2613659" y="2747169"/>
                </a:lnTo>
                <a:lnTo>
                  <a:pt x="2612072" y="2741776"/>
                </a:lnTo>
                <a:lnTo>
                  <a:pt x="2610485" y="2736383"/>
                </a:lnTo>
                <a:lnTo>
                  <a:pt x="2609850" y="2730355"/>
                </a:lnTo>
                <a:lnTo>
                  <a:pt x="2609215" y="2724962"/>
                </a:lnTo>
                <a:lnTo>
                  <a:pt x="2609215" y="2718935"/>
                </a:lnTo>
                <a:lnTo>
                  <a:pt x="2608580" y="2719252"/>
                </a:lnTo>
                <a:lnTo>
                  <a:pt x="2608580" y="2573004"/>
                </a:lnTo>
                <a:lnTo>
                  <a:pt x="2608263" y="2569197"/>
                </a:lnTo>
                <a:lnTo>
                  <a:pt x="2608580" y="2560949"/>
                </a:lnTo>
                <a:lnTo>
                  <a:pt x="2609850" y="2552700"/>
                </a:lnTo>
                <a:close/>
                <a:moveTo>
                  <a:pt x="3016148" y="2544763"/>
                </a:moveTo>
                <a:lnTo>
                  <a:pt x="3016148" y="2660333"/>
                </a:lnTo>
                <a:lnTo>
                  <a:pt x="3035827" y="2662556"/>
                </a:lnTo>
                <a:lnTo>
                  <a:pt x="3056142" y="2665096"/>
                </a:lnTo>
                <a:lnTo>
                  <a:pt x="3076456" y="2667318"/>
                </a:lnTo>
                <a:lnTo>
                  <a:pt x="3097406" y="2669223"/>
                </a:lnTo>
                <a:lnTo>
                  <a:pt x="3097406" y="2553971"/>
                </a:lnTo>
                <a:lnTo>
                  <a:pt x="3076456" y="2552066"/>
                </a:lnTo>
                <a:lnTo>
                  <a:pt x="3056142" y="2549843"/>
                </a:lnTo>
                <a:lnTo>
                  <a:pt x="3035827" y="2547303"/>
                </a:lnTo>
                <a:lnTo>
                  <a:pt x="3016148" y="2544763"/>
                </a:lnTo>
                <a:close/>
                <a:moveTo>
                  <a:pt x="1938656" y="2540386"/>
                </a:moveTo>
                <a:lnTo>
                  <a:pt x="1936433" y="2540705"/>
                </a:lnTo>
                <a:lnTo>
                  <a:pt x="1933576" y="2540705"/>
                </a:lnTo>
                <a:lnTo>
                  <a:pt x="1931036" y="2541342"/>
                </a:lnTo>
                <a:lnTo>
                  <a:pt x="1929130" y="2542299"/>
                </a:lnTo>
                <a:lnTo>
                  <a:pt x="1927543" y="2542936"/>
                </a:lnTo>
                <a:lnTo>
                  <a:pt x="1926273" y="2543892"/>
                </a:lnTo>
                <a:lnTo>
                  <a:pt x="1925638" y="2545167"/>
                </a:lnTo>
                <a:lnTo>
                  <a:pt x="1925320" y="2546123"/>
                </a:lnTo>
                <a:lnTo>
                  <a:pt x="1925320" y="2565247"/>
                </a:lnTo>
                <a:lnTo>
                  <a:pt x="1910398" y="2566522"/>
                </a:lnTo>
                <a:lnTo>
                  <a:pt x="1895158" y="2568116"/>
                </a:lnTo>
                <a:lnTo>
                  <a:pt x="1881188" y="2570028"/>
                </a:lnTo>
                <a:lnTo>
                  <a:pt x="1867218" y="2572897"/>
                </a:lnTo>
                <a:lnTo>
                  <a:pt x="1853883" y="2575447"/>
                </a:lnTo>
                <a:lnTo>
                  <a:pt x="1841183" y="2578634"/>
                </a:lnTo>
                <a:lnTo>
                  <a:pt x="1829436" y="2582778"/>
                </a:lnTo>
                <a:lnTo>
                  <a:pt x="1818323" y="2586602"/>
                </a:lnTo>
                <a:lnTo>
                  <a:pt x="1810703" y="2590108"/>
                </a:lnTo>
                <a:lnTo>
                  <a:pt x="1803718" y="2594252"/>
                </a:lnTo>
                <a:lnTo>
                  <a:pt x="1797368" y="2598077"/>
                </a:lnTo>
                <a:lnTo>
                  <a:pt x="1791970" y="2601902"/>
                </a:lnTo>
                <a:lnTo>
                  <a:pt x="1787208" y="2606045"/>
                </a:lnTo>
                <a:lnTo>
                  <a:pt x="1783398" y="2610507"/>
                </a:lnTo>
                <a:lnTo>
                  <a:pt x="1780223" y="2614651"/>
                </a:lnTo>
                <a:lnTo>
                  <a:pt x="1777683" y="2619113"/>
                </a:lnTo>
                <a:lnTo>
                  <a:pt x="1776096" y="2623894"/>
                </a:lnTo>
                <a:lnTo>
                  <a:pt x="1775460" y="2628038"/>
                </a:lnTo>
                <a:lnTo>
                  <a:pt x="1775460" y="2632500"/>
                </a:lnTo>
                <a:lnTo>
                  <a:pt x="1776096" y="2637281"/>
                </a:lnTo>
                <a:lnTo>
                  <a:pt x="1777683" y="2641743"/>
                </a:lnTo>
                <a:lnTo>
                  <a:pt x="1780223" y="2645887"/>
                </a:lnTo>
                <a:lnTo>
                  <a:pt x="1783716" y="2650349"/>
                </a:lnTo>
                <a:lnTo>
                  <a:pt x="1787526" y="2654811"/>
                </a:lnTo>
                <a:lnTo>
                  <a:pt x="1792288" y="2658317"/>
                </a:lnTo>
                <a:lnTo>
                  <a:pt x="1797368" y="2661823"/>
                </a:lnTo>
                <a:lnTo>
                  <a:pt x="1803400" y="2665329"/>
                </a:lnTo>
                <a:lnTo>
                  <a:pt x="1809750" y="2668517"/>
                </a:lnTo>
                <a:lnTo>
                  <a:pt x="1816736" y="2671704"/>
                </a:lnTo>
                <a:lnTo>
                  <a:pt x="1824356" y="2674573"/>
                </a:lnTo>
                <a:lnTo>
                  <a:pt x="1832610" y="2677441"/>
                </a:lnTo>
                <a:lnTo>
                  <a:pt x="1840866" y="2679354"/>
                </a:lnTo>
                <a:lnTo>
                  <a:pt x="1872933" y="2686047"/>
                </a:lnTo>
                <a:lnTo>
                  <a:pt x="1925320" y="2696565"/>
                </a:lnTo>
                <a:lnTo>
                  <a:pt x="1925320" y="2778798"/>
                </a:lnTo>
                <a:lnTo>
                  <a:pt x="1911668" y="2777204"/>
                </a:lnTo>
                <a:lnTo>
                  <a:pt x="1899603" y="2774973"/>
                </a:lnTo>
                <a:lnTo>
                  <a:pt x="1885316" y="2772742"/>
                </a:lnTo>
                <a:lnTo>
                  <a:pt x="1870393" y="2769236"/>
                </a:lnTo>
                <a:lnTo>
                  <a:pt x="1856740" y="2765093"/>
                </a:lnTo>
                <a:lnTo>
                  <a:pt x="1844676" y="2760949"/>
                </a:lnTo>
                <a:lnTo>
                  <a:pt x="1841183" y="2759674"/>
                </a:lnTo>
                <a:lnTo>
                  <a:pt x="1838008" y="2758399"/>
                </a:lnTo>
                <a:lnTo>
                  <a:pt x="1835786" y="2757443"/>
                </a:lnTo>
                <a:lnTo>
                  <a:pt x="1835150" y="2756805"/>
                </a:lnTo>
                <a:lnTo>
                  <a:pt x="1831658" y="2754893"/>
                </a:lnTo>
                <a:lnTo>
                  <a:pt x="1829753" y="2753618"/>
                </a:lnTo>
                <a:lnTo>
                  <a:pt x="1827848" y="2752662"/>
                </a:lnTo>
                <a:lnTo>
                  <a:pt x="1822768" y="2751387"/>
                </a:lnTo>
                <a:lnTo>
                  <a:pt x="1817688" y="2750431"/>
                </a:lnTo>
                <a:lnTo>
                  <a:pt x="1811656" y="2750112"/>
                </a:lnTo>
                <a:lnTo>
                  <a:pt x="1805623" y="2751068"/>
                </a:lnTo>
                <a:lnTo>
                  <a:pt x="1799908" y="2751706"/>
                </a:lnTo>
                <a:lnTo>
                  <a:pt x="1793876" y="2752981"/>
                </a:lnTo>
                <a:lnTo>
                  <a:pt x="1787843" y="2754893"/>
                </a:lnTo>
                <a:lnTo>
                  <a:pt x="1782763" y="2756805"/>
                </a:lnTo>
                <a:lnTo>
                  <a:pt x="1778636" y="2759355"/>
                </a:lnTo>
                <a:lnTo>
                  <a:pt x="1774508" y="2761586"/>
                </a:lnTo>
                <a:lnTo>
                  <a:pt x="1771650" y="2764455"/>
                </a:lnTo>
                <a:lnTo>
                  <a:pt x="1770698" y="2765730"/>
                </a:lnTo>
                <a:lnTo>
                  <a:pt x="1769746" y="2766686"/>
                </a:lnTo>
                <a:lnTo>
                  <a:pt x="1769428" y="2767961"/>
                </a:lnTo>
                <a:lnTo>
                  <a:pt x="1769428" y="2769555"/>
                </a:lnTo>
                <a:lnTo>
                  <a:pt x="1769428" y="2770830"/>
                </a:lnTo>
                <a:lnTo>
                  <a:pt x="1770380" y="2772105"/>
                </a:lnTo>
                <a:lnTo>
                  <a:pt x="1771016" y="2773061"/>
                </a:lnTo>
                <a:lnTo>
                  <a:pt x="1772603" y="2774336"/>
                </a:lnTo>
                <a:lnTo>
                  <a:pt x="1778000" y="2777842"/>
                </a:lnTo>
                <a:lnTo>
                  <a:pt x="1784668" y="2781348"/>
                </a:lnTo>
                <a:lnTo>
                  <a:pt x="1791970" y="2784535"/>
                </a:lnTo>
                <a:lnTo>
                  <a:pt x="1799273" y="2787723"/>
                </a:lnTo>
                <a:lnTo>
                  <a:pt x="1807846" y="2790591"/>
                </a:lnTo>
                <a:lnTo>
                  <a:pt x="1816418" y="2792822"/>
                </a:lnTo>
                <a:lnTo>
                  <a:pt x="1825943" y="2795691"/>
                </a:lnTo>
                <a:lnTo>
                  <a:pt x="1835786" y="2797603"/>
                </a:lnTo>
                <a:lnTo>
                  <a:pt x="1845946" y="2799516"/>
                </a:lnTo>
                <a:lnTo>
                  <a:pt x="1856740" y="2801747"/>
                </a:lnTo>
                <a:lnTo>
                  <a:pt x="1878648" y="2804934"/>
                </a:lnTo>
                <a:lnTo>
                  <a:pt x="1901508" y="2806846"/>
                </a:lnTo>
                <a:lnTo>
                  <a:pt x="1925320" y="2808440"/>
                </a:lnTo>
                <a:lnTo>
                  <a:pt x="1925320" y="2827245"/>
                </a:lnTo>
                <a:lnTo>
                  <a:pt x="1925638" y="2828520"/>
                </a:lnTo>
                <a:lnTo>
                  <a:pt x="1926273" y="2829476"/>
                </a:lnTo>
                <a:lnTo>
                  <a:pt x="1927543" y="2830433"/>
                </a:lnTo>
                <a:lnTo>
                  <a:pt x="1929130" y="2831389"/>
                </a:lnTo>
                <a:lnTo>
                  <a:pt x="1931036" y="2832026"/>
                </a:lnTo>
                <a:lnTo>
                  <a:pt x="1933576" y="2832664"/>
                </a:lnTo>
                <a:lnTo>
                  <a:pt x="1938656" y="2832982"/>
                </a:lnTo>
                <a:lnTo>
                  <a:pt x="1985328" y="2832982"/>
                </a:lnTo>
                <a:lnTo>
                  <a:pt x="1990726" y="2832664"/>
                </a:lnTo>
                <a:lnTo>
                  <a:pt x="1992630" y="2832026"/>
                </a:lnTo>
                <a:lnTo>
                  <a:pt x="1995170" y="2831389"/>
                </a:lnTo>
                <a:lnTo>
                  <a:pt x="1996758" y="2830433"/>
                </a:lnTo>
                <a:lnTo>
                  <a:pt x="1997710" y="2829476"/>
                </a:lnTo>
                <a:lnTo>
                  <a:pt x="1998663" y="2828520"/>
                </a:lnTo>
                <a:lnTo>
                  <a:pt x="1998980" y="2827245"/>
                </a:lnTo>
                <a:lnTo>
                  <a:pt x="1998980" y="2808121"/>
                </a:lnTo>
                <a:lnTo>
                  <a:pt x="2013586" y="2806846"/>
                </a:lnTo>
                <a:lnTo>
                  <a:pt x="2027873" y="2805572"/>
                </a:lnTo>
                <a:lnTo>
                  <a:pt x="2041526" y="2803978"/>
                </a:lnTo>
                <a:lnTo>
                  <a:pt x="2054543" y="2801747"/>
                </a:lnTo>
                <a:lnTo>
                  <a:pt x="2067243" y="2799197"/>
                </a:lnTo>
                <a:lnTo>
                  <a:pt x="2078673" y="2796966"/>
                </a:lnTo>
                <a:lnTo>
                  <a:pt x="2089786" y="2793778"/>
                </a:lnTo>
                <a:lnTo>
                  <a:pt x="2099310" y="2790272"/>
                </a:lnTo>
                <a:lnTo>
                  <a:pt x="2106930" y="2787085"/>
                </a:lnTo>
                <a:lnTo>
                  <a:pt x="2114233" y="2783898"/>
                </a:lnTo>
                <a:lnTo>
                  <a:pt x="2120900" y="2779754"/>
                </a:lnTo>
                <a:lnTo>
                  <a:pt x="2126933" y="2776248"/>
                </a:lnTo>
                <a:lnTo>
                  <a:pt x="2132013" y="2772423"/>
                </a:lnTo>
                <a:lnTo>
                  <a:pt x="2136776" y="2768280"/>
                </a:lnTo>
                <a:lnTo>
                  <a:pt x="2140586" y="2764136"/>
                </a:lnTo>
                <a:lnTo>
                  <a:pt x="2143760" y="2759674"/>
                </a:lnTo>
                <a:lnTo>
                  <a:pt x="2145983" y="2755212"/>
                </a:lnTo>
                <a:lnTo>
                  <a:pt x="2147570" y="2751068"/>
                </a:lnTo>
                <a:lnTo>
                  <a:pt x="2148840" y="2746606"/>
                </a:lnTo>
                <a:lnTo>
                  <a:pt x="2149158" y="2742144"/>
                </a:lnTo>
                <a:lnTo>
                  <a:pt x="2148523" y="2737363"/>
                </a:lnTo>
                <a:lnTo>
                  <a:pt x="2147253" y="2733219"/>
                </a:lnTo>
                <a:lnTo>
                  <a:pt x="2145030" y="2728757"/>
                </a:lnTo>
                <a:lnTo>
                  <a:pt x="2141856" y="2723976"/>
                </a:lnTo>
                <a:lnTo>
                  <a:pt x="2140268" y="2721745"/>
                </a:lnTo>
                <a:lnTo>
                  <a:pt x="2137728" y="2719833"/>
                </a:lnTo>
                <a:lnTo>
                  <a:pt x="2132648" y="2715370"/>
                </a:lnTo>
                <a:lnTo>
                  <a:pt x="2126298" y="2711227"/>
                </a:lnTo>
                <a:lnTo>
                  <a:pt x="2119630" y="2707721"/>
                </a:lnTo>
                <a:lnTo>
                  <a:pt x="2111693" y="2704215"/>
                </a:lnTo>
                <a:lnTo>
                  <a:pt x="2103438" y="2701027"/>
                </a:lnTo>
                <a:lnTo>
                  <a:pt x="2094548" y="2697840"/>
                </a:lnTo>
                <a:lnTo>
                  <a:pt x="2084706" y="2694653"/>
                </a:lnTo>
                <a:lnTo>
                  <a:pt x="2074863" y="2692103"/>
                </a:lnTo>
                <a:lnTo>
                  <a:pt x="2064068" y="2689553"/>
                </a:lnTo>
                <a:lnTo>
                  <a:pt x="2042796" y="2684772"/>
                </a:lnTo>
                <a:lnTo>
                  <a:pt x="2020570" y="2680310"/>
                </a:lnTo>
                <a:lnTo>
                  <a:pt x="1998980" y="2676485"/>
                </a:lnTo>
                <a:lnTo>
                  <a:pt x="1998980" y="2594571"/>
                </a:lnTo>
                <a:lnTo>
                  <a:pt x="2018030" y="2596802"/>
                </a:lnTo>
                <a:lnTo>
                  <a:pt x="2025016" y="2598077"/>
                </a:lnTo>
                <a:lnTo>
                  <a:pt x="2032000" y="2599670"/>
                </a:lnTo>
                <a:lnTo>
                  <a:pt x="2047240" y="2603495"/>
                </a:lnTo>
                <a:lnTo>
                  <a:pt x="2061846" y="2607958"/>
                </a:lnTo>
                <a:lnTo>
                  <a:pt x="2073593" y="2612420"/>
                </a:lnTo>
                <a:lnTo>
                  <a:pt x="2080260" y="2614970"/>
                </a:lnTo>
                <a:lnTo>
                  <a:pt x="2082483" y="2616245"/>
                </a:lnTo>
                <a:lnTo>
                  <a:pt x="2083118" y="2616245"/>
                </a:lnTo>
                <a:lnTo>
                  <a:pt x="2086610" y="2618794"/>
                </a:lnTo>
                <a:lnTo>
                  <a:pt x="2088516" y="2619751"/>
                </a:lnTo>
                <a:lnTo>
                  <a:pt x="2090420" y="2621026"/>
                </a:lnTo>
                <a:lnTo>
                  <a:pt x="2095183" y="2622300"/>
                </a:lnTo>
                <a:lnTo>
                  <a:pt x="2100898" y="2622938"/>
                </a:lnTo>
                <a:lnTo>
                  <a:pt x="2106613" y="2622938"/>
                </a:lnTo>
                <a:lnTo>
                  <a:pt x="2112646" y="2622619"/>
                </a:lnTo>
                <a:lnTo>
                  <a:pt x="2118360" y="2621982"/>
                </a:lnTo>
                <a:lnTo>
                  <a:pt x="2124393" y="2620388"/>
                </a:lnTo>
                <a:lnTo>
                  <a:pt x="2129790" y="2618794"/>
                </a:lnTo>
                <a:lnTo>
                  <a:pt x="2135188" y="2616563"/>
                </a:lnTo>
                <a:lnTo>
                  <a:pt x="2139633" y="2614332"/>
                </a:lnTo>
                <a:lnTo>
                  <a:pt x="2143760" y="2612101"/>
                </a:lnTo>
                <a:lnTo>
                  <a:pt x="2146618" y="2609232"/>
                </a:lnTo>
                <a:lnTo>
                  <a:pt x="2147570" y="2607958"/>
                </a:lnTo>
                <a:lnTo>
                  <a:pt x="2148523" y="2606683"/>
                </a:lnTo>
                <a:lnTo>
                  <a:pt x="2148840" y="2605089"/>
                </a:lnTo>
                <a:lnTo>
                  <a:pt x="2148840" y="2604133"/>
                </a:lnTo>
                <a:lnTo>
                  <a:pt x="2148523" y="2602858"/>
                </a:lnTo>
                <a:lnTo>
                  <a:pt x="2148206" y="2601583"/>
                </a:lnTo>
                <a:lnTo>
                  <a:pt x="2146936" y="2600627"/>
                </a:lnTo>
                <a:lnTo>
                  <a:pt x="2145666" y="2599352"/>
                </a:lnTo>
                <a:lnTo>
                  <a:pt x="2141220" y="2596483"/>
                </a:lnTo>
                <a:lnTo>
                  <a:pt x="2136776" y="2593615"/>
                </a:lnTo>
                <a:lnTo>
                  <a:pt x="2131060" y="2591383"/>
                </a:lnTo>
                <a:lnTo>
                  <a:pt x="2125663" y="2588515"/>
                </a:lnTo>
                <a:lnTo>
                  <a:pt x="2112646" y="2583734"/>
                </a:lnTo>
                <a:lnTo>
                  <a:pt x="2098358" y="2579590"/>
                </a:lnTo>
                <a:lnTo>
                  <a:pt x="2083436" y="2575766"/>
                </a:lnTo>
                <a:lnTo>
                  <a:pt x="2067878" y="2572259"/>
                </a:lnTo>
                <a:lnTo>
                  <a:pt x="2052638" y="2569710"/>
                </a:lnTo>
                <a:lnTo>
                  <a:pt x="2038033" y="2567479"/>
                </a:lnTo>
                <a:lnTo>
                  <a:pt x="2018666" y="2565566"/>
                </a:lnTo>
                <a:lnTo>
                  <a:pt x="1998980" y="2564291"/>
                </a:lnTo>
                <a:lnTo>
                  <a:pt x="1998980" y="2546123"/>
                </a:lnTo>
                <a:lnTo>
                  <a:pt x="1998663" y="2545167"/>
                </a:lnTo>
                <a:lnTo>
                  <a:pt x="1997710" y="2543892"/>
                </a:lnTo>
                <a:lnTo>
                  <a:pt x="1996758" y="2542936"/>
                </a:lnTo>
                <a:lnTo>
                  <a:pt x="1995170" y="2542299"/>
                </a:lnTo>
                <a:lnTo>
                  <a:pt x="1992630" y="2541342"/>
                </a:lnTo>
                <a:lnTo>
                  <a:pt x="1990726" y="2540705"/>
                </a:lnTo>
                <a:lnTo>
                  <a:pt x="1987868" y="2540705"/>
                </a:lnTo>
                <a:lnTo>
                  <a:pt x="1985328" y="2540386"/>
                </a:lnTo>
                <a:lnTo>
                  <a:pt x="1938656" y="2540386"/>
                </a:lnTo>
                <a:close/>
                <a:moveTo>
                  <a:pt x="1959293" y="2522537"/>
                </a:moveTo>
                <a:lnTo>
                  <a:pt x="1982788" y="2522856"/>
                </a:lnTo>
                <a:lnTo>
                  <a:pt x="2005966" y="2523493"/>
                </a:lnTo>
                <a:lnTo>
                  <a:pt x="2028826" y="2524450"/>
                </a:lnTo>
                <a:lnTo>
                  <a:pt x="2051368" y="2526043"/>
                </a:lnTo>
                <a:lnTo>
                  <a:pt x="2073910" y="2527637"/>
                </a:lnTo>
                <a:lnTo>
                  <a:pt x="2095500" y="2529868"/>
                </a:lnTo>
                <a:lnTo>
                  <a:pt x="2116773" y="2532737"/>
                </a:lnTo>
                <a:lnTo>
                  <a:pt x="2137728" y="2535605"/>
                </a:lnTo>
                <a:lnTo>
                  <a:pt x="2158048" y="2538793"/>
                </a:lnTo>
                <a:lnTo>
                  <a:pt x="2177733" y="2542299"/>
                </a:lnTo>
                <a:lnTo>
                  <a:pt x="2197100" y="2546123"/>
                </a:lnTo>
                <a:lnTo>
                  <a:pt x="2215516" y="2550586"/>
                </a:lnTo>
                <a:lnTo>
                  <a:pt x="2233613" y="2555367"/>
                </a:lnTo>
                <a:lnTo>
                  <a:pt x="2251076" y="2560148"/>
                </a:lnTo>
                <a:lnTo>
                  <a:pt x="2267586" y="2565247"/>
                </a:lnTo>
                <a:lnTo>
                  <a:pt x="2283778" y="2570666"/>
                </a:lnTo>
                <a:lnTo>
                  <a:pt x="2298700" y="2576403"/>
                </a:lnTo>
                <a:lnTo>
                  <a:pt x="2313306" y="2582140"/>
                </a:lnTo>
                <a:lnTo>
                  <a:pt x="2326640" y="2588515"/>
                </a:lnTo>
                <a:lnTo>
                  <a:pt x="2339658" y="2594889"/>
                </a:lnTo>
                <a:lnTo>
                  <a:pt x="2351723" y="2601583"/>
                </a:lnTo>
                <a:lnTo>
                  <a:pt x="2362518" y="2608914"/>
                </a:lnTo>
                <a:lnTo>
                  <a:pt x="2372996" y="2615607"/>
                </a:lnTo>
                <a:lnTo>
                  <a:pt x="2381886" y="2622938"/>
                </a:lnTo>
                <a:lnTo>
                  <a:pt x="2390140" y="2630587"/>
                </a:lnTo>
                <a:lnTo>
                  <a:pt x="2397443" y="2638237"/>
                </a:lnTo>
                <a:lnTo>
                  <a:pt x="2403793" y="2645568"/>
                </a:lnTo>
                <a:lnTo>
                  <a:pt x="2406016" y="2649711"/>
                </a:lnTo>
                <a:lnTo>
                  <a:pt x="2408873" y="2653855"/>
                </a:lnTo>
                <a:lnTo>
                  <a:pt x="2410778" y="2657998"/>
                </a:lnTo>
                <a:lnTo>
                  <a:pt x="2412683" y="2661823"/>
                </a:lnTo>
                <a:lnTo>
                  <a:pt x="2414270" y="2665967"/>
                </a:lnTo>
                <a:lnTo>
                  <a:pt x="2415540" y="2670110"/>
                </a:lnTo>
                <a:lnTo>
                  <a:pt x="2416810" y="2674254"/>
                </a:lnTo>
                <a:lnTo>
                  <a:pt x="2417446" y="2678397"/>
                </a:lnTo>
                <a:lnTo>
                  <a:pt x="2417763" y="2682541"/>
                </a:lnTo>
                <a:lnTo>
                  <a:pt x="2417763" y="2686684"/>
                </a:lnTo>
                <a:lnTo>
                  <a:pt x="2417763" y="2691147"/>
                </a:lnTo>
                <a:lnTo>
                  <a:pt x="2417446" y="2694971"/>
                </a:lnTo>
                <a:lnTo>
                  <a:pt x="2416810" y="2699434"/>
                </a:lnTo>
                <a:lnTo>
                  <a:pt x="2415540" y="2703896"/>
                </a:lnTo>
                <a:lnTo>
                  <a:pt x="2414270" y="2707721"/>
                </a:lnTo>
                <a:lnTo>
                  <a:pt x="2412683" y="2711864"/>
                </a:lnTo>
                <a:lnTo>
                  <a:pt x="2410778" y="2716008"/>
                </a:lnTo>
                <a:lnTo>
                  <a:pt x="2408873" y="2720151"/>
                </a:lnTo>
                <a:lnTo>
                  <a:pt x="2406016" y="2723976"/>
                </a:lnTo>
                <a:lnTo>
                  <a:pt x="2403793" y="2728120"/>
                </a:lnTo>
                <a:lnTo>
                  <a:pt x="2397443" y="2735769"/>
                </a:lnTo>
                <a:lnTo>
                  <a:pt x="2390140" y="2743419"/>
                </a:lnTo>
                <a:lnTo>
                  <a:pt x="2381886" y="2751068"/>
                </a:lnTo>
                <a:lnTo>
                  <a:pt x="2372996" y="2758080"/>
                </a:lnTo>
                <a:lnTo>
                  <a:pt x="2362518" y="2765093"/>
                </a:lnTo>
                <a:lnTo>
                  <a:pt x="2351723" y="2772105"/>
                </a:lnTo>
                <a:lnTo>
                  <a:pt x="2339658" y="2778798"/>
                </a:lnTo>
                <a:lnTo>
                  <a:pt x="2326640" y="2785173"/>
                </a:lnTo>
                <a:lnTo>
                  <a:pt x="2313306" y="2791229"/>
                </a:lnTo>
                <a:lnTo>
                  <a:pt x="2298700" y="2797284"/>
                </a:lnTo>
                <a:lnTo>
                  <a:pt x="2283778" y="2803340"/>
                </a:lnTo>
                <a:lnTo>
                  <a:pt x="2267586" y="2808440"/>
                </a:lnTo>
                <a:lnTo>
                  <a:pt x="2251076" y="2813540"/>
                </a:lnTo>
                <a:lnTo>
                  <a:pt x="2233613" y="2818640"/>
                </a:lnTo>
                <a:lnTo>
                  <a:pt x="2215516" y="2823102"/>
                </a:lnTo>
                <a:lnTo>
                  <a:pt x="2197100" y="2827245"/>
                </a:lnTo>
                <a:lnTo>
                  <a:pt x="2177733" y="2831389"/>
                </a:lnTo>
                <a:lnTo>
                  <a:pt x="2158048" y="2834895"/>
                </a:lnTo>
                <a:lnTo>
                  <a:pt x="2137728" y="2838401"/>
                </a:lnTo>
                <a:lnTo>
                  <a:pt x="2116773" y="2841270"/>
                </a:lnTo>
                <a:lnTo>
                  <a:pt x="2095500" y="2844138"/>
                </a:lnTo>
                <a:lnTo>
                  <a:pt x="2073910" y="2846051"/>
                </a:lnTo>
                <a:lnTo>
                  <a:pt x="2051368" y="2847963"/>
                </a:lnTo>
                <a:lnTo>
                  <a:pt x="2028826" y="2849238"/>
                </a:lnTo>
                <a:lnTo>
                  <a:pt x="2005966" y="2850513"/>
                </a:lnTo>
                <a:lnTo>
                  <a:pt x="1982788" y="2851150"/>
                </a:lnTo>
                <a:lnTo>
                  <a:pt x="1959293" y="2851150"/>
                </a:lnTo>
                <a:lnTo>
                  <a:pt x="1935480" y="2851150"/>
                </a:lnTo>
                <a:lnTo>
                  <a:pt x="1912303" y="2850513"/>
                </a:lnTo>
                <a:lnTo>
                  <a:pt x="1889443" y="2849238"/>
                </a:lnTo>
                <a:lnTo>
                  <a:pt x="1866900" y="2847963"/>
                </a:lnTo>
                <a:lnTo>
                  <a:pt x="1844358" y="2846051"/>
                </a:lnTo>
                <a:lnTo>
                  <a:pt x="1822768" y="2844138"/>
                </a:lnTo>
                <a:lnTo>
                  <a:pt x="1801496" y="2841270"/>
                </a:lnTo>
                <a:lnTo>
                  <a:pt x="1780540" y="2838401"/>
                </a:lnTo>
                <a:lnTo>
                  <a:pt x="1760220" y="2834895"/>
                </a:lnTo>
                <a:lnTo>
                  <a:pt x="1740536" y="2831389"/>
                </a:lnTo>
                <a:lnTo>
                  <a:pt x="1721168" y="2827245"/>
                </a:lnTo>
                <a:lnTo>
                  <a:pt x="1702753" y="2823102"/>
                </a:lnTo>
                <a:lnTo>
                  <a:pt x="1684656" y="2818640"/>
                </a:lnTo>
                <a:lnTo>
                  <a:pt x="1667193" y="2813540"/>
                </a:lnTo>
                <a:lnTo>
                  <a:pt x="1650683" y="2808440"/>
                </a:lnTo>
                <a:lnTo>
                  <a:pt x="1634490" y="2803340"/>
                </a:lnTo>
                <a:lnTo>
                  <a:pt x="1619568" y="2797284"/>
                </a:lnTo>
                <a:lnTo>
                  <a:pt x="1604963" y="2791229"/>
                </a:lnTo>
                <a:lnTo>
                  <a:pt x="1591628" y="2785173"/>
                </a:lnTo>
                <a:lnTo>
                  <a:pt x="1578610" y="2778798"/>
                </a:lnTo>
                <a:lnTo>
                  <a:pt x="1566863" y="2772105"/>
                </a:lnTo>
                <a:lnTo>
                  <a:pt x="1555750" y="2765093"/>
                </a:lnTo>
                <a:lnTo>
                  <a:pt x="1545273" y="2758080"/>
                </a:lnTo>
                <a:lnTo>
                  <a:pt x="1536383" y="2751068"/>
                </a:lnTo>
                <a:lnTo>
                  <a:pt x="1528128" y="2743419"/>
                </a:lnTo>
                <a:lnTo>
                  <a:pt x="1520826" y="2735769"/>
                </a:lnTo>
                <a:lnTo>
                  <a:pt x="1514793" y="2728120"/>
                </a:lnTo>
                <a:lnTo>
                  <a:pt x="1511936" y="2723976"/>
                </a:lnTo>
                <a:lnTo>
                  <a:pt x="1509396" y="2720151"/>
                </a:lnTo>
                <a:lnTo>
                  <a:pt x="1507490" y="2716008"/>
                </a:lnTo>
                <a:lnTo>
                  <a:pt x="1505586" y="2711864"/>
                </a:lnTo>
                <a:lnTo>
                  <a:pt x="1503998" y="2707721"/>
                </a:lnTo>
                <a:lnTo>
                  <a:pt x="1502410" y="2703896"/>
                </a:lnTo>
                <a:lnTo>
                  <a:pt x="1501776" y="2699434"/>
                </a:lnTo>
                <a:lnTo>
                  <a:pt x="1500823" y="2694971"/>
                </a:lnTo>
                <a:lnTo>
                  <a:pt x="1500506" y="2691147"/>
                </a:lnTo>
                <a:lnTo>
                  <a:pt x="1500188" y="2686684"/>
                </a:lnTo>
                <a:lnTo>
                  <a:pt x="1500506" y="2682541"/>
                </a:lnTo>
                <a:lnTo>
                  <a:pt x="1500823" y="2678397"/>
                </a:lnTo>
                <a:lnTo>
                  <a:pt x="1501776" y="2674254"/>
                </a:lnTo>
                <a:lnTo>
                  <a:pt x="1502410" y="2670110"/>
                </a:lnTo>
                <a:lnTo>
                  <a:pt x="1503998" y="2665967"/>
                </a:lnTo>
                <a:lnTo>
                  <a:pt x="1505586" y="2661823"/>
                </a:lnTo>
                <a:lnTo>
                  <a:pt x="1507490" y="2657998"/>
                </a:lnTo>
                <a:lnTo>
                  <a:pt x="1509396" y="2653855"/>
                </a:lnTo>
                <a:lnTo>
                  <a:pt x="1511936" y="2649711"/>
                </a:lnTo>
                <a:lnTo>
                  <a:pt x="1514793" y="2645568"/>
                </a:lnTo>
                <a:lnTo>
                  <a:pt x="1520826" y="2638237"/>
                </a:lnTo>
                <a:lnTo>
                  <a:pt x="1528128" y="2630587"/>
                </a:lnTo>
                <a:lnTo>
                  <a:pt x="1536383" y="2622938"/>
                </a:lnTo>
                <a:lnTo>
                  <a:pt x="1545273" y="2615607"/>
                </a:lnTo>
                <a:lnTo>
                  <a:pt x="1555750" y="2608914"/>
                </a:lnTo>
                <a:lnTo>
                  <a:pt x="1566863" y="2601583"/>
                </a:lnTo>
                <a:lnTo>
                  <a:pt x="1578610" y="2594889"/>
                </a:lnTo>
                <a:lnTo>
                  <a:pt x="1591628" y="2588515"/>
                </a:lnTo>
                <a:lnTo>
                  <a:pt x="1604963" y="2582140"/>
                </a:lnTo>
                <a:lnTo>
                  <a:pt x="1619568" y="2576403"/>
                </a:lnTo>
                <a:lnTo>
                  <a:pt x="1634490" y="2570666"/>
                </a:lnTo>
                <a:lnTo>
                  <a:pt x="1650683" y="2565247"/>
                </a:lnTo>
                <a:lnTo>
                  <a:pt x="1667193" y="2560148"/>
                </a:lnTo>
                <a:lnTo>
                  <a:pt x="1684656" y="2555367"/>
                </a:lnTo>
                <a:lnTo>
                  <a:pt x="1702753" y="2550586"/>
                </a:lnTo>
                <a:lnTo>
                  <a:pt x="1721168" y="2546123"/>
                </a:lnTo>
                <a:lnTo>
                  <a:pt x="1740536" y="2542299"/>
                </a:lnTo>
                <a:lnTo>
                  <a:pt x="1760220" y="2538793"/>
                </a:lnTo>
                <a:lnTo>
                  <a:pt x="1780540" y="2535605"/>
                </a:lnTo>
                <a:lnTo>
                  <a:pt x="1801496" y="2532737"/>
                </a:lnTo>
                <a:lnTo>
                  <a:pt x="1822768" y="2529868"/>
                </a:lnTo>
                <a:lnTo>
                  <a:pt x="1844358" y="2527637"/>
                </a:lnTo>
                <a:lnTo>
                  <a:pt x="1866900" y="2526043"/>
                </a:lnTo>
                <a:lnTo>
                  <a:pt x="1889443" y="2524450"/>
                </a:lnTo>
                <a:lnTo>
                  <a:pt x="1912303" y="2523493"/>
                </a:lnTo>
                <a:lnTo>
                  <a:pt x="1935480" y="2522856"/>
                </a:lnTo>
                <a:lnTo>
                  <a:pt x="1959293" y="2522537"/>
                </a:lnTo>
                <a:close/>
                <a:moveTo>
                  <a:pt x="2854584" y="2507933"/>
                </a:moveTo>
                <a:lnTo>
                  <a:pt x="2854584" y="2625091"/>
                </a:lnTo>
                <a:lnTo>
                  <a:pt x="2873946" y="2630488"/>
                </a:lnTo>
                <a:lnTo>
                  <a:pt x="2893626" y="2636203"/>
                </a:lnTo>
                <a:lnTo>
                  <a:pt x="2914258" y="2640966"/>
                </a:lnTo>
                <a:lnTo>
                  <a:pt x="2935524" y="2645728"/>
                </a:lnTo>
                <a:lnTo>
                  <a:pt x="2935524" y="2529523"/>
                </a:lnTo>
                <a:lnTo>
                  <a:pt x="2914258" y="2524761"/>
                </a:lnTo>
                <a:lnTo>
                  <a:pt x="2893626" y="2519363"/>
                </a:lnTo>
                <a:lnTo>
                  <a:pt x="2873946" y="2513965"/>
                </a:lnTo>
                <a:lnTo>
                  <a:pt x="2854584" y="2507933"/>
                </a:lnTo>
                <a:close/>
                <a:moveTo>
                  <a:pt x="2692385" y="2444750"/>
                </a:moveTo>
                <a:lnTo>
                  <a:pt x="2692385" y="2542223"/>
                </a:lnTo>
                <a:lnTo>
                  <a:pt x="2695241" y="2545081"/>
                </a:lnTo>
                <a:lnTo>
                  <a:pt x="2698098" y="2548256"/>
                </a:lnTo>
                <a:lnTo>
                  <a:pt x="2705399" y="2554923"/>
                </a:lnTo>
                <a:lnTo>
                  <a:pt x="2714921" y="2561591"/>
                </a:lnTo>
                <a:lnTo>
                  <a:pt x="2725078" y="2568576"/>
                </a:lnTo>
                <a:lnTo>
                  <a:pt x="2737140" y="2576196"/>
                </a:lnTo>
                <a:lnTo>
                  <a:pt x="2748884" y="2582863"/>
                </a:lnTo>
                <a:lnTo>
                  <a:pt x="2761581" y="2589213"/>
                </a:lnTo>
                <a:lnTo>
                  <a:pt x="2773325" y="2595246"/>
                </a:lnTo>
                <a:lnTo>
                  <a:pt x="2773325" y="2486343"/>
                </a:lnTo>
                <a:lnTo>
                  <a:pt x="2758407" y="2480628"/>
                </a:lnTo>
                <a:lnTo>
                  <a:pt x="2744441" y="2475230"/>
                </a:lnTo>
                <a:lnTo>
                  <a:pt x="2732379" y="2469198"/>
                </a:lnTo>
                <a:lnTo>
                  <a:pt x="2721269" y="2464118"/>
                </a:lnTo>
                <a:lnTo>
                  <a:pt x="2712064" y="2458720"/>
                </a:lnTo>
                <a:lnTo>
                  <a:pt x="2704446" y="2453958"/>
                </a:lnTo>
                <a:lnTo>
                  <a:pt x="2697781" y="2449195"/>
                </a:lnTo>
                <a:lnTo>
                  <a:pt x="2692385" y="2444750"/>
                </a:lnTo>
                <a:close/>
                <a:moveTo>
                  <a:pt x="3744614" y="2439353"/>
                </a:moveTo>
                <a:lnTo>
                  <a:pt x="3737949" y="2444433"/>
                </a:lnTo>
                <a:lnTo>
                  <a:pt x="3730648" y="2449195"/>
                </a:lnTo>
                <a:lnTo>
                  <a:pt x="3722713" y="2454275"/>
                </a:lnTo>
                <a:lnTo>
                  <a:pt x="3715095" y="2459038"/>
                </a:lnTo>
                <a:lnTo>
                  <a:pt x="3706524" y="2462848"/>
                </a:lnTo>
                <a:lnTo>
                  <a:pt x="3698907" y="2466975"/>
                </a:lnTo>
                <a:lnTo>
                  <a:pt x="3691289" y="2470468"/>
                </a:lnTo>
                <a:lnTo>
                  <a:pt x="3683671" y="2473325"/>
                </a:lnTo>
                <a:lnTo>
                  <a:pt x="3683671" y="2592706"/>
                </a:lnTo>
                <a:lnTo>
                  <a:pt x="3692558" y="2588578"/>
                </a:lnTo>
                <a:lnTo>
                  <a:pt x="3701128" y="2583816"/>
                </a:lnTo>
                <a:lnTo>
                  <a:pt x="3709381" y="2579053"/>
                </a:lnTo>
                <a:lnTo>
                  <a:pt x="3717634" y="2573973"/>
                </a:lnTo>
                <a:lnTo>
                  <a:pt x="3725252" y="2568258"/>
                </a:lnTo>
                <a:lnTo>
                  <a:pt x="3732235" y="2563178"/>
                </a:lnTo>
                <a:lnTo>
                  <a:pt x="3738901" y="2557781"/>
                </a:lnTo>
                <a:lnTo>
                  <a:pt x="3744614" y="2553018"/>
                </a:lnTo>
                <a:lnTo>
                  <a:pt x="3744614" y="2439353"/>
                </a:lnTo>
                <a:close/>
                <a:moveTo>
                  <a:pt x="3151360" y="2322195"/>
                </a:moveTo>
                <a:lnTo>
                  <a:pt x="3151360" y="2437130"/>
                </a:lnTo>
                <a:lnTo>
                  <a:pt x="3174848" y="2437765"/>
                </a:lnTo>
                <a:lnTo>
                  <a:pt x="3198972" y="2437765"/>
                </a:lnTo>
                <a:lnTo>
                  <a:pt x="3215477" y="2437765"/>
                </a:lnTo>
                <a:lnTo>
                  <a:pt x="3231983" y="2437448"/>
                </a:lnTo>
                <a:lnTo>
                  <a:pt x="3231983" y="2322512"/>
                </a:lnTo>
                <a:lnTo>
                  <a:pt x="3198972" y="2323147"/>
                </a:lnTo>
                <a:lnTo>
                  <a:pt x="3174848" y="2323147"/>
                </a:lnTo>
                <a:lnTo>
                  <a:pt x="3151360" y="2322195"/>
                </a:lnTo>
                <a:close/>
                <a:moveTo>
                  <a:pt x="3815080" y="2317750"/>
                </a:moveTo>
                <a:lnTo>
                  <a:pt x="3816033" y="2325370"/>
                </a:lnTo>
                <a:lnTo>
                  <a:pt x="3816350" y="2332673"/>
                </a:lnTo>
                <a:lnTo>
                  <a:pt x="3816350" y="2483803"/>
                </a:lnTo>
                <a:lnTo>
                  <a:pt x="3816033" y="2484438"/>
                </a:lnTo>
                <a:lnTo>
                  <a:pt x="3815398" y="2493010"/>
                </a:lnTo>
                <a:lnTo>
                  <a:pt x="3814763" y="2498408"/>
                </a:lnTo>
                <a:lnTo>
                  <a:pt x="3813493" y="2504123"/>
                </a:lnTo>
                <a:lnTo>
                  <a:pt x="3811906" y="2509520"/>
                </a:lnTo>
                <a:lnTo>
                  <a:pt x="3810319" y="2514600"/>
                </a:lnTo>
                <a:lnTo>
                  <a:pt x="3808097" y="2520316"/>
                </a:lnTo>
                <a:lnTo>
                  <a:pt x="3805558" y="2525713"/>
                </a:lnTo>
                <a:lnTo>
                  <a:pt x="3803019" y="2530793"/>
                </a:lnTo>
                <a:lnTo>
                  <a:pt x="3799844" y="2536508"/>
                </a:lnTo>
                <a:lnTo>
                  <a:pt x="3796036" y="2541588"/>
                </a:lnTo>
                <a:lnTo>
                  <a:pt x="3792226" y="2546668"/>
                </a:lnTo>
                <a:lnTo>
                  <a:pt x="3788418" y="2551748"/>
                </a:lnTo>
                <a:lnTo>
                  <a:pt x="3783974" y="2556828"/>
                </a:lnTo>
                <a:lnTo>
                  <a:pt x="3779212" y="2561591"/>
                </a:lnTo>
                <a:lnTo>
                  <a:pt x="3774134" y="2566671"/>
                </a:lnTo>
                <a:lnTo>
                  <a:pt x="3768420" y="2571433"/>
                </a:lnTo>
                <a:lnTo>
                  <a:pt x="3763024" y="2576513"/>
                </a:lnTo>
                <a:lnTo>
                  <a:pt x="3750963" y="2586038"/>
                </a:lnTo>
                <a:lnTo>
                  <a:pt x="3737314" y="2595246"/>
                </a:lnTo>
                <a:lnTo>
                  <a:pt x="3722713" y="2604136"/>
                </a:lnTo>
                <a:lnTo>
                  <a:pt x="3707477" y="2613026"/>
                </a:lnTo>
                <a:lnTo>
                  <a:pt x="3690971" y="2621281"/>
                </a:lnTo>
                <a:lnTo>
                  <a:pt x="3673513" y="2628901"/>
                </a:lnTo>
                <a:lnTo>
                  <a:pt x="3655103" y="2636838"/>
                </a:lnTo>
                <a:lnTo>
                  <a:pt x="3635424" y="2644458"/>
                </a:lnTo>
                <a:lnTo>
                  <a:pt x="3615109" y="2651443"/>
                </a:lnTo>
                <a:lnTo>
                  <a:pt x="3593842" y="2658111"/>
                </a:lnTo>
                <a:lnTo>
                  <a:pt x="3571941" y="2664461"/>
                </a:lnTo>
                <a:lnTo>
                  <a:pt x="3549087" y="2670493"/>
                </a:lnTo>
                <a:lnTo>
                  <a:pt x="3525281" y="2675891"/>
                </a:lnTo>
                <a:lnTo>
                  <a:pt x="3501157" y="2680971"/>
                </a:lnTo>
                <a:lnTo>
                  <a:pt x="3476082" y="2685733"/>
                </a:lnTo>
                <a:lnTo>
                  <a:pt x="3450371" y="2689861"/>
                </a:lnTo>
                <a:lnTo>
                  <a:pt x="3424343" y="2693671"/>
                </a:lnTo>
                <a:lnTo>
                  <a:pt x="3397680" y="2697163"/>
                </a:lnTo>
                <a:lnTo>
                  <a:pt x="3370065" y="2700021"/>
                </a:lnTo>
                <a:lnTo>
                  <a:pt x="3341815" y="2702561"/>
                </a:lnTo>
                <a:lnTo>
                  <a:pt x="3313565" y="2704466"/>
                </a:lnTo>
                <a:lnTo>
                  <a:pt x="3284680" y="2705736"/>
                </a:lnTo>
                <a:lnTo>
                  <a:pt x="3255478" y="2706371"/>
                </a:lnTo>
                <a:lnTo>
                  <a:pt x="3225959" y="2706688"/>
                </a:lnTo>
                <a:lnTo>
                  <a:pt x="3195487" y="2706371"/>
                </a:lnTo>
                <a:lnTo>
                  <a:pt x="3165650" y="2705736"/>
                </a:lnTo>
                <a:lnTo>
                  <a:pt x="3136130" y="2704148"/>
                </a:lnTo>
                <a:lnTo>
                  <a:pt x="3106928" y="2701926"/>
                </a:lnTo>
                <a:lnTo>
                  <a:pt x="3078678" y="2699703"/>
                </a:lnTo>
                <a:lnTo>
                  <a:pt x="3050428" y="2696528"/>
                </a:lnTo>
                <a:lnTo>
                  <a:pt x="3022813" y="2693353"/>
                </a:lnTo>
                <a:lnTo>
                  <a:pt x="2996150" y="2688908"/>
                </a:lnTo>
                <a:lnTo>
                  <a:pt x="2970122" y="2684781"/>
                </a:lnTo>
                <a:lnTo>
                  <a:pt x="2944729" y="2680018"/>
                </a:lnTo>
                <a:lnTo>
                  <a:pt x="2919971" y="2674303"/>
                </a:lnTo>
                <a:lnTo>
                  <a:pt x="2895847" y="2668588"/>
                </a:lnTo>
                <a:lnTo>
                  <a:pt x="2872994" y="2662556"/>
                </a:lnTo>
                <a:lnTo>
                  <a:pt x="2850775" y="2655888"/>
                </a:lnTo>
                <a:lnTo>
                  <a:pt x="2829190" y="2648903"/>
                </a:lnTo>
                <a:lnTo>
                  <a:pt x="2808876" y="2641601"/>
                </a:lnTo>
                <a:lnTo>
                  <a:pt x="2789196" y="2633663"/>
                </a:lnTo>
                <a:lnTo>
                  <a:pt x="2770469" y="2625408"/>
                </a:lnTo>
                <a:lnTo>
                  <a:pt x="2753328" y="2617153"/>
                </a:lnTo>
                <a:lnTo>
                  <a:pt x="2736823" y="2608581"/>
                </a:lnTo>
                <a:lnTo>
                  <a:pt x="2721269" y="2599373"/>
                </a:lnTo>
                <a:lnTo>
                  <a:pt x="2706986" y="2590483"/>
                </a:lnTo>
                <a:lnTo>
                  <a:pt x="2693972" y="2580641"/>
                </a:lnTo>
                <a:lnTo>
                  <a:pt x="2688258" y="2575878"/>
                </a:lnTo>
                <a:lnTo>
                  <a:pt x="2682227" y="2570798"/>
                </a:lnTo>
                <a:lnTo>
                  <a:pt x="2676831" y="2566036"/>
                </a:lnTo>
                <a:lnTo>
                  <a:pt x="2671753" y="2560956"/>
                </a:lnTo>
                <a:lnTo>
                  <a:pt x="2666991" y="2555558"/>
                </a:lnTo>
                <a:lnTo>
                  <a:pt x="2662548" y="2550161"/>
                </a:lnTo>
                <a:lnTo>
                  <a:pt x="2658104" y="2545081"/>
                </a:lnTo>
                <a:lnTo>
                  <a:pt x="2654612" y="2540001"/>
                </a:lnTo>
                <a:lnTo>
                  <a:pt x="2651121" y="2534286"/>
                </a:lnTo>
                <a:lnTo>
                  <a:pt x="2647947" y="2528888"/>
                </a:lnTo>
                <a:lnTo>
                  <a:pt x="2645090" y="2523808"/>
                </a:lnTo>
                <a:lnTo>
                  <a:pt x="2642868" y="2518093"/>
                </a:lnTo>
                <a:lnTo>
                  <a:pt x="2640329" y="2512695"/>
                </a:lnTo>
                <a:lnTo>
                  <a:pt x="2638742" y="2506663"/>
                </a:lnTo>
                <a:lnTo>
                  <a:pt x="2637789" y="2501265"/>
                </a:lnTo>
                <a:lnTo>
                  <a:pt x="2636520" y="2495868"/>
                </a:lnTo>
                <a:lnTo>
                  <a:pt x="2636202" y="2489835"/>
                </a:lnTo>
                <a:lnTo>
                  <a:pt x="2635885" y="2484438"/>
                </a:lnTo>
                <a:lnTo>
                  <a:pt x="2635250" y="2484438"/>
                </a:lnTo>
                <a:lnTo>
                  <a:pt x="2635250" y="2375535"/>
                </a:lnTo>
                <a:lnTo>
                  <a:pt x="2646360" y="2383790"/>
                </a:lnTo>
                <a:lnTo>
                  <a:pt x="2657786" y="2392045"/>
                </a:lnTo>
                <a:lnTo>
                  <a:pt x="2670166" y="2399983"/>
                </a:lnTo>
                <a:lnTo>
                  <a:pt x="2683180" y="2407285"/>
                </a:lnTo>
                <a:lnTo>
                  <a:pt x="2696511" y="2414905"/>
                </a:lnTo>
                <a:lnTo>
                  <a:pt x="2710160" y="2421890"/>
                </a:lnTo>
                <a:lnTo>
                  <a:pt x="2724761" y="2429193"/>
                </a:lnTo>
                <a:lnTo>
                  <a:pt x="2740314" y="2435860"/>
                </a:lnTo>
                <a:lnTo>
                  <a:pt x="2755550" y="2442210"/>
                </a:lnTo>
                <a:lnTo>
                  <a:pt x="2771738" y="2448243"/>
                </a:lnTo>
                <a:lnTo>
                  <a:pt x="2788244" y="2453958"/>
                </a:lnTo>
                <a:lnTo>
                  <a:pt x="2805384" y="2459673"/>
                </a:lnTo>
                <a:lnTo>
                  <a:pt x="2822525" y="2465070"/>
                </a:lnTo>
                <a:lnTo>
                  <a:pt x="2840300" y="2470150"/>
                </a:lnTo>
                <a:lnTo>
                  <a:pt x="2858393" y="2474913"/>
                </a:lnTo>
                <a:lnTo>
                  <a:pt x="2877120" y="2479675"/>
                </a:lnTo>
                <a:lnTo>
                  <a:pt x="2895530" y="2483803"/>
                </a:lnTo>
                <a:lnTo>
                  <a:pt x="2914892" y="2487930"/>
                </a:lnTo>
                <a:lnTo>
                  <a:pt x="2934255" y="2491423"/>
                </a:lnTo>
                <a:lnTo>
                  <a:pt x="2953617" y="2494915"/>
                </a:lnTo>
                <a:lnTo>
                  <a:pt x="2973614" y="2498090"/>
                </a:lnTo>
                <a:lnTo>
                  <a:pt x="2993294" y="2501265"/>
                </a:lnTo>
                <a:lnTo>
                  <a:pt x="3013926" y="2503488"/>
                </a:lnTo>
                <a:lnTo>
                  <a:pt x="3033923" y="2506028"/>
                </a:lnTo>
                <a:lnTo>
                  <a:pt x="3054555" y="2508250"/>
                </a:lnTo>
                <a:lnTo>
                  <a:pt x="3074869" y="2509838"/>
                </a:lnTo>
                <a:lnTo>
                  <a:pt x="3095819" y="2511425"/>
                </a:lnTo>
                <a:lnTo>
                  <a:pt x="3116451" y="2512695"/>
                </a:lnTo>
                <a:lnTo>
                  <a:pt x="3137400" y="2513965"/>
                </a:lnTo>
                <a:lnTo>
                  <a:pt x="3158032" y="2514600"/>
                </a:lnTo>
                <a:lnTo>
                  <a:pt x="3178981" y="2514918"/>
                </a:lnTo>
                <a:lnTo>
                  <a:pt x="3199613" y="2514918"/>
                </a:lnTo>
                <a:lnTo>
                  <a:pt x="3224372" y="2514918"/>
                </a:lnTo>
                <a:lnTo>
                  <a:pt x="3249765" y="2514283"/>
                </a:lnTo>
                <a:lnTo>
                  <a:pt x="3274523" y="2513330"/>
                </a:lnTo>
                <a:lnTo>
                  <a:pt x="3299282" y="2511743"/>
                </a:lnTo>
                <a:lnTo>
                  <a:pt x="3324040" y="2510473"/>
                </a:lnTo>
                <a:lnTo>
                  <a:pt x="3348481" y="2507933"/>
                </a:lnTo>
                <a:lnTo>
                  <a:pt x="3372922" y="2505710"/>
                </a:lnTo>
                <a:lnTo>
                  <a:pt x="3397680" y="2502535"/>
                </a:lnTo>
                <a:lnTo>
                  <a:pt x="3421486" y="2499360"/>
                </a:lnTo>
                <a:lnTo>
                  <a:pt x="3445292" y="2495233"/>
                </a:lnTo>
                <a:lnTo>
                  <a:pt x="3468464" y="2491423"/>
                </a:lnTo>
                <a:lnTo>
                  <a:pt x="3491635" y="2486978"/>
                </a:lnTo>
                <a:lnTo>
                  <a:pt x="3514171" y="2481898"/>
                </a:lnTo>
                <a:lnTo>
                  <a:pt x="3536390" y="2476818"/>
                </a:lnTo>
                <a:lnTo>
                  <a:pt x="3557974" y="2471420"/>
                </a:lnTo>
                <a:lnTo>
                  <a:pt x="3579241" y="2465070"/>
                </a:lnTo>
                <a:lnTo>
                  <a:pt x="3599873" y="2458720"/>
                </a:lnTo>
                <a:lnTo>
                  <a:pt x="3619870" y="2452053"/>
                </a:lnTo>
                <a:lnTo>
                  <a:pt x="3639233" y="2444750"/>
                </a:lnTo>
                <a:lnTo>
                  <a:pt x="3657643" y="2437448"/>
                </a:lnTo>
                <a:lnTo>
                  <a:pt x="3676053" y="2429510"/>
                </a:lnTo>
                <a:lnTo>
                  <a:pt x="3692876" y="2421255"/>
                </a:lnTo>
                <a:lnTo>
                  <a:pt x="3709381" y="2412365"/>
                </a:lnTo>
                <a:lnTo>
                  <a:pt x="3724935" y="2403475"/>
                </a:lnTo>
                <a:lnTo>
                  <a:pt x="3739853" y="2393950"/>
                </a:lnTo>
                <a:lnTo>
                  <a:pt x="3753502" y="2384108"/>
                </a:lnTo>
                <a:lnTo>
                  <a:pt x="3766198" y="2374265"/>
                </a:lnTo>
                <a:lnTo>
                  <a:pt x="3772547" y="2368550"/>
                </a:lnTo>
                <a:lnTo>
                  <a:pt x="3777943" y="2363470"/>
                </a:lnTo>
                <a:lnTo>
                  <a:pt x="3783656" y="2358073"/>
                </a:lnTo>
                <a:lnTo>
                  <a:pt x="3789052" y="2352675"/>
                </a:lnTo>
                <a:lnTo>
                  <a:pt x="3793814" y="2346960"/>
                </a:lnTo>
                <a:lnTo>
                  <a:pt x="3798575" y="2341563"/>
                </a:lnTo>
                <a:lnTo>
                  <a:pt x="3803336" y="2335530"/>
                </a:lnTo>
                <a:lnTo>
                  <a:pt x="3807145" y="2329498"/>
                </a:lnTo>
                <a:lnTo>
                  <a:pt x="3811271" y="2323783"/>
                </a:lnTo>
                <a:lnTo>
                  <a:pt x="3815080" y="2317750"/>
                </a:lnTo>
                <a:close/>
                <a:moveTo>
                  <a:pt x="2989478" y="2307907"/>
                </a:moveTo>
                <a:lnTo>
                  <a:pt x="2989478" y="2423478"/>
                </a:lnTo>
                <a:lnTo>
                  <a:pt x="3009158" y="2426018"/>
                </a:lnTo>
                <a:lnTo>
                  <a:pt x="3029472" y="2428240"/>
                </a:lnTo>
                <a:lnTo>
                  <a:pt x="3049469" y="2430780"/>
                </a:lnTo>
                <a:lnTo>
                  <a:pt x="3070419" y="2432685"/>
                </a:lnTo>
                <a:lnTo>
                  <a:pt x="3070419" y="2317432"/>
                </a:lnTo>
                <a:lnTo>
                  <a:pt x="3049469" y="2315527"/>
                </a:lnTo>
                <a:lnTo>
                  <a:pt x="3029472" y="2313305"/>
                </a:lnTo>
                <a:lnTo>
                  <a:pt x="3009158" y="2310765"/>
                </a:lnTo>
                <a:lnTo>
                  <a:pt x="2989478" y="2307907"/>
                </a:lnTo>
                <a:close/>
                <a:moveTo>
                  <a:pt x="2827597" y="2271395"/>
                </a:moveTo>
                <a:lnTo>
                  <a:pt x="2827597" y="2388553"/>
                </a:lnTo>
                <a:lnTo>
                  <a:pt x="2846959" y="2393950"/>
                </a:lnTo>
                <a:lnTo>
                  <a:pt x="2866956" y="2399665"/>
                </a:lnTo>
                <a:lnTo>
                  <a:pt x="2887588" y="2404428"/>
                </a:lnTo>
                <a:lnTo>
                  <a:pt x="2908220" y="2408873"/>
                </a:lnTo>
                <a:lnTo>
                  <a:pt x="2908220" y="2292985"/>
                </a:lnTo>
                <a:lnTo>
                  <a:pt x="2887588" y="2288222"/>
                </a:lnTo>
                <a:lnTo>
                  <a:pt x="2866956" y="2282825"/>
                </a:lnTo>
                <a:lnTo>
                  <a:pt x="2846959" y="2277110"/>
                </a:lnTo>
                <a:lnTo>
                  <a:pt x="2827597" y="2271395"/>
                </a:lnTo>
                <a:close/>
                <a:moveTo>
                  <a:pt x="3717945" y="2227897"/>
                </a:moveTo>
                <a:lnTo>
                  <a:pt x="3711914" y="2232025"/>
                </a:lnTo>
                <a:lnTo>
                  <a:pt x="3704931" y="2235517"/>
                </a:lnTo>
                <a:lnTo>
                  <a:pt x="3696678" y="2239327"/>
                </a:lnTo>
                <a:lnTo>
                  <a:pt x="3688425" y="2242820"/>
                </a:lnTo>
                <a:lnTo>
                  <a:pt x="3671285" y="2249487"/>
                </a:lnTo>
                <a:lnTo>
                  <a:pt x="3656684" y="2255202"/>
                </a:lnTo>
                <a:lnTo>
                  <a:pt x="3656684" y="2356167"/>
                </a:lnTo>
                <a:lnTo>
                  <a:pt x="3665254" y="2351722"/>
                </a:lnTo>
                <a:lnTo>
                  <a:pt x="3674142" y="2347595"/>
                </a:lnTo>
                <a:lnTo>
                  <a:pt x="3682394" y="2342197"/>
                </a:lnTo>
                <a:lnTo>
                  <a:pt x="3690647" y="2337117"/>
                </a:lnTo>
                <a:lnTo>
                  <a:pt x="3698582" y="2331720"/>
                </a:lnTo>
                <a:lnTo>
                  <a:pt x="3705566" y="2326640"/>
                </a:lnTo>
                <a:lnTo>
                  <a:pt x="3711914" y="2321560"/>
                </a:lnTo>
                <a:lnTo>
                  <a:pt x="3717945" y="2316162"/>
                </a:lnTo>
                <a:lnTo>
                  <a:pt x="3717945" y="2227897"/>
                </a:lnTo>
                <a:close/>
                <a:moveTo>
                  <a:pt x="2665715" y="2187575"/>
                </a:moveTo>
                <a:lnTo>
                  <a:pt x="2665715" y="2305685"/>
                </a:lnTo>
                <a:lnTo>
                  <a:pt x="2668254" y="2308542"/>
                </a:lnTo>
                <a:lnTo>
                  <a:pt x="2671429" y="2311717"/>
                </a:lnTo>
                <a:lnTo>
                  <a:pt x="2678729" y="2318385"/>
                </a:lnTo>
                <a:lnTo>
                  <a:pt x="2687934" y="2325052"/>
                </a:lnTo>
                <a:lnTo>
                  <a:pt x="2698726" y="2332037"/>
                </a:lnTo>
                <a:lnTo>
                  <a:pt x="2710153" y="2339657"/>
                </a:lnTo>
                <a:lnTo>
                  <a:pt x="2722215" y="2346325"/>
                </a:lnTo>
                <a:lnTo>
                  <a:pt x="2734594" y="2352675"/>
                </a:lnTo>
                <a:lnTo>
                  <a:pt x="2746656" y="2358390"/>
                </a:lnTo>
                <a:lnTo>
                  <a:pt x="2746656" y="2239327"/>
                </a:lnTo>
                <a:lnTo>
                  <a:pt x="2734594" y="2233612"/>
                </a:lnTo>
                <a:lnTo>
                  <a:pt x="2723167" y="2227580"/>
                </a:lnTo>
                <a:lnTo>
                  <a:pt x="2712058" y="2221230"/>
                </a:lnTo>
                <a:lnTo>
                  <a:pt x="2701583" y="2214562"/>
                </a:lnTo>
                <a:lnTo>
                  <a:pt x="2691743" y="2208212"/>
                </a:lnTo>
                <a:lnTo>
                  <a:pt x="2682538" y="2201545"/>
                </a:lnTo>
                <a:lnTo>
                  <a:pt x="2673650" y="2194560"/>
                </a:lnTo>
                <a:lnTo>
                  <a:pt x="2665715" y="2187575"/>
                </a:lnTo>
                <a:close/>
                <a:moveTo>
                  <a:pt x="2609850" y="2081212"/>
                </a:moveTo>
                <a:lnTo>
                  <a:pt x="2613342" y="2087245"/>
                </a:lnTo>
                <a:lnTo>
                  <a:pt x="2617468" y="2092960"/>
                </a:lnTo>
                <a:lnTo>
                  <a:pt x="2621594" y="2098675"/>
                </a:lnTo>
                <a:lnTo>
                  <a:pt x="2626038" y="2104390"/>
                </a:lnTo>
                <a:lnTo>
                  <a:pt x="2631117" y="2110105"/>
                </a:lnTo>
                <a:lnTo>
                  <a:pt x="2635878" y="2115502"/>
                </a:lnTo>
                <a:lnTo>
                  <a:pt x="2641274" y="2120900"/>
                </a:lnTo>
                <a:lnTo>
                  <a:pt x="2646988" y="2126615"/>
                </a:lnTo>
                <a:lnTo>
                  <a:pt x="2658732" y="2136775"/>
                </a:lnTo>
                <a:lnTo>
                  <a:pt x="2671746" y="2146935"/>
                </a:lnTo>
                <a:lnTo>
                  <a:pt x="2685712" y="2157095"/>
                </a:lnTo>
                <a:lnTo>
                  <a:pt x="2700631" y="2165985"/>
                </a:lnTo>
                <a:lnTo>
                  <a:pt x="2715867" y="2175192"/>
                </a:lnTo>
                <a:lnTo>
                  <a:pt x="2732372" y="2183765"/>
                </a:lnTo>
                <a:lnTo>
                  <a:pt x="2749830" y="2192020"/>
                </a:lnTo>
                <a:lnTo>
                  <a:pt x="2767923" y="2199957"/>
                </a:lnTo>
                <a:lnTo>
                  <a:pt x="2786650" y="2207895"/>
                </a:lnTo>
                <a:lnTo>
                  <a:pt x="2805695" y="2214880"/>
                </a:lnTo>
                <a:lnTo>
                  <a:pt x="2826009" y="2221547"/>
                </a:lnTo>
                <a:lnTo>
                  <a:pt x="2846959" y="2227897"/>
                </a:lnTo>
                <a:lnTo>
                  <a:pt x="2867591" y="2234247"/>
                </a:lnTo>
                <a:lnTo>
                  <a:pt x="2889492" y="2239645"/>
                </a:lnTo>
                <a:lnTo>
                  <a:pt x="2912029" y="2245042"/>
                </a:lnTo>
                <a:lnTo>
                  <a:pt x="2934248" y="2250122"/>
                </a:lnTo>
                <a:lnTo>
                  <a:pt x="2957102" y="2254250"/>
                </a:lnTo>
                <a:lnTo>
                  <a:pt x="2980908" y="2258695"/>
                </a:lnTo>
                <a:lnTo>
                  <a:pt x="3004396" y="2262187"/>
                </a:lnTo>
                <a:lnTo>
                  <a:pt x="3028203" y="2265680"/>
                </a:lnTo>
                <a:lnTo>
                  <a:pt x="3052644" y="2268537"/>
                </a:lnTo>
                <a:lnTo>
                  <a:pt x="3077084" y="2271395"/>
                </a:lnTo>
                <a:lnTo>
                  <a:pt x="3101525" y="2273300"/>
                </a:lnTo>
                <a:lnTo>
                  <a:pt x="3125966" y="2275205"/>
                </a:lnTo>
                <a:lnTo>
                  <a:pt x="3150725" y="2276792"/>
                </a:lnTo>
                <a:lnTo>
                  <a:pt x="3175800" y="2277745"/>
                </a:lnTo>
                <a:lnTo>
                  <a:pt x="3200559" y="2278380"/>
                </a:lnTo>
                <a:lnTo>
                  <a:pt x="3225317" y="2278380"/>
                </a:lnTo>
                <a:lnTo>
                  <a:pt x="3246266" y="2278380"/>
                </a:lnTo>
                <a:lnTo>
                  <a:pt x="3267216" y="2278062"/>
                </a:lnTo>
                <a:lnTo>
                  <a:pt x="3288165" y="2277110"/>
                </a:lnTo>
                <a:lnTo>
                  <a:pt x="3308797" y="2276157"/>
                </a:lnTo>
                <a:lnTo>
                  <a:pt x="3329429" y="2274887"/>
                </a:lnTo>
                <a:lnTo>
                  <a:pt x="3350378" y="2273300"/>
                </a:lnTo>
                <a:lnTo>
                  <a:pt x="3371010" y="2271712"/>
                </a:lnTo>
                <a:lnTo>
                  <a:pt x="3391325" y="2269807"/>
                </a:lnTo>
                <a:lnTo>
                  <a:pt x="3411957" y="2267267"/>
                </a:lnTo>
                <a:lnTo>
                  <a:pt x="3431954" y="2264727"/>
                </a:lnTo>
                <a:lnTo>
                  <a:pt x="3451951" y="2261870"/>
                </a:lnTo>
                <a:lnTo>
                  <a:pt x="3471948" y="2258695"/>
                </a:lnTo>
                <a:lnTo>
                  <a:pt x="3491628" y="2255202"/>
                </a:lnTo>
                <a:lnTo>
                  <a:pt x="3510990" y="2251710"/>
                </a:lnTo>
                <a:lnTo>
                  <a:pt x="3530035" y="2247582"/>
                </a:lnTo>
                <a:lnTo>
                  <a:pt x="3548763" y="2243455"/>
                </a:lnTo>
                <a:lnTo>
                  <a:pt x="3567173" y="2239010"/>
                </a:lnTo>
                <a:lnTo>
                  <a:pt x="3585265" y="2233930"/>
                </a:lnTo>
                <a:lnTo>
                  <a:pt x="3603041" y="2229167"/>
                </a:lnTo>
                <a:lnTo>
                  <a:pt x="3620498" y="2223452"/>
                </a:lnTo>
                <a:lnTo>
                  <a:pt x="3637004" y="2218055"/>
                </a:lnTo>
                <a:lnTo>
                  <a:pt x="3653510" y="2212022"/>
                </a:lnTo>
                <a:lnTo>
                  <a:pt x="3669698" y="2206307"/>
                </a:lnTo>
                <a:lnTo>
                  <a:pt x="3685251" y="2199957"/>
                </a:lnTo>
                <a:lnTo>
                  <a:pt x="3700170" y="2193290"/>
                </a:lnTo>
                <a:lnTo>
                  <a:pt x="3714770" y="2185987"/>
                </a:lnTo>
                <a:lnTo>
                  <a:pt x="3728419" y="2179002"/>
                </a:lnTo>
                <a:lnTo>
                  <a:pt x="3741751" y="2171382"/>
                </a:lnTo>
                <a:lnTo>
                  <a:pt x="3754765" y="2164080"/>
                </a:lnTo>
                <a:lnTo>
                  <a:pt x="3767144" y="2156142"/>
                </a:lnTo>
                <a:lnTo>
                  <a:pt x="3778571" y="2147887"/>
                </a:lnTo>
                <a:lnTo>
                  <a:pt x="3789363" y="2139632"/>
                </a:lnTo>
                <a:lnTo>
                  <a:pt x="3789363" y="2247265"/>
                </a:lnTo>
                <a:lnTo>
                  <a:pt x="3788728" y="2247582"/>
                </a:lnTo>
                <a:lnTo>
                  <a:pt x="3788728" y="2252027"/>
                </a:lnTo>
                <a:lnTo>
                  <a:pt x="3788411" y="2256472"/>
                </a:lnTo>
                <a:lnTo>
                  <a:pt x="3787776" y="2261870"/>
                </a:lnTo>
                <a:lnTo>
                  <a:pt x="3786506" y="2267267"/>
                </a:lnTo>
                <a:lnTo>
                  <a:pt x="3785237" y="2272982"/>
                </a:lnTo>
                <a:lnTo>
                  <a:pt x="3783332" y="2278062"/>
                </a:lnTo>
                <a:lnTo>
                  <a:pt x="3781428" y="2283460"/>
                </a:lnTo>
                <a:lnTo>
                  <a:pt x="3778571" y="2289175"/>
                </a:lnTo>
                <a:lnTo>
                  <a:pt x="3775714" y="2294255"/>
                </a:lnTo>
                <a:lnTo>
                  <a:pt x="3772540" y="2299335"/>
                </a:lnTo>
                <a:lnTo>
                  <a:pt x="3769048" y="2304732"/>
                </a:lnTo>
                <a:lnTo>
                  <a:pt x="3765557" y="2310130"/>
                </a:lnTo>
                <a:lnTo>
                  <a:pt x="3761113" y="2315210"/>
                </a:lnTo>
                <a:lnTo>
                  <a:pt x="3756987" y="2320290"/>
                </a:lnTo>
                <a:lnTo>
                  <a:pt x="3752226" y="2325052"/>
                </a:lnTo>
                <a:lnTo>
                  <a:pt x="3747147" y="2330132"/>
                </a:lnTo>
                <a:lnTo>
                  <a:pt x="3741433" y="2334895"/>
                </a:lnTo>
                <a:lnTo>
                  <a:pt x="3736037" y="2339975"/>
                </a:lnTo>
                <a:lnTo>
                  <a:pt x="3723658" y="2349500"/>
                </a:lnTo>
                <a:lnTo>
                  <a:pt x="3710327" y="2358390"/>
                </a:lnTo>
                <a:lnTo>
                  <a:pt x="3696043" y="2367598"/>
                </a:lnTo>
                <a:lnTo>
                  <a:pt x="3680490" y="2376170"/>
                </a:lnTo>
                <a:lnTo>
                  <a:pt x="3663667" y="2384425"/>
                </a:lnTo>
                <a:lnTo>
                  <a:pt x="3646526" y="2392363"/>
                </a:lnTo>
                <a:lnTo>
                  <a:pt x="3627799" y="2400300"/>
                </a:lnTo>
                <a:lnTo>
                  <a:pt x="3608754" y="2407920"/>
                </a:lnTo>
                <a:lnTo>
                  <a:pt x="3588122" y="2414905"/>
                </a:lnTo>
                <a:lnTo>
                  <a:pt x="3566855" y="2421573"/>
                </a:lnTo>
                <a:lnTo>
                  <a:pt x="3544636" y="2427923"/>
                </a:lnTo>
                <a:lnTo>
                  <a:pt x="3522417" y="2433955"/>
                </a:lnTo>
                <a:lnTo>
                  <a:pt x="3498611" y="2439353"/>
                </a:lnTo>
                <a:lnTo>
                  <a:pt x="3474170" y="2444433"/>
                </a:lnTo>
                <a:lnTo>
                  <a:pt x="3449412" y="2449195"/>
                </a:lnTo>
                <a:lnTo>
                  <a:pt x="3423701" y="2453323"/>
                </a:lnTo>
                <a:lnTo>
                  <a:pt x="3397356" y="2457133"/>
                </a:lnTo>
                <a:lnTo>
                  <a:pt x="3370376" y="2460625"/>
                </a:lnTo>
                <a:lnTo>
                  <a:pt x="3343395" y="2463483"/>
                </a:lnTo>
                <a:lnTo>
                  <a:pt x="3315146" y="2465705"/>
                </a:lnTo>
                <a:lnTo>
                  <a:pt x="3286896" y="2467928"/>
                </a:lnTo>
                <a:lnTo>
                  <a:pt x="3258011" y="2468880"/>
                </a:lnTo>
                <a:lnTo>
                  <a:pt x="3228491" y="2469833"/>
                </a:lnTo>
                <a:lnTo>
                  <a:pt x="3198972" y="2470150"/>
                </a:lnTo>
                <a:lnTo>
                  <a:pt x="3168500" y="2469833"/>
                </a:lnTo>
                <a:lnTo>
                  <a:pt x="3138663" y="2468880"/>
                </a:lnTo>
                <a:lnTo>
                  <a:pt x="3109143" y="2467293"/>
                </a:lnTo>
                <a:lnTo>
                  <a:pt x="3080259" y="2465388"/>
                </a:lnTo>
                <a:lnTo>
                  <a:pt x="3051374" y="2463165"/>
                </a:lnTo>
                <a:lnTo>
                  <a:pt x="3023441" y="2459990"/>
                </a:lnTo>
                <a:lnTo>
                  <a:pt x="2996144" y="2456815"/>
                </a:lnTo>
                <a:lnTo>
                  <a:pt x="2969481" y="2452370"/>
                </a:lnTo>
                <a:lnTo>
                  <a:pt x="2943453" y="2447925"/>
                </a:lnTo>
                <a:lnTo>
                  <a:pt x="2917742" y="2443480"/>
                </a:lnTo>
                <a:lnTo>
                  <a:pt x="2892984" y="2437765"/>
                </a:lnTo>
                <a:lnTo>
                  <a:pt x="2869178" y="2432050"/>
                </a:lnTo>
                <a:lnTo>
                  <a:pt x="2846007" y="2426018"/>
                </a:lnTo>
                <a:lnTo>
                  <a:pt x="2823470" y="2419350"/>
                </a:lnTo>
                <a:lnTo>
                  <a:pt x="2802203" y="2412048"/>
                </a:lnTo>
                <a:lnTo>
                  <a:pt x="2781889" y="2405063"/>
                </a:lnTo>
                <a:lnTo>
                  <a:pt x="2762527" y="2397125"/>
                </a:lnTo>
                <a:lnTo>
                  <a:pt x="2743799" y="2389188"/>
                </a:lnTo>
                <a:lnTo>
                  <a:pt x="2726024" y="2380615"/>
                </a:lnTo>
                <a:lnTo>
                  <a:pt x="2709518" y="2372043"/>
                </a:lnTo>
                <a:lnTo>
                  <a:pt x="2694600" y="2362835"/>
                </a:lnTo>
                <a:lnTo>
                  <a:pt x="2679999" y="2353945"/>
                </a:lnTo>
                <a:lnTo>
                  <a:pt x="2666985" y="2343785"/>
                </a:lnTo>
                <a:lnTo>
                  <a:pt x="2660954" y="2339340"/>
                </a:lnTo>
                <a:lnTo>
                  <a:pt x="2655240" y="2333942"/>
                </a:lnTo>
                <a:lnTo>
                  <a:pt x="2650162" y="2328862"/>
                </a:lnTo>
                <a:lnTo>
                  <a:pt x="2645083" y="2324100"/>
                </a:lnTo>
                <a:lnTo>
                  <a:pt x="2639687" y="2319020"/>
                </a:lnTo>
                <a:lnTo>
                  <a:pt x="2635561" y="2313622"/>
                </a:lnTo>
                <a:lnTo>
                  <a:pt x="2631434" y="2308542"/>
                </a:lnTo>
                <a:lnTo>
                  <a:pt x="2627625" y="2303145"/>
                </a:lnTo>
                <a:lnTo>
                  <a:pt x="2624134" y="2297747"/>
                </a:lnTo>
                <a:lnTo>
                  <a:pt x="2620960" y="2292350"/>
                </a:lnTo>
                <a:lnTo>
                  <a:pt x="2618103" y="2286635"/>
                </a:lnTo>
                <a:lnTo>
                  <a:pt x="2615881" y="2281555"/>
                </a:lnTo>
                <a:lnTo>
                  <a:pt x="2613659" y="2275840"/>
                </a:lnTo>
                <a:lnTo>
                  <a:pt x="2612072" y="2270125"/>
                </a:lnTo>
                <a:lnTo>
                  <a:pt x="2610485" y="2264727"/>
                </a:lnTo>
                <a:lnTo>
                  <a:pt x="2609850" y="2259012"/>
                </a:lnTo>
                <a:lnTo>
                  <a:pt x="2609215" y="2253297"/>
                </a:lnTo>
                <a:lnTo>
                  <a:pt x="2609215" y="2247582"/>
                </a:lnTo>
                <a:lnTo>
                  <a:pt x="2608580" y="2247582"/>
                </a:lnTo>
                <a:lnTo>
                  <a:pt x="2608580" y="2101215"/>
                </a:lnTo>
                <a:lnTo>
                  <a:pt x="2608263" y="2097405"/>
                </a:lnTo>
                <a:lnTo>
                  <a:pt x="2608580" y="2089150"/>
                </a:lnTo>
                <a:lnTo>
                  <a:pt x="2609850" y="2081212"/>
                </a:lnTo>
                <a:close/>
                <a:moveTo>
                  <a:pt x="3270250" y="1882775"/>
                </a:moveTo>
                <a:lnTo>
                  <a:pt x="3307579" y="1890615"/>
                </a:lnTo>
                <a:lnTo>
                  <a:pt x="3314856" y="1892183"/>
                </a:lnTo>
                <a:lnTo>
                  <a:pt x="3321499" y="1894064"/>
                </a:lnTo>
                <a:lnTo>
                  <a:pt x="3326877" y="1895945"/>
                </a:lnTo>
                <a:lnTo>
                  <a:pt x="3331622" y="1898141"/>
                </a:lnTo>
                <a:lnTo>
                  <a:pt x="3336367" y="1900649"/>
                </a:lnTo>
                <a:lnTo>
                  <a:pt x="3340164" y="1902844"/>
                </a:lnTo>
                <a:lnTo>
                  <a:pt x="3348389" y="1908802"/>
                </a:lnTo>
                <a:lnTo>
                  <a:pt x="3351236" y="1911625"/>
                </a:lnTo>
                <a:lnTo>
                  <a:pt x="3353767" y="1914133"/>
                </a:lnTo>
                <a:lnTo>
                  <a:pt x="3355665" y="1916955"/>
                </a:lnTo>
                <a:lnTo>
                  <a:pt x="3356930" y="1919778"/>
                </a:lnTo>
                <a:lnTo>
                  <a:pt x="3357563" y="1922913"/>
                </a:lnTo>
                <a:lnTo>
                  <a:pt x="3357563" y="1925422"/>
                </a:lnTo>
                <a:lnTo>
                  <a:pt x="3357247" y="1928244"/>
                </a:lnTo>
                <a:lnTo>
                  <a:pt x="3355981" y="1931066"/>
                </a:lnTo>
                <a:lnTo>
                  <a:pt x="3354716" y="1933889"/>
                </a:lnTo>
                <a:lnTo>
                  <a:pt x="3352818" y="1936397"/>
                </a:lnTo>
                <a:lnTo>
                  <a:pt x="3350603" y="1939220"/>
                </a:lnTo>
                <a:lnTo>
                  <a:pt x="3347440" y="1941415"/>
                </a:lnTo>
                <a:lnTo>
                  <a:pt x="3344276" y="1943923"/>
                </a:lnTo>
                <a:lnTo>
                  <a:pt x="3340164" y="1945805"/>
                </a:lnTo>
                <a:lnTo>
                  <a:pt x="3336051" y="1947686"/>
                </a:lnTo>
                <a:lnTo>
                  <a:pt x="3331306" y="1949568"/>
                </a:lnTo>
                <a:lnTo>
                  <a:pt x="3324979" y="1951763"/>
                </a:lnTo>
                <a:lnTo>
                  <a:pt x="3318335" y="1953644"/>
                </a:lnTo>
                <a:lnTo>
                  <a:pt x="3310743" y="1955212"/>
                </a:lnTo>
                <a:lnTo>
                  <a:pt x="3303467" y="1956466"/>
                </a:lnTo>
                <a:lnTo>
                  <a:pt x="3295558" y="1957094"/>
                </a:lnTo>
                <a:lnTo>
                  <a:pt x="3287333" y="1958034"/>
                </a:lnTo>
                <a:lnTo>
                  <a:pt x="3270250" y="1958975"/>
                </a:lnTo>
                <a:lnTo>
                  <a:pt x="3270250" y="1882775"/>
                </a:lnTo>
                <a:close/>
                <a:moveTo>
                  <a:pt x="2635250" y="1862137"/>
                </a:moveTo>
                <a:lnTo>
                  <a:pt x="2635885" y="1868810"/>
                </a:lnTo>
                <a:lnTo>
                  <a:pt x="2636520" y="1875166"/>
                </a:lnTo>
                <a:lnTo>
                  <a:pt x="2637789" y="1881521"/>
                </a:lnTo>
                <a:lnTo>
                  <a:pt x="2639694" y="1887559"/>
                </a:lnTo>
                <a:lnTo>
                  <a:pt x="2641598" y="1893914"/>
                </a:lnTo>
                <a:lnTo>
                  <a:pt x="2644455" y="1900270"/>
                </a:lnTo>
                <a:lnTo>
                  <a:pt x="2647629" y="1906307"/>
                </a:lnTo>
                <a:lnTo>
                  <a:pt x="2650803" y="1912663"/>
                </a:lnTo>
                <a:lnTo>
                  <a:pt x="2654612" y="1918383"/>
                </a:lnTo>
                <a:lnTo>
                  <a:pt x="2659056" y="1924420"/>
                </a:lnTo>
                <a:lnTo>
                  <a:pt x="2663817" y="1930458"/>
                </a:lnTo>
                <a:lnTo>
                  <a:pt x="2668896" y="1936178"/>
                </a:lnTo>
                <a:lnTo>
                  <a:pt x="2673975" y="1941898"/>
                </a:lnTo>
                <a:lnTo>
                  <a:pt x="2680005" y="1947618"/>
                </a:lnTo>
                <a:lnTo>
                  <a:pt x="2686354" y="1953338"/>
                </a:lnTo>
                <a:lnTo>
                  <a:pt x="2692385" y="1958740"/>
                </a:lnTo>
                <a:lnTo>
                  <a:pt x="2692385" y="2069006"/>
                </a:lnTo>
                <a:lnTo>
                  <a:pt x="2695241" y="2071549"/>
                </a:lnTo>
                <a:lnTo>
                  <a:pt x="2698098" y="2074726"/>
                </a:lnTo>
                <a:lnTo>
                  <a:pt x="2705399" y="2081400"/>
                </a:lnTo>
                <a:lnTo>
                  <a:pt x="2714921" y="2088391"/>
                </a:lnTo>
                <a:lnTo>
                  <a:pt x="2725078" y="2095699"/>
                </a:lnTo>
                <a:lnTo>
                  <a:pt x="2737140" y="2103008"/>
                </a:lnTo>
                <a:lnTo>
                  <a:pt x="2748884" y="2109681"/>
                </a:lnTo>
                <a:lnTo>
                  <a:pt x="2761581" y="2116354"/>
                </a:lnTo>
                <a:lnTo>
                  <a:pt x="2773325" y="2121757"/>
                </a:lnTo>
                <a:lnTo>
                  <a:pt x="2773325" y="2007994"/>
                </a:lnTo>
                <a:lnTo>
                  <a:pt x="2792370" y="2016256"/>
                </a:lnTo>
                <a:lnTo>
                  <a:pt x="2812050" y="2024201"/>
                </a:lnTo>
                <a:lnTo>
                  <a:pt x="2832999" y="2031827"/>
                </a:lnTo>
                <a:lnTo>
                  <a:pt x="2854584" y="2038818"/>
                </a:lnTo>
                <a:lnTo>
                  <a:pt x="2854584" y="2151945"/>
                </a:lnTo>
                <a:lnTo>
                  <a:pt x="2873946" y="2157347"/>
                </a:lnTo>
                <a:lnTo>
                  <a:pt x="2893626" y="2162749"/>
                </a:lnTo>
                <a:lnTo>
                  <a:pt x="2914258" y="2167516"/>
                </a:lnTo>
                <a:lnTo>
                  <a:pt x="2935524" y="2172282"/>
                </a:lnTo>
                <a:lnTo>
                  <a:pt x="2935524" y="2060744"/>
                </a:lnTo>
                <a:lnTo>
                  <a:pt x="2955204" y="2064558"/>
                </a:lnTo>
                <a:lnTo>
                  <a:pt x="2974884" y="2068371"/>
                </a:lnTo>
                <a:lnTo>
                  <a:pt x="2995198" y="2071549"/>
                </a:lnTo>
                <a:lnTo>
                  <a:pt x="3016148" y="2075362"/>
                </a:lnTo>
                <a:lnTo>
                  <a:pt x="3016148" y="2186900"/>
                </a:lnTo>
                <a:lnTo>
                  <a:pt x="3035827" y="2189442"/>
                </a:lnTo>
                <a:lnTo>
                  <a:pt x="3056142" y="2191666"/>
                </a:lnTo>
                <a:lnTo>
                  <a:pt x="3076456" y="2194208"/>
                </a:lnTo>
                <a:lnTo>
                  <a:pt x="3097406" y="2196115"/>
                </a:lnTo>
                <a:lnTo>
                  <a:pt x="3097406" y="2084577"/>
                </a:lnTo>
                <a:lnTo>
                  <a:pt x="3117085" y="2086166"/>
                </a:lnTo>
                <a:lnTo>
                  <a:pt x="3137400" y="2087437"/>
                </a:lnTo>
                <a:lnTo>
                  <a:pt x="3157715" y="2088708"/>
                </a:lnTo>
                <a:lnTo>
                  <a:pt x="3178346" y="2089344"/>
                </a:lnTo>
                <a:lnTo>
                  <a:pt x="3178346" y="2200246"/>
                </a:lnTo>
                <a:lnTo>
                  <a:pt x="3201835" y="2201199"/>
                </a:lnTo>
                <a:lnTo>
                  <a:pt x="3225959" y="2201199"/>
                </a:lnTo>
                <a:lnTo>
                  <a:pt x="3258970" y="2200882"/>
                </a:lnTo>
                <a:lnTo>
                  <a:pt x="3258970" y="2089344"/>
                </a:lnTo>
                <a:lnTo>
                  <a:pt x="3291029" y="2088708"/>
                </a:lnTo>
                <a:lnTo>
                  <a:pt x="3322135" y="2087119"/>
                </a:lnTo>
                <a:lnTo>
                  <a:pt x="3352925" y="2084577"/>
                </a:lnTo>
                <a:lnTo>
                  <a:pt x="3383396" y="2082035"/>
                </a:lnTo>
                <a:lnTo>
                  <a:pt x="3412916" y="2078540"/>
                </a:lnTo>
                <a:lnTo>
                  <a:pt x="3441801" y="2074091"/>
                </a:lnTo>
                <a:lnTo>
                  <a:pt x="3470051" y="2069642"/>
                </a:lnTo>
                <a:lnTo>
                  <a:pt x="3497348" y="2064558"/>
                </a:lnTo>
                <a:lnTo>
                  <a:pt x="3524011" y="2058520"/>
                </a:lnTo>
                <a:lnTo>
                  <a:pt x="3549722" y="2052482"/>
                </a:lnTo>
                <a:lnTo>
                  <a:pt x="3574480" y="2046127"/>
                </a:lnTo>
                <a:lnTo>
                  <a:pt x="3598604" y="2038500"/>
                </a:lnTo>
                <a:lnTo>
                  <a:pt x="3621457" y="2030874"/>
                </a:lnTo>
                <a:lnTo>
                  <a:pt x="3643042" y="2023247"/>
                </a:lnTo>
                <a:lnTo>
                  <a:pt x="3663991" y="2014350"/>
                </a:lnTo>
                <a:lnTo>
                  <a:pt x="3683671" y="2005770"/>
                </a:lnTo>
                <a:lnTo>
                  <a:pt x="3683671" y="2119532"/>
                </a:lnTo>
                <a:lnTo>
                  <a:pt x="3692558" y="2115083"/>
                </a:lnTo>
                <a:lnTo>
                  <a:pt x="3701128" y="2110635"/>
                </a:lnTo>
                <a:lnTo>
                  <a:pt x="3709381" y="2105550"/>
                </a:lnTo>
                <a:lnTo>
                  <a:pt x="3717634" y="2100466"/>
                </a:lnTo>
                <a:lnTo>
                  <a:pt x="3725252" y="2095064"/>
                </a:lnTo>
                <a:lnTo>
                  <a:pt x="3732235" y="2089979"/>
                </a:lnTo>
                <a:lnTo>
                  <a:pt x="3738901" y="2084577"/>
                </a:lnTo>
                <a:lnTo>
                  <a:pt x="3744614" y="2079493"/>
                </a:lnTo>
                <a:lnTo>
                  <a:pt x="3744614" y="1970179"/>
                </a:lnTo>
                <a:lnTo>
                  <a:pt x="3752867" y="1964142"/>
                </a:lnTo>
                <a:lnTo>
                  <a:pt x="3760802" y="1958104"/>
                </a:lnTo>
                <a:lnTo>
                  <a:pt x="3767786" y="1951749"/>
                </a:lnTo>
                <a:lnTo>
                  <a:pt x="3774769" y="1945393"/>
                </a:lnTo>
                <a:lnTo>
                  <a:pt x="3781117" y="1939038"/>
                </a:lnTo>
                <a:lnTo>
                  <a:pt x="3786830" y="1932365"/>
                </a:lnTo>
                <a:lnTo>
                  <a:pt x="3792226" y="1925691"/>
                </a:lnTo>
                <a:lnTo>
                  <a:pt x="3796988" y="1919018"/>
                </a:lnTo>
                <a:lnTo>
                  <a:pt x="3801432" y="1912027"/>
                </a:lnTo>
                <a:lnTo>
                  <a:pt x="3805240" y="1905354"/>
                </a:lnTo>
                <a:lnTo>
                  <a:pt x="3808415" y="1898363"/>
                </a:lnTo>
                <a:lnTo>
                  <a:pt x="3811271" y="1891372"/>
                </a:lnTo>
                <a:lnTo>
                  <a:pt x="3813176" y="1884063"/>
                </a:lnTo>
                <a:lnTo>
                  <a:pt x="3814763" y="1877072"/>
                </a:lnTo>
                <a:lnTo>
                  <a:pt x="3816033" y="1869446"/>
                </a:lnTo>
                <a:lnTo>
                  <a:pt x="3816350" y="1862455"/>
                </a:lnTo>
                <a:lnTo>
                  <a:pt x="3816350" y="2010536"/>
                </a:lnTo>
                <a:lnTo>
                  <a:pt x="3816033" y="2010854"/>
                </a:lnTo>
                <a:lnTo>
                  <a:pt x="3815398" y="2019434"/>
                </a:lnTo>
                <a:lnTo>
                  <a:pt x="3814763" y="2025154"/>
                </a:lnTo>
                <a:lnTo>
                  <a:pt x="3813493" y="2030556"/>
                </a:lnTo>
                <a:lnTo>
                  <a:pt x="3811906" y="2036276"/>
                </a:lnTo>
                <a:lnTo>
                  <a:pt x="3810319" y="2041678"/>
                </a:lnTo>
                <a:lnTo>
                  <a:pt x="3808097" y="2046762"/>
                </a:lnTo>
                <a:lnTo>
                  <a:pt x="3805558" y="2052482"/>
                </a:lnTo>
                <a:lnTo>
                  <a:pt x="3803019" y="2057567"/>
                </a:lnTo>
                <a:lnTo>
                  <a:pt x="3799844" y="2062969"/>
                </a:lnTo>
                <a:lnTo>
                  <a:pt x="3796036" y="2068053"/>
                </a:lnTo>
                <a:lnTo>
                  <a:pt x="3792226" y="2073137"/>
                </a:lnTo>
                <a:lnTo>
                  <a:pt x="3788418" y="2078540"/>
                </a:lnTo>
                <a:lnTo>
                  <a:pt x="3783974" y="2083624"/>
                </a:lnTo>
                <a:lnTo>
                  <a:pt x="3779212" y="2088391"/>
                </a:lnTo>
                <a:lnTo>
                  <a:pt x="3774134" y="2093475"/>
                </a:lnTo>
                <a:lnTo>
                  <a:pt x="3768420" y="2098241"/>
                </a:lnTo>
                <a:lnTo>
                  <a:pt x="3763024" y="2103326"/>
                </a:lnTo>
                <a:lnTo>
                  <a:pt x="3750963" y="2112859"/>
                </a:lnTo>
                <a:lnTo>
                  <a:pt x="3737314" y="2121757"/>
                </a:lnTo>
                <a:lnTo>
                  <a:pt x="3722713" y="2130972"/>
                </a:lnTo>
                <a:lnTo>
                  <a:pt x="3707477" y="2139552"/>
                </a:lnTo>
                <a:lnTo>
                  <a:pt x="3690971" y="2147814"/>
                </a:lnTo>
                <a:lnTo>
                  <a:pt x="3673513" y="2156076"/>
                </a:lnTo>
                <a:lnTo>
                  <a:pt x="3655103" y="2163702"/>
                </a:lnTo>
                <a:lnTo>
                  <a:pt x="3635424" y="2171011"/>
                </a:lnTo>
                <a:lnTo>
                  <a:pt x="3615109" y="2178320"/>
                </a:lnTo>
                <a:lnTo>
                  <a:pt x="3593842" y="2184993"/>
                </a:lnTo>
                <a:lnTo>
                  <a:pt x="3571941" y="2191349"/>
                </a:lnTo>
                <a:lnTo>
                  <a:pt x="3549087" y="2197068"/>
                </a:lnTo>
                <a:lnTo>
                  <a:pt x="3525281" y="2202788"/>
                </a:lnTo>
                <a:lnTo>
                  <a:pt x="3501157" y="2207873"/>
                </a:lnTo>
                <a:lnTo>
                  <a:pt x="3476082" y="2212639"/>
                </a:lnTo>
                <a:lnTo>
                  <a:pt x="3450371" y="2217088"/>
                </a:lnTo>
                <a:lnTo>
                  <a:pt x="3424343" y="2220584"/>
                </a:lnTo>
                <a:lnTo>
                  <a:pt x="3397680" y="2224079"/>
                </a:lnTo>
                <a:lnTo>
                  <a:pt x="3370065" y="2226939"/>
                </a:lnTo>
                <a:lnTo>
                  <a:pt x="3341815" y="2229163"/>
                </a:lnTo>
                <a:lnTo>
                  <a:pt x="3313565" y="2231070"/>
                </a:lnTo>
                <a:lnTo>
                  <a:pt x="3284680" y="2232341"/>
                </a:lnTo>
                <a:lnTo>
                  <a:pt x="3255478" y="2233294"/>
                </a:lnTo>
                <a:lnTo>
                  <a:pt x="3225959" y="2233612"/>
                </a:lnTo>
                <a:lnTo>
                  <a:pt x="3195487" y="2233294"/>
                </a:lnTo>
                <a:lnTo>
                  <a:pt x="3165650" y="2232341"/>
                </a:lnTo>
                <a:lnTo>
                  <a:pt x="3136130" y="2231070"/>
                </a:lnTo>
                <a:lnTo>
                  <a:pt x="3106928" y="2229163"/>
                </a:lnTo>
                <a:lnTo>
                  <a:pt x="3078678" y="2226303"/>
                </a:lnTo>
                <a:lnTo>
                  <a:pt x="3050428" y="2223761"/>
                </a:lnTo>
                <a:lnTo>
                  <a:pt x="3022813" y="2220266"/>
                </a:lnTo>
                <a:lnTo>
                  <a:pt x="2996150" y="2216135"/>
                </a:lnTo>
                <a:lnTo>
                  <a:pt x="2970122" y="2211368"/>
                </a:lnTo>
                <a:lnTo>
                  <a:pt x="2944729" y="2206602"/>
                </a:lnTo>
                <a:lnTo>
                  <a:pt x="2919971" y="2201199"/>
                </a:lnTo>
                <a:lnTo>
                  <a:pt x="2895847" y="2195797"/>
                </a:lnTo>
                <a:lnTo>
                  <a:pt x="2872994" y="2189442"/>
                </a:lnTo>
                <a:lnTo>
                  <a:pt x="2850775" y="2182769"/>
                </a:lnTo>
                <a:lnTo>
                  <a:pt x="2829190" y="2175460"/>
                </a:lnTo>
                <a:lnTo>
                  <a:pt x="2808876" y="2168469"/>
                </a:lnTo>
                <a:lnTo>
                  <a:pt x="2789196" y="2160525"/>
                </a:lnTo>
                <a:lnTo>
                  <a:pt x="2770469" y="2152580"/>
                </a:lnTo>
                <a:lnTo>
                  <a:pt x="2753328" y="2144001"/>
                </a:lnTo>
                <a:lnTo>
                  <a:pt x="2736823" y="2135103"/>
                </a:lnTo>
                <a:lnTo>
                  <a:pt x="2721269" y="2126205"/>
                </a:lnTo>
                <a:lnTo>
                  <a:pt x="2706986" y="2116990"/>
                </a:lnTo>
                <a:lnTo>
                  <a:pt x="2693972" y="2107139"/>
                </a:lnTo>
                <a:lnTo>
                  <a:pt x="2688258" y="2102372"/>
                </a:lnTo>
                <a:lnTo>
                  <a:pt x="2682227" y="2097288"/>
                </a:lnTo>
                <a:lnTo>
                  <a:pt x="2676831" y="2092522"/>
                </a:lnTo>
                <a:lnTo>
                  <a:pt x="2671753" y="2087437"/>
                </a:lnTo>
                <a:lnTo>
                  <a:pt x="2666991" y="2082353"/>
                </a:lnTo>
                <a:lnTo>
                  <a:pt x="2662548" y="2076951"/>
                </a:lnTo>
                <a:lnTo>
                  <a:pt x="2658104" y="2071549"/>
                </a:lnTo>
                <a:lnTo>
                  <a:pt x="2654612" y="2066464"/>
                </a:lnTo>
                <a:lnTo>
                  <a:pt x="2651121" y="2061062"/>
                </a:lnTo>
                <a:lnTo>
                  <a:pt x="2647947" y="2055342"/>
                </a:lnTo>
                <a:lnTo>
                  <a:pt x="2645090" y="2050258"/>
                </a:lnTo>
                <a:lnTo>
                  <a:pt x="2642868" y="2044856"/>
                </a:lnTo>
                <a:lnTo>
                  <a:pt x="2640329" y="2039454"/>
                </a:lnTo>
                <a:lnTo>
                  <a:pt x="2638742" y="2033416"/>
                </a:lnTo>
                <a:lnTo>
                  <a:pt x="2637789" y="2027696"/>
                </a:lnTo>
                <a:lnTo>
                  <a:pt x="2636520" y="2022294"/>
                </a:lnTo>
                <a:lnTo>
                  <a:pt x="2636202" y="2016256"/>
                </a:lnTo>
                <a:lnTo>
                  <a:pt x="2635885" y="2010854"/>
                </a:lnTo>
                <a:lnTo>
                  <a:pt x="2635250" y="2010854"/>
                </a:lnTo>
                <a:lnTo>
                  <a:pt x="2635250" y="1862137"/>
                </a:lnTo>
                <a:close/>
                <a:moveTo>
                  <a:pt x="3815353" y="1849331"/>
                </a:moveTo>
                <a:lnTo>
                  <a:pt x="3816061" y="1854393"/>
                </a:lnTo>
                <a:lnTo>
                  <a:pt x="3816350" y="1860279"/>
                </a:lnTo>
                <a:lnTo>
                  <a:pt x="3816061" y="1862137"/>
                </a:lnTo>
                <a:lnTo>
                  <a:pt x="3816061" y="1859040"/>
                </a:lnTo>
                <a:lnTo>
                  <a:pt x="3815773" y="1853154"/>
                </a:lnTo>
                <a:lnTo>
                  <a:pt x="3815353" y="1849331"/>
                </a:lnTo>
                <a:close/>
                <a:moveTo>
                  <a:pt x="2636143" y="1848861"/>
                </a:moveTo>
                <a:lnTo>
                  <a:pt x="2635885" y="1853247"/>
                </a:lnTo>
                <a:lnTo>
                  <a:pt x="2635250" y="1859280"/>
                </a:lnTo>
                <a:lnTo>
                  <a:pt x="2635250" y="1854517"/>
                </a:lnTo>
                <a:lnTo>
                  <a:pt x="2636143" y="1848861"/>
                </a:lnTo>
                <a:close/>
                <a:moveTo>
                  <a:pt x="3814618" y="1842622"/>
                </a:moveTo>
                <a:lnTo>
                  <a:pt x="3815195" y="1847888"/>
                </a:lnTo>
                <a:lnTo>
                  <a:pt x="3815353" y="1849331"/>
                </a:lnTo>
                <a:lnTo>
                  <a:pt x="3815195" y="1848198"/>
                </a:lnTo>
                <a:lnTo>
                  <a:pt x="3814618" y="1842622"/>
                </a:lnTo>
                <a:close/>
                <a:moveTo>
                  <a:pt x="2638425" y="1836737"/>
                </a:moveTo>
                <a:lnTo>
                  <a:pt x="2636838" y="1842770"/>
                </a:lnTo>
                <a:lnTo>
                  <a:pt x="2636202" y="1848485"/>
                </a:lnTo>
                <a:lnTo>
                  <a:pt x="2636143" y="1848861"/>
                </a:lnTo>
                <a:lnTo>
                  <a:pt x="2636202" y="1847850"/>
                </a:lnTo>
                <a:lnTo>
                  <a:pt x="2636838" y="1842452"/>
                </a:lnTo>
                <a:lnTo>
                  <a:pt x="2638425" y="1836737"/>
                </a:lnTo>
                <a:close/>
                <a:moveTo>
                  <a:pt x="3187700" y="1751012"/>
                </a:moveTo>
                <a:lnTo>
                  <a:pt x="3187700" y="1827212"/>
                </a:lnTo>
                <a:lnTo>
                  <a:pt x="3172031" y="1824063"/>
                </a:lnTo>
                <a:lnTo>
                  <a:pt x="3153163" y="1820285"/>
                </a:lnTo>
                <a:lnTo>
                  <a:pt x="3144209" y="1818396"/>
                </a:lnTo>
                <a:lnTo>
                  <a:pt x="3136535" y="1816191"/>
                </a:lnTo>
                <a:lnTo>
                  <a:pt x="3129179" y="1813987"/>
                </a:lnTo>
                <a:lnTo>
                  <a:pt x="3122144" y="1811153"/>
                </a:lnTo>
                <a:lnTo>
                  <a:pt x="3115749" y="1808005"/>
                </a:lnTo>
                <a:lnTo>
                  <a:pt x="3109673" y="1804541"/>
                </a:lnTo>
                <a:lnTo>
                  <a:pt x="3106475" y="1801707"/>
                </a:lnTo>
                <a:lnTo>
                  <a:pt x="3103917" y="1799503"/>
                </a:lnTo>
                <a:lnTo>
                  <a:pt x="3101998" y="1796669"/>
                </a:lnTo>
                <a:lnTo>
                  <a:pt x="3100399" y="1793835"/>
                </a:lnTo>
                <a:lnTo>
                  <a:pt x="3099120" y="1791001"/>
                </a:lnTo>
                <a:lnTo>
                  <a:pt x="3098800" y="1788167"/>
                </a:lnTo>
                <a:lnTo>
                  <a:pt x="3098800" y="1785334"/>
                </a:lnTo>
                <a:lnTo>
                  <a:pt x="3099120" y="1782500"/>
                </a:lnTo>
                <a:lnTo>
                  <a:pt x="3099759" y="1779351"/>
                </a:lnTo>
                <a:lnTo>
                  <a:pt x="3101358" y="1777147"/>
                </a:lnTo>
                <a:lnTo>
                  <a:pt x="3103597" y="1774313"/>
                </a:lnTo>
                <a:lnTo>
                  <a:pt x="3105835" y="1771794"/>
                </a:lnTo>
                <a:lnTo>
                  <a:pt x="3108713" y="1769275"/>
                </a:lnTo>
                <a:lnTo>
                  <a:pt x="3112231" y="1767386"/>
                </a:lnTo>
                <a:lnTo>
                  <a:pt x="3116068" y="1765182"/>
                </a:lnTo>
                <a:lnTo>
                  <a:pt x="3120545" y="1763607"/>
                </a:lnTo>
                <a:lnTo>
                  <a:pt x="3127581" y="1760773"/>
                </a:lnTo>
                <a:lnTo>
                  <a:pt x="3135255" y="1758884"/>
                </a:lnTo>
                <a:lnTo>
                  <a:pt x="3143250" y="1756680"/>
                </a:lnTo>
                <a:lnTo>
                  <a:pt x="3151564" y="1755106"/>
                </a:lnTo>
                <a:lnTo>
                  <a:pt x="3160199" y="1753531"/>
                </a:lnTo>
                <a:lnTo>
                  <a:pt x="3169472" y="1752587"/>
                </a:lnTo>
                <a:lnTo>
                  <a:pt x="3178426" y="1751642"/>
                </a:lnTo>
                <a:lnTo>
                  <a:pt x="3187700" y="1751012"/>
                </a:lnTo>
                <a:close/>
                <a:moveTo>
                  <a:pt x="3203106" y="1692876"/>
                </a:moveTo>
                <a:lnTo>
                  <a:pt x="3200250" y="1693193"/>
                </a:lnTo>
                <a:lnTo>
                  <a:pt x="3197710" y="1693827"/>
                </a:lnTo>
                <a:lnTo>
                  <a:pt x="3194854" y="1694144"/>
                </a:lnTo>
                <a:lnTo>
                  <a:pt x="3192949" y="1694778"/>
                </a:lnTo>
                <a:lnTo>
                  <a:pt x="3191045" y="1696045"/>
                </a:lnTo>
                <a:lnTo>
                  <a:pt x="3189458" y="1697313"/>
                </a:lnTo>
                <a:lnTo>
                  <a:pt x="3188506" y="1698581"/>
                </a:lnTo>
                <a:lnTo>
                  <a:pt x="3188188" y="1699532"/>
                </a:lnTo>
                <a:lnTo>
                  <a:pt x="3188188" y="1720450"/>
                </a:lnTo>
                <a:lnTo>
                  <a:pt x="3171684" y="1721718"/>
                </a:lnTo>
                <a:lnTo>
                  <a:pt x="3155179" y="1723620"/>
                </a:lnTo>
                <a:lnTo>
                  <a:pt x="3139309" y="1726155"/>
                </a:lnTo>
                <a:lnTo>
                  <a:pt x="3123756" y="1728691"/>
                </a:lnTo>
                <a:lnTo>
                  <a:pt x="3108838" y="1731860"/>
                </a:lnTo>
                <a:lnTo>
                  <a:pt x="3095190" y="1735347"/>
                </a:lnTo>
                <a:lnTo>
                  <a:pt x="3081542" y="1739784"/>
                </a:lnTo>
                <a:lnTo>
                  <a:pt x="3069480" y="1744538"/>
                </a:lnTo>
                <a:lnTo>
                  <a:pt x="3061228" y="1748342"/>
                </a:lnTo>
                <a:lnTo>
                  <a:pt x="3053293" y="1752462"/>
                </a:lnTo>
                <a:lnTo>
                  <a:pt x="3046310" y="1756582"/>
                </a:lnTo>
                <a:lnTo>
                  <a:pt x="3040280" y="1761019"/>
                </a:lnTo>
                <a:lnTo>
                  <a:pt x="3034884" y="1765774"/>
                </a:lnTo>
                <a:lnTo>
                  <a:pt x="3030440" y="1770528"/>
                </a:lnTo>
                <a:lnTo>
                  <a:pt x="3026949" y="1775282"/>
                </a:lnTo>
                <a:lnTo>
                  <a:pt x="3024092" y="1780353"/>
                </a:lnTo>
                <a:lnTo>
                  <a:pt x="3022505" y="1785107"/>
                </a:lnTo>
                <a:lnTo>
                  <a:pt x="3021235" y="1790179"/>
                </a:lnTo>
                <a:lnTo>
                  <a:pt x="3021235" y="1794933"/>
                </a:lnTo>
                <a:lnTo>
                  <a:pt x="3022505" y="1800004"/>
                </a:lnTo>
                <a:lnTo>
                  <a:pt x="3024092" y="1805075"/>
                </a:lnTo>
                <a:lnTo>
                  <a:pt x="3026949" y="1809829"/>
                </a:lnTo>
                <a:lnTo>
                  <a:pt x="3030758" y="1814583"/>
                </a:lnTo>
                <a:lnTo>
                  <a:pt x="3035519" y="1819338"/>
                </a:lnTo>
                <a:lnTo>
                  <a:pt x="3040597" y="1823775"/>
                </a:lnTo>
                <a:lnTo>
                  <a:pt x="3046310" y="1827578"/>
                </a:lnTo>
                <a:lnTo>
                  <a:pt x="3052976" y="1831065"/>
                </a:lnTo>
                <a:lnTo>
                  <a:pt x="3059958" y="1835185"/>
                </a:lnTo>
                <a:lnTo>
                  <a:pt x="3067893" y="1838354"/>
                </a:lnTo>
                <a:lnTo>
                  <a:pt x="3076146" y="1841524"/>
                </a:lnTo>
                <a:lnTo>
                  <a:pt x="3084716" y="1844059"/>
                </a:lnTo>
                <a:lnTo>
                  <a:pt x="3094555" y="1846595"/>
                </a:lnTo>
                <a:lnTo>
                  <a:pt x="3130104" y="1853885"/>
                </a:lnTo>
                <a:lnTo>
                  <a:pt x="3188188" y="1865929"/>
                </a:lnTo>
                <a:lnTo>
                  <a:pt x="3188188" y="1956259"/>
                </a:lnTo>
                <a:lnTo>
                  <a:pt x="3173588" y="1954357"/>
                </a:lnTo>
                <a:lnTo>
                  <a:pt x="3159305" y="1952455"/>
                </a:lnTo>
                <a:lnTo>
                  <a:pt x="3152005" y="1951187"/>
                </a:lnTo>
                <a:lnTo>
                  <a:pt x="3144070" y="1949603"/>
                </a:lnTo>
                <a:lnTo>
                  <a:pt x="3127565" y="1945799"/>
                </a:lnTo>
                <a:lnTo>
                  <a:pt x="3111695" y="1941362"/>
                </a:lnTo>
                <a:lnTo>
                  <a:pt x="3098681" y="1936608"/>
                </a:lnTo>
                <a:lnTo>
                  <a:pt x="3095190" y="1935657"/>
                </a:lnTo>
                <a:lnTo>
                  <a:pt x="3091699" y="1934072"/>
                </a:lnTo>
                <a:lnTo>
                  <a:pt x="3088842" y="1932805"/>
                </a:lnTo>
                <a:lnTo>
                  <a:pt x="3088524" y="1932488"/>
                </a:lnTo>
                <a:lnTo>
                  <a:pt x="3084398" y="1929952"/>
                </a:lnTo>
                <a:lnTo>
                  <a:pt x="3082176" y="1928684"/>
                </a:lnTo>
                <a:lnTo>
                  <a:pt x="3079637" y="1927733"/>
                </a:lnTo>
                <a:lnTo>
                  <a:pt x="3077415" y="1926783"/>
                </a:lnTo>
                <a:lnTo>
                  <a:pt x="3074559" y="1926149"/>
                </a:lnTo>
                <a:lnTo>
                  <a:pt x="3068211" y="1925198"/>
                </a:lnTo>
                <a:lnTo>
                  <a:pt x="3061863" y="1924881"/>
                </a:lnTo>
                <a:lnTo>
                  <a:pt x="3055197" y="1925515"/>
                </a:lnTo>
                <a:lnTo>
                  <a:pt x="3048532" y="1926466"/>
                </a:lnTo>
                <a:lnTo>
                  <a:pt x="3042184" y="1928050"/>
                </a:lnTo>
                <a:lnTo>
                  <a:pt x="3035836" y="1929952"/>
                </a:lnTo>
                <a:lnTo>
                  <a:pt x="3030123" y="1932488"/>
                </a:lnTo>
                <a:lnTo>
                  <a:pt x="3025044" y="1934706"/>
                </a:lnTo>
                <a:lnTo>
                  <a:pt x="3020918" y="1937559"/>
                </a:lnTo>
                <a:lnTo>
                  <a:pt x="3017427" y="1940728"/>
                </a:lnTo>
                <a:lnTo>
                  <a:pt x="3016157" y="1941679"/>
                </a:lnTo>
                <a:lnTo>
                  <a:pt x="3015522" y="1943264"/>
                </a:lnTo>
                <a:lnTo>
                  <a:pt x="3015205" y="1944849"/>
                </a:lnTo>
                <a:lnTo>
                  <a:pt x="3015205" y="1946116"/>
                </a:lnTo>
                <a:lnTo>
                  <a:pt x="3015205" y="1947701"/>
                </a:lnTo>
                <a:lnTo>
                  <a:pt x="3015840" y="1948969"/>
                </a:lnTo>
                <a:lnTo>
                  <a:pt x="3017109" y="1950554"/>
                </a:lnTo>
                <a:lnTo>
                  <a:pt x="3018696" y="1951504"/>
                </a:lnTo>
                <a:lnTo>
                  <a:pt x="3025044" y="1955625"/>
                </a:lnTo>
                <a:lnTo>
                  <a:pt x="3032027" y="1959428"/>
                </a:lnTo>
                <a:lnTo>
                  <a:pt x="3039962" y="1962915"/>
                </a:lnTo>
                <a:lnTo>
                  <a:pt x="3048532" y="1966084"/>
                </a:lnTo>
                <a:lnTo>
                  <a:pt x="3057737" y="1969253"/>
                </a:lnTo>
                <a:lnTo>
                  <a:pt x="3067576" y="1972106"/>
                </a:lnTo>
                <a:lnTo>
                  <a:pt x="3077733" y="1974959"/>
                </a:lnTo>
                <a:lnTo>
                  <a:pt x="3088842" y="1977177"/>
                </a:lnTo>
                <a:lnTo>
                  <a:pt x="3100268" y="1979713"/>
                </a:lnTo>
                <a:lnTo>
                  <a:pt x="3111695" y="1981614"/>
                </a:lnTo>
                <a:lnTo>
                  <a:pt x="3123756" y="1983516"/>
                </a:lnTo>
                <a:lnTo>
                  <a:pt x="3136452" y="1985101"/>
                </a:lnTo>
                <a:lnTo>
                  <a:pt x="3149148" y="1986369"/>
                </a:lnTo>
                <a:lnTo>
                  <a:pt x="3162162" y="1987636"/>
                </a:lnTo>
                <a:lnTo>
                  <a:pt x="3188188" y="1989538"/>
                </a:lnTo>
                <a:lnTo>
                  <a:pt x="3188188" y="2009823"/>
                </a:lnTo>
                <a:lnTo>
                  <a:pt x="3188506" y="2011407"/>
                </a:lnTo>
                <a:lnTo>
                  <a:pt x="3189458" y="2012675"/>
                </a:lnTo>
                <a:lnTo>
                  <a:pt x="3191045" y="2013626"/>
                </a:lnTo>
                <a:lnTo>
                  <a:pt x="3192949" y="2014577"/>
                </a:lnTo>
                <a:lnTo>
                  <a:pt x="3194854" y="2015528"/>
                </a:lnTo>
                <a:lnTo>
                  <a:pt x="3197710" y="2015845"/>
                </a:lnTo>
                <a:lnTo>
                  <a:pt x="3200250" y="2016162"/>
                </a:lnTo>
                <a:lnTo>
                  <a:pt x="3203106" y="2016479"/>
                </a:lnTo>
                <a:lnTo>
                  <a:pt x="3254843" y="2016479"/>
                </a:lnTo>
                <a:lnTo>
                  <a:pt x="3258017" y="2016162"/>
                </a:lnTo>
                <a:lnTo>
                  <a:pt x="3260556" y="2015845"/>
                </a:lnTo>
                <a:lnTo>
                  <a:pt x="3263413" y="2015528"/>
                </a:lnTo>
                <a:lnTo>
                  <a:pt x="3265317" y="2014577"/>
                </a:lnTo>
                <a:lnTo>
                  <a:pt x="3267539" y="2013626"/>
                </a:lnTo>
                <a:lnTo>
                  <a:pt x="3269126" y="2012675"/>
                </a:lnTo>
                <a:lnTo>
                  <a:pt x="3269761" y="2011407"/>
                </a:lnTo>
                <a:lnTo>
                  <a:pt x="3270078" y="2009823"/>
                </a:lnTo>
                <a:lnTo>
                  <a:pt x="3270078" y="1988587"/>
                </a:lnTo>
                <a:lnTo>
                  <a:pt x="3286265" y="1987636"/>
                </a:lnTo>
                <a:lnTo>
                  <a:pt x="3302136" y="1986369"/>
                </a:lnTo>
                <a:lnTo>
                  <a:pt x="3317371" y="1984467"/>
                </a:lnTo>
                <a:lnTo>
                  <a:pt x="3331971" y="1981931"/>
                </a:lnTo>
                <a:lnTo>
                  <a:pt x="3345937" y="1979079"/>
                </a:lnTo>
                <a:lnTo>
                  <a:pt x="3358950" y="1976543"/>
                </a:lnTo>
                <a:lnTo>
                  <a:pt x="3370694" y="1973057"/>
                </a:lnTo>
                <a:lnTo>
                  <a:pt x="3381486" y="1968937"/>
                </a:lnTo>
                <a:lnTo>
                  <a:pt x="3390056" y="1965450"/>
                </a:lnTo>
                <a:lnTo>
                  <a:pt x="3398308" y="1961964"/>
                </a:lnTo>
                <a:lnTo>
                  <a:pt x="3405291" y="1957843"/>
                </a:lnTo>
                <a:lnTo>
                  <a:pt x="3411956" y="1953723"/>
                </a:lnTo>
                <a:lnTo>
                  <a:pt x="3417670" y="1949286"/>
                </a:lnTo>
                <a:lnTo>
                  <a:pt x="3422748" y="1944849"/>
                </a:lnTo>
                <a:lnTo>
                  <a:pt x="3427192" y="1940094"/>
                </a:lnTo>
                <a:lnTo>
                  <a:pt x="3430683" y="1935657"/>
                </a:lnTo>
                <a:lnTo>
                  <a:pt x="3433540" y="1930903"/>
                </a:lnTo>
                <a:lnTo>
                  <a:pt x="3435444" y="1926149"/>
                </a:lnTo>
                <a:lnTo>
                  <a:pt x="3436396" y="1921078"/>
                </a:lnTo>
                <a:lnTo>
                  <a:pt x="3437031" y="1916323"/>
                </a:lnTo>
                <a:lnTo>
                  <a:pt x="3436079" y="1910935"/>
                </a:lnTo>
                <a:lnTo>
                  <a:pt x="3434492" y="1905864"/>
                </a:lnTo>
                <a:lnTo>
                  <a:pt x="3432270" y="1901110"/>
                </a:lnTo>
                <a:lnTo>
                  <a:pt x="3429096" y="1896039"/>
                </a:lnTo>
                <a:lnTo>
                  <a:pt x="3426557" y="1893820"/>
                </a:lnTo>
                <a:lnTo>
                  <a:pt x="3424335" y="1890968"/>
                </a:lnTo>
                <a:lnTo>
                  <a:pt x="3418304" y="1886530"/>
                </a:lnTo>
                <a:lnTo>
                  <a:pt x="3411639" y="1882093"/>
                </a:lnTo>
                <a:lnTo>
                  <a:pt x="3404339" y="1877973"/>
                </a:lnTo>
                <a:lnTo>
                  <a:pt x="3395451" y="1874169"/>
                </a:lnTo>
                <a:lnTo>
                  <a:pt x="3385929" y="1870683"/>
                </a:lnTo>
                <a:lnTo>
                  <a:pt x="3375772" y="1866880"/>
                </a:lnTo>
                <a:lnTo>
                  <a:pt x="3365298" y="1863710"/>
                </a:lnTo>
                <a:lnTo>
                  <a:pt x="3354189" y="1860541"/>
                </a:lnTo>
                <a:lnTo>
                  <a:pt x="3342763" y="1858005"/>
                </a:lnTo>
                <a:lnTo>
                  <a:pt x="3318640" y="1852300"/>
                </a:lnTo>
                <a:lnTo>
                  <a:pt x="3294200" y="1847546"/>
                </a:lnTo>
                <a:lnTo>
                  <a:pt x="3270078" y="1843426"/>
                </a:lnTo>
                <a:lnTo>
                  <a:pt x="3270078" y="1752779"/>
                </a:lnTo>
                <a:lnTo>
                  <a:pt x="3291026" y="1755631"/>
                </a:lnTo>
                <a:lnTo>
                  <a:pt x="3298961" y="1756582"/>
                </a:lnTo>
                <a:lnTo>
                  <a:pt x="3306896" y="1758801"/>
                </a:lnTo>
                <a:lnTo>
                  <a:pt x="3323719" y="1762921"/>
                </a:lnTo>
                <a:lnTo>
                  <a:pt x="3339589" y="1767992"/>
                </a:lnTo>
                <a:lnTo>
                  <a:pt x="3352920" y="1772746"/>
                </a:lnTo>
                <a:lnTo>
                  <a:pt x="3360537" y="1775599"/>
                </a:lnTo>
                <a:lnTo>
                  <a:pt x="3363076" y="1777184"/>
                </a:lnTo>
                <a:lnTo>
                  <a:pt x="3367203" y="1779402"/>
                </a:lnTo>
                <a:lnTo>
                  <a:pt x="3369424" y="1780670"/>
                </a:lnTo>
                <a:lnTo>
                  <a:pt x="3371964" y="1781938"/>
                </a:lnTo>
                <a:lnTo>
                  <a:pt x="3374186" y="1783206"/>
                </a:lnTo>
                <a:lnTo>
                  <a:pt x="3377042" y="1783523"/>
                </a:lnTo>
                <a:lnTo>
                  <a:pt x="3383390" y="1784157"/>
                </a:lnTo>
                <a:lnTo>
                  <a:pt x="3389738" y="1784790"/>
                </a:lnTo>
                <a:lnTo>
                  <a:pt x="3396404" y="1784157"/>
                </a:lnTo>
                <a:lnTo>
                  <a:pt x="3403069" y="1783206"/>
                </a:lnTo>
                <a:lnTo>
                  <a:pt x="3409417" y="1781621"/>
                </a:lnTo>
                <a:lnTo>
                  <a:pt x="3415765" y="1779402"/>
                </a:lnTo>
                <a:lnTo>
                  <a:pt x="3421478" y="1777184"/>
                </a:lnTo>
                <a:lnTo>
                  <a:pt x="3426557" y="1774965"/>
                </a:lnTo>
                <a:lnTo>
                  <a:pt x="3430683" y="1772113"/>
                </a:lnTo>
                <a:lnTo>
                  <a:pt x="3434174" y="1769260"/>
                </a:lnTo>
                <a:lnTo>
                  <a:pt x="3435127" y="1767675"/>
                </a:lnTo>
                <a:lnTo>
                  <a:pt x="3436079" y="1766091"/>
                </a:lnTo>
                <a:lnTo>
                  <a:pt x="3436396" y="1765140"/>
                </a:lnTo>
                <a:lnTo>
                  <a:pt x="3436396" y="1763555"/>
                </a:lnTo>
                <a:lnTo>
                  <a:pt x="3436079" y="1761970"/>
                </a:lnTo>
                <a:lnTo>
                  <a:pt x="3435761" y="1760702"/>
                </a:lnTo>
                <a:lnTo>
                  <a:pt x="3434492" y="1759118"/>
                </a:lnTo>
                <a:lnTo>
                  <a:pt x="3432905" y="1757850"/>
                </a:lnTo>
                <a:lnTo>
                  <a:pt x="3428144" y="1754997"/>
                </a:lnTo>
                <a:lnTo>
                  <a:pt x="3423065" y="1752145"/>
                </a:lnTo>
                <a:lnTo>
                  <a:pt x="3417352" y="1749292"/>
                </a:lnTo>
                <a:lnTo>
                  <a:pt x="3410369" y="1746440"/>
                </a:lnTo>
                <a:lnTo>
                  <a:pt x="3403386" y="1743587"/>
                </a:lnTo>
                <a:lnTo>
                  <a:pt x="3396404" y="1741369"/>
                </a:lnTo>
                <a:lnTo>
                  <a:pt x="3380534" y="1736614"/>
                </a:lnTo>
                <a:lnTo>
                  <a:pt x="3363711" y="1732177"/>
                </a:lnTo>
                <a:lnTo>
                  <a:pt x="3346572" y="1728374"/>
                </a:lnTo>
                <a:lnTo>
                  <a:pt x="3329749" y="1725204"/>
                </a:lnTo>
                <a:lnTo>
                  <a:pt x="3313562" y="1723303"/>
                </a:lnTo>
                <a:lnTo>
                  <a:pt x="3292296" y="1720767"/>
                </a:lnTo>
                <a:lnTo>
                  <a:pt x="3270078" y="1719182"/>
                </a:lnTo>
                <a:lnTo>
                  <a:pt x="3270078" y="1699532"/>
                </a:lnTo>
                <a:lnTo>
                  <a:pt x="3269761" y="1698581"/>
                </a:lnTo>
                <a:lnTo>
                  <a:pt x="3269126" y="1697313"/>
                </a:lnTo>
                <a:lnTo>
                  <a:pt x="3267539" y="1696045"/>
                </a:lnTo>
                <a:lnTo>
                  <a:pt x="3265317" y="1694778"/>
                </a:lnTo>
                <a:lnTo>
                  <a:pt x="3263413" y="1694144"/>
                </a:lnTo>
                <a:lnTo>
                  <a:pt x="3260556" y="1693827"/>
                </a:lnTo>
                <a:lnTo>
                  <a:pt x="3258017" y="1693193"/>
                </a:lnTo>
                <a:lnTo>
                  <a:pt x="3254843" y="1692876"/>
                </a:lnTo>
                <a:lnTo>
                  <a:pt x="3203106" y="1692876"/>
                </a:lnTo>
                <a:close/>
                <a:moveTo>
                  <a:pt x="3225959" y="1673225"/>
                </a:moveTo>
                <a:lnTo>
                  <a:pt x="3251986" y="1673542"/>
                </a:lnTo>
                <a:lnTo>
                  <a:pt x="3278013" y="1674493"/>
                </a:lnTo>
                <a:lnTo>
                  <a:pt x="3303722" y="1675444"/>
                </a:lnTo>
                <a:lnTo>
                  <a:pt x="3328480" y="1677028"/>
                </a:lnTo>
                <a:lnTo>
                  <a:pt x="3353237" y="1679247"/>
                </a:lnTo>
                <a:lnTo>
                  <a:pt x="3377360" y="1681466"/>
                </a:lnTo>
                <a:lnTo>
                  <a:pt x="3401165" y="1684318"/>
                </a:lnTo>
                <a:lnTo>
                  <a:pt x="3424335" y="1687805"/>
                </a:lnTo>
                <a:lnTo>
                  <a:pt x="3446870" y="1691291"/>
                </a:lnTo>
                <a:lnTo>
                  <a:pt x="3468771" y="1695411"/>
                </a:lnTo>
                <a:lnTo>
                  <a:pt x="3490037" y="1699532"/>
                </a:lnTo>
                <a:lnTo>
                  <a:pt x="3510668" y="1704286"/>
                </a:lnTo>
                <a:lnTo>
                  <a:pt x="3530664" y="1709357"/>
                </a:lnTo>
                <a:lnTo>
                  <a:pt x="3550026" y="1715062"/>
                </a:lnTo>
                <a:lnTo>
                  <a:pt x="3568752" y="1720450"/>
                </a:lnTo>
                <a:lnTo>
                  <a:pt x="3586527" y="1726789"/>
                </a:lnTo>
                <a:lnTo>
                  <a:pt x="3603349" y="1733128"/>
                </a:lnTo>
                <a:lnTo>
                  <a:pt x="3619219" y="1739467"/>
                </a:lnTo>
                <a:lnTo>
                  <a:pt x="3634454" y="1746440"/>
                </a:lnTo>
                <a:lnTo>
                  <a:pt x="3648738" y="1753413"/>
                </a:lnTo>
                <a:lnTo>
                  <a:pt x="3661751" y="1760702"/>
                </a:lnTo>
                <a:lnTo>
                  <a:pt x="3673812" y="1768626"/>
                </a:lnTo>
                <a:lnTo>
                  <a:pt x="3685239" y="1776550"/>
                </a:lnTo>
                <a:lnTo>
                  <a:pt x="3695713" y="1784157"/>
                </a:lnTo>
                <a:lnTo>
                  <a:pt x="3704600" y="1792397"/>
                </a:lnTo>
                <a:lnTo>
                  <a:pt x="3708726" y="1796834"/>
                </a:lnTo>
                <a:lnTo>
                  <a:pt x="3712535" y="1800955"/>
                </a:lnTo>
                <a:lnTo>
                  <a:pt x="3716027" y="1805075"/>
                </a:lnTo>
                <a:lnTo>
                  <a:pt x="3719518" y="1809512"/>
                </a:lnTo>
                <a:lnTo>
                  <a:pt x="3722375" y="1813950"/>
                </a:lnTo>
                <a:lnTo>
                  <a:pt x="3725231" y="1818704"/>
                </a:lnTo>
                <a:lnTo>
                  <a:pt x="3727453" y="1822824"/>
                </a:lnTo>
                <a:lnTo>
                  <a:pt x="3729357" y="1827261"/>
                </a:lnTo>
                <a:lnTo>
                  <a:pt x="3731579" y="1832015"/>
                </a:lnTo>
                <a:lnTo>
                  <a:pt x="3733166" y="1836136"/>
                </a:lnTo>
                <a:lnTo>
                  <a:pt x="3733801" y="1840890"/>
                </a:lnTo>
                <a:lnTo>
                  <a:pt x="3735071" y="1845644"/>
                </a:lnTo>
                <a:lnTo>
                  <a:pt x="3735388" y="1850081"/>
                </a:lnTo>
                <a:lnTo>
                  <a:pt x="3735388" y="1854836"/>
                </a:lnTo>
                <a:lnTo>
                  <a:pt x="3735388" y="1859590"/>
                </a:lnTo>
                <a:lnTo>
                  <a:pt x="3735071" y="1864344"/>
                </a:lnTo>
                <a:lnTo>
                  <a:pt x="3733801" y="1869098"/>
                </a:lnTo>
                <a:lnTo>
                  <a:pt x="3733166" y="1873219"/>
                </a:lnTo>
                <a:lnTo>
                  <a:pt x="3731579" y="1877973"/>
                </a:lnTo>
                <a:lnTo>
                  <a:pt x="3729357" y="1882727"/>
                </a:lnTo>
                <a:lnTo>
                  <a:pt x="3727453" y="1887164"/>
                </a:lnTo>
                <a:lnTo>
                  <a:pt x="3725231" y="1891285"/>
                </a:lnTo>
                <a:lnTo>
                  <a:pt x="3722375" y="1895722"/>
                </a:lnTo>
                <a:lnTo>
                  <a:pt x="3719518" y="1900476"/>
                </a:lnTo>
                <a:lnTo>
                  <a:pt x="3716027" y="1904913"/>
                </a:lnTo>
                <a:lnTo>
                  <a:pt x="3712535" y="1908717"/>
                </a:lnTo>
                <a:lnTo>
                  <a:pt x="3708726" y="1913154"/>
                </a:lnTo>
                <a:lnTo>
                  <a:pt x="3704600" y="1917274"/>
                </a:lnTo>
                <a:lnTo>
                  <a:pt x="3695713" y="1925515"/>
                </a:lnTo>
                <a:lnTo>
                  <a:pt x="3685239" y="1933438"/>
                </a:lnTo>
                <a:lnTo>
                  <a:pt x="3673812" y="1941362"/>
                </a:lnTo>
                <a:lnTo>
                  <a:pt x="3661751" y="1948969"/>
                </a:lnTo>
                <a:lnTo>
                  <a:pt x="3648738" y="1956259"/>
                </a:lnTo>
                <a:lnTo>
                  <a:pt x="3634454" y="1963548"/>
                </a:lnTo>
                <a:lnTo>
                  <a:pt x="3619219" y="1970521"/>
                </a:lnTo>
                <a:lnTo>
                  <a:pt x="3603349" y="1976860"/>
                </a:lnTo>
                <a:lnTo>
                  <a:pt x="3586527" y="1983199"/>
                </a:lnTo>
                <a:lnTo>
                  <a:pt x="3568752" y="1989538"/>
                </a:lnTo>
                <a:lnTo>
                  <a:pt x="3550026" y="1994926"/>
                </a:lnTo>
                <a:lnTo>
                  <a:pt x="3530664" y="2000631"/>
                </a:lnTo>
                <a:lnTo>
                  <a:pt x="3510668" y="2005702"/>
                </a:lnTo>
                <a:lnTo>
                  <a:pt x="3490037" y="2010457"/>
                </a:lnTo>
                <a:lnTo>
                  <a:pt x="3468771" y="2014577"/>
                </a:lnTo>
                <a:lnTo>
                  <a:pt x="3446870" y="2018697"/>
                </a:lnTo>
                <a:lnTo>
                  <a:pt x="3424335" y="2022184"/>
                </a:lnTo>
                <a:lnTo>
                  <a:pt x="3401165" y="2025670"/>
                </a:lnTo>
                <a:lnTo>
                  <a:pt x="3377360" y="2028523"/>
                </a:lnTo>
                <a:lnTo>
                  <a:pt x="3353237" y="2030741"/>
                </a:lnTo>
                <a:lnTo>
                  <a:pt x="3328480" y="2032643"/>
                </a:lnTo>
                <a:lnTo>
                  <a:pt x="3303722" y="2034228"/>
                </a:lnTo>
                <a:lnTo>
                  <a:pt x="3278013" y="2035495"/>
                </a:lnTo>
                <a:lnTo>
                  <a:pt x="3251986" y="2036446"/>
                </a:lnTo>
                <a:lnTo>
                  <a:pt x="3225959" y="2036763"/>
                </a:lnTo>
                <a:lnTo>
                  <a:pt x="3199615" y="2036446"/>
                </a:lnTo>
                <a:lnTo>
                  <a:pt x="3173905" y="2035495"/>
                </a:lnTo>
                <a:lnTo>
                  <a:pt x="3148196" y="2034228"/>
                </a:lnTo>
                <a:lnTo>
                  <a:pt x="3123121" y="2032643"/>
                </a:lnTo>
                <a:lnTo>
                  <a:pt x="3098681" y="2030741"/>
                </a:lnTo>
                <a:lnTo>
                  <a:pt x="3074241" y="2028523"/>
                </a:lnTo>
                <a:lnTo>
                  <a:pt x="3050436" y="2025670"/>
                </a:lnTo>
                <a:lnTo>
                  <a:pt x="3027584" y="2022184"/>
                </a:lnTo>
                <a:lnTo>
                  <a:pt x="3004731" y="2018697"/>
                </a:lnTo>
                <a:lnTo>
                  <a:pt x="2983147" y="2014577"/>
                </a:lnTo>
                <a:lnTo>
                  <a:pt x="2961564" y="2010457"/>
                </a:lnTo>
                <a:lnTo>
                  <a:pt x="2940933" y="2005702"/>
                </a:lnTo>
                <a:lnTo>
                  <a:pt x="2920937" y="2000631"/>
                </a:lnTo>
                <a:lnTo>
                  <a:pt x="2901575" y="1994926"/>
                </a:lnTo>
                <a:lnTo>
                  <a:pt x="2883483" y="1989538"/>
                </a:lnTo>
                <a:lnTo>
                  <a:pt x="2865709" y="1983199"/>
                </a:lnTo>
                <a:lnTo>
                  <a:pt x="2848569" y="1976860"/>
                </a:lnTo>
                <a:lnTo>
                  <a:pt x="2832382" y="1970521"/>
                </a:lnTo>
                <a:lnTo>
                  <a:pt x="2817464" y="1963548"/>
                </a:lnTo>
                <a:lnTo>
                  <a:pt x="2803181" y="1956259"/>
                </a:lnTo>
                <a:lnTo>
                  <a:pt x="2789850" y="1948969"/>
                </a:lnTo>
                <a:lnTo>
                  <a:pt x="2777789" y="1941362"/>
                </a:lnTo>
                <a:lnTo>
                  <a:pt x="2766362" y="1933438"/>
                </a:lnTo>
                <a:lnTo>
                  <a:pt x="2755888" y="1925515"/>
                </a:lnTo>
                <a:lnTo>
                  <a:pt x="2747001" y="1917274"/>
                </a:lnTo>
                <a:lnTo>
                  <a:pt x="2742875" y="1913154"/>
                </a:lnTo>
                <a:lnTo>
                  <a:pt x="2739066" y="1908717"/>
                </a:lnTo>
                <a:lnTo>
                  <a:pt x="2735574" y="1904913"/>
                </a:lnTo>
                <a:lnTo>
                  <a:pt x="2732400" y="1900476"/>
                </a:lnTo>
                <a:lnTo>
                  <a:pt x="2729226" y="1895722"/>
                </a:lnTo>
                <a:lnTo>
                  <a:pt x="2726370" y="1891285"/>
                </a:lnTo>
                <a:lnTo>
                  <a:pt x="2724148" y="1887164"/>
                </a:lnTo>
                <a:lnTo>
                  <a:pt x="2722244" y="1882727"/>
                </a:lnTo>
                <a:lnTo>
                  <a:pt x="2720022" y="1877973"/>
                </a:lnTo>
                <a:lnTo>
                  <a:pt x="2718435" y="1873219"/>
                </a:lnTo>
                <a:lnTo>
                  <a:pt x="2717800" y="1869098"/>
                </a:lnTo>
                <a:lnTo>
                  <a:pt x="2716530" y="1864344"/>
                </a:lnTo>
                <a:lnTo>
                  <a:pt x="2716213" y="1859590"/>
                </a:lnTo>
                <a:lnTo>
                  <a:pt x="2716213" y="1854836"/>
                </a:lnTo>
                <a:lnTo>
                  <a:pt x="2716213" y="1850081"/>
                </a:lnTo>
                <a:lnTo>
                  <a:pt x="2716530" y="1845644"/>
                </a:lnTo>
                <a:lnTo>
                  <a:pt x="2717800" y="1840890"/>
                </a:lnTo>
                <a:lnTo>
                  <a:pt x="2718435" y="1836136"/>
                </a:lnTo>
                <a:lnTo>
                  <a:pt x="2720022" y="1832015"/>
                </a:lnTo>
                <a:lnTo>
                  <a:pt x="2722244" y="1827261"/>
                </a:lnTo>
                <a:lnTo>
                  <a:pt x="2724148" y="1822824"/>
                </a:lnTo>
                <a:lnTo>
                  <a:pt x="2726370" y="1818704"/>
                </a:lnTo>
                <a:lnTo>
                  <a:pt x="2729226" y="1813950"/>
                </a:lnTo>
                <a:lnTo>
                  <a:pt x="2732400" y="1809512"/>
                </a:lnTo>
                <a:lnTo>
                  <a:pt x="2735574" y="1805075"/>
                </a:lnTo>
                <a:lnTo>
                  <a:pt x="2739066" y="1800955"/>
                </a:lnTo>
                <a:lnTo>
                  <a:pt x="2742875" y="1796834"/>
                </a:lnTo>
                <a:lnTo>
                  <a:pt x="2747001" y="1792397"/>
                </a:lnTo>
                <a:lnTo>
                  <a:pt x="2755888" y="1784157"/>
                </a:lnTo>
                <a:lnTo>
                  <a:pt x="2766362" y="1776550"/>
                </a:lnTo>
                <a:lnTo>
                  <a:pt x="2777789" y="1768626"/>
                </a:lnTo>
                <a:lnTo>
                  <a:pt x="2789850" y="1760702"/>
                </a:lnTo>
                <a:lnTo>
                  <a:pt x="2803181" y="1753413"/>
                </a:lnTo>
                <a:lnTo>
                  <a:pt x="2817464" y="1746440"/>
                </a:lnTo>
                <a:lnTo>
                  <a:pt x="2832382" y="1739467"/>
                </a:lnTo>
                <a:lnTo>
                  <a:pt x="2848569" y="1733128"/>
                </a:lnTo>
                <a:lnTo>
                  <a:pt x="2865709" y="1726789"/>
                </a:lnTo>
                <a:lnTo>
                  <a:pt x="2883483" y="1720450"/>
                </a:lnTo>
                <a:lnTo>
                  <a:pt x="2901575" y="1715062"/>
                </a:lnTo>
                <a:lnTo>
                  <a:pt x="2920937" y="1709357"/>
                </a:lnTo>
                <a:lnTo>
                  <a:pt x="2940933" y="1704286"/>
                </a:lnTo>
                <a:lnTo>
                  <a:pt x="2961564" y="1699532"/>
                </a:lnTo>
                <a:lnTo>
                  <a:pt x="2983147" y="1695411"/>
                </a:lnTo>
                <a:lnTo>
                  <a:pt x="3004731" y="1691291"/>
                </a:lnTo>
                <a:lnTo>
                  <a:pt x="3027584" y="1687805"/>
                </a:lnTo>
                <a:lnTo>
                  <a:pt x="3050436" y="1684318"/>
                </a:lnTo>
                <a:lnTo>
                  <a:pt x="3074241" y="1681466"/>
                </a:lnTo>
                <a:lnTo>
                  <a:pt x="3098681" y="1679247"/>
                </a:lnTo>
                <a:lnTo>
                  <a:pt x="3123121" y="1677028"/>
                </a:lnTo>
                <a:lnTo>
                  <a:pt x="3148196" y="1675444"/>
                </a:lnTo>
                <a:lnTo>
                  <a:pt x="3173905" y="1674493"/>
                </a:lnTo>
                <a:lnTo>
                  <a:pt x="3199615" y="1673542"/>
                </a:lnTo>
                <a:lnTo>
                  <a:pt x="3225959" y="1673225"/>
                </a:lnTo>
                <a:close/>
                <a:moveTo>
                  <a:pt x="3454389" y="0"/>
                </a:moveTo>
                <a:lnTo>
                  <a:pt x="3461374" y="0"/>
                </a:lnTo>
                <a:lnTo>
                  <a:pt x="3468995" y="635"/>
                </a:lnTo>
                <a:lnTo>
                  <a:pt x="3475981" y="1587"/>
                </a:lnTo>
                <a:lnTo>
                  <a:pt x="3482966" y="3174"/>
                </a:lnTo>
                <a:lnTo>
                  <a:pt x="3490270" y="5079"/>
                </a:lnTo>
                <a:lnTo>
                  <a:pt x="3497255" y="7300"/>
                </a:lnTo>
                <a:lnTo>
                  <a:pt x="3503923" y="9839"/>
                </a:lnTo>
                <a:lnTo>
                  <a:pt x="3510591" y="13013"/>
                </a:lnTo>
                <a:lnTo>
                  <a:pt x="3517259" y="16505"/>
                </a:lnTo>
                <a:lnTo>
                  <a:pt x="3523610" y="20314"/>
                </a:lnTo>
                <a:lnTo>
                  <a:pt x="3529643" y="24757"/>
                </a:lnTo>
                <a:lnTo>
                  <a:pt x="3535676" y="29518"/>
                </a:lnTo>
                <a:lnTo>
                  <a:pt x="3541074" y="34596"/>
                </a:lnTo>
                <a:lnTo>
                  <a:pt x="3546472" y="39992"/>
                </a:lnTo>
                <a:lnTo>
                  <a:pt x="3551235" y="45705"/>
                </a:lnTo>
                <a:lnTo>
                  <a:pt x="3555998" y="51418"/>
                </a:lnTo>
                <a:lnTo>
                  <a:pt x="3560443" y="57766"/>
                </a:lnTo>
                <a:lnTo>
                  <a:pt x="3564254" y="64113"/>
                </a:lnTo>
                <a:lnTo>
                  <a:pt x="3567746" y="70779"/>
                </a:lnTo>
                <a:lnTo>
                  <a:pt x="3570922" y="77444"/>
                </a:lnTo>
                <a:lnTo>
                  <a:pt x="3573462" y="84109"/>
                </a:lnTo>
                <a:lnTo>
                  <a:pt x="3575684" y="91410"/>
                </a:lnTo>
                <a:lnTo>
                  <a:pt x="3577590" y="98709"/>
                </a:lnTo>
                <a:lnTo>
                  <a:pt x="3579177" y="106009"/>
                </a:lnTo>
                <a:lnTo>
                  <a:pt x="3580448" y="113309"/>
                </a:lnTo>
                <a:lnTo>
                  <a:pt x="3580765" y="120927"/>
                </a:lnTo>
                <a:lnTo>
                  <a:pt x="3581400" y="128544"/>
                </a:lnTo>
                <a:lnTo>
                  <a:pt x="3580765" y="136162"/>
                </a:lnTo>
                <a:lnTo>
                  <a:pt x="3530913" y="1012801"/>
                </a:lnTo>
                <a:lnTo>
                  <a:pt x="3529960" y="1019149"/>
                </a:lnTo>
                <a:lnTo>
                  <a:pt x="3529326" y="1025814"/>
                </a:lnTo>
                <a:lnTo>
                  <a:pt x="3528055" y="1032162"/>
                </a:lnTo>
                <a:lnTo>
                  <a:pt x="3526785" y="1038510"/>
                </a:lnTo>
                <a:lnTo>
                  <a:pt x="3524880" y="1044541"/>
                </a:lnTo>
                <a:lnTo>
                  <a:pt x="3522975" y="1050254"/>
                </a:lnTo>
                <a:lnTo>
                  <a:pt x="3520434" y="1056284"/>
                </a:lnTo>
                <a:lnTo>
                  <a:pt x="3518212" y="1062315"/>
                </a:lnTo>
                <a:lnTo>
                  <a:pt x="3515354" y="1067710"/>
                </a:lnTo>
                <a:lnTo>
                  <a:pt x="3512179" y="1072789"/>
                </a:lnTo>
                <a:lnTo>
                  <a:pt x="3508686" y="1077867"/>
                </a:lnTo>
                <a:lnTo>
                  <a:pt x="3505193" y="1083263"/>
                </a:lnTo>
                <a:lnTo>
                  <a:pt x="3501700" y="1087706"/>
                </a:lnTo>
                <a:lnTo>
                  <a:pt x="3497572" y="1092467"/>
                </a:lnTo>
                <a:lnTo>
                  <a:pt x="3493445" y="1096910"/>
                </a:lnTo>
                <a:lnTo>
                  <a:pt x="3488999" y="1101354"/>
                </a:lnTo>
                <a:lnTo>
                  <a:pt x="3484554" y="1105163"/>
                </a:lnTo>
                <a:lnTo>
                  <a:pt x="3479791" y="1108654"/>
                </a:lnTo>
                <a:lnTo>
                  <a:pt x="3474710" y="1112463"/>
                </a:lnTo>
                <a:lnTo>
                  <a:pt x="3469630" y="1115319"/>
                </a:lnTo>
                <a:lnTo>
                  <a:pt x="3464550" y="1118493"/>
                </a:lnTo>
                <a:lnTo>
                  <a:pt x="3459152" y="1121350"/>
                </a:lnTo>
                <a:lnTo>
                  <a:pt x="3453436" y="1123889"/>
                </a:lnTo>
                <a:lnTo>
                  <a:pt x="3448038" y="1126111"/>
                </a:lnTo>
                <a:lnTo>
                  <a:pt x="3442005" y="1128015"/>
                </a:lnTo>
                <a:lnTo>
                  <a:pt x="3435972" y="1129602"/>
                </a:lnTo>
                <a:lnTo>
                  <a:pt x="3430256" y="1130871"/>
                </a:lnTo>
                <a:lnTo>
                  <a:pt x="3423906" y="1132141"/>
                </a:lnTo>
                <a:lnTo>
                  <a:pt x="3417873" y="1132776"/>
                </a:lnTo>
                <a:lnTo>
                  <a:pt x="3411522" y="1133093"/>
                </a:lnTo>
                <a:lnTo>
                  <a:pt x="3405490" y="1133093"/>
                </a:lnTo>
                <a:lnTo>
                  <a:pt x="3398504" y="1132776"/>
                </a:lnTo>
                <a:lnTo>
                  <a:pt x="3392471" y="1132458"/>
                </a:lnTo>
                <a:lnTo>
                  <a:pt x="3386120" y="1131189"/>
                </a:lnTo>
                <a:lnTo>
                  <a:pt x="3379770" y="1129919"/>
                </a:lnTo>
                <a:lnTo>
                  <a:pt x="3373736" y="1128332"/>
                </a:lnTo>
                <a:lnTo>
                  <a:pt x="3368021" y="1126745"/>
                </a:lnTo>
                <a:lnTo>
                  <a:pt x="3361988" y="1124524"/>
                </a:lnTo>
                <a:lnTo>
                  <a:pt x="3356590" y="1122302"/>
                </a:lnTo>
                <a:lnTo>
                  <a:pt x="3350874" y="1119763"/>
                </a:lnTo>
                <a:lnTo>
                  <a:pt x="3345476" y="1116589"/>
                </a:lnTo>
                <a:lnTo>
                  <a:pt x="3340396" y="1113415"/>
                </a:lnTo>
                <a:lnTo>
                  <a:pt x="3334998" y="1109924"/>
                </a:lnTo>
                <a:lnTo>
                  <a:pt x="3330553" y="1106432"/>
                </a:lnTo>
                <a:lnTo>
                  <a:pt x="3325790" y="1102306"/>
                </a:lnTo>
                <a:lnTo>
                  <a:pt x="3321344" y="1098497"/>
                </a:lnTo>
                <a:lnTo>
                  <a:pt x="3316899" y="1094054"/>
                </a:lnTo>
                <a:lnTo>
                  <a:pt x="3312771" y="1089293"/>
                </a:lnTo>
                <a:lnTo>
                  <a:pt x="3308961" y="1084849"/>
                </a:lnTo>
                <a:lnTo>
                  <a:pt x="3305150" y="1080089"/>
                </a:lnTo>
                <a:lnTo>
                  <a:pt x="3301975" y="1074693"/>
                </a:lnTo>
                <a:lnTo>
                  <a:pt x="3298482" y="1069615"/>
                </a:lnTo>
                <a:lnTo>
                  <a:pt x="3295625" y="1064219"/>
                </a:lnTo>
                <a:lnTo>
                  <a:pt x="3293084" y="1058823"/>
                </a:lnTo>
                <a:lnTo>
                  <a:pt x="3290544" y="1053110"/>
                </a:lnTo>
                <a:lnTo>
                  <a:pt x="3288639" y="1047397"/>
                </a:lnTo>
                <a:lnTo>
                  <a:pt x="3286734" y="1041367"/>
                </a:lnTo>
                <a:lnTo>
                  <a:pt x="3285146" y="1035019"/>
                </a:lnTo>
                <a:lnTo>
                  <a:pt x="3283558" y="1028988"/>
                </a:lnTo>
                <a:lnTo>
                  <a:pt x="3282606" y="1022640"/>
                </a:lnTo>
                <a:lnTo>
                  <a:pt x="3281971" y="1015975"/>
                </a:lnTo>
                <a:lnTo>
                  <a:pt x="3281654" y="1009627"/>
                </a:lnTo>
                <a:lnTo>
                  <a:pt x="3281018" y="1003597"/>
                </a:lnTo>
                <a:lnTo>
                  <a:pt x="3281654" y="996614"/>
                </a:lnTo>
                <a:lnTo>
                  <a:pt x="3306103" y="573529"/>
                </a:lnTo>
                <a:lnTo>
                  <a:pt x="3299118" y="568768"/>
                </a:lnTo>
                <a:lnTo>
                  <a:pt x="2057582" y="2162081"/>
                </a:lnTo>
                <a:lnTo>
                  <a:pt x="2052502" y="2168112"/>
                </a:lnTo>
                <a:lnTo>
                  <a:pt x="2047422" y="2173825"/>
                </a:lnTo>
                <a:lnTo>
                  <a:pt x="2042024" y="2178903"/>
                </a:lnTo>
                <a:lnTo>
                  <a:pt x="2036626" y="2183981"/>
                </a:lnTo>
                <a:lnTo>
                  <a:pt x="2030592" y="2188742"/>
                </a:lnTo>
                <a:lnTo>
                  <a:pt x="2024877" y="2193186"/>
                </a:lnTo>
                <a:lnTo>
                  <a:pt x="2018844" y="2197629"/>
                </a:lnTo>
                <a:lnTo>
                  <a:pt x="2012493" y="2201121"/>
                </a:lnTo>
                <a:lnTo>
                  <a:pt x="2006143" y="2204612"/>
                </a:lnTo>
                <a:lnTo>
                  <a:pt x="1999475" y="2207786"/>
                </a:lnTo>
                <a:lnTo>
                  <a:pt x="1992807" y="2210642"/>
                </a:lnTo>
                <a:lnTo>
                  <a:pt x="1986139" y="2213182"/>
                </a:lnTo>
                <a:lnTo>
                  <a:pt x="1979470" y="2215403"/>
                </a:lnTo>
                <a:lnTo>
                  <a:pt x="1972485" y="2217308"/>
                </a:lnTo>
                <a:lnTo>
                  <a:pt x="1965499" y="2218577"/>
                </a:lnTo>
                <a:lnTo>
                  <a:pt x="1958514" y="2219529"/>
                </a:lnTo>
                <a:lnTo>
                  <a:pt x="1951528" y="2220482"/>
                </a:lnTo>
                <a:lnTo>
                  <a:pt x="1944225" y="2221116"/>
                </a:lnTo>
                <a:lnTo>
                  <a:pt x="1937239" y="2221116"/>
                </a:lnTo>
                <a:lnTo>
                  <a:pt x="1929619" y="2221116"/>
                </a:lnTo>
                <a:lnTo>
                  <a:pt x="1922633" y="2220482"/>
                </a:lnTo>
                <a:lnTo>
                  <a:pt x="1915647" y="2219529"/>
                </a:lnTo>
                <a:lnTo>
                  <a:pt x="1908344" y="2218577"/>
                </a:lnTo>
                <a:lnTo>
                  <a:pt x="1901358" y="2216990"/>
                </a:lnTo>
                <a:lnTo>
                  <a:pt x="1894690" y="2214769"/>
                </a:lnTo>
                <a:lnTo>
                  <a:pt x="1887387" y="2212547"/>
                </a:lnTo>
                <a:lnTo>
                  <a:pt x="1880402" y="2210008"/>
                </a:lnTo>
                <a:lnTo>
                  <a:pt x="1873734" y="2207151"/>
                </a:lnTo>
                <a:lnTo>
                  <a:pt x="1867066" y="2203977"/>
                </a:lnTo>
                <a:lnTo>
                  <a:pt x="1860715" y="2199851"/>
                </a:lnTo>
                <a:lnTo>
                  <a:pt x="1854047" y="2196042"/>
                </a:lnTo>
                <a:lnTo>
                  <a:pt x="1847696" y="2191599"/>
                </a:lnTo>
                <a:lnTo>
                  <a:pt x="1229469" y="1731062"/>
                </a:lnTo>
                <a:lnTo>
                  <a:pt x="271487" y="2768937"/>
                </a:lnTo>
                <a:lnTo>
                  <a:pt x="266406" y="2774967"/>
                </a:lnTo>
                <a:lnTo>
                  <a:pt x="260691" y="2780680"/>
                </a:lnTo>
                <a:lnTo>
                  <a:pt x="254975" y="2785759"/>
                </a:lnTo>
                <a:lnTo>
                  <a:pt x="248942" y="2791154"/>
                </a:lnTo>
                <a:lnTo>
                  <a:pt x="242592" y="2795915"/>
                </a:lnTo>
                <a:lnTo>
                  <a:pt x="236241" y="2800041"/>
                </a:lnTo>
                <a:lnTo>
                  <a:pt x="230208" y="2804167"/>
                </a:lnTo>
                <a:lnTo>
                  <a:pt x="223223" y="2807659"/>
                </a:lnTo>
                <a:lnTo>
                  <a:pt x="216554" y="2810833"/>
                </a:lnTo>
                <a:lnTo>
                  <a:pt x="209886" y="2814007"/>
                </a:lnTo>
                <a:lnTo>
                  <a:pt x="202901" y="2816228"/>
                </a:lnTo>
                <a:lnTo>
                  <a:pt x="195915" y="2818767"/>
                </a:lnTo>
                <a:lnTo>
                  <a:pt x="188612" y="2820354"/>
                </a:lnTo>
                <a:lnTo>
                  <a:pt x="181309" y="2821941"/>
                </a:lnTo>
                <a:lnTo>
                  <a:pt x="174006" y="2822894"/>
                </a:lnTo>
                <a:lnTo>
                  <a:pt x="166703" y="2823846"/>
                </a:lnTo>
                <a:lnTo>
                  <a:pt x="159082" y="2824163"/>
                </a:lnTo>
                <a:lnTo>
                  <a:pt x="152096" y="2824163"/>
                </a:lnTo>
                <a:lnTo>
                  <a:pt x="144476" y="2823846"/>
                </a:lnTo>
                <a:lnTo>
                  <a:pt x="136855" y="2823528"/>
                </a:lnTo>
                <a:lnTo>
                  <a:pt x="129552" y="2822259"/>
                </a:lnTo>
                <a:lnTo>
                  <a:pt x="122249" y="2820672"/>
                </a:lnTo>
                <a:lnTo>
                  <a:pt x="114945" y="2819085"/>
                </a:lnTo>
                <a:lnTo>
                  <a:pt x="107642" y="2816546"/>
                </a:lnTo>
                <a:lnTo>
                  <a:pt x="100657" y="2814324"/>
                </a:lnTo>
                <a:lnTo>
                  <a:pt x="93671" y="2811467"/>
                </a:lnTo>
                <a:lnTo>
                  <a:pt x="87003" y="2807976"/>
                </a:lnTo>
                <a:lnTo>
                  <a:pt x="80335" y="2804485"/>
                </a:lnTo>
                <a:lnTo>
                  <a:pt x="73349" y="2800359"/>
                </a:lnTo>
                <a:lnTo>
                  <a:pt x="66681" y="2796233"/>
                </a:lnTo>
                <a:lnTo>
                  <a:pt x="60331" y="2791472"/>
                </a:lnTo>
                <a:lnTo>
                  <a:pt x="54298" y="2785759"/>
                </a:lnTo>
                <a:lnTo>
                  <a:pt x="48265" y="2780680"/>
                </a:lnTo>
                <a:lnTo>
                  <a:pt x="42867" y="2774967"/>
                </a:lnTo>
                <a:lnTo>
                  <a:pt x="37469" y="2768937"/>
                </a:lnTo>
                <a:lnTo>
                  <a:pt x="32388" y="2762906"/>
                </a:lnTo>
                <a:lnTo>
                  <a:pt x="28260" y="2756876"/>
                </a:lnTo>
                <a:lnTo>
                  <a:pt x="23815" y="2749893"/>
                </a:lnTo>
                <a:lnTo>
                  <a:pt x="19687" y="2743228"/>
                </a:lnTo>
                <a:lnTo>
                  <a:pt x="16194" y="2736563"/>
                </a:lnTo>
                <a:lnTo>
                  <a:pt x="13019" y="2729580"/>
                </a:lnTo>
                <a:lnTo>
                  <a:pt x="10479" y="2722280"/>
                </a:lnTo>
                <a:lnTo>
                  <a:pt x="7938" y="2715297"/>
                </a:lnTo>
                <a:lnTo>
                  <a:pt x="5716" y="2708315"/>
                </a:lnTo>
                <a:lnTo>
                  <a:pt x="3811" y="2700697"/>
                </a:lnTo>
                <a:lnTo>
                  <a:pt x="2540" y="2693080"/>
                </a:lnTo>
                <a:lnTo>
                  <a:pt x="1270" y="2685780"/>
                </a:lnTo>
                <a:lnTo>
                  <a:pt x="635" y="2678162"/>
                </a:lnTo>
                <a:lnTo>
                  <a:pt x="0" y="2670228"/>
                </a:lnTo>
                <a:lnTo>
                  <a:pt x="0" y="2662927"/>
                </a:lnTo>
                <a:lnTo>
                  <a:pt x="0" y="2655310"/>
                </a:lnTo>
                <a:lnTo>
                  <a:pt x="953" y="2648010"/>
                </a:lnTo>
                <a:lnTo>
                  <a:pt x="1588" y="2640075"/>
                </a:lnTo>
                <a:lnTo>
                  <a:pt x="3176" y="2632458"/>
                </a:lnTo>
                <a:lnTo>
                  <a:pt x="4763" y="2625158"/>
                </a:lnTo>
                <a:lnTo>
                  <a:pt x="6668" y="2617858"/>
                </a:lnTo>
                <a:lnTo>
                  <a:pt x="9526" y="2610558"/>
                </a:lnTo>
                <a:lnTo>
                  <a:pt x="12384" y="2603258"/>
                </a:lnTo>
                <a:lnTo>
                  <a:pt x="15559" y="2596275"/>
                </a:lnTo>
                <a:lnTo>
                  <a:pt x="19052" y="2588975"/>
                </a:lnTo>
                <a:lnTo>
                  <a:pt x="22545" y="2582310"/>
                </a:lnTo>
                <a:lnTo>
                  <a:pt x="26990" y="2575644"/>
                </a:lnTo>
                <a:lnTo>
                  <a:pt x="31753" y="2569297"/>
                </a:lnTo>
                <a:lnTo>
                  <a:pt x="36516" y="2562631"/>
                </a:lnTo>
                <a:lnTo>
                  <a:pt x="1086264" y="1414621"/>
                </a:lnTo>
                <a:lnTo>
                  <a:pt x="1091027" y="1408908"/>
                </a:lnTo>
                <a:lnTo>
                  <a:pt x="1096742" y="1403829"/>
                </a:lnTo>
                <a:lnTo>
                  <a:pt x="1101823" y="1398751"/>
                </a:lnTo>
                <a:lnTo>
                  <a:pt x="1107221" y="1393990"/>
                </a:lnTo>
                <a:lnTo>
                  <a:pt x="1113254" y="1389229"/>
                </a:lnTo>
                <a:lnTo>
                  <a:pt x="1119287" y="1385103"/>
                </a:lnTo>
                <a:lnTo>
                  <a:pt x="1125002" y="1381295"/>
                </a:lnTo>
                <a:lnTo>
                  <a:pt x="1131353" y="1377803"/>
                </a:lnTo>
                <a:lnTo>
                  <a:pt x="1137703" y="1374629"/>
                </a:lnTo>
                <a:lnTo>
                  <a:pt x="1144054" y="1371455"/>
                </a:lnTo>
                <a:lnTo>
                  <a:pt x="1150722" y="1368599"/>
                </a:lnTo>
                <a:lnTo>
                  <a:pt x="1157390" y="1366694"/>
                </a:lnTo>
                <a:lnTo>
                  <a:pt x="1164058" y="1364790"/>
                </a:lnTo>
                <a:lnTo>
                  <a:pt x="1170726" y="1362568"/>
                </a:lnTo>
                <a:lnTo>
                  <a:pt x="1177394" y="1361616"/>
                </a:lnTo>
                <a:lnTo>
                  <a:pt x="1184698" y="1360347"/>
                </a:lnTo>
                <a:lnTo>
                  <a:pt x="1191683" y="1360029"/>
                </a:lnTo>
                <a:lnTo>
                  <a:pt x="1198351" y="1359712"/>
                </a:lnTo>
                <a:lnTo>
                  <a:pt x="1205654" y="1359077"/>
                </a:lnTo>
                <a:lnTo>
                  <a:pt x="1212640" y="1359712"/>
                </a:lnTo>
                <a:lnTo>
                  <a:pt x="1219626" y="1360347"/>
                </a:lnTo>
                <a:lnTo>
                  <a:pt x="1226294" y="1361299"/>
                </a:lnTo>
                <a:lnTo>
                  <a:pt x="1233597" y="1362251"/>
                </a:lnTo>
                <a:lnTo>
                  <a:pt x="1240582" y="1363838"/>
                </a:lnTo>
                <a:lnTo>
                  <a:pt x="1247251" y="1365742"/>
                </a:lnTo>
                <a:lnTo>
                  <a:pt x="1253919" y="1368281"/>
                </a:lnTo>
                <a:lnTo>
                  <a:pt x="1260904" y="1371138"/>
                </a:lnTo>
                <a:lnTo>
                  <a:pt x="1267572" y="1373677"/>
                </a:lnTo>
                <a:lnTo>
                  <a:pt x="1274240" y="1376851"/>
                </a:lnTo>
                <a:lnTo>
                  <a:pt x="1280591" y="1380977"/>
                </a:lnTo>
                <a:lnTo>
                  <a:pt x="1286942" y="1384786"/>
                </a:lnTo>
                <a:lnTo>
                  <a:pt x="1292975" y="1389229"/>
                </a:lnTo>
                <a:lnTo>
                  <a:pt x="1907709" y="1846910"/>
                </a:lnTo>
                <a:lnTo>
                  <a:pt x="3043507" y="389124"/>
                </a:lnTo>
                <a:lnTo>
                  <a:pt x="3023186" y="374841"/>
                </a:lnTo>
                <a:lnTo>
                  <a:pt x="2660568" y="470377"/>
                </a:lnTo>
                <a:lnTo>
                  <a:pt x="2654853" y="471646"/>
                </a:lnTo>
                <a:lnTo>
                  <a:pt x="2648502" y="472598"/>
                </a:lnTo>
                <a:lnTo>
                  <a:pt x="2642152" y="473551"/>
                </a:lnTo>
                <a:lnTo>
                  <a:pt x="2635801" y="473868"/>
                </a:lnTo>
                <a:lnTo>
                  <a:pt x="2629450" y="474185"/>
                </a:lnTo>
                <a:lnTo>
                  <a:pt x="2623418" y="473868"/>
                </a:lnTo>
                <a:lnTo>
                  <a:pt x="2617384" y="473551"/>
                </a:lnTo>
                <a:lnTo>
                  <a:pt x="2611352" y="472598"/>
                </a:lnTo>
                <a:lnTo>
                  <a:pt x="2605318" y="471964"/>
                </a:lnTo>
                <a:lnTo>
                  <a:pt x="2599603" y="470377"/>
                </a:lnTo>
                <a:lnTo>
                  <a:pt x="2593570" y="468790"/>
                </a:lnTo>
                <a:lnTo>
                  <a:pt x="2587537" y="466885"/>
                </a:lnTo>
                <a:lnTo>
                  <a:pt x="2582139" y="464346"/>
                </a:lnTo>
                <a:lnTo>
                  <a:pt x="2576741" y="462124"/>
                </a:lnTo>
                <a:lnTo>
                  <a:pt x="2571660" y="459268"/>
                </a:lnTo>
                <a:lnTo>
                  <a:pt x="2565945" y="456094"/>
                </a:lnTo>
                <a:lnTo>
                  <a:pt x="2560864" y="452920"/>
                </a:lnTo>
                <a:lnTo>
                  <a:pt x="2556102" y="449429"/>
                </a:lnTo>
                <a:lnTo>
                  <a:pt x="2551339" y="445937"/>
                </a:lnTo>
                <a:lnTo>
                  <a:pt x="2546576" y="441811"/>
                </a:lnTo>
                <a:lnTo>
                  <a:pt x="2542448" y="437685"/>
                </a:lnTo>
                <a:lnTo>
                  <a:pt x="2538002" y="433242"/>
                </a:lnTo>
                <a:lnTo>
                  <a:pt x="2533875" y="428481"/>
                </a:lnTo>
                <a:lnTo>
                  <a:pt x="2530064" y="423402"/>
                </a:lnTo>
                <a:lnTo>
                  <a:pt x="2526572" y="418324"/>
                </a:lnTo>
                <a:lnTo>
                  <a:pt x="2523396" y="413246"/>
                </a:lnTo>
                <a:lnTo>
                  <a:pt x="2520221" y="407533"/>
                </a:lnTo>
                <a:lnTo>
                  <a:pt x="2517363" y="402137"/>
                </a:lnTo>
                <a:lnTo>
                  <a:pt x="2514823" y="396107"/>
                </a:lnTo>
                <a:lnTo>
                  <a:pt x="2512283" y="390394"/>
                </a:lnTo>
                <a:lnTo>
                  <a:pt x="2510378" y="384046"/>
                </a:lnTo>
                <a:lnTo>
                  <a:pt x="2508472" y="377698"/>
                </a:lnTo>
                <a:lnTo>
                  <a:pt x="2507202" y="371350"/>
                </a:lnTo>
                <a:lnTo>
                  <a:pt x="2505932" y="364685"/>
                </a:lnTo>
                <a:lnTo>
                  <a:pt x="2505297" y="358337"/>
                </a:lnTo>
                <a:lnTo>
                  <a:pt x="2504980" y="351989"/>
                </a:lnTo>
                <a:lnTo>
                  <a:pt x="2504344" y="345641"/>
                </a:lnTo>
                <a:lnTo>
                  <a:pt x="2504344" y="339293"/>
                </a:lnTo>
                <a:lnTo>
                  <a:pt x="2505297" y="332946"/>
                </a:lnTo>
                <a:lnTo>
                  <a:pt x="2505615" y="326915"/>
                </a:lnTo>
                <a:lnTo>
                  <a:pt x="2506885" y="320567"/>
                </a:lnTo>
                <a:lnTo>
                  <a:pt x="2508155" y="314537"/>
                </a:lnTo>
                <a:lnTo>
                  <a:pt x="2509425" y="308506"/>
                </a:lnTo>
                <a:lnTo>
                  <a:pt x="2511648" y="302793"/>
                </a:lnTo>
                <a:lnTo>
                  <a:pt x="2513870" y="296763"/>
                </a:lnTo>
                <a:lnTo>
                  <a:pt x="2516410" y="291367"/>
                </a:lnTo>
                <a:lnTo>
                  <a:pt x="2518633" y="285654"/>
                </a:lnTo>
                <a:lnTo>
                  <a:pt x="2521808" y="280576"/>
                </a:lnTo>
                <a:lnTo>
                  <a:pt x="2524984" y="275180"/>
                </a:lnTo>
                <a:lnTo>
                  <a:pt x="2528159" y="270102"/>
                </a:lnTo>
                <a:lnTo>
                  <a:pt x="2531970" y="265341"/>
                </a:lnTo>
                <a:lnTo>
                  <a:pt x="2535462" y="260580"/>
                </a:lnTo>
                <a:lnTo>
                  <a:pt x="2539908" y="256136"/>
                </a:lnTo>
                <a:lnTo>
                  <a:pt x="2544353" y="251693"/>
                </a:lnTo>
                <a:lnTo>
                  <a:pt x="2548481" y="247567"/>
                </a:lnTo>
                <a:lnTo>
                  <a:pt x="2553244" y="243441"/>
                </a:lnTo>
                <a:lnTo>
                  <a:pt x="2558642" y="239949"/>
                </a:lnTo>
                <a:lnTo>
                  <a:pt x="2563722" y="236458"/>
                </a:lnTo>
                <a:lnTo>
                  <a:pt x="2568803" y="233284"/>
                </a:lnTo>
                <a:lnTo>
                  <a:pt x="2574201" y="230428"/>
                </a:lnTo>
                <a:lnTo>
                  <a:pt x="2579916" y="227889"/>
                </a:lnTo>
                <a:lnTo>
                  <a:pt x="2585632" y="225349"/>
                </a:lnTo>
                <a:lnTo>
                  <a:pt x="2591982" y="223445"/>
                </a:lnTo>
                <a:lnTo>
                  <a:pt x="2598015" y="221541"/>
                </a:lnTo>
                <a:lnTo>
                  <a:pt x="3425176" y="4126"/>
                </a:lnTo>
                <a:lnTo>
                  <a:pt x="3432162" y="2222"/>
                </a:lnTo>
                <a:lnTo>
                  <a:pt x="3439782" y="952"/>
                </a:lnTo>
                <a:lnTo>
                  <a:pt x="3446768" y="318"/>
                </a:lnTo>
                <a:lnTo>
                  <a:pt x="3454389" y="0"/>
                </a:ln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chemeClr val="bg1"/>
              </a:solidFill>
              <a:ea charset="-122" panose="02010600030101010101" pitchFamily="2" typeface="宋体"/>
            </a:endParaRPr>
          </a:p>
        </p:txBody>
      </p:sp>
      <p:sp>
        <p:nvSpPr>
          <p:cNvPr id="8" name="TextBox 7"/>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重点客户</a:t>
            </a:r>
          </a:p>
        </p:txBody>
      </p:sp>
      <p:grpSp>
        <p:nvGrpSpPr>
          <p:cNvPr id="5" name="组合 4"/>
          <p:cNvGrpSpPr/>
          <p:nvPr/>
        </p:nvGrpSpPr>
        <p:grpSpPr>
          <a:xfrm>
            <a:off x="7807659" y="1340768"/>
            <a:ext cx="3040075" cy="2020624"/>
            <a:chOff x="4304043" y="1286668"/>
            <a:chExt cx="3837944" cy="2757793"/>
          </a:xfrm>
          <a:effectLst>
            <a:outerShdw algn="tr" blurRad="381000" dir="8100000" dist="254000" rotWithShape="0">
              <a:prstClr val="black">
                <a:alpha val="40000"/>
              </a:prstClr>
            </a:outerShdw>
          </a:effectLst>
        </p:grpSpPr>
        <p:sp>
          <p:nvSpPr>
            <p:cNvPr id="6" name="圆角矩形 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1326939" y="1340768"/>
            <a:ext cx="3040075" cy="2020624"/>
            <a:chOff x="4304043" y="1286668"/>
            <a:chExt cx="3837944" cy="2757793"/>
          </a:xfrm>
          <a:effectLst>
            <a:outerShdw algn="tr" blurRad="381000" dir="8100000" dist="254000" rotWithShape="0">
              <a:prstClr val="black">
                <a:alpha val="40000"/>
              </a:prstClr>
            </a:outerShdw>
          </a:effectLst>
        </p:grpSpPr>
        <p:sp>
          <p:nvSpPr>
            <p:cNvPr id="12" name="圆角矩形 11"/>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圆角矩形 12"/>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4" name="Picture 2"/>
          <p:cNvPicPr>
            <a:picLocks noChangeArrowheads="1" noChangeAspect="1"/>
          </p:cNvPicPr>
          <p:nvPr/>
        </p:nvPicPr>
        <p:blipFill>
          <a:blip r:embed="rId4">
            <a:extLst>
              <a:ext uri="{28A0092B-C50C-407E-A947-70E740481C1C}">
                <a14:useLocalDpi/>
              </a:ext>
            </a:extLst>
          </a:blip>
          <a:stretch>
            <a:fillRect/>
          </a:stretch>
        </p:blipFill>
        <p:spPr bwMode="auto">
          <a:xfrm>
            <a:off x="1525945" y="1471963"/>
            <a:ext cx="2642063" cy="1724762"/>
          </a:xfrm>
          <a:prstGeom prst="roundRect">
            <a:avLst/>
          </a:prstGeom>
          <a:noFill/>
          <a:ln>
            <a:noFill/>
          </a:ln>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Lst>
        </p:spPr>
      </p:pic>
      <p:grpSp>
        <p:nvGrpSpPr>
          <p:cNvPr id="15" name="组合 14"/>
          <p:cNvGrpSpPr/>
          <p:nvPr/>
        </p:nvGrpSpPr>
        <p:grpSpPr>
          <a:xfrm>
            <a:off x="4567391" y="1340768"/>
            <a:ext cx="3040075" cy="2020624"/>
            <a:chOff x="4304043" y="1286668"/>
            <a:chExt cx="3837944" cy="2757793"/>
          </a:xfrm>
          <a:effectLst>
            <a:outerShdw algn="tr" blurRad="381000" dir="8100000" dist="254000" rotWithShape="0">
              <a:prstClr val="black">
                <a:alpha val="40000"/>
              </a:prstClr>
            </a:outerShdw>
          </a:effectLst>
        </p:grpSpPr>
        <p:sp>
          <p:nvSpPr>
            <p:cNvPr id="16" name="圆角矩形 15"/>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18" name="Picture 2"/>
          <p:cNvPicPr>
            <a:picLocks noChangeArrowheads="1" noChangeAspect="1"/>
          </p:cNvPicPr>
          <p:nvPr/>
        </p:nvPicPr>
        <p:blipFill>
          <a:blip r:embed="rId5">
            <a:extLst>
              <a:ext uri="{28A0092B-C50C-407E-A947-70E740481C1C}">
                <a14:useLocalDpi/>
              </a:ext>
            </a:extLst>
          </a:blip>
          <a:srcRect b="4995" l="362" r="388" t="-103"/>
          <a:stretch>
            <a:fillRect/>
          </a:stretch>
        </p:blipFill>
        <p:spPr bwMode="auto">
          <a:xfrm>
            <a:off x="4757792" y="1471962"/>
            <a:ext cx="2659272" cy="1724763"/>
          </a:xfrm>
          <a:prstGeom prst="round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pic>
        <p:nvPicPr>
          <p:cNvPr descr="E:\图片素材库\jpg\商务\图片包\631.jpg" id="19" name="Picture 7"/>
          <p:cNvPicPr>
            <a:picLocks noChangeArrowheads="1"/>
          </p:cNvPicPr>
          <p:nvPr/>
        </p:nvPicPr>
        <p:blipFill>
          <a:blip r:embed="rId6">
            <a:extLst>
              <a:ext uri="{28A0092B-C50C-407E-A947-70E740481C1C}">
                <a14:useLocalDpi/>
              </a:ext>
            </a:extLst>
          </a:blip>
          <a:stretch>
            <a:fillRect/>
          </a:stretch>
        </p:blipFill>
        <p:spPr bwMode="auto">
          <a:xfrm>
            <a:off x="7978077" y="1457445"/>
            <a:ext cx="2699238" cy="1745492"/>
          </a:xfrm>
          <a:prstGeom prst="roundRect">
            <a:avLst/>
          </a:prstGeom>
          <a:noFill/>
          <a:ln w="28575">
            <a:noFill/>
          </a:ln>
          <a:extLst>
            <a:ext uri="{909E8E84-426E-40DD-AFC4-6F175D3DCCD1}">
              <a14:hiddenFill>
                <a:solidFill>
                  <a:srgbClr val="FFFFFF"/>
                </a:solidFill>
              </a14:hiddenFill>
            </a:ext>
          </a:extLst>
        </p:spPr>
      </p:pic>
      <p:grpSp>
        <p:nvGrpSpPr>
          <p:cNvPr id="20" name="组合 19"/>
          <p:cNvGrpSpPr/>
          <p:nvPr/>
        </p:nvGrpSpPr>
        <p:grpSpPr>
          <a:xfrm>
            <a:off x="2462760" y="3721432"/>
            <a:ext cx="604724" cy="619860"/>
            <a:chOff x="2462760" y="4047589"/>
            <a:chExt cx="604724" cy="619860"/>
          </a:xfrm>
        </p:grpSpPr>
        <p:grpSp>
          <p:nvGrpSpPr>
            <p:cNvPr id="21" name="Group 30"/>
            <p:cNvGrpSpPr/>
            <p:nvPr/>
          </p:nvGrpSpPr>
          <p:grpSpPr>
            <a:xfrm rot="18970732">
              <a:off x="2462760" y="4047589"/>
              <a:ext cx="604724" cy="619860"/>
              <a:chOff x="2230996" y="2123275"/>
              <a:chExt cx="1883855" cy="1931012"/>
            </a:xfrm>
          </p:grpSpPr>
          <p:sp>
            <p:nvSpPr>
              <p:cNvPr id="26"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gradFill>
              <a:ln algn="ctr" cap="flat" cmpd="sng" w="9525">
                <a:gradFill flip="none" rotWithShape="1">
                  <a:gsLst>
                    <a:gs pos="0">
                      <a:schemeClr val="bg1"/>
                    </a:gs>
                    <a:gs pos="100000">
                      <a:schemeClr val="bg1">
                        <a:lumMod val="75000"/>
                      </a:schemeClr>
                    </a:gs>
                  </a:gsLst>
                  <a:lin ang="0" scaled="0"/>
                </a:gradFill>
                <a:prstDash val="solid"/>
              </a:ln>
              <a:effectLst>
                <a:outerShdw algn="tr" blurRad="127000" dir="270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charset="-122" typeface="宋体"/>
                </a:endParaRPr>
              </a:p>
            </p:txBody>
          </p:sp>
          <p:sp>
            <p:nvSpPr>
              <p:cNvPr id="27" name="椭圆 80"/>
              <p:cNvSpPr/>
              <p:nvPr/>
            </p:nvSpPr>
            <p:spPr bwMode="auto">
              <a:xfrm rot="21529268">
                <a:off x="2454989" y="2391060"/>
                <a:ext cx="1392630" cy="1395452"/>
              </a:xfrm>
              <a:prstGeom prst="roundRect">
                <a:avLst/>
              </a:prstGeom>
              <a:solidFill>
                <a:srgbClr val="0070C0"/>
              </a:solidFill>
              <a:ln algn="ctr" cap="flat" cmpd="sng" w="9525">
                <a:gradFill flip="none" rotWithShape="1">
                  <a:gsLst>
                    <a:gs pos="0">
                      <a:schemeClr val="bg1">
                        <a:lumMod val="65000"/>
                      </a:schemeClr>
                    </a:gs>
                    <a:gs pos="100000">
                      <a:schemeClr val="bg1"/>
                    </a:gs>
                  </a:gsLst>
                  <a:lin ang="5400000" scaled="1"/>
                </a:gradFill>
                <a:prstDash val="solid"/>
              </a:ln>
              <a:effectLst>
                <a:innerShdw blurRad="76200" dir="16200000" dist="25400">
                  <a:prstClr val="black">
                    <a:alpha val="50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22" name="Group 20"/>
            <p:cNvGrpSpPr/>
            <p:nvPr/>
          </p:nvGrpSpPr>
          <p:grpSpPr>
            <a:xfrm>
              <a:off x="2619741" y="4207604"/>
              <a:ext cx="285018" cy="290643"/>
              <a:chOff x="7160655" y="2178006"/>
              <a:chExt cx="379359" cy="386846"/>
            </a:xfrm>
            <a:solidFill>
              <a:schemeClr val="bg1"/>
            </a:solidFill>
          </p:grpSpPr>
          <p:sp>
            <p:nvSpPr>
              <p:cNvPr id="23" name="Freeform 36"/>
              <p:cNvSpPr>
                <a:spLocks noEditPoints="1"/>
              </p:cNvSpPr>
              <p:nvPr/>
            </p:nvSpPr>
            <p:spPr bwMode="auto">
              <a:xfrm>
                <a:off x="7277956" y="2178006"/>
                <a:ext cx="262058" cy="262058"/>
              </a:xfrm>
              <a:custGeom>
                <a:gdLst>
                  <a:gd fmla="*/ 65 w 79" name="T0"/>
                  <a:gd fmla="*/ 14 h 79" name="T1"/>
                  <a:gd fmla="*/ 14 w 79" name="T2"/>
                  <a:gd fmla="*/ 14 h 79" name="T3"/>
                  <a:gd fmla="*/ 11 w 79" name="T4"/>
                  <a:gd fmla="*/ 63 h 79" name="T5"/>
                  <a:gd fmla="*/ 11 w 79" name="T6"/>
                  <a:gd fmla="*/ 63 h 79" name="T7"/>
                  <a:gd fmla="*/ 17 w 79" name="T8"/>
                  <a:gd fmla="*/ 68 h 79" name="T9"/>
                  <a:gd fmla="*/ 64 w 79" name="T10"/>
                  <a:gd fmla="*/ 65 h 79" name="T11"/>
                  <a:gd fmla="*/ 65 w 79" name="T12"/>
                  <a:gd fmla="*/ 14 h 79" name="T13"/>
                  <a:gd fmla="*/ 58 w 79" name="T14"/>
                  <a:gd fmla="*/ 59 h 79" name="T15"/>
                  <a:gd fmla="*/ 20 w 79" name="T16"/>
                  <a:gd fmla="*/ 59 h 79" name="T17"/>
                  <a:gd fmla="*/ 20 w 79" name="T18"/>
                  <a:gd fmla="*/ 21 h 79" name="T19"/>
                  <a:gd fmla="*/ 58 w 79" name="T20"/>
                  <a:gd fmla="*/ 21 h 79" name="T21"/>
                  <a:gd fmla="*/ 58 w 79" name="T22"/>
                  <a:gd fmla="*/ 59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4" name="Freeform 37"/>
              <p:cNvSpPr/>
              <p:nvPr/>
            </p:nvSpPr>
            <p:spPr bwMode="auto">
              <a:xfrm>
                <a:off x="7160655" y="2400130"/>
                <a:ext cx="159730" cy="164722"/>
              </a:xfrm>
              <a:custGeom>
                <a:gdLst>
                  <a:gd fmla="*/ 0 w 64" name="T0"/>
                  <a:gd fmla="*/ 52 h 66" name="T1"/>
                  <a:gd fmla="*/ 12 w 64" name="T2"/>
                  <a:gd fmla="*/ 66 h 66" name="T3"/>
                  <a:gd fmla="*/ 64 w 64" name="T4"/>
                  <a:gd fmla="*/ 8 h 66" name="T5"/>
                  <a:gd fmla="*/ 55 w 64" name="T6"/>
                  <a:gd fmla="*/ 0 h 66" name="T7"/>
                  <a:gd fmla="*/ 0 w 64" name="T8"/>
                  <a:gd fmla="*/ 52 h 66" name="T9"/>
                </a:gdLst>
                <a:cxnLst>
                  <a:cxn ang="0">
                    <a:pos x="T0" y="T1"/>
                  </a:cxn>
                  <a:cxn ang="0">
                    <a:pos x="T2" y="T3"/>
                  </a:cxn>
                  <a:cxn ang="0">
                    <a:pos x="T4" y="T5"/>
                  </a:cxn>
                  <a:cxn ang="0">
                    <a:pos x="T6" y="T7"/>
                  </a:cxn>
                  <a:cxn ang="0">
                    <a:pos x="T8" y="T9"/>
                  </a:cxn>
                </a:cxnLst>
                <a:rect b="b" l="0" r="r" t="0"/>
                <a:pathLst>
                  <a:path h="66" w="64">
                    <a:moveTo>
                      <a:pt x="0" y="52"/>
                    </a:moveTo>
                    <a:lnTo>
                      <a:pt x="12" y="66"/>
                    </a:lnTo>
                    <a:lnTo>
                      <a:pt x="64" y="8"/>
                    </a:lnTo>
                    <a:lnTo>
                      <a:pt x="55" y="0"/>
                    </a:lnTo>
                    <a:lnTo>
                      <a:pt x="0" y="5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25" name="Freeform 38"/>
              <p:cNvSpPr/>
              <p:nvPr/>
            </p:nvSpPr>
            <p:spPr bwMode="auto">
              <a:xfrm>
                <a:off x="7412728" y="2265358"/>
                <a:ext cx="99831" cy="119797"/>
              </a:xfrm>
              <a:custGeom>
                <a:gdLst>
                  <a:gd fmla="*/ 16 w 30" name="T0"/>
                  <a:gd fmla="*/ 0 h 36" name="T1"/>
                  <a:gd fmla="*/ 0 w 30" name="T2"/>
                  <a:gd fmla="*/ 34 h 36" name="T3"/>
                  <a:gd fmla="*/ 6 w 30" name="T4"/>
                  <a:gd fmla="*/ 36 h 36" name="T5"/>
                  <a:gd fmla="*/ 16 w 30" name="T6"/>
                  <a:gd fmla="*/ 0 h 36" name="T7"/>
                </a:gdLst>
                <a:cxnLst>
                  <a:cxn ang="0">
                    <a:pos x="T0" y="T1"/>
                  </a:cxn>
                  <a:cxn ang="0">
                    <a:pos x="T2" y="T3"/>
                  </a:cxn>
                  <a:cxn ang="0">
                    <a:pos x="T4" y="T5"/>
                  </a:cxn>
                  <a:cxn ang="0">
                    <a:pos x="T6" y="T7"/>
                  </a:cxn>
                </a:cxnLst>
                <a:rect b="b" l="0" r="r" t="0"/>
                <a:pathLst>
                  <a:path h="36" w="30">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28" name="组合 27"/>
          <p:cNvGrpSpPr/>
          <p:nvPr/>
        </p:nvGrpSpPr>
        <p:grpSpPr>
          <a:xfrm>
            <a:off x="5786351" y="3721432"/>
            <a:ext cx="604724" cy="619860"/>
            <a:chOff x="5786351" y="4047589"/>
            <a:chExt cx="604724" cy="619860"/>
          </a:xfrm>
        </p:grpSpPr>
        <p:grpSp>
          <p:nvGrpSpPr>
            <p:cNvPr id="29" name="Group 30"/>
            <p:cNvGrpSpPr/>
            <p:nvPr/>
          </p:nvGrpSpPr>
          <p:grpSpPr>
            <a:xfrm rot="18970732">
              <a:off x="5786351" y="4047589"/>
              <a:ext cx="604724" cy="619860"/>
              <a:chOff x="2230996" y="2123275"/>
              <a:chExt cx="1883855" cy="1931012"/>
            </a:xfrm>
          </p:grpSpPr>
          <p:sp>
            <p:nvSpPr>
              <p:cNvPr id="34"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gradFill>
              <a:ln algn="ctr" cap="flat" cmpd="sng" w="9525">
                <a:gradFill flip="none" rotWithShape="1">
                  <a:gsLst>
                    <a:gs pos="0">
                      <a:schemeClr val="bg1"/>
                    </a:gs>
                    <a:gs pos="100000">
                      <a:schemeClr val="bg1">
                        <a:lumMod val="75000"/>
                      </a:schemeClr>
                    </a:gs>
                  </a:gsLst>
                  <a:lin ang="0" scaled="0"/>
                </a:gradFill>
                <a:prstDash val="solid"/>
              </a:ln>
              <a:effectLst>
                <a:outerShdw algn="tr" blurRad="127000" dir="270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charset="-122" typeface="宋体"/>
                </a:endParaRPr>
              </a:p>
            </p:txBody>
          </p:sp>
          <p:sp>
            <p:nvSpPr>
              <p:cNvPr id="35" name="椭圆 80"/>
              <p:cNvSpPr/>
              <p:nvPr/>
            </p:nvSpPr>
            <p:spPr bwMode="auto">
              <a:xfrm rot="21529268">
                <a:off x="2454989" y="2391060"/>
                <a:ext cx="1392630" cy="1395452"/>
              </a:xfrm>
              <a:prstGeom prst="roundRect">
                <a:avLst/>
              </a:prstGeom>
              <a:solidFill>
                <a:schemeClr val="tx1">
                  <a:lumMod val="50000"/>
                  <a:lumOff val="50000"/>
                </a:schemeClr>
              </a:solidFill>
              <a:ln algn="ctr" cap="flat" cmpd="sng" w="9525">
                <a:gradFill flip="none" rotWithShape="1">
                  <a:gsLst>
                    <a:gs pos="0">
                      <a:schemeClr val="bg1">
                        <a:lumMod val="65000"/>
                      </a:schemeClr>
                    </a:gs>
                    <a:gs pos="100000">
                      <a:schemeClr val="bg1"/>
                    </a:gs>
                  </a:gsLst>
                  <a:lin ang="5400000" scaled="1"/>
                </a:gradFill>
                <a:prstDash val="solid"/>
              </a:ln>
              <a:effectLst>
                <a:innerShdw blurRad="76200" dir="16200000" dist="25400">
                  <a:prstClr val="black">
                    <a:alpha val="50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30" name="Group 31"/>
            <p:cNvGrpSpPr/>
            <p:nvPr/>
          </p:nvGrpSpPr>
          <p:grpSpPr>
            <a:xfrm>
              <a:off x="5960012" y="4264283"/>
              <a:ext cx="284677" cy="177285"/>
              <a:chOff x="2942785" y="3296116"/>
              <a:chExt cx="416796" cy="259561"/>
            </a:xfrm>
            <a:solidFill>
              <a:schemeClr val="bg1"/>
            </a:solidFill>
          </p:grpSpPr>
          <p:sp>
            <p:nvSpPr>
              <p:cNvPr id="31" name="Freeform 95"/>
              <p:cNvSpPr>
                <a:spLocks noEditPoints="1"/>
              </p:cNvSpPr>
              <p:nvPr/>
            </p:nvSpPr>
            <p:spPr bwMode="auto">
              <a:xfrm>
                <a:off x="2942785" y="3296116"/>
                <a:ext cx="416796" cy="259561"/>
              </a:xfrm>
              <a:custGeom>
                <a:gdLst>
                  <a:gd fmla="*/ 113 w 125" name="T0"/>
                  <a:gd fmla="*/ 18 h 78" name="T1"/>
                  <a:gd fmla="*/ 113 w 125" name="T2"/>
                  <a:gd fmla="*/ 0 h 78" name="T3"/>
                  <a:gd fmla="*/ 0 w 125" name="T4"/>
                  <a:gd fmla="*/ 0 h 78" name="T5"/>
                  <a:gd fmla="*/ 0 w 125" name="T6"/>
                  <a:gd fmla="*/ 78 h 78" name="T7"/>
                  <a:gd fmla="*/ 113 w 125" name="T8"/>
                  <a:gd fmla="*/ 78 h 78" name="T9"/>
                  <a:gd fmla="*/ 113 w 125" name="T10"/>
                  <a:gd fmla="*/ 60 h 78" name="T11"/>
                  <a:gd fmla="*/ 125 w 125" name="T12"/>
                  <a:gd fmla="*/ 54 h 78" name="T13"/>
                  <a:gd fmla="*/ 125 w 125" name="T14"/>
                  <a:gd fmla="*/ 25 h 78" name="T15"/>
                  <a:gd fmla="*/ 113 w 125" name="T16"/>
                  <a:gd fmla="*/ 18 h 78" name="T17"/>
                  <a:gd fmla="*/ 104 w 125" name="T18"/>
                  <a:gd fmla="*/ 68 h 78" name="T19"/>
                  <a:gd fmla="*/ 10 w 125" name="T20"/>
                  <a:gd fmla="*/ 68 h 78" name="T21"/>
                  <a:gd fmla="*/ 10 w 125" name="T22"/>
                  <a:gd fmla="*/ 9 h 78" name="T23"/>
                  <a:gd fmla="*/ 104 w 125" name="T24"/>
                  <a:gd fmla="*/ 9 h 78" name="T25"/>
                  <a:gd fmla="*/ 104 w 125" name="T26"/>
                  <a:gd fmla="*/ 68 h 7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78" w="125">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2" name="Rectangle 96"/>
              <p:cNvSpPr>
                <a:spLocks noChangeArrowheads="1"/>
              </p:cNvSpPr>
              <p:nvPr/>
            </p:nvSpPr>
            <p:spPr bwMode="auto">
              <a:xfrm>
                <a:off x="3000187" y="3351023"/>
                <a:ext cx="79865" cy="144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33" name="Rectangle 97"/>
              <p:cNvSpPr>
                <a:spLocks noChangeArrowheads="1"/>
              </p:cNvSpPr>
              <p:nvPr/>
            </p:nvSpPr>
            <p:spPr bwMode="auto">
              <a:xfrm>
                <a:off x="3092532" y="3351023"/>
                <a:ext cx="77370" cy="14475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grpSp>
        <p:nvGrpSpPr>
          <p:cNvPr id="36" name="组合 35"/>
          <p:cNvGrpSpPr/>
          <p:nvPr/>
        </p:nvGrpSpPr>
        <p:grpSpPr>
          <a:xfrm>
            <a:off x="9035666" y="3721432"/>
            <a:ext cx="604724" cy="619860"/>
            <a:chOff x="9035666" y="4047589"/>
            <a:chExt cx="604724" cy="619860"/>
          </a:xfrm>
        </p:grpSpPr>
        <p:grpSp>
          <p:nvGrpSpPr>
            <p:cNvPr id="37" name="Group 30"/>
            <p:cNvGrpSpPr/>
            <p:nvPr/>
          </p:nvGrpSpPr>
          <p:grpSpPr>
            <a:xfrm rot="18970732">
              <a:off x="9035666" y="4047589"/>
              <a:ext cx="604724" cy="619860"/>
              <a:chOff x="2230996" y="2123275"/>
              <a:chExt cx="1883855" cy="1931012"/>
            </a:xfrm>
          </p:grpSpPr>
          <p:sp>
            <p:nvSpPr>
              <p:cNvPr id="50" name="任意多边形 82"/>
              <p:cNvSpPr/>
              <p:nvPr/>
            </p:nvSpPr>
            <p:spPr bwMode="auto">
              <a:xfrm rot="5329268">
                <a:off x="2207418" y="2146853"/>
                <a:ext cx="1931012" cy="1883855"/>
              </a:xfrm>
              <a:prstGeom prst="roundRect">
                <a:avLst/>
              </a:prstGeom>
              <a:gradFill flip="none" rotWithShape="1">
                <a:gsLst>
                  <a:gs pos="100000">
                    <a:srgbClr val="FFFFFF"/>
                  </a:gs>
                  <a:gs pos="0">
                    <a:srgbClr val="FFFFFF">
                      <a:lumMod val="72000"/>
                    </a:srgbClr>
                  </a:gs>
                </a:gsLst>
                <a:lin ang="0" scaled="0"/>
              </a:gradFill>
              <a:ln algn="ctr" cap="flat" cmpd="sng" w="9525">
                <a:gradFill flip="none" rotWithShape="1">
                  <a:gsLst>
                    <a:gs pos="0">
                      <a:schemeClr val="bg1"/>
                    </a:gs>
                    <a:gs pos="100000">
                      <a:schemeClr val="bg1">
                        <a:lumMod val="75000"/>
                      </a:schemeClr>
                    </a:gs>
                  </a:gsLst>
                  <a:lin ang="0" scaled="0"/>
                </a:gradFill>
                <a:prstDash val="solid"/>
              </a:ln>
              <a:effectLst>
                <a:outerShdw algn="tr" blurRad="127000" dir="2700000" dist="63500" rotWithShape="0" sx="102000" sy="102000">
                  <a:prstClr val="black">
                    <a:alpha val="39000"/>
                  </a:prstClr>
                </a:outerShdw>
              </a:effectLst>
            </p:spPr>
            <p:txBody>
              <a:bodyPr anchor="ct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rgbClr val="FFFFFF"/>
                  </a:solidFill>
                  <a:effectLst/>
                  <a:uLnTx/>
                  <a:uFillTx/>
                  <a:latin typeface="Arial"/>
                  <a:ea charset="-122" typeface="宋体"/>
                </a:endParaRPr>
              </a:p>
            </p:txBody>
          </p:sp>
          <p:sp>
            <p:nvSpPr>
              <p:cNvPr id="51" name="椭圆 80"/>
              <p:cNvSpPr/>
              <p:nvPr/>
            </p:nvSpPr>
            <p:spPr bwMode="auto">
              <a:xfrm rot="21529268">
                <a:off x="2454989" y="2391060"/>
                <a:ext cx="1392630" cy="1395452"/>
              </a:xfrm>
              <a:prstGeom prst="roundRect">
                <a:avLst/>
              </a:prstGeom>
              <a:solidFill>
                <a:srgbClr val="0070C0"/>
              </a:solidFill>
              <a:ln algn="ctr" cap="flat" cmpd="sng" w="9525">
                <a:gradFill flip="none" rotWithShape="1">
                  <a:gsLst>
                    <a:gs pos="0">
                      <a:schemeClr val="bg1">
                        <a:lumMod val="65000"/>
                      </a:schemeClr>
                    </a:gs>
                    <a:gs pos="100000">
                      <a:schemeClr val="bg1"/>
                    </a:gs>
                  </a:gsLst>
                  <a:lin ang="5400000" scaled="1"/>
                </a:gradFill>
                <a:prstDash val="solid"/>
              </a:ln>
              <a:effectLst>
                <a:innerShdw blurRad="76200" dir="16200000" dist="25400">
                  <a:prstClr val="black">
                    <a:alpha val="50000"/>
                  </a:prstClr>
                </a:innerShdw>
              </a:effectLst>
            </p:spPr>
            <p:txBody>
              <a:bodyPr anchor="ctr"/>
              <a:lstStyle>
                <a:lvl1pPr eaLnBrk="0" hangingPunct="0">
                  <a:defRPr>
                    <a:solidFill>
                      <a:schemeClr val="tx1"/>
                    </a:solidFill>
                    <a:latin charset="0" panose="020b0604020202020204" pitchFamily="34" typeface="Arial"/>
                    <a:ea charset="-122" panose="02010600030101010101" pitchFamily="2" typeface="宋体"/>
                  </a:defRPr>
                </a:lvl1pPr>
                <a:lvl2pPr eaLnBrk="0" hangingPunct="0" indent="-285750" marL="742950">
                  <a:defRPr>
                    <a:solidFill>
                      <a:schemeClr val="tx1"/>
                    </a:solidFill>
                    <a:latin charset="0" panose="020b0604020202020204" pitchFamily="34" typeface="Arial"/>
                    <a:ea charset="-122" panose="02010600030101010101" pitchFamily="2" typeface="宋体"/>
                  </a:defRPr>
                </a:lvl2pPr>
                <a:lvl3pPr eaLnBrk="0" hangingPunct="0" indent="-228600" marL="1143000">
                  <a:defRPr>
                    <a:solidFill>
                      <a:schemeClr val="tx1"/>
                    </a:solidFill>
                    <a:latin charset="0" panose="020b0604020202020204" pitchFamily="34" typeface="Arial"/>
                    <a:ea charset="-122" panose="02010600030101010101" pitchFamily="2" typeface="宋体"/>
                  </a:defRPr>
                </a:lvl3pPr>
                <a:lvl4pPr eaLnBrk="0" hangingPunct="0" indent="-228600" marL="1600200">
                  <a:defRPr>
                    <a:solidFill>
                      <a:schemeClr val="tx1"/>
                    </a:solidFill>
                    <a:latin charset="0" panose="020b0604020202020204" pitchFamily="34" typeface="Arial"/>
                    <a:ea charset="-122" panose="02010600030101010101" pitchFamily="2" typeface="宋体"/>
                  </a:defRPr>
                </a:lvl4pPr>
                <a:lvl5pPr eaLnBrk="0" hangingPunct="0" indent="-228600" marL="2057400">
                  <a:defRPr>
                    <a:solidFill>
                      <a:schemeClr val="tx1"/>
                    </a:solidFill>
                    <a:latin charset="0" panose="020b0604020202020204" pitchFamily="34" typeface="Arial"/>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anose="020b0604020202020204" pitchFamily="34" typeface="Arial"/>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anose="020b0604020202020204" pitchFamily="34" typeface="Arial"/>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anose="020b0604020202020204" pitchFamily="34" typeface="Arial"/>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anose="020b0604020202020204" pitchFamily="34" typeface="Arial"/>
                    <a:ea charset="-122" panose="02010600030101010101" pitchFamily="2" typeface="宋体"/>
                  </a:defRPr>
                </a:lvl9pPr>
              </a:lstStyle>
              <a:p>
                <a:pPr algn="ctr" defTabSz="914400" eaLnBrk="1" fontAlgn="base"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rgbClr val="FFFFFF"/>
                  </a:solidFill>
                  <a:effectLst/>
                  <a:uLnTx/>
                  <a:uFillTx/>
                  <a:latin charset="0" panose="020b0604020202020204" pitchFamily="34" typeface="Arial"/>
                  <a:ea charset="-122" panose="02010600030101010101" pitchFamily="2" typeface="宋体"/>
                </a:endParaRPr>
              </a:p>
            </p:txBody>
          </p:sp>
        </p:grpSp>
        <p:grpSp>
          <p:nvGrpSpPr>
            <p:cNvPr id="38" name="Group 23"/>
            <p:cNvGrpSpPr/>
            <p:nvPr/>
          </p:nvGrpSpPr>
          <p:grpSpPr>
            <a:xfrm>
              <a:off x="9228931" y="4230883"/>
              <a:ext cx="265925" cy="231832"/>
              <a:chOff x="7540014" y="4306907"/>
              <a:chExt cx="389342" cy="339426"/>
            </a:xfrm>
            <a:solidFill>
              <a:schemeClr val="bg1"/>
            </a:solidFill>
          </p:grpSpPr>
          <p:sp>
            <p:nvSpPr>
              <p:cNvPr id="39" name="Freeform 110"/>
              <p:cNvSpPr/>
              <p:nvPr/>
            </p:nvSpPr>
            <p:spPr bwMode="auto">
              <a:xfrm>
                <a:off x="7799575" y="4409234"/>
                <a:ext cx="102328" cy="102328"/>
              </a:xfrm>
              <a:custGeom>
                <a:gdLst>
                  <a:gd fmla="*/ 0 w 41" name="T0"/>
                  <a:gd fmla="*/ 39 h 41" name="T1"/>
                  <a:gd fmla="*/ 3 w 41" name="T2"/>
                  <a:gd fmla="*/ 41 h 41" name="T3"/>
                  <a:gd fmla="*/ 41 w 41" name="T4"/>
                  <a:gd fmla="*/ 3 h 41" name="T5"/>
                  <a:gd fmla="*/ 39 w 41" name="T6"/>
                  <a:gd fmla="*/ 0 h 41" name="T7"/>
                  <a:gd fmla="*/ 0 w 41" name="T8"/>
                  <a:gd fmla="*/ 39 h 41" name="T9"/>
                </a:gdLst>
                <a:cxnLst>
                  <a:cxn ang="0">
                    <a:pos x="T0" y="T1"/>
                  </a:cxn>
                  <a:cxn ang="0">
                    <a:pos x="T2" y="T3"/>
                  </a:cxn>
                  <a:cxn ang="0">
                    <a:pos x="T4" y="T5"/>
                  </a:cxn>
                  <a:cxn ang="0">
                    <a:pos x="T6" y="T7"/>
                  </a:cxn>
                  <a:cxn ang="0">
                    <a:pos x="T8" y="T9"/>
                  </a:cxn>
                </a:cxnLst>
                <a:rect b="b" l="0" r="r" t="0"/>
                <a:pathLst>
                  <a:path h="41" w="41">
                    <a:moveTo>
                      <a:pt x="0" y="39"/>
                    </a:moveTo>
                    <a:lnTo>
                      <a:pt x="3" y="41"/>
                    </a:lnTo>
                    <a:lnTo>
                      <a:pt x="41" y="3"/>
                    </a:lnTo>
                    <a:lnTo>
                      <a:pt x="39" y="0"/>
                    </a:lnTo>
                    <a:lnTo>
                      <a:pt x="0" y="39"/>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0" name="Freeform 111"/>
              <p:cNvSpPr/>
              <p:nvPr/>
            </p:nvSpPr>
            <p:spPr bwMode="auto">
              <a:xfrm>
                <a:off x="7777112" y="4381780"/>
                <a:ext cx="109814" cy="114806"/>
              </a:xfrm>
              <a:custGeom>
                <a:gdLst>
                  <a:gd fmla="*/ 37 w 44" name="T0"/>
                  <a:gd fmla="*/ 0 h 46" name="T1"/>
                  <a:gd fmla="*/ 0 w 44" name="T2"/>
                  <a:gd fmla="*/ 39 h 46" name="T3"/>
                  <a:gd fmla="*/ 6 w 44" name="T4"/>
                  <a:gd fmla="*/ 46 h 46" name="T5"/>
                  <a:gd fmla="*/ 44 w 44" name="T6"/>
                  <a:gd fmla="*/ 8 h 46" name="T7"/>
                  <a:gd fmla="*/ 37 w 44" name="T8"/>
                  <a:gd fmla="*/ 0 h 46" name="T9"/>
                </a:gdLst>
                <a:cxnLst>
                  <a:cxn ang="0">
                    <a:pos x="T0" y="T1"/>
                  </a:cxn>
                  <a:cxn ang="0">
                    <a:pos x="T2" y="T3"/>
                  </a:cxn>
                  <a:cxn ang="0">
                    <a:pos x="T4" y="T5"/>
                  </a:cxn>
                  <a:cxn ang="0">
                    <a:pos x="T6" y="T7"/>
                  </a:cxn>
                  <a:cxn ang="0">
                    <a:pos x="T8" y="T9"/>
                  </a:cxn>
                </a:cxnLst>
                <a:rect b="b" l="0" r="r" t="0"/>
                <a:pathLst>
                  <a:path h="46" w="44">
                    <a:moveTo>
                      <a:pt x="37" y="0"/>
                    </a:moveTo>
                    <a:lnTo>
                      <a:pt x="0" y="39"/>
                    </a:lnTo>
                    <a:lnTo>
                      <a:pt x="6" y="46"/>
                    </a:lnTo>
                    <a:lnTo>
                      <a:pt x="44" y="8"/>
                    </a:lnTo>
                    <a:lnTo>
                      <a:pt x="3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1" name="Freeform 112"/>
              <p:cNvSpPr/>
              <p:nvPr/>
            </p:nvSpPr>
            <p:spPr bwMode="auto">
              <a:xfrm>
                <a:off x="7757146" y="4366805"/>
                <a:ext cx="104823" cy="104823"/>
              </a:xfrm>
              <a:custGeom>
                <a:gdLst>
                  <a:gd fmla="*/ 0 w 42" name="T0"/>
                  <a:gd fmla="*/ 38 h 42" name="T1"/>
                  <a:gd fmla="*/ 4 w 42" name="T2"/>
                  <a:gd fmla="*/ 42 h 42" name="T3"/>
                  <a:gd fmla="*/ 42 w 42" name="T4"/>
                  <a:gd fmla="*/ 4 h 42" name="T5"/>
                  <a:gd fmla="*/ 38 w 42" name="T6"/>
                  <a:gd fmla="*/ 0 h 42" name="T7"/>
                  <a:gd fmla="*/ 0 w 42" name="T8"/>
                  <a:gd fmla="*/ 38 h 42" name="T9"/>
                </a:gdLst>
                <a:cxnLst>
                  <a:cxn ang="0">
                    <a:pos x="T0" y="T1"/>
                  </a:cxn>
                  <a:cxn ang="0">
                    <a:pos x="T2" y="T3"/>
                  </a:cxn>
                  <a:cxn ang="0">
                    <a:pos x="T4" y="T5"/>
                  </a:cxn>
                  <a:cxn ang="0">
                    <a:pos x="T6" y="T7"/>
                  </a:cxn>
                  <a:cxn ang="0">
                    <a:pos x="T8" y="T9"/>
                  </a:cxn>
                </a:cxnLst>
                <a:rect b="b" l="0" r="r" t="0"/>
                <a:pathLst>
                  <a:path h="42" w="42">
                    <a:moveTo>
                      <a:pt x="0" y="38"/>
                    </a:moveTo>
                    <a:lnTo>
                      <a:pt x="4" y="42"/>
                    </a:lnTo>
                    <a:lnTo>
                      <a:pt x="42" y="4"/>
                    </a:lnTo>
                    <a:lnTo>
                      <a:pt x="38" y="0"/>
                    </a:lnTo>
                    <a:lnTo>
                      <a:pt x="0" y="38"/>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2" name="Freeform 113"/>
              <p:cNvSpPr/>
              <p:nvPr/>
            </p:nvSpPr>
            <p:spPr bwMode="auto">
              <a:xfrm>
                <a:off x="7729693" y="4469133"/>
                <a:ext cx="69882" cy="69882"/>
              </a:xfrm>
              <a:custGeom>
                <a:gdLst>
                  <a:gd fmla="*/ 28 w 28" name="T0"/>
                  <a:gd fmla="*/ 20 h 28" name="T1"/>
                  <a:gd fmla="*/ 8 w 28" name="T2"/>
                  <a:gd fmla="*/ 0 h 28" name="T3"/>
                  <a:gd fmla="*/ 0 w 28" name="T4"/>
                  <a:gd fmla="*/ 20 h 28" name="T5"/>
                  <a:gd fmla="*/ 9 w 28" name="T6"/>
                  <a:gd fmla="*/ 28 h 28" name="T7"/>
                  <a:gd fmla="*/ 28 w 28" name="T8"/>
                  <a:gd fmla="*/ 20 h 28" name="T9"/>
                </a:gdLst>
                <a:cxnLst>
                  <a:cxn ang="0">
                    <a:pos x="T0" y="T1"/>
                  </a:cxn>
                  <a:cxn ang="0">
                    <a:pos x="T2" y="T3"/>
                  </a:cxn>
                  <a:cxn ang="0">
                    <a:pos x="T4" y="T5"/>
                  </a:cxn>
                  <a:cxn ang="0">
                    <a:pos x="T6" y="T7"/>
                  </a:cxn>
                  <a:cxn ang="0">
                    <a:pos x="T8" y="T9"/>
                  </a:cxn>
                </a:cxnLst>
                <a:rect b="b" l="0" r="r" t="0"/>
                <a:pathLst>
                  <a:path h="28" w="28">
                    <a:moveTo>
                      <a:pt x="28" y="20"/>
                    </a:moveTo>
                    <a:lnTo>
                      <a:pt x="8" y="0"/>
                    </a:lnTo>
                    <a:lnTo>
                      <a:pt x="0" y="20"/>
                    </a:lnTo>
                    <a:lnTo>
                      <a:pt x="9" y="28"/>
                    </a:lnTo>
                    <a:lnTo>
                      <a:pt x="28" y="2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3" name="Freeform 114"/>
              <p:cNvSpPr/>
              <p:nvPr/>
            </p:nvSpPr>
            <p:spPr bwMode="auto">
              <a:xfrm>
                <a:off x="7712222" y="4526535"/>
                <a:ext cx="34941" cy="32446"/>
              </a:xfrm>
              <a:custGeom>
                <a:gdLst>
                  <a:gd fmla="*/ 0 w 14" name="T0"/>
                  <a:gd fmla="*/ 13 h 13" name="T1"/>
                  <a:gd fmla="*/ 14 w 14" name="T2"/>
                  <a:gd fmla="*/ 6 h 13" name="T3"/>
                  <a:gd fmla="*/ 6 w 14" name="T4"/>
                  <a:gd fmla="*/ 0 h 13" name="T5"/>
                  <a:gd fmla="*/ 0 w 14" name="T6"/>
                  <a:gd fmla="*/ 13 h 13" name="T7"/>
                </a:gdLst>
                <a:cxnLst>
                  <a:cxn ang="0">
                    <a:pos x="T0" y="T1"/>
                  </a:cxn>
                  <a:cxn ang="0">
                    <a:pos x="T2" y="T3"/>
                  </a:cxn>
                  <a:cxn ang="0">
                    <a:pos x="T4" y="T5"/>
                  </a:cxn>
                  <a:cxn ang="0">
                    <a:pos x="T6" y="T7"/>
                  </a:cxn>
                </a:cxnLst>
                <a:rect b="b" l="0" r="r" t="0"/>
                <a:pathLst>
                  <a:path h="13" w="14">
                    <a:moveTo>
                      <a:pt x="0" y="13"/>
                    </a:moveTo>
                    <a:lnTo>
                      <a:pt x="14" y="6"/>
                    </a:lnTo>
                    <a:lnTo>
                      <a:pt x="6" y="0"/>
                    </a:lnTo>
                    <a:lnTo>
                      <a:pt x="0" y="13"/>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4" name="Freeform 115"/>
              <p:cNvSpPr/>
              <p:nvPr/>
            </p:nvSpPr>
            <p:spPr bwMode="auto">
              <a:xfrm>
                <a:off x="7859474" y="4341848"/>
                <a:ext cx="69882" cy="69882"/>
              </a:xfrm>
              <a:custGeom>
                <a:gdLst>
                  <a:gd fmla="*/ 7 w 28" name="T0"/>
                  <a:gd fmla="*/ 0 h 28" name="T1"/>
                  <a:gd fmla="*/ 0 w 28" name="T2"/>
                  <a:gd fmla="*/ 8 h 28" name="T3"/>
                  <a:gd fmla="*/ 20 w 28" name="T4"/>
                  <a:gd fmla="*/ 28 h 28" name="T5"/>
                  <a:gd fmla="*/ 28 w 28" name="T6"/>
                  <a:gd fmla="*/ 20 h 28" name="T7"/>
                  <a:gd fmla="*/ 7 w 28" name="T8"/>
                  <a:gd fmla="*/ 0 h 28" name="T9"/>
                </a:gdLst>
                <a:cxnLst>
                  <a:cxn ang="0">
                    <a:pos x="T0" y="T1"/>
                  </a:cxn>
                  <a:cxn ang="0">
                    <a:pos x="T2" y="T3"/>
                  </a:cxn>
                  <a:cxn ang="0">
                    <a:pos x="T4" y="T5"/>
                  </a:cxn>
                  <a:cxn ang="0">
                    <a:pos x="T6" y="T7"/>
                  </a:cxn>
                  <a:cxn ang="0">
                    <a:pos x="T8" y="T9"/>
                  </a:cxn>
                </a:cxnLst>
                <a:rect b="b" l="0" r="r" t="0"/>
                <a:pathLst>
                  <a:path h="28" w="28">
                    <a:moveTo>
                      <a:pt x="7" y="0"/>
                    </a:moveTo>
                    <a:lnTo>
                      <a:pt x="0" y="8"/>
                    </a:lnTo>
                    <a:lnTo>
                      <a:pt x="20" y="28"/>
                    </a:lnTo>
                    <a:lnTo>
                      <a:pt x="28" y="20"/>
                    </a:lnTo>
                    <a:lnTo>
                      <a:pt x="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5" name="Freeform 116"/>
              <p:cNvSpPr/>
              <p:nvPr/>
            </p:nvSpPr>
            <p:spPr bwMode="auto">
              <a:xfrm>
                <a:off x="7540014" y="4306907"/>
                <a:ext cx="279527" cy="339426"/>
              </a:xfrm>
              <a:custGeom>
                <a:gdLst>
                  <a:gd fmla="*/ 104 w 112" name="T0"/>
                  <a:gd fmla="*/ 101 h 136" name="T1"/>
                  <a:gd fmla="*/ 83 w 112" name="T2"/>
                  <a:gd fmla="*/ 101 h 136" name="T3"/>
                  <a:gd fmla="*/ 83 w 112" name="T4"/>
                  <a:gd fmla="*/ 129 h 136" name="T5"/>
                  <a:gd fmla="*/ 7 w 112" name="T6"/>
                  <a:gd fmla="*/ 129 h 136" name="T7"/>
                  <a:gd fmla="*/ 7 w 112" name="T8"/>
                  <a:gd fmla="*/ 32 h 136" name="T9"/>
                  <a:gd fmla="*/ 104 w 112" name="T10"/>
                  <a:gd fmla="*/ 32 h 136" name="T11"/>
                  <a:gd fmla="*/ 104 w 112" name="T12"/>
                  <a:gd fmla="*/ 40 h 136" name="T13"/>
                  <a:gd fmla="*/ 112 w 112" name="T14"/>
                  <a:gd fmla="*/ 32 h 136" name="T15"/>
                  <a:gd fmla="*/ 112 w 112" name="T16"/>
                  <a:gd fmla="*/ 6 h 136" name="T17"/>
                  <a:gd fmla="*/ 97 w 112" name="T18"/>
                  <a:gd fmla="*/ 6 h 136" name="T19"/>
                  <a:gd fmla="*/ 97 w 112" name="T20"/>
                  <a:gd fmla="*/ 20 h 136" name="T21"/>
                  <a:gd fmla="*/ 95 w 112" name="T22"/>
                  <a:gd fmla="*/ 20 h 136" name="T23"/>
                  <a:gd fmla="*/ 95 w 112" name="T24"/>
                  <a:gd fmla="*/ 0 h 136" name="T25"/>
                  <a:gd fmla="*/ 89 w 112" name="T26"/>
                  <a:gd fmla="*/ 0 h 136" name="T27"/>
                  <a:gd fmla="*/ 89 w 112" name="T28"/>
                  <a:gd fmla="*/ 20 h 136" name="T29"/>
                  <a:gd fmla="*/ 87 w 112" name="T30"/>
                  <a:gd fmla="*/ 20 h 136" name="T31"/>
                  <a:gd fmla="*/ 87 w 112" name="T32"/>
                  <a:gd fmla="*/ 6 h 136" name="T33"/>
                  <a:gd fmla="*/ 79 w 112" name="T34"/>
                  <a:gd fmla="*/ 6 h 136" name="T35"/>
                  <a:gd fmla="*/ 79 w 112" name="T36"/>
                  <a:gd fmla="*/ 20 h 136" name="T37"/>
                  <a:gd fmla="*/ 76 w 112" name="T38"/>
                  <a:gd fmla="*/ 20 h 136" name="T39"/>
                  <a:gd fmla="*/ 76 w 112" name="T40"/>
                  <a:gd fmla="*/ 0 h 136" name="T41"/>
                  <a:gd fmla="*/ 72 w 112" name="T42"/>
                  <a:gd fmla="*/ 0 h 136" name="T43"/>
                  <a:gd fmla="*/ 72 w 112" name="T44"/>
                  <a:gd fmla="*/ 20 h 136" name="T45"/>
                  <a:gd fmla="*/ 68 w 112" name="T46"/>
                  <a:gd fmla="*/ 20 h 136" name="T47"/>
                  <a:gd fmla="*/ 68 w 112" name="T48"/>
                  <a:gd fmla="*/ 6 h 136" name="T49"/>
                  <a:gd fmla="*/ 60 w 112" name="T50"/>
                  <a:gd fmla="*/ 6 h 136" name="T51"/>
                  <a:gd fmla="*/ 60 w 112" name="T52"/>
                  <a:gd fmla="*/ 20 h 136" name="T53"/>
                  <a:gd fmla="*/ 57 w 112" name="T54"/>
                  <a:gd fmla="*/ 20 h 136" name="T55"/>
                  <a:gd fmla="*/ 57 w 112" name="T56"/>
                  <a:gd fmla="*/ 0 h 136" name="T57"/>
                  <a:gd fmla="*/ 53 w 112" name="T58"/>
                  <a:gd fmla="*/ 0 h 136" name="T59"/>
                  <a:gd fmla="*/ 53 w 112" name="T60"/>
                  <a:gd fmla="*/ 20 h 136" name="T61"/>
                  <a:gd fmla="*/ 51 w 112" name="T62"/>
                  <a:gd fmla="*/ 20 h 136" name="T63"/>
                  <a:gd fmla="*/ 51 w 112" name="T64"/>
                  <a:gd fmla="*/ 6 h 136" name="T65"/>
                  <a:gd fmla="*/ 43 w 112" name="T66"/>
                  <a:gd fmla="*/ 6 h 136" name="T67"/>
                  <a:gd fmla="*/ 43 w 112" name="T68"/>
                  <a:gd fmla="*/ 20 h 136" name="T69"/>
                  <a:gd fmla="*/ 40 w 112" name="T70"/>
                  <a:gd fmla="*/ 20 h 136" name="T71"/>
                  <a:gd fmla="*/ 40 w 112" name="T72"/>
                  <a:gd fmla="*/ 0 h 136" name="T73"/>
                  <a:gd fmla="*/ 35 w 112" name="T74"/>
                  <a:gd fmla="*/ 0 h 136" name="T75"/>
                  <a:gd fmla="*/ 35 w 112" name="T76"/>
                  <a:gd fmla="*/ 20 h 136" name="T77"/>
                  <a:gd fmla="*/ 32 w 112" name="T78"/>
                  <a:gd fmla="*/ 20 h 136" name="T79"/>
                  <a:gd fmla="*/ 32 w 112" name="T80"/>
                  <a:gd fmla="*/ 6 h 136" name="T81"/>
                  <a:gd fmla="*/ 25 w 112" name="T82"/>
                  <a:gd fmla="*/ 6 h 136" name="T83"/>
                  <a:gd fmla="*/ 25 w 112" name="T84"/>
                  <a:gd fmla="*/ 20 h 136" name="T85"/>
                  <a:gd fmla="*/ 23 w 112" name="T86"/>
                  <a:gd fmla="*/ 20 h 136" name="T87"/>
                  <a:gd fmla="*/ 23 w 112" name="T88"/>
                  <a:gd fmla="*/ 0 h 136" name="T89"/>
                  <a:gd fmla="*/ 17 w 112" name="T90"/>
                  <a:gd fmla="*/ 0 h 136" name="T91"/>
                  <a:gd fmla="*/ 17 w 112" name="T92"/>
                  <a:gd fmla="*/ 20 h 136" name="T93"/>
                  <a:gd fmla="*/ 15 w 112" name="T94"/>
                  <a:gd fmla="*/ 20 h 136" name="T95"/>
                  <a:gd fmla="*/ 15 w 112" name="T96"/>
                  <a:gd fmla="*/ 6 h 136" name="T97"/>
                  <a:gd fmla="*/ 0 w 112" name="T98"/>
                  <a:gd fmla="*/ 6 h 136" name="T99"/>
                  <a:gd fmla="*/ 0 w 112" name="T100"/>
                  <a:gd fmla="*/ 24 h 136" name="T101"/>
                  <a:gd fmla="*/ 0 w 112" name="T102"/>
                  <a:gd fmla="*/ 28 h 136" name="T103"/>
                  <a:gd fmla="*/ 0 w 112" name="T104"/>
                  <a:gd fmla="*/ 136 h 136" name="T105"/>
                  <a:gd fmla="*/ 89 w 112" name="T106"/>
                  <a:gd fmla="*/ 136 h 136" name="T107"/>
                  <a:gd fmla="*/ 112 w 112" name="T108"/>
                  <a:gd fmla="*/ 110 h 136" name="T109"/>
                  <a:gd fmla="*/ 112 w 112" name="T110"/>
                  <a:gd fmla="*/ 84 h 136" name="T111"/>
                  <a:gd fmla="*/ 104 w 112" name="T112"/>
                  <a:gd fmla="*/ 92 h 136" name="T113"/>
                  <a:gd fmla="*/ 104 w 112" name="T114"/>
                  <a:gd fmla="*/ 101 h 136"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36" w="112">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6" name="Rectangle 117"/>
              <p:cNvSpPr>
                <a:spLocks noChangeArrowheads="1"/>
              </p:cNvSpPr>
              <p:nvPr/>
            </p:nvSpPr>
            <p:spPr bwMode="auto">
              <a:xfrm>
                <a:off x="7589930" y="4421713"/>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7" name="Rectangle 118"/>
              <p:cNvSpPr>
                <a:spLocks noChangeArrowheads="1"/>
              </p:cNvSpPr>
              <p:nvPr/>
            </p:nvSpPr>
            <p:spPr bwMode="auto">
              <a:xfrm>
                <a:off x="7589930" y="4461645"/>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8" name="Rectangle 119"/>
              <p:cNvSpPr>
                <a:spLocks noChangeArrowheads="1"/>
              </p:cNvSpPr>
              <p:nvPr/>
            </p:nvSpPr>
            <p:spPr bwMode="auto">
              <a:xfrm>
                <a:off x="7589930" y="4506569"/>
                <a:ext cx="109814" cy="1497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sp>
            <p:nvSpPr>
              <p:cNvPr id="49" name="Rectangle 120"/>
              <p:cNvSpPr>
                <a:spLocks noChangeArrowheads="1"/>
              </p:cNvSpPr>
              <p:nvPr/>
            </p:nvSpPr>
            <p:spPr bwMode="auto">
              <a:xfrm>
                <a:off x="7589930" y="4548998"/>
                <a:ext cx="109814" cy="1747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lang="en-US"/>
              </a:p>
            </p:txBody>
          </p:sp>
        </p:grpSp>
      </p:grpSp>
      <p:sp>
        <p:nvSpPr>
          <p:cNvPr id="52" name="文本框 76"/>
          <p:cNvSpPr txBox="1"/>
          <p:nvPr/>
        </p:nvSpPr>
        <p:spPr>
          <a:xfrm>
            <a:off x="1918743" y="4535107"/>
            <a:ext cx="1765777" cy="365760"/>
          </a:xfrm>
          <a:prstGeom prst="rect">
            <a:avLst/>
          </a:prstGeom>
          <a:noFill/>
        </p:spPr>
        <p:txBody>
          <a:bodyPr rtlCol="0" wrap="square">
            <a:spAutoFit/>
          </a:bodyPr>
          <a:lstStyle/>
          <a:p>
            <a:r>
              <a:rPr altLang="en-US" b="1" lang="zh-CN">
                <a:solidFill>
                  <a:srgbClr val="0070C0"/>
                </a:solidFill>
                <a:latin charset="-122" panose="020b0503020204020204" pitchFamily="34" typeface="微软雅黑"/>
                <a:ea charset="-122" panose="020b0503020204020204" pitchFamily="34" typeface="微软雅黑"/>
              </a:rPr>
              <a:t>在此添加标题</a:t>
            </a:r>
          </a:p>
        </p:txBody>
      </p:sp>
      <p:sp>
        <p:nvSpPr>
          <p:cNvPr id="53" name="文本框 77"/>
          <p:cNvSpPr txBox="1"/>
          <p:nvPr/>
        </p:nvSpPr>
        <p:spPr>
          <a:xfrm>
            <a:off x="1389384" y="4873560"/>
            <a:ext cx="2833614" cy="923544"/>
          </a:xfrm>
          <a:prstGeom prst="rect">
            <a:avLst/>
          </a:prstGeom>
          <a:noFill/>
        </p:spPr>
        <p:txBody>
          <a:bodyPr rtlCol="0" wrap="square">
            <a:spAutoFit/>
          </a:bodyPr>
          <a:lstStyle/>
          <a:p>
            <a:pPr algn="ct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此处添加详细文本描述，建议与标题。此处添加详细文本描述建议与标题。</a:t>
            </a:r>
          </a:p>
        </p:txBody>
      </p:sp>
      <p:sp>
        <p:nvSpPr>
          <p:cNvPr id="54" name="文本框 76"/>
          <p:cNvSpPr txBox="1"/>
          <p:nvPr/>
        </p:nvSpPr>
        <p:spPr>
          <a:xfrm>
            <a:off x="5231110" y="4573919"/>
            <a:ext cx="1765777" cy="365760"/>
          </a:xfrm>
          <a:prstGeom prst="rect">
            <a:avLst/>
          </a:prstGeom>
          <a:noFill/>
        </p:spPr>
        <p:txBody>
          <a:bodyPr rtlCol="0" wrap="square">
            <a:spAutoFit/>
          </a:bodyPr>
          <a:lstStyle/>
          <a:p>
            <a:r>
              <a:rPr altLang="en-US" b="1" lang="zh-CN">
                <a:solidFill>
                  <a:srgbClr val="0070C0"/>
                </a:solidFill>
                <a:latin charset="-122" panose="020b0503020204020204" pitchFamily="34" typeface="微软雅黑"/>
                <a:ea charset="-122" panose="020b0503020204020204" pitchFamily="34" typeface="微软雅黑"/>
              </a:rPr>
              <a:t>在此添加标题</a:t>
            </a:r>
          </a:p>
        </p:txBody>
      </p:sp>
      <p:sp>
        <p:nvSpPr>
          <p:cNvPr id="55" name="文本框 77"/>
          <p:cNvSpPr txBox="1"/>
          <p:nvPr/>
        </p:nvSpPr>
        <p:spPr>
          <a:xfrm>
            <a:off x="4701752" y="4912372"/>
            <a:ext cx="2833614" cy="923544"/>
          </a:xfrm>
          <a:prstGeom prst="rect">
            <a:avLst/>
          </a:prstGeom>
          <a:noFill/>
        </p:spPr>
        <p:txBody>
          <a:bodyPr rtlCol="0" wrap="square">
            <a:spAutoFit/>
          </a:bodyPr>
          <a:lstStyle/>
          <a:p>
            <a:pPr algn="ct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此处添加详细文本描述，建议与标题。此处添加详细文本描述建议与标题。</a:t>
            </a:r>
          </a:p>
        </p:txBody>
      </p:sp>
      <p:sp>
        <p:nvSpPr>
          <p:cNvPr id="56" name="文本框 76"/>
          <p:cNvSpPr txBox="1"/>
          <p:nvPr/>
        </p:nvSpPr>
        <p:spPr>
          <a:xfrm>
            <a:off x="8496773" y="4585527"/>
            <a:ext cx="1765777" cy="365760"/>
          </a:xfrm>
          <a:prstGeom prst="rect">
            <a:avLst/>
          </a:prstGeom>
          <a:noFill/>
        </p:spPr>
        <p:txBody>
          <a:bodyPr rtlCol="0" wrap="square">
            <a:spAutoFit/>
          </a:bodyPr>
          <a:lstStyle/>
          <a:p>
            <a:r>
              <a:rPr altLang="en-US" b="1" lang="zh-CN">
                <a:solidFill>
                  <a:srgbClr val="0070C0"/>
                </a:solidFill>
                <a:latin charset="-122" panose="020b0503020204020204" pitchFamily="34" typeface="微软雅黑"/>
                <a:ea charset="-122" panose="020b0503020204020204" pitchFamily="34" typeface="微软雅黑"/>
              </a:rPr>
              <a:t>在此添加标题</a:t>
            </a:r>
          </a:p>
        </p:txBody>
      </p:sp>
      <p:sp>
        <p:nvSpPr>
          <p:cNvPr id="57" name="文本框 77"/>
          <p:cNvSpPr txBox="1"/>
          <p:nvPr/>
        </p:nvSpPr>
        <p:spPr>
          <a:xfrm>
            <a:off x="7967414" y="4923981"/>
            <a:ext cx="2833614" cy="923544"/>
          </a:xfrm>
          <a:prstGeom prst="rect">
            <a:avLst/>
          </a:prstGeom>
          <a:noFill/>
        </p:spPr>
        <p:txBody>
          <a:bodyPr rtlCol="0" wrap="square">
            <a:spAutoFit/>
          </a:bodyPr>
          <a:lstStyle/>
          <a:p>
            <a:pPr algn="ctr">
              <a:lnSpc>
                <a:spcPct val="130000"/>
              </a:lnSpc>
            </a:pPr>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rPr>
              <a:t>此处添加详细文本描述，建议与标题。此处添加详细文本描述建议与标题。</a:t>
            </a:r>
          </a:p>
        </p:txBody>
      </p:sp>
    </p:spTree>
    <p:extLst>
      <p:ext uri="{BB962C8B-B14F-4D97-AF65-F5344CB8AC3E}">
        <p14:creationId val="3372161834"/>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250" id="13"/>
                                        <p:tgtEl>
                                          <p:spTgt spid="7"/>
                                        </p:tgtEl>
                                        <p:attrNameLst>
                                          <p:attrName>ppt_y</p:attrName>
                                        </p:attrNameLst>
                                      </p:cBhvr>
                                      <p:tavLst>
                                        <p:tav tm="0">
                                          <p:val>
                                            <p:strVal val="#ppt_y+#ppt_h*1.125000"/>
                                          </p:val>
                                        </p:tav>
                                        <p:tav tm="100000">
                                          <p:val>
                                            <p:strVal val="#ppt_y"/>
                                          </p:val>
                                        </p:tav>
                                      </p:tavLst>
                                    </p:anim>
                                    <p:animEffect filter="wipe(up)" transition="in">
                                      <p:cBhvr>
                                        <p:cTn dur="250" id="14"/>
                                        <p:tgtEl>
                                          <p:spTgt spid="7"/>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8"/>
                                        </p:tgtEl>
                                        <p:attrNameLst>
                                          <p:attrName>style.visibility</p:attrName>
                                        </p:attrNameLst>
                                      </p:cBhvr>
                                      <p:to>
                                        <p:strVal val="visible"/>
                                      </p:to>
                                    </p:set>
                                    <p:anim calcmode="lin" valueType="num">
                                      <p:cBhvr additive="base">
                                        <p:cTn dur="500" fill="hold" id="17"/>
                                        <p:tgtEl>
                                          <p:spTgt spid="8"/>
                                        </p:tgtEl>
                                        <p:attrNameLst>
                                          <p:attrName>ppt_x</p:attrName>
                                        </p:attrNameLst>
                                      </p:cBhvr>
                                      <p:tavLst>
                                        <p:tav tm="0">
                                          <p:val>
                                            <p:strVal val="#ppt_x"/>
                                          </p:val>
                                        </p:tav>
                                        <p:tav tm="100000">
                                          <p:val>
                                            <p:strVal val="#ppt_x"/>
                                          </p:val>
                                        </p:tav>
                                      </p:tavLst>
                                    </p:anim>
                                    <p:anim calcmode="lin" valueType="num">
                                      <p:cBhvr additive="base">
                                        <p:cTn dur="500" fill="hold" id="18"/>
                                        <p:tgtEl>
                                          <p:spTgt spid="8"/>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22" presetSubtype="2">
                                  <p:stCondLst>
                                    <p:cond delay="0"/>
                                  </p:stCondLst>
                                  <p:childTnLst>
                                    <p:set>
                                      <p:cBhvr>
                                        <p:cTn dur="1" fill="hold" id="21">
                                          <p:stCondLst>
                                            <p:cond delay="0"/>
                                          </p:stCondLst>
                                        </p:cTn>
                                        <p:tgtEl>
                                          <p:spTgt spid="11"/>
                                        </p:tgtEl>
                                        <p:attrNameLst>
                                          <p:attrName>style.visibility</p:attrName>
                                        </p:attrNameLst>
                                      </p:cBhvr>
                                      <p:to>
                                        <p:strVal val="visible"/>
                                      </p:to>
                                    </p:set>
                                    <p:animEffect filter="wipe(right)" transition="in">
                                      <p:cBhvr>
                                        <p:cTn dur="500" id="22"/>
                                        <p:tgtEl>
                                          <p:spTgt spid="11"/>
                                        </p:tgtEl>
                                      </p:cBhvr>
                                    </p:animEffect>
                                  </p:childTnLst>
                                </p:cTn>
                              </p:par>
                              <p:par>
                                <p:cTn fill="hold" id="23" nodeType="withEffect" presetClass="entr" presetID="14" presetSubtype="10">
                                  <p:stCondLst>
                                    <p:cond delay="0"/>
                                  </p:stCondLst>
                                  <p:childTnLst>
                                    <p:set>
                                      <p:cBhvr>
                                        <p:cTn dur="1" fill="hold" id="24">
                                          <p:stCondLst>
                                            <p:cond delay="0"/>
                                          </p:stCondLst>
                                        </p:cTn>
                                        <p:tgtEl>
                                          <p:spTgt spid="14"/>
                                        </p:tgtEl>
                                        <p:attrNameLst>
                                          <p:attrName>style.visibility</p:attrName>
                                        </p:attrNameLst>
                                      </p:cBhvr>
                                      <p:to>
                                        <p:strVal val="visible"/>
                                      </p:to>
                                    </p:set>
                                    <p:animEffect filter="randombar(horizontal)" transition="in">
                                      <p:cBhvr>
                                        <p:cTn dur="500" id="25"/>
                                        <p:tgtEl>
                                          <p:spTgt spid="14"/>
                                        </p:tgtEl>
                                      </p:cBhvr>
                                    </p:animEffect>
                                  </p:childTnLst>
                                </p:cTn>
                              </p:par>
                            </p:childTnLst>
                          </p:cTn>
                        </p:par>
                        <p:par>
                          <p:cTn fill="hold" id="26" nodeType="afterGroup">
                            <p:stCondLst>
                              <p:cond delay="1500"/>
                            </p:stCondLst>
                            <p:childTnLst>
                              <p:par>
                                <p:cTn fill="hold" id="27" nodeType="afterEffect" presetClass="entr" presetID="22" presetSubtype="2">
                                  <p:stCondLst>
                                    <p:cond delay="0"/>
                                  </p:stCondLst>
                                  <p:childTnLst>
                                    <p:set>
                                      <p:cBhvr>
                                        <p:cTn dur="1" fill="hold" id="28">
                                          <p:stCondLst>
                                            <p:cond delay="0"/>
                                          </p:stCondLst>
                                        </p:cTn>
                                        <p:tgtEl>
                                          <p:spTgt spid="15"/>
                                        </p:tgtEl>
                                        <p:attrNameLst>
                                          <p:attrName>style.visibility</p:attrName>
                                        </p:attrNameLst>
                                      </p:cBhvr>
                                      <p:to>
                                        <p:strVal val="visible"/>
                                      </p:to>
                                    </p:set>
                                    <p:animEffect filter="wipe(right)" transition="in">
                                      <p:cBhvr>
                                        <p:cTn dur="500" id="29"/>
                                        <p:tgtEl>
                                          <p:spTgt spid="15"/>
                                        </p:tgtEl>
                                      </p:cBhvr>
                                    </p:animEffect>
                                  </p:childTnLst>
                                </p:cTn>
                              </p:par>
                              <p:par>
                                <p:cTn fill="hold" id="30" nodeType="withEffect" presetClass="entr" presetID="14" presetSubtype="10">
                                  <p:stCondLst>
                                    <p:cond delay="0"/>
                                  </p:stCondLst>
                                  <p:childTnLst>
                                    <p:set>
                                      <p:cBhvr>
                                        <p:cTn dur="1" fill="hold" id="31">
                                          <p:stCondLst>
                                            <p:cond delay="0"/>
                                          </p:stCondLst>
                                        </p:cTn>
                                        <p:tgtEl>
                                          <p:spTgt spid="18"/>
                                        </p:tgtEl>
                                        <p:attrNameLst>
                                          <p:attrName>style.visibility</p:attrName>
                                        </p:attrNameLst>
                                      </p:cBhvr>
                                      <p:to>
                                        <p:strVal val="visible"/>
                                      </p:to>
                                    </p:set>
                                    <p:animEffect filter="randombar(horizontal)" transition="in">
                                      <p:cBhvr>
                                        <p:cTn dur="500" id="32"/>
                                        <p:tgtEl>
                                          <p:spTgt spid="18"/>
                                        </p:tgtEl>
                                      </p:cBhvr>
                                    </p:animEffect>
                                  </p:childTnLst>
                                </p:cTn>
                              </p:par>
                            </p:childTnLst>
                          </p:cTn>
                        </p:par>
                        <p:par>
                          <p:cTn fill="hold" id="33" nodeType="afterGroup">
                            <p:stCondLst>
                              <p:cond delay="2000"/>
                            </p:stCondLst>
                            <p:childTnLst>
                              <p:par>
                                <p:cTn fill="hold" id="34" nodeType="afterEffect" presetClass="entr" presetID="22" presetSubtype="2">
                                  <p:stCondLst>
                                    <p:cond delay="0"/>
                                  </p:stCondLst>
                                  <p:childTnLst>
                                    <p:set>
                                      <p:cBhvr>
                                        <p:cTn dur="1" fill="hold" id="35">
                                          <p:stCondLst>
                                            <p:cond delay="0"/>
                                          </p:stCondLst>
                                        </p:cTn>
                                        <p:tgtEl>
                                          <p:spTgt spid="5"/>
                                        </p:tgtEl>
                                        <p:attrNameLst>
                                          <p:attrName>style.visibility</p:attrName>
                                        </p:attrNameLst>
                                      </p:cBhvr>
                                      <p:to>
                                        <p:strVal val="visible"/>
                                      </p:to>
                                    </p:set>
                                    <p:animEffect filter="wipe(right)" transition="in">
                                      <p:cBhvr>
                                        <p:cTn dur="500" id="36"/>
                                        <p:tgtEl>
                                          <p:spTgt spid="5"/>
                                        </p:tgtEl>
                                      </p:cBhvr>
                                    </p:animEffect>
                                  </p:childTnLst>
                                </p:cTn>
                              </p:par>
                              <p:par>
                                <p:cTn fill="hold" id="37" nodeType="withEffect" presetClass="entr" presetID="14" presetSubtype="10">
                                  <p:stCondLst>
                                    <p:cond delay="0"/>
                                  </p:stCondLst>
                                  <p:childTnLst>
                                    <p:set>
                                      <p:cBhvr>
                                        <p:cTn dur="1" fill="hold" id="38">
                                          <p:stCondLst>
                                            <p:cond delay="0"/>
                                          </p:stCondLst>
                                        </p:cTn>
                                        <p:tgtEl>
                                          <p:spTgt spid="19"/>
                                        </p:tgtEl>
                                        <p:attrNameLst>
                                          <p:attrName>style.visibility</p:attrName>
                                        </p:attrNameLst>
                                      </p:cBhvr>
                                      <p:to>
                                        <p:strVal val="visible"/>
                                      </p:to>
                                    </p:set>
                                    <p:animEffect filter="randombar(horizontal)" transition="in">
                                      <p:cBhvr>
                                        <p:cTn dur="500" id="39"/>
                                        <p:tgtEl>
                                          <p:spTgt spid="19"/>
                                        </p:tgtEl>
                                      </p:cBhvr>
                                    </p:animEffect>
                                  </p:childTnLst>
                                </p:cTn>
                              </p:par>
                            </p:childTnLst>
                          </p:cTn>
                        </p:par>
                        <p:par>
                          <p:cTn fill="hold" id="40" nodeType="afterGroup">
                            <p:stCondLst>
                              <p:cond delay="2500"/>
                            </p:stCondLst>
                            <p:childTnLst>
                              <p:par>
                                <p:cTn fill="hold" id="41" nodeType="afterEffect" presetClass="entr" presetID="53" presetSubtype="0">
                                  <p:stCondLst>
                                    <p:cond delay="0"/>
                                  </p:stCondLst>
                                  <p:childTnLst>
                                    <p:set>
                                      <p:cBhvr>
                                        <p:cTn dur="1" fill="hold" id="42">
                                          <p:stCondLst>
                                            <p:cond delay="0"/>
                                          </p:stCondLst>
                                        </p:cTn>
                                        <p:tgtEl>
                                          <p:spTgt spid="20"/>
                                        </p:tgtEl>
                                        <p:attrNameLst>
                                          <p:attrName>style.visibility</p:attrName>
                                        </p:attrNameLst>
                                      </p:cBhvr>
                                      <p:to>
                                        <p:strVal val="visible"/>
                                      </p:to>
                                    </p:set>
                                    <p:anim calcmode="lin" valueType="num">
                                      <p:cBhvr>
                                        <p:cTn dur="500" fill="hold" id="43"/>
                                        <p:tgtEl>
                                          <p:spTgt spid="20"/>
                                        </p:tgtEl>
                                        <p:attrNameLst>
                                          <p:attrName>ppt_w</p:attrName>
                                        </p:attrNameLst>
                                      </p:cBhvr>
                                      <p:tavLst>
                                        <p:tav tm="0">
                                          <p:val>
                                            <p:fltVal val="0"/>
                                          </p:val>
                                        </p:tav>
                                        <p:tav tm="100000">
                                          <p:val>
                                            <p:strVal val="#ppt_w"/>
                                          </p:val>
                                        </p:tav>
                                      </p:tavLst>
                                    </p:anim>
                                    <p:anim calcmode="lin" valueType="num">
                                      <p:cBhvr>
                                        <p:cTn dur="500" fill="hold" id="44"/>
                                        <p:tgtEl>
                                          <p:spTgt spid="20"/>
                                        </p:tgtEl>
                                        <p:attrNameLst>
                                          <p:attrName>ppt_h</p:attrName>
                                        </p:attrNameLst>
                                      </p:cBhvr>
                                      <p:tavLst>
                                        <p:tav tm="0">
                                          <p:val>
                                            <p:fltVal val="0"/>
                                          </p:val>
                                        </p:tav>
                                        <p:tav tm="100000">
                                          <p:val>
                                            <p:strVal val="#ppt_h"/>
                                          </p:val>
                                        </p:tav>
                                      </p:tavLst>
                                    </p:anim>
                                    <p:animEffect filter="fade" transition="in">
                                      <p:cBhvr>
                                        <p:cTn dur="500" id="45"/>
                                        <p:tgtEl>
                                          <p:spTgt spid="20"/>
                                        </p:tgtEl>
                                      </p:cBhvr>
                                    </p:animEffect>
                                  </p:childTnLst>
                                </p:cTn>
                              </p:par>
                            </p:childTnLst>
                          </p:cTn>
                        </p:par>
                        <p:par>
                          <p:cTn fill="hold" id="46" nodeType="afterGroup">
                            <p:stCondLst>
                              <p:cond delay="3000"/>
                            </p:stCondLst>
                            <p:childTnLst>
                              <p:par>
                                <p:cTn fill="hold" id="47" nodeType="afterEffect" presetClass="entr" presetID="53" presetSubtype="0">
                                  <p:stCondLst>
                                    <p:cond delay="0"/>
                                  </p:stCondLst>
                                  <p:childTnLst>
                                    <p:set>
                                      <p:cBhvr>
                                        <p:cTn dur="1" fill="hold" id="48">
                                          <p:stCondLst>
                                            <p:cond delay="0"/>
                                          </p:stCondLst>
                                        </p:cTn>
                                        <p:tgtEl>
                                          <p:spTgt spid="28"/>
                                        </p:tgtEl>
                                        <p:attrNameLst>
                                          <p:attrName>style.visibility</p:attrName>
                                        </p:attrNameLst>
                                      </p:cBhvr>
                                      <p:to>
                                        <p:strVal val="visible"/>
                                      </p:to>
                                    </p:set>
                                    <p:anim calcmode="lin" valueType="num">
                                      <p:cBhvr>
                                        <p:cTn dur="500" fill="hold" id="49"/>
                                        <p:tgtEl>
                                          <p:spTgt spid="28"/>
                                        </p:tgtEl>
                                        <p:attrNameLst>
                                          <p:attrName>ppt_w</p:attrName>
                                        </p:attrNameLst>
                                      </p:cBhvr>
                                      <p:tavLst>
                                        <p:tav tm="0">
                                          <p:val>
                                            <p:fltVal val="0"/>
                                          </p:val>
                                        </p:tav>
                                        <p:tav tm="100000">
                                          <p:val>
                                            <p:strVal val="#ppt_w"/>
                                          </p:val>
                                        </p:tav>
                                      </p:tavLst>
                                    </p:anim>
                                    <p:anim calcmode="lin" valueType="num">
                                      <p:cBhvr>
                                        <p:cTn dur="500" fill="hold" id="50"/>
                                        <p:tgtEl>
                                          <p:spTgt spid="28"/>
                                        </p:tgtEl>
                                        <p:attrNameLst>
                                          <p:attrName>ppt_h</p:attrName>
                                        </p:attrNameLst>
                                      </p:cBhvr>
                                      <p:tavLst>
                                        <p:tav tm="0">
                                          <p:val>
                                            <p:fltVal val="0"/>
                                          </p:val>
                                        </p:tav>
                                        <p:tav tm="100000">
                                          <p:val>
                                            <p:strVal val="#ppt_h"/>
                                          </p:val>
                                        </p:tav>
                                      </p:tavLst>
                                    </p:anim>
                                    <p:animEffect filter="fade" transition="in">
                                      <p:cBhvr>
                                        <p:cTn dur="500" id="51"/>
                                        <p:tgtEl>
                                          <p:spTgt spid="28"/>
                                        </p:tgtEl>
                                      </p:cBhvr>
                                    </p:animEffect>
                                  </p:childTnLst>
                                </p:cTn>
                              </p:par>
                            </p:childTnLst>
                          </p:cTn>
                        </p:par>
                        <p:par>
                          <p:cTn fill="hold" id="52" nodeType="afterGroup">
                            <p:stCondLst>
                              <p:cond delay="3500"/>
                            </p:stCondLst>
                            <p:childTnLst>
                              <p:par>
                                <p:cTn fill="hold" id="53" nodeType="afterEffect" presetClass="entr" presetID="53" presetSubtype="0">
                                  <p:stCondLst>
                                    <p:cond delay="0"/>
                                  </p:stCondLst>
                                  <p:childTnLst>
                                    <p:set>
                                      <p:cBhvr>
                                        <p:cTn dur="1" fill="hold" id="54">
                                          <p:stCondLst>
                                            <p:cond delay="0"/>
                                          </p:stCondLst>
                                        </p:cTn>
                                        <p:tgtEl>
                                          <p:spTgt spid="36"/>
                                        </p:tgtEl>
                                        <p:attrNameLst>
                                          <p:attrName>style.visibility</p:attrName>
                                        </p:attrNameLst>
                                      </p:cBhvr>
                                      <p:to>
                                        <p:strVal val="visible"/>
                                      </p:to>
                                    </p:set>
                                    <p:anim calcmode="lin" valueType="num">
                                      <p:cBhvr>
                                        <p:cTn dur="500" fill="hold" id="55"/>
                                        <p:tgtEl>
                                          <p:spTgt spid="36"/>
                                        </p:tgtEl>
                                        <p:attrNameLst>
                                          <p:attrName>ppt_w</p:attrName>
                                        </p:attrNameLst>
                                      </p:cBhvr>
                                      <p:tavLst>
                                        <p:tav tm="0">
                                          <p:val>
                                            <p:fltVal val="0"/>
                                          </p:val>
                                        </p:tav>
                                        <p:tav tm="100000">
                                          <p:val>
                                            <p:strVal val="#ppt_w"/>
                                          </p:val>
                                        </p:tav>
                                      </p:tavLst>
                                    </p:anim>
                                    <p:anim calcmode="lin" valueType="num">
                                      <p:cBhvr>
                                        <p:cTn dur="500" fill="hold" id="56"/>
                                        <p:tgtEl>
                                          <p:spTgt spid="36"/>
                                        </p:tgtEl>
                                        <p:attrNameLst>
                                          <p:attrName>ppt_h</p:attrName>
                                        </p:attrNameLst>
                                      </p:cBhvr>
                                      <p:tavLst>
                                        <p:tav tm="0">
                                          <p:val>
                                            <p:fltVal val="0"/>
                                          </p:val>
                                        </p:tav>
                                        <p:tav tm="100000">
                                          <p:val>
                                            <p:strVal val="#ppt_h"/>
                                          </p:val>
                                        </p:tav>
                                      </p:tavLst>
                                    </p:anim>
                                    <p:animEffect filter="fade" transition="in">
                                      <p:cBhvr>
                                        <p:cTn dur="500" id="57"/>
                                        <p:tgtEl>
                                          <p:spTgt spid="36"/>
                                        </p:tgtEl>
                                      </p:cBhvr>
                                    </p:animEffect>
                                  </p:childTnLst>
                                </p:cTn>
                              </p:par>
                              <p:par>
                                <p:cTn fill="hold" grpId="0" id="58" nodeType="withEffect" presetClass="entr" presetID="53" presetSubtype="0">
                                  <p:stCondLst>
                                    <p:cond delay="750"/>
                                  </p:stCondLst>
                                  <p:iterate type="lt">
                                    <p:tmPct val="20000"/>
                                  </p:iterate>
                                  <p:childTnLst>
                                    <p:set>
                                      <p:cBhvr>
                                        <p:cTn dur="1" fill="hold" id="59">
                                          <p:stCondLst>
                                            <p:cond delay="0"/>
                                          </p:stCondLst>
                                        </p:cTn>
                                        <p:tgtEl>
                                          <p:spTgt spid="52"/>
                                        </p:tgtEl>
                                        <p:attrNameLst>
                                          <p:attrName>style.visibility</p:attrName>
                                        </p:attrNameLst>
                                      </p:cBhvr>
                                      <p:to>
                                        <p:strVal val="visible"/>
                                      </p:to>
                                    </p:set>
                                    <p:anim calcmode="lin" valueType="num">
                                      <p:cBhvr>
                                        <p:cTn dur="250" fill="hold" id="60"/>
                                        <p:tgtEl>
                                          <p:spTgt spid="52"/>
                                        </p:tgtEl>
                                        <p:attrNameLst>
                                          <p:attrName>ppt_w</p:attrName>
                                        </p:attrNameLst>
                                      </p:cBhvr>
                                      <p:tavLst>
                                        <p:tav tm="0">
                                          <p:val>
                                            <p:fltVal val="0"/>
                                          </p:val>
                                        </p:tav>
                                        <p:tav tm="100000">
                                          <p:val>
                                            <p:strVal val="#ppt_w"/>
                                          </p:val>
                                        </p:tav>
                                      </p:tavLst>
                                    </p:anim>
                                    <p:anim calcmode="lin" valueType="num">
                                      <p:cBhvr>
                                        <p:cTn dur="250" fill="hold" id="61"/>
                                        <p:tgtEl>
                                          <p:spTgt spid="52"/>
                                        </p:tgtEl>
                                        <p:attrNameLst>
                                          <p:attrName>ppt_h</p:attrName>
                                        </p:attrNameLst>
                                      </p:cBhvr>
                                      <p:tavLst>
                                        <p:tav tm="0">
                                          <p:val>
                                            <p:fltVal val="0"/>
                                          </p:val>
                                        </p:tav>
                                        <p:tav tm="100000">
                                          <p:val>
                                            <p:strVal val="#ppt_h"/>
                                          </p:val>
                                        </p:tav>
                                      </p:tavLst>
                                    </p:anim>
                                    <p:animEffect filter="fade" transition="in">
                                      <p:cBhvr>
                                        <p:cTn dur="250" id="62"/>
                                        <p:tgtEl>
                                          <p:spTgt spid="52"/>
                                        </p:tgtEl>
                                      </p:cBhvr>
                                    </p:animEffect>
                                  </p:childTnLst>
                                </p:cTn>
                              </p:par>
                              <p:par>
                                <p:cTn fill="hold" grpId="0" id="63" nodeType="withEffect" presetClass="entr" presetID="53" presetSubtype="0">
                                  <p:stCondLst>
                                    <p:cond delay="750"/>
                                  </p:stCondLst>
                                  <p:iterate type="lt">
                                    <p:tmPct val="6429"/>
                                  </p:iterate>
                                  <p:childTnLst>
                                    <p:set>
                                      <p:cBhvr>
                                        <p:cTn dur="1" fill="hold" id="64">
                                          <p:stCondLst>
                                            <p:cond delay="0"/>
                                          </p:stCondLst>
                                        </p:cTn>
                                        <p:tgtEl>
                                          <p:spTgt spid="53"/>
                                        </p:tgtEl>
                                        <p:attrNameLst>
                                          <p:attrName>style.visibility</p:attrName>
                                        </p:attrNameLst>
                                      </p:cBhvr>
                                      <p:to>
                                        <p:strVal val="visible"/>
                                      </p:to>
                                    </p:set>
                                    <p:anim calcmode="lin" valueType="num">
                                      <p:cBhvr>
                                        <p:cTn dur="250" fill="hold" id="65"/>
                                        <p:tgtEl>
                                          <p:spTgt spid="53"/>
                                        </p:tgtEl>
                                        <p:attrNameLst>
                                          <p:attrName>ppt_w</p:attrName>
                                        </p:attrNameLst>
                                      </p:cBhvr>
                                      <p:tavLst>
                                        <p:tav tm="0">
                                          <p:val>
                                            <p:fltVal val="0"/>
                                          </p:val>
                                        </p:tav>
                                        <p:tav tm="100000">
                                          <p:val>
                                            <p:strVal val="#ppt_w"/>
                                          </p:val>
                                        </p:tav>
                                      </p:tavLst>
                                    </p:anim>
                                    <p:anim calcmode="lin" valueType="num">
                                      <p:cBhvr>
                                        <p:cTn dur="250" fill="hold" id="66"/>
                                        <p:tgtEl>
                                          <p:spTgt spid="53"/>
                                        </p:tgtEl>
                                        <p:attrNameLst>
                                          <p:attrName>ppt_h</p:attrName>
                                        </p:attrNameLst>
                                      </p:cBhvr>
                                      <p:tavLst>
                                        <p:tav tm="0">
                                          <p:val>
                                            <p:fltVal val="0"/>
                                          </p:val>
                                        </p:tav>
                                        <p:tav tm="100000">
                                          <p:val>
                                            <p:strVal val="#ppt_h"/>
                                          </p:val>
                                        </p:tav>
                                      </p:tavLst>
                                    </p:anim>
                                    <p:animEffect filter="fade" transition="in">
                                      <p:cBhvr>
                                        <p:cTn dur="250" id="67"/>
                                        <p:tgtEl>
                                          <p:spTgt spid="53"/>
                                        </p:tgtEl>
                                      </p:cBhvr>
                                    </p:animEffect>
                                  </p:childTnLst>
                                </p:cTn>
                              </p:par>
                              <p:par>
                                <p:cTn fill="hold" grpId="0" id="68" nodeType="withEffect" presetClass="entr" presetID="53" presetSubtype="0">
                                  <p:stCondLst>
                                    <p:cond delay="750"/>
                                  </p:stCondLst>
                                  <p:iterate type="lt">
                                    <p:tmPct val="20000"/>
                                  </p:iterate>
                                  <p:childTnLst>
                                    <p:set>
                                      <p:cBhvr>
                                        <p:cTn dur="1" fill="hold" id="69">
                                          <p:stCondLst>
                                            <p:cond delay="0"/>
                                          </p:stCondLst>
                                        </p:cTn>
                                        <p:tgtEl>
                                          <p:spTgt spid="54"/>
                                        </p:tgtEl>
                                        <p:attrNameLst>
                                          <p:attrName>style.visibility</p:attrName>
                                        </p:attrNameLst>
                                      </p:cBhvr>
                                      <p:to>
                                        <p:strVal val="visible"/>
                                      </p:to>
                                    </p:set>
                                    <p:anim calcmode="lin" valueType="num">
                                      <p:cBhvr>
                                        <p:cTn dur="250" fill="hold" id="70"/>
                                        <p:tgtEl>
                                          <p:spTgt spid="54"/>
                                        </p:tgtEl>
                                        <p:attrNameLst>
                                          <p:attrName>ppt_w</p:attrName>
                                        </p:attrNameLst>
                                      </p:cBhvr>
                                      <p:tavLst>
                                        <p:tav tm="0">
                                          <p:val>
                                            <p:fltVal val="0"/>
                                          </p:val>
                                        </p:tav>
                                        <p:tav tm="100000">
                                          <p:val>
                                            <p:strVal val="#ppt_w"/>
                                          </p:val>
                                        </p:tav>
                                      </p:tavLst>
                                    </p:anim>
                                    <p:anim calcmode="lin" valueType="num">
                                      <p:cBhvr>
                                        <p:cTn dur="250" fill="hold" id="71"/>
                                        <p:tgtEl>
                                          <p:spTgt spid="54"/>
                                        </p:tgtEl>
                                        <p:attrNameLst>
                                          <p:attrName>ppt_h</p:attrName>
                                        </p:attrNameLst>
                                      </p:cBhvr>
                                      <p:tavLst>
                                        <p:tav tm="0">
                                          <p:val>
                                            <p:fltVal val="0"/>
                                          </p:val>
                                        </p:tav>
                                        <p:tav tm="100000">
                                          <p:val>
                                            <p:strVal val="#ppt_h"/>
                                          </p:val>
                                        </p:tav>
                                      </p:tavLst>
                                    </p:anim>
                                    <p:animEffect filter="fade" transition="in">
                                      <p:cBhvr>
                                        <p:cTn dur="250" id="72"/>
                                        <p:tgtEl>
                                          <p:spTgt spid="54"/>
                                        </p:tgtEl>
                                      </p:cBhvr>
                                    </p:animEffect>
                                  </p:childTnLst>
                                </p:cTn>
                              </p:par>
                              <p:par>
                                <p:cTn fill="hold" grpId="0" id="73" nodeType="withEffect" presetClass="entr" presetID="53" presetSubtype="0">
                                  <p:stCondLst>
                                    <p:cond delay="750"/>
                                  </p:stCondLst>
                                  <p:iterate type="lt">
                                    <p:tmPct val="6429"/>
                                  </p:iterate>
                                  <p:childTnLst>
                                    <p:set>
                                      <p:cBhvr>
                                        <p:cTn dur="1" fill="hold" id="74">
                                          <p:stCondLst>
                                            <p:cond delay="0"/>
                                          </p:stCondLst>
                                        </p:cTn>
                                        <p:tgtEl>
                                          <p:spTgt spid="55"/>
                                        </p:tgtEl>
                                        <p:attrNameLst>
                                          <p:attrName>style.visibility</p:attrName>
                                        </p:attrNameLst>
                                      </p:cBhvr>
                                      <p:to>
                                        <p:strVal val="visible"/>
                                      </p:to>
                                    </p:set>
                                    <p:anim calcmode="lin" valueType="num">
                                      <p:cBhvr>
                                        <p:cTn dur="250" fill="hold" id="75"/>
                                        <p:tgtEl>
                                          <p:spTgt spid="55"/>
                                        </p:tgtEl>
                                        <p:attrNameLst>
                                          <p:attrName>ppt_w</p:attrName>
                                        </p:attrNameLst>
                                      </p:cBhvr>
                                      <p:tavLst>
                                        <p:tav tm="0">
                                          <p:val>
                                            <p:fltVal val="0"/>
                                          </p:val>
                                        </p:tav>
                                        <p:tav tm="100000">
                                          <p:val>
                                            <p:strVal val="#ppt_w"/>
                                          </p:val>
                                        </p:tav>
                                      </p:tavLst>
                                    </p:anim>
                                    <p:anim calcmode="lin" valueType="num">
                                      <p:cBhvr>
                                        <p:cTn dur="250" fill="hold" id="76"/>
                                        <p:tgtEl>
                                          <p:spTgt spid="55"/>
                                        </p:tgtEl>
                                        <p:attrNameLst>
                                          <p:attrName>ppt_h</p:attrName>
                                        </p:attrNameLst>
                                      </p:cBhvr>
                                      <p:tavLst>
                                        <p:tav tm="0">
                                          <p:val>
                                            <p:fltVal val="0"/>
                                          </p:val>
                                        </p:tav>
                                        <p:tav tm="100000">
                                          <p:val>
                                            <p:strVal val="#ppt_h"/>
                                          </p:val>
                                        </p:tav>
                                      </p:tavLst>
                                    </p:anim>
                                    <p:animEffect filter="fade" transition="in">
                                      <p:cBhvr>
                                        <p:cTn dur="250" id="77"/>
                                        <p:tgtEl>
                                          <p:spTgt spid="55"/>
                                        </p:tgtEl>
                                      </p:cBhvr>
                                    </p:animEffect>
                                  </p:childTnLst>
                                </p:cTn>
                              </p:par>
                              <p:par>
                                <p:cTn fill="hold" grpId="0" id="78" nodeType="withEffect" presetClass="entr" presetID="53" presetSubtype="0">
                                  <p:stCondLst>
                                    <p:cond delay="750"/>
                                  </p:stCondLst>
                                  <p:iterate type="lt">
                                    <p:tmPct val="20000"/>
                                  </p:iterate>
                                  <p:childTnLst>
                                    <p:set>
                                      <p:cBhvr>
                                        <p:cTn dur="1" fill="hold" id="79">
                                          <p:stCondLst>
                                            <p:cond delay="0"/>
                                          </p:stCondLst>
                                        </p:cTn>
                                        <p:tgtEl>
                                          <p:spTgt spid="56"/>
                                        </p:tgtEl>
                                        <p:attrNameLst>
                                          <p:attrName>style.visibility</p:attrName>
                                        </p:attrNameLst>
                                      </p:cBhvr>
                                      <p:to>
                                        <p:strVal val="visible"/>
                                      </p:to>
                                    </p:set>
                                    <p:anim calcmode="lin" valueType="num">
                                      <p:cBhvr>
                                        <p:cTn dur="250" fill="hold" id="80"/>
                                        <p:tgtEl>
                                          <p:spTgt spid="56"/>
                                        </p:tgtEl>
                                        <p:attrNameLst>
                                          <p:attrName>ppt_w</p:attrName>
                                        </p:attrNameLst>
                                      </p:cBhvr>
                                      <p:tavLst>
                                        <p:tav tm="0">
                                          <p:val>
                                            <p:fltVal val="0"/>
                                          </p:val>
                                        </p:tav>
                                        <p:tav tm="100000">
                                          <p:val>
                                            <p:strVal val="#ppt_w"/>
                                          </p:val>
                                        </p:tav>
                                      </p:tavLst>
                                    </p:anim>
                                    <p:anim calcmode="lin" valueType="num">
                                      <p:cBhvr>
                                        <p:cTn dur="250" fill="hold" id="81"/>
                                        <p:tgtEl>
                                          <p:spTgt spid="56"/>
                                        </p:tgtEl>
                                        <p:attrNameLst>
                                          <p:attrName>ppt_h</p:attrName>
                                        </p:attrNameLst>
                                      </p:cBhvr>
                                      <p:tavLst>
                                        <p:tav tm="0">
                                          <p:val>
                                            <p:fltVal val="0"/>
                                          </p:val>
                                        </p:tav>
                                        <p:tav tm="100000">
                                          <p:val>
                                            <p:strVal val="#ppt_h"/>
                                          </p:val>
                                        </p:tav>
                                      </p:tavLst>
                                    </p:anim>
                                    <p:animEffect filter="fade" transition="in">
                                      <p:cBhvr>
                                        <p:cTn dur="250" id="82"/>
                                        <p:tgtEl>
                                          <p:spTgt spid="56"/>
                                        </p:tgtEl>
                                      </p:cBhvr>
                                    </p:animEffect>
                                  </p:childTnLst>
                                </p:cTn>
                              </p:par>
                              <p:par>
                                <p:cTn fill="hold" grpId="0" id="83" nodeType="withEffect" presetClass="entr" presetID="53" presetSubtype="0">
                                  <p:stCondLst>
                                    <p:cond delay="750"/>
                                  </p:stCondLst>
                                  <p:iterate type="lt">
                                    <p:tmPct val="6429"/>
                                  </p:iterate>
                                  <p:childTnLst>
                                    <p:set>
                                      <p:cBhvr>
                                        <p:cTn dur="1" fill="hold" id="84">
                                          <p:stCondLst>
                                            <p:cond delay="0"/>
                                          </p:stCondLst>
                                        </p:cTn>
                                        <p:tgtEl>
                                          <p:spTgt spid="57"/>
                                        </p:tgtEl>
                                        <p:attrNameLst>
                                          <p:attrName>style.visibility</p:attrName>
                                        </p:attrNameLst>
                                      </p:cBhvr>
                                      <p:to>
                                        <p:strVal val="visible"/>
                                      </p:to>
                                    </p:set>
                                    <p:anim calcmode="lin" valueType="num">
                                      <p:cBhvr>
                                        <p:cTn dur="250" fill="hold" id="85"/>
                                        <p:tgtEl>
                                          <p:spTgt spid="57"/>
                                        </p:tgtEl>
                                        <p:attrNameLst>
                                          <p:attrName>ppt_w</p:attrName>
                                        </p:attrNameLst>
                                      </p:cBhvr>
                                      <p:tavLst>
                                        <p:tav tm="0">
                                          <p:val>
                                            <p:fltVal val="0"/>
                                          </p:val>
                                        </p:tav>
                                        <p:tav tm="100000">
                                          <p:val>
                                            <p:strVal val="#ppt_w"/>
                                          </p:val>
                                        </p:tav>
                                      </p:tavLst>
                                    </p:anim>
                                    <p:anim calcmode="lin" valueType="num">
                                      <p:cBhvr>
                                        <p:cTn dur="250" fill="hold" id="86"/>
                                        <p:tgtEl>
                                          <p:spTgt spid="57"/>
                                        </p:tgtEl>
                                        <p:attrNameLst>
                                          <p:attrName>ppt_h</p:attrName>
                                        </p:attrNameLst>
                                      </p:cBhvr>
                                      <p:tavLst>
                                        <p:tav tm="0">
                                          <p:val>
                                            <p:fltVal val="0"/>
                                          </p:val>
                                        </p:tav>
                                        <p:tav tm="100000">
                                          <p:val>
                                            <p:strVal val="#ppt_h"/>
                                          </p:val>
                                        </p:tav>
                                      </p:tavLst>
                                    </p:anim>
                                    <p:animEffect filter="fade" transition="in">
                                      <p:cBhvr>
                                        <p:cTn dur="250" id="87"/>
                                        <p:tgtEl>
                                          <p:spTgt spid="5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52"/>
      <p:bldP grpId="0" spid="53"/>
      <p:bldP grpId="0" spid="54"/>
      <p:bldP grpId="0" spid="55"/>
      <p:bldP grpId="0" spid="56"/>
      <p:bldP grpId="0" spid="57"/>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id="5" name="图片 4"/>
          <p:cNvPicPr>
            <a:picLocks noChangeAspect="1"/>
          </p:cNvPicPr>
          <p:nvPr/>
        </p:nvPicPr>
        <p:blipFill>
          <a:blip r:embed="rId4">
            <a:extLst>
              <a:ext uri="{28A0092B-C50C-407E-A947-70E740481C1C}">
                <a14:useLocalDpi val="0"/>
              </a:ext>
            </a:extLst>
          </a:blip>
          <a:stretch>
            <a:fillRect/>
          </a:stretch>
        </p:blipFill>
        <p:spPr>
          <a:xfrm>
            <a:off x="0" y="-37044"/>
            <a:ext cx="12192000" cy="3787509"/>
          </a:xfrm>
          <a:prstGeom prst="rect">
            <a:avLst/>
          </a:prstGeom>
          <a:blipFill>
            <a:blip r:embed="rId3"/>
            <a:stretch>
              <a:fillRect/>
            </a:stretch>
          </a:blipFill>
        </p:spPr>
      </p:pic>
      <p:sp>
        <p:nvSpPr>
          <p:cNvPr id="6" name="矩形 5"/>
          <p:cNvSpPr/>
          <p:nvPr/>
        </p:nvSpPr>
        <p:spPr>
          <a:xfrm>
            <a:off x="-1" y="3691818"/>
            <a:ext cx="12195175" cy="972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flipH="1">
            <a:off x="990418" y="1733846"/>
            <a:ext cx="535365" cy="535365"/>
          </a:xfrm>
          <a:prstGeom prst="ellipse">
            <a:avLst/>
          </a:prstGeom>
          <a:solidFill>
            <a:srgbClr val="0070C0"/>
          </a:solidFill>
          <a:ln cap="flat" w="28575">
            <a:solidFill>
              <a:schemeClr val="accent1"/>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1" name="椭圆 10"/>
          <p:cNvSpPr/>
          <p:nvPr/>
        </p:nvSpPr>
        <p:spPr>
          <a:xfrm flipH="1">
            <a:off x="1563350" y="2092680"/>
            <a:ext cx="353063" cy="353063"/>
          </a:xfrm>
          <a:prstGeom prst="ellipse">
            <a:avLst/>
          </a:prstGeom>
          <a:solidFill>
            <a:srgbClr val="0070C0"/>
          </a:solidFill>
          <a:ln cap="flat" w="28575">
            <a:solidFill>
              <a:schemeClr val="accent1"/>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12" name="组合 11"/>
          <p:cNvGrpSpPr/>
          <p:nvPr/>
        </p:nvGrpSpPr>
        <p:grpSpPr>
          <a:xfrm>
            <a:off x="1098483" y="351273"/>
            <a:ext cx="1574180" cy="1574181"/>
            <a:chOff x="1129232" y="711771"/>
            <a:chExt cx="1228944" cy="1228944"/>
          </a:xfrm>
        </p:grpSpPr>
        <p:grpSp>
          <p:nvGrpSpPr>
            <p:cNvPr id="13" name="组合 12"/>
            <p:cNvGrpSpPr/>
            <p:nvPr/>
          </p:nvGrpSpPr>
          <p:grpSpPr>
            <a:xfrm flipH="1">
              <a:off x="1129232" y="711771"/>
              <a:ext cx="1228944" cy="1228944"/>
              <a:chOff x="2848131" y="1860029"/>
              <a:chExt cx="3807502" cy="3807502"/>
            </a:xfrm>
          </p:grpSpPr>
          <p:sp>
            <p:nvSpPr>
              <p:cNvPr id="16" name="椭圆 15"/>
              <p:cNvSpPr/>
              <p:nvPr/>
            </p:nvSpPr>
            <p:spPr>
              <a:xfrm>
                <a:off x="2848131" y="1860029"/>
                <a:ext cx="3807502" cy="3807502"/>
              </a:xfrm>
              <a:prstGeom prst="ellipse">
                <a:avLst/>
              </a:prstGeom>
              <a:gradFill flip="none" rotWithShape="1">
                <a:gsLst>
                  <a:gs pos="0">
                    <a:schemeClr val="bg1"/>
                  </a:gs>
                  <a:gs pos="100000">
                    <a:srgbClr val="E0E0E0"/>
                  </a:gs>
                </a:gsLst>
                <a:lin ang="5400000" scaled="1"/>
              </a:gradFill>
              <a:ln>
                <a:noFill/>
              </a:ln>
              <a:effectLst>
                <a:outerShdw algn="tr" blurRad="279400" dir="8100000" dist="254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600"/>
              </a:p>
            </p:txBody>
          </p:sp>
          <p:sp>
            <p:nvSpPr>
              <p:cNvPr id="17" name="椭圆 16"/>
              <p:cNvSpPr/>
              <p:nvPr/>
            </p:nvSpPr>
            <p:spPr>
              <a:xfrm>
                <a:off x="2936814" y="1948725"/>
                <a:ext cx="3630123" cy="3630123"/>
              </a:xfrm>
              <a:prstGeom prst="ellipse">
                <a:avLst/>
              </a:prstGeom>
              <a:gradFill flip="none" rotWithShape="1">
                <a:gsLst>
                  <a:gs pos="0">
                    <a:schemeClr val="bg1"/>
                  </a:gs>
                  <a:gs pos="100000">
                    <a:srgbClr val="DDDED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6600"/>
              </a:p>
            </p:txBody>
          </p:sp>
        </p:grpSp>
        <p:sp>
          <p:nvSpPr>
            <p:cNvPr id="14" name="椭圆 13"/>
            <p:cNvSpPr/>
            <p:nvPr/>
          </p:nvSpPr>
          <p:spPr>
            <a:xfrm>
              <a:off x="1278439" y="859618"/>
              <a:ext cx="937494" cy="937494"/>
            </a:xfrm>
            <a:prstGeom prst="ellipse">
              <a:avLst/>
            </a:prstGeom>
            <a:solidFill>
              <a:srgbClr val="0070C0"/>
            </a:solidFill>
            <a:ln>
              <a:noFill/>
            </a:ln>
            <a:effectLst>
              <a:innerShdw blurRad="63500" dir="135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文本框 4"/>
            <p:cNvSpPr txBox="1"/>
            <p:nvPr/>
          </p:nvSpPr>
          <p:spPr>
            <a:xfrm>
              <a:off x="1280960" y="1074469"/>
              <a:ext cx="935952" cy="547293"/>
            </a:xfrm>
            <a:prstGeom prst="rect">
              <a:avLst/>
            </a:prstGeom>
            <a:noFill/>
          </p:spPr>
          <p:txBody>
            <a:bodyPr rtlCol="0" wrap="none">
              <a:spAutoFit/>
            </a:bodyPr>
            <a:lstStyle/>
            <a:p>
              <a:pPr algn="ctr"/>
              <a:r>
                <a:rPr altLang="en-US" lang="zh-CN" sz="4000">
                  <a:solidFill>
                    <a:schemeClr val="bg1"/>
                  </a:solidFill>
                  <a:latin charset="-122" panose="020b0503020204020204" pitchFamily="34" typeface="微软雅黑"/>
                  <a:ea charset="-122" panose="020b0503020204020204" pitchFamily="34" typeface="微软雅黑"/>
                </a:rPr>
                <a:t>总结</a:t>
              </a:r>
            </a:p>
          </p:txBody>
        </p:sp>
      </p:grpSp>
      <p:sp>
        <p:nvSpPr>
          <p:cNvPr id="18" name="椭圆 17"/>
          <p:cNvSpPr/>
          <p:nvPr/>
        </p:nvSpPr>
        <p:spPr>
          <a:xfrm flipH="1">
            <a:off x="2549186" y="346969"/>
            <a:ext cx="713692" cy="713693"/>
          </a:xfrm>
          <a:prstGeom prst="ellipse">
            <a:avLst/>
          </a:prstGeom>
          <a:solidFill>
            <a:srgbClr val="0070C0"/>
          </a:solidFill>
          <a:ln cap="flat" w="28575">
            <a:solidFill>
              <a:schemeClr val="accent1"/>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19" name="椭圆 18"/>
          <p:cNvSpPr/>
          <p:nvPr/>
        </p:nvSpPr>
        <p:spPr>
          <a:xfrm flipH="1">
            <a:off x="2330610" y="77304"/>
            <a:ext cx="319702" cy="319702"/>
          </a:xfrm>
          <a:prstGeom prst="ellipse">
            <a:avLst/>
          </a:prstGeom>
          <a:solidFill>
            <a:srgbClr val="0070C0"/>
          </a:solidFill>
          <a:ln cap="flat" w="28575">
            <a:solidFill>
              <a:schemeClr val="accent1"/>
            </a:solidFill>
            <a:prstDash val="solid"/>
            <a:miter lim="800000"/>
          </a:ln>
          <a:effectLst>
            <a:outerShdw algn="t" blurRad="228600" dir="5400000" dist="228600" rotWithShape="0">
              <a:schemeClr val="tx1">
                <a:lumMod val="85000"/>
                <a:lumOff val="15000"/>
                <a:alpha val="28000"/>
              </a:schemeClr>
            </a:outerShdw>
          </a:effectLst>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20" name="TextBox 9"/>
          <p:cNvSpPr txBox="1"/>
          <p:nvPr/>
        </p:nvSpPr>
        <p:spPr>
          <a:xfrm>
            <a:off x="2134766" y="4163596"/>
            <a:ext cx="8044869" cy="1554480"/>
          </a:xfrm>
          <a:prstGeom prst="rect">
            <a:avLst/>
          </a:prstGeom>
          <a:noFill/>
        </p:spPr>
        <p:txBody>
          <a:bodyPr rtlCol="0" wrap="square">
            <a:spAutoFit/>
          </a:bodyPr>
          <a:lstStyle/>
          <a:p>
            <a:pPr algn="just" fontAlgn="base" lvl="0">
              <a:lnSpc>
                <a:spcPct val="150000"/>
              </a:lnSpc>
              <a:spcBef>
                <a:spcPct val="0"/>
              </a:spcBef>
              <a:spcAft>
                <a:spcPct val="0"/>
              </a:spcAft>
            </a:pPr>
            <a:r>
              <a:rPr altLang="en-US" lang="zh-CN" sz="1600">
                <a:solidFill>
                  <a:schemeClr val="bg1">
                    <a:lumMod val="50000"/>
                  </a:schemeClr>
                </a:solidFill>
                <a:latin charset="-122" panose="020b0503020204020204" pitchFamily="34" typeface="微软雅黑"/>
                <a:ea charset="-122" panose="020b0503020204020204" pitchFamily="34" typeface="微软雅黑"/>
              </a:rPr>
              <a:t>回顾这一年的工作，在取得成绩的同时，我们也找到了工作中的不足和问题，主要反映于xx及xxx的风格、定型还有待进一步探索，尤其是网上的公司产品库充分体现我们xxxxx和我们这个平台能为客户提供良好的商机和快捷方便的信息、导航的功能发挥。展望新的一年，我们将继续努力，力争各项工作更上一个新台阶。</a:t>
            </a:r>
          </a:p>
        </p:txBody>
      </p:sp>
    </p:spTree>
    <p:extLst>
      <p:ext uri="{BB962C8B-B14F-4D97-AF65-F5344CB8AC3E}">
        <p14:creationId val="319842765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500" id="7"/>
                                        <p:tgtEl>
                                          <p:spTgt spid="5"/>
                                        </p:tgtEl>
                                      </p:cBhvr>
                                    </p:animEffect>
                                  </p:childTnLst>
                                </p:cTn>
                              </p:par>
                            </p:childTnLst>
                          </p:cTn>
                        </p:par>
                        <p:par>
                          <p:cTn fill="hold" id="8" nodeType="afterGroup">
                            <p:stCondLst>
                              <p:cond delay="500"/>
                            </p:stCondLst>
                            <p:childTnLst>
                              <p:par>
                                <p:cTn fill="hold" grpId="0" id="9" nodeType="afterEffect" presetClass="entr" presetID="16" presetSubtype="37">
                                  <p:stCondLst>
                                    <p:cond delay="0"/>
                                  </p:stCondLst>
                                  <p:childTnLst>
                                    <p:set>
                                      <p:cBhvr>
                                        <p:cTn dur="1" fill="hold" id="10">
                                          <p:stCondLst>
                                            <p:cond delay="0"/>
                                          </p:stCondLst>
                                        </p:cTn>
                                        <p:tgtEl>
                                          <p:spTgt spid="6"/>
                                        </p:tgtEl>
                                        <p:attrNameLst>
                                          <p:attrName>style.visibility</p:attrName>
                                        </p:attrNameLst>
                                      </p:cBhvr>
                                      <p:to>
                                        <p:strVal val="visible"/>
                                      </p:to>
                                    </p:set>
                                    <p:animEffect filter="barn(outVertical)" transition="in">
                                      <p:cBhvr>
                                        <p:cTn dur="500" id="11"/>
                                        <p:tgtEl>
                                          <p:spTgt spid="6"/>
                                        </p:tgtEl>
                                      </p:cBhvr>
                                    </p:animEffect>
                                  </p:childTnLst>
                                </p:cTn>
                              </p:par>
                              <p:par>
                                <p:cTn fill="hold" id="12" nodeType="withEffect" presetClass="entr" presetID="2" presetSubtype="4">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additive="base">
                                        <p:cTn dur="500" fill="hold" id="14"/>
                                        <p:tgtEl>
                                          <p:spTgt spid="12"/>
                                        </p:tgtEl>
                                        <p:attrNameLst>
                                          <p:attrName>ppt_x</p:attrName>
                                        </p:attrNameLst>
                                      </p:cBhvr>
                                      <p:tavLst>
                                        <p:tav tm="0">
                                          <p:val>
                                            <p:strVal val="#ppt_x"/>
                                          </p:val>
                                        </p:tav>
                                        <p:tav tm="100000">
                                          <p:val>
                                            <p:strVal val="#ppt_x"/>
                                          </p:val>
                                        </p:tav>
                                      </p:tavLst>
                                    </p:anim>
                                    <p:anim calcmode="lin" valueType="num">
                                      <p:cBhvr additive="base">
                                        <p:cTn dur="500" fill="hold" id="15"/>
                                        <p:tgtEl>
                                          <p:spTgt spid="12"/>
                                        </p:tgtEl>
                                        <p:attrNameLst>
                                          <p:attrName>ppt_y</p:attrName>
                                        </p:attrNameLst>
                                      </p:cBhvr>
                                      <p:tavLst>
                                        <p:tav tm="0">
                                          <p:val>
                                            <p:strVal val="1+#ppt_h/2"/>
                                          </p:val>
                                        </p:tav>
                                        <p:tav tm="100000">
                                          <p:val>
                                            <p:strVal val="#ppt_y"/>
                                          </p:val>
                                        </p:tav>
                                      </p:tavLst>
                                    </p:anim>
                                  </p:childTnLst>
                                </p:cTn>
                              </p:par>
                            </p:childTnLst>
                          </p:cTn>
                        </p:par>
                        <p:par>
                          <p:cTn fill="hold" id="16" nodeType="afterGroup">
                            <p:stCondLst>
                              <p:cond delay="1000"/>
                            </p:stCondLst>
                            <p:childTnLst>
                              <p:par>
                                <p:cTn fill="hold" grpId="0" id="17" nodeType="afterEffect" presetClass="entr" presetID="10" presetSubtype="0">
                                  <p:stCondLst>
                                    <p:cond delay="0"/>
                                  </p:stCondLst>
                                  <p:childTnLst>
                                    <p:set>
                                      <p:cBhvr>
                                        <p:cTn dur="1" fill="hold" id="18">
                                          <p:stCondLst>
                                            <p:cond delay="0"/>
                                          </p:stCondLst>
                                        </p:cTn>
                                        <p:tgtEl>
                                          <p:spTgt spid="18"/>
                                        </p:tgtEl>
                                        <p:attrNameLst>
                                          <p:attrName>style.visibility</p:attrName>
                                        </p:attrNameLst>
                                      </p:cBhvr>
                                      <p:to>
                                        <p:strVal val="visible"/>
                                      </p:to>
                                    </p:set>
                                    <p:animEffect filter="fade" transition="in">
                                      <p:cBhvr>
                                        <p:cTn dur="500" id="19"/>
                                        <p:tgtEl>
                                          <p:spTgt spid="18"/>
                                        </p:tgtEl>
                                      </p:cBhvr>
                                    </p:animEffect>
                                  </p:childTnLst>
                                </p:cTn>
                              </p:par>
                              <p:par>
                                <p:cTn fill="hold" grpId="0" id="20" nodeType="withEffect" presetClass="entr" presetID="10" presetSubtype="0">
                                  <p:stCondLst>
                                    <p:cond delay="200"/>
                                  </p:stCondLst>
                                  <p:childTnLst>
                                    <p:set>
                                      <p:cBhvr>
                                        <p:cTn dur="1" fill="hold" id="21">
                                          <p:stCondLst>
                                            <p:cond delay="0"/>
                                          </p:stCondLst>
                                        </p:cTn>
                                        <p:tgtEl>
                                          <p:spTgt spid="11"/>
                                        </p:tgtEl>
                                        <p:attrNameLst>
                                          <p:attrName>style.visibility</p:attrName>
                                        </p:attrNameLst>
                                      </p:cBhvr>
                                      <p:to>
                                        <p:strVal val="visible"/>
                                      </p:to>
                                    </p:set>
                                    <p:animEffect filter="fade" transition="in">
                                      <p:cBhvr>
                                        <p:cTn dur="500" id="22"/>
                                        <p:tgtEl>
                                          <p:spTgt spid="11"/>
                                        </p:tgtEl>
                                      </p:cBhvr>
                                    </p:animEffect>
                                  </p:childTnLst>
                                </p:cTn>
                              </p:par>
                              <p:par>
                                <p:cTn fill="hold" grpId="0" id="23" nodeType="withEffect" presetClass="entr" presetID="10" presetSubtype="0">
                                  <p:stCondLst>
                                    <p:cond delay="300"/>
                                  </p:stCondLst>
                                  <p:childTnLst>
                                    <p:set>
                                      <p:cBhvr>
                                        <p:cTn dur="1" fill="hold" id="24">
                                          <p:stCondLst>
                                            <p:cond delay="0"/>
                                          </p:stCondLst>
                                        </p:cTn>
                                        <p:tgtEl>
                                          <p:spTgt spid="10"/>
                                        </p:tgtEl>
                                        <p:attrNameLst>
                                          <p:attrName>style.visibility</p:attrName>
                                        </p:attrNameLst>
                                      </p:cBhvr>
                                      <p:to>
                                        <p:strVal val="visible"/>
                                      </p:to>
                                    </p:set>
                                    <p:animEffect filter="fade" transition="in">
                                      <p:cBhvr>
                                        <p:cTn dur="500" id="25"/>
                                        <p:tgtEl>
                                          <p:spTgt spid="10"/>
                                        </p:tgtEl>
                                      </p:cBhvr>
                                    </p:animEffect>
                                  </p:childTnLst>
                                </p:cTn>
                              </p:par>
                              <p:par>
                                <p:cTn fill="hold" grpId="0" id="26" nodeType="withEffect" presetClass="entr" presetID="10" presetSubtype="0">
                                  <p:stCondLst>
                                    <p:cond delay="500"/>
                                  </p:stCondLst>
                                  <p:childTnLst>
                                    <p:set>
                                      <p:cBhvr>
                                        <p:cTn dur="1" fill="hold" id="27">
                                          <p:stCondLst>
                                            <p:cond delay="0"/>
                                          </p:stCondLst>
                                        </p:cTn>
                                        <p:tgtEl>
                                          <p:spTgt spid="19"/>
                                        </p:tgtEl>
                                        <p:attrNameLst>
                                          <p:attrName>style.visibility</p:attrName>
                                        </p:attrNameLst>
                                      </p:cBhvr>
                                      <p:to>
                                        <p:strVal val="visible"/>
                                      </p:to>
                                    </p:set>
                                    <p:animEffect filter="fade" transition="in">
                                      <p:cBhvr>
                                        <p:cTn dur="500" id="28"/>
                                        <p:tgtEl>
                                          <p:spTgt spid="19"/>
                                        </p:tgtEl>
                                      </p:cBhvr>
                                    </p:animEffect>
                                  </p:childTnLst>
                                </p:cTn>
                              </p:par>
                              <p:par>
                                <p:cTn fill="hold" grpId="0" id="29" nodeType="withEffect" presetClass="entr" presetID="10" presetSubtype="0">
                                  <p:stCondLst>
                                    <p:cond delay="1200"/>
                                  </p:stCondLst>
                                  <p:iterate type="lt">
                                    <p:tmPct val="10000"/>
                                  </p:iterate>
                                  <p:childTnLst>
                                    <p:set>
                                      <p:cBhvr>
                                        <p:cTn dur="1" fill="hold" id="30">
                                          <p:stCondLst>
                                            <p:cond delay="0"/>
                                          </p:stCondLst>
                                        </p:cTn>
                                        <p:tgtEl>
                                          <p:spTgt spid="20"/>
                                        </p:tgtEl>
                                        <p:attrNameLst>
                                          <p:attrName>style.visibility</p:attrName>
                                        </p:attrNameLst>
                                      </p:cBhvr>
                                      <p:to>
                                        <p:strVal val="visible"/>
                                      </p:to>
                                    </p:set>
                                    <p:animEffect filter="fade" transition="in">
                                      <p:cBhvr>
                                        <p:cTn dur="200" id="31"/>
                                        <p:tgtEl>
                                          <p:spTgt spid="2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0"/>
      <p:bldP grpId="0" spid="11"/>
      <p:bldP grpId="0" spid="18"/>
      <p:bldP grpId="0" spid="19"/>
      <p:bldP grpId="0" spid="20"/>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52" name="椭圆 51"/>
          <p:cNvSpPr/>
          <p:nvPr/>
        </p:nvSpPr>
        <p:spPr>
          <a:xfrm>
            <a:off x="4715100" y="680742"/>
            <a:ext cx="2820266" cy="2820266"/>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椭圆 53"/>
          <p:cNvSpPr/>
          <p:nvPr/>
        </p:nvSpPr>
        <p:spPr>
          <a:xfrm>
            <a:off x="4961195" y="944271"/>
            <a:ext cx="2310642" cy="2310642"/>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Oval 8"/>
          <p:cNvSpPr>
            <a:spLocks noChangeArrowheads="1"/>
          </p:cNvSpPr>
          <p:nvPr/>
        </p:nvSpPr>
        <p:spPr bwMode="auto">
          <a:xfrm>
            <a:off x="5946267" y="404664"/>
            <a:ext cx="425734" cy="425733"/>
          </a:xfrm>
          <a:prstGeom prst="ellipse">
            <a:avLst/>
          </a:pr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6" name="Oval 9"/>
          <p:cNvSpPr>
            <a:spLocks noChangeArrowheads="1"/>
          </p:cNvSpPr>
          <p:nvPr/>
        </p:nvSpPr>
        <p:spPr bwMode="auto">
          <a:xfrm>
            <a:off x="5367671" y="972025"/>
            <a:ext cx="223479" cy="224727"/>
          </a:xfrm>
          <a:prstGeom prst="ellipse">
            <a:avLst/>
          </a:pr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7" name="Oval 11"/>
          <p:cNvSpPr>
            <a:spLocks noChangeArrowheads="1"/>
          </p:cNvSpPr>
          <p:nvPr/>
        </p:nvSpPr>
        <p:spPr bwMode="auto">
          <a:xfrm>
            <a:off x="6995580" y="2852515"/>
            <a:ext cx="395770" cy="395769"/>
          </a:xfrm>
          <a:prstGeom prst="ellipse">
            <a:avLst/>
          </a:pr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58" name="Oval 15"/>
          <p:cNvSpPr>
            <a:spLocks noChangeArrowheads="1"/>
          </p:cNvSpPr>
          <p:nvPr/>
        </p:nvSpPr>
        <p:spPr bwMode="auto">
          <a:xfrm>
            <a:off x="4799062" y="2689396"/>
            <a:ext cx="458194" cy="459442"/>
          </a:xfrm>
          <a:prstGeom prst="ellipse">
            <a:avLst/>
          </a:pr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pic>
        <p:nvPicPr>
          <p:cNvPr descr="C:\Users\Administrator\Desktop\微立体创业计划\002.png" id="59" name="Picture 3"/>
          <p:cNvPicPr>
            <a:picLocks noChangeArrowheads="1" noChangeAspect="1"/>
          </p:cNvPicPr>
          <p:nvPr/>
        </p:nvPicPr>
        <p:blipFill>
          <a:blip r:embed="rId3">
            <a:extLst>
              <a:ext uri="{28A0092B-C50C-407E-A947-70E740481C1C}">
                <a14:useLocalDpi/>
              </a:ext>
            </a:extLst>
          </a:blip>
          <a:stretch>
            <a:fillRect/>
          </a:stretch>
        </p:blipFill>
        <p:spPr bwMode="auto">
          <a:xfrm>
            <a:off x="4727054" y="650928"/>
            <a:ext cx="2850082" cy="2850080"/>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60" name="TextBox 7"/>
          <p:cNvSpPr>
            <a:spLocks noChangeArrowheads="1"/>
          </p:cNvSpPr>
          <p:nvPr/>
        </p:nvSpPr>
        <p:spPr bwMode="auto">
          <a:xfrm>
            <a:off x="4727054" y="1549241"/>
            <a:ext cx="2736304"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6600">
                <a:solidFill>
                  <a:srgbClr val="0070C0"/>
                </a:solidFill>
                <a:latin charset="0" pitchFamily="34" typeface="Impact MT Std"/>
                <a:ea charset="-122" panose="020b0503020204020204" pitchFamily="34" typeface="微软雅黑"/>
                <a:sym charset="-122" panose="020b0503020204020204" pitchFamily="34" typeface="微软雅黑"/>
              </a:rPr>
              <a:t>2017</a:t>
            </a:r>
          </a:p>
        </p:txBody>
      </p:sp>
      <p:sp>
        <p:nvSpPr>
          <p:cNvPr id="61" name="Oval 9"/>
          <p:cNvSpPr>
            <a:spLocks noChangeArrowheads="1"/>
          </p:cNvSpPr>
          <p:nvPr/>
        </p:nvSpPr>
        <p:spPr bwMode="auto">
          <a:xfrm>
            <a:off x="7383895" y="2052145"/>
            <a:ext cx="223479" cy="224727"/>
          </a:xfrm>
          <a:prstGeom prst="ellipse">
            <a:avLst/>
          </a:pr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2" name="Oval 9"/>
          <p:cNvSpPr>
            <a:spLocks noChangeArrowheads="1"/>
          </p:cNvSpPr>
          <p:nvPr/>
        </p:nvSpPr>
        <p:spPr bwMode="auto">
          <a:xfrm>
            <a:off x="4655046" y="2204546"/>
            <a:ext cx="111740" cy="112364"/>
          </a:xfrm>
          <a:prstGeom prst="ellipse">
            <a:avLst/>
          </a:pr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3" name="Oval 8"/>
          <p:cNvSpPr>
            <a:spLocks noChangeArrowheads="1"/>
          </p:cNvSpPr>
          <p:nvPr/>
        </p:nvSpPr>
        <p:spPr bwMode="auto">
          <a:xfrm>
            <a:off x="7178483" y="1055893"/>
            <a:ext cx="212867" cy="212867"/>
          </a:xfrm>
          <a:prstGeom prst="ellipse">
            <a:avLst/>
          </a:pr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4" name="Oval 9"/>
          <p:cNvSpPr>
            <a:spLocks noChangeArrowheads="1"/>
          </p:cNvSpPr>
          <p:nvPr/>
        </p:nvSpPr>
        <p:spPr bwMode="auto">
          <a:xfrm>
            <a:off x="5623426" y="3388644"/>
            <a:ext cx="111740" cy="112364"/>
          </a:xfrm>
          <a:prstGeom prst="ellipse">
            <a:avLst/>
          </a:pr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sp>
        <p:nvSpPr>
          <p:cNvPr id="65" name="矩形 64"/>
          <p:cNvSpPr/>
          <p:nvPr/>
        </p:nvSpPr>
        <p:spPr>
          <a:xfrm>
            <a:off x="2710830" y="3784355"/>
            <a:ext cx="6814553" cy="1005840"/>
          </a:xfrm>
          <a:prstGeom prst="rect">
            <a:avLst/>
          </a:prstGeom>
        </p:spPr>
        <p:txBody>
          <a:bodyPr wrap="square">
            <a:spAutoFit/>
          </a:bodyPr>
          <a:lstStyle/>
          <a:p>
            <a:pPr algn="ctr"/>
            <a:r>
              <a:rPr altLang="en-US" b="1" lang="zh-CN" smtClean="0" sz="6000">
                <a:solidFill>
                  <a:srgbClr val="0070C0"/>
                </a:solidFill>
                <a:latin charset="-122" panose="020b0503020204020204" pitchFamily="34" typeface="微软雅黑"/>
                <a:ea charset="-122" panose="020b0503020204020204" pitchFamily="34" typeface="微软雅黑"/>
              </a:rPr>
              <a:t>谢谢您的聆听</a:t>
            </a:r>
          </a:p>
        </p:txBody>
      </p:sp>
      <p:grpSp>
        <p:nvGrpSpPr>
          <p:cNvPr id="66" name="组合 65"/>
          <p:cNvGrpSpPr/>
          <p:nvPr/>
        </p:nvGrpSpPr>
        <p:grpSpPr>
          <a:xfrm>
            <a:off x="3009498" y="4746630"/>
            <a:ext cx="6099407" cy="338554"/>
            <a:chOff x="2992618" y="3469364"/>
            <a:chExt cx="6284223" cy="338554"/>
          </a:xfrm>
        </p:grpSpPr>
        <p:sp>
          <p:nvSpPr>
            <p:cNvPr id="67" name="矩形 66"/>
            <p:cNvSpPr>
              <a:spLocks noChangeArrowheads="1"/>
            </p:cNvSpPr>
            <p:nvPr/>
          </p:nvSpPr>
          <p:spPr bwMode="auto">
            <a:xfrm>
              <a:off x="3898035" y="3469364"/>
              <a:ext cx="4395930" cy="3352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anose="02010600030101010101" pitchFamily="2" typeface="宋体"/>
                </a:defRPr>
              </a:lvl1pPr>
              <a:lvl2pPr indent="-285750" marL="742950">
                <a:defRPr>
                  <a:solidFill>
                    <a:schemeClr val="tx1"/>
                  </a:solidFill>
                  <a:latin charset="0" pitchFamily="34" typeface="Calibri"/>
                  <a:ea charset="-122" panose="02010600030101010101" pitchFamily="2" typeface="宋体"/>
                </a:defRPr>
              </a:lvl2pPr>
              <a:lvl3pPr indent="-228600" marL="1143000">
                <a:defRPr>
                  <a:solidFill>
                    <a:schemeClr val="tx1"/>
                  </a:solidFill>
                  <a:latin charset="0" pitchFamily="34" typeface="Calibri"/>
                  <a:ea charset="-122" panose="02010600030101010101" pitchFamily="2" typeface="宋体"/>
                </a:defRPr>
              </a:lvl3pPr>
              <a:lvl4pPr indent="-228600" marL="1600200">
                <a:defRPr>
                  <a:solidFill>
                    <a:schemeClr val="tx1"/>
                  </a:solidFill>
                  <a:latin charset="0" pitchFamily="34" typeface="Calibri"/>
                  <a:ea charset="-122" panose="02010600030101010101" pitchFamily="2" typeface="宋体"/>
                </a:defRPr>
              </a:lvl4pPr>
              <a:lvl5pPr indent="-228600" marL="2057400">
                <a:defRPr>
                  <a:solidFill>
                    <a:schemeClr val="tx1"/>
                  </a:solidFill>
                  <a:latin charset="0" pitchFamily="34" typeface="Calibri"/>
                  <a:ea charset="-122" panose="02010600030101010101"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anose="02010600030101010101"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anose="02010600030101010101"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anose="02010600030101010101"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anose="02010600030101010101" pitchFamily="2" typeface="宋体"/>
                </a:defRPr>
              </a:lvl9pPr>
            </a:lstStyle>
            <a:p>
              <a:pPr algn="dist"/>
              <a:endParaRPr altLang="en-US" lang="zh-CN" sz="1600">
                <a:solidFill>
                  <a:srgbClr val="00B050"/>
                </a:solidFill>
                <a:latin charset="0" pitchFamily="34" typeface="Impact MT Std"/>
              </a:endParaRPr>
            </a:p>
          </p:txBody>
        </p:sp>
        <p:cxnSp>
          <p:nvCxnSpPr>
            <p:cNvPr id="68" name="直接连接符 67"/>
            <p:cNvCxnSpPr/>
            <p:nvPr/>
          </p:nvCxnSpPr>
          <p:spPr bwMode="auto">
            <a:xfrm>
              <a:off x="2992618" y="3609064"/>
              <a:ext cx="1769599" cy="0"/>
            </a:xfrm>
            <a:prstGeom prst="line">
              <a:avLst/>
            </a:prstGeom>
            <a:noFill/>
            <a:ln algn="ctr" cap="flat" cmpd="sng" w="12700">
              <a:solidFill>
                <a:schemeClr val="bg1">
                  <a:lumMod val="50000"/>
                </a:schemeClr>
              </a:solidFill>
              <a:prstDash val="solid"/>
            </a:ln>
            <a:effectLst/>
          </p:spPr>
        </p:cxnSp>
        <p:cxnSp>
          <p:nvCxnSpPr>
            <p:cNvPr id="69" name="直接连接符 68"/>
            <p:cNvCxnSpPr/>
            <p:nvPr/>
          </p:nvCxnSpPr>
          <p:spPr bwMode="auto">
            <a:xfrm>
              <a:off x="7507243" y="3609064"/>
              <a:ext cx="1769598" cy="0"/>
            </a:xfrm>
            <a:prstGeom prst="line">
              <a:avLst/>
            </a:prstGeom>
            <a:noFill/>
            <a:ln algn="ctr" cap="flat" cmpd="sng" w="12700">
              <a:solidFill>
                <a:schemeClr val="bg1">
                  <a:lumMod val="50000"/>
                </a:schemeClr>
              </a:solidFill>
              <a:prstDash val="solid"/>
            </a:ln>
            <a:effectLst/>
          </p:spPr>
        </p:cxnSp>
      </p:grpSp>
      <p:sp>
        <p:nvSpPr>
          <p:cNvPr id="70" name="矩形 69"/>
          <p:cNvSpPr/>
          <p:nvPr/>
        </p:nvSpPr>
        <p:spPr>
          <a:xfrm>
            <a:off x="5131865" y="4674622"/>
            <a:ext cx="1808480" cy="335280"/>
          </a:xfrm>
          <a:prstGeom prst="rect">
            <a:avLst/>
          </a:prstGeom>
        </p:spPr>
        <p:txBody>
          <a:bodyPr wrap="none">
            <a:spAutoFit/>
          </a:bodyPr>
          <a:lstStyle/>
          <a:p>
            <a:pPr algn="ctr"/>
            <a:r>
              <a:rPr altLang="zh-CN" lang="en-US" smtClean="0" sz="1600">
                <a:solidFill>
                  <a:schemeClr val="tx1">
                    <a:lumMod val="50000"/>
                    <a:lumOff val="50000"/>
                  </a:schemeClr>
                </a:solidFill>
                <a:latin charset="-122" panose="02000000000000000000" pitchFamily="2" typeface="方正兰亭黑简体"/>
                <a:ea charset="-122" panose="02000000000000000000" pitchFamily="2" typeface="方正兰亭黑简体"/>
              </a:rPr>
              <a:t>THEBUSINESS PLAN</a:t>
            </a:r>
          </a:p>
        </p:txBody>
      </p:sp>
      <p:grpSp>
        <p:nvGrpSpPr>
          <p:cNvPr id="71" name="Group 4"/>
          <p:cNvGrpSpPr>
            <a:grpSpLocks noChangeAspect="1"/>
          </p:cNvGrpSpPr>
          <p:nvPr/>
        </p:nvGrpSpPr>
        <p:grpSpPr>
          <a:xfrm>
            <a:off x="3549725" y="5191815"/>
            <a:ext cx="265502" cy="384698"/>
            <a:chOff x="4638" y="-33"/>
            <a:chExt cx="667" cy="1069"/>
          </a:xfrm>
          <a:solidFill>
            <a:srgbClr val="0070C0"/>
          </a:solidFill>
        </p:grpSpPr>
        <p:sp>
          <p:nvSpPr>
            <p:cNvPr id="72" name="Freeform 5"/>
            <p:cNvSpPr/>
            <p:nvPr/>
          </p:nvSpPr>
          <p:spPr bwMode="auto">
            <a:xfrm>
              <a:off x="4638" y="556"/>
              <a:ext cx="667" cy="480"/>
            </a:xfrm>
            <a:custGeom>
              <a:gdLst>
                <a:gd fmla="*/ 67 w 67" name="T0"/>
                <a:gd fmla="*/ 15 h 49" name="T1"/>
                <a:gd fmla="*/ 52 w 67" name="T2"/>
                <a:gd fmla="*/ 0 h 49" name="T3"/>
                <a:gd fmla="*/ 38 w 67" name="T4"/>
                <a:gd fmla="*/ 24 h 49" name="T5"/>
                <a:gd fmla="*/ 36 w 67" name="T6"/>
                <a:gd fmla="*/ 13 h 49" name="T7"/>
                <a:gd fmla="*/ 38 w 67" name="T8"/>
                <a:gd fmla="*/ 9 h 49" name="T9"/>
                <a:gd fmla="*/ 34 w 67" name="T10"/>
                <a:gd fmla="*/ 5 h 49" name="T11"/>
                <a:gd fmla="*/ 30 w 67" name="T12"/>
                <a:gd fmla="*/ 9 h 49" name="T13"/>
                <a:gd fmla="*/ 31 w 67" name="T14"/>
                <a:gd fmla="*/ 13 h 49" name="T15"/>
                <a:gd fmla="*/ 30 w 67" name="T16"/>
                <a:gd fmla="*/ 24 h 49" name="T17"/>
                <a:gd fmla="*/ 16 w 67" name="T18"/>
                <a:gd fmla="*/ 0 h 49" name="T19"/>
                <a:gd fmla="*/ 1 w 67" name="T20"/>
                <a:gd fmla="*/ 15 h 49" name="T21"/>
                <a:gd fmla="*/ 0 w 67" name="T22"/>
                <a:gd fmla="*/ 15 h 49" name="T23"/>
                <a:gd fmla="*/ 0 w 67" name="T24"/>
                <a:gd fmla="*/ 45 h 49" name="T25"/>
                <a:gd fmla="*/ 1 w 67" name="T26"/>
                <a:gd fmla="*/ 45 h 49" name="T27"/>
                <a:gd fmla="*/ 34 w 67" name="T28"/>
                <a:gd fmla="*/ 49 h 49" name="T29"/>
                <a:gd fmla="*/ 66 w 67" name="T30"/>
                <a:gd fmla="*/ 45 h 49" name="T31"/>
                <a:gd fmla="*/ 67 w 67" name="T32"/>
                <a:gd fmla="*/ 45 h 49" name="T33"/>
                <a:gd fmla="*/ 67 w 67" name="T34"/>
                <a:gd fmla="*/ 15 h 49"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9" w="67">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350">
                <a:solidFill>
                  <a:schemeClr val="bg1"/>
                </a:solidFill>
              </a:endParaRPr>
            </a:p>
          </p:txBody>
        </p:sp>
        <p:sp>
          <p:nvSpPr>
            <p:cNvPr id="73" name="Freeform 6"/>
            <p:cNvSpPr>
              <a:spLocks noEditPoints="1"/>
            </p:cNvSpPr>
            <p:nvPr/>
          </p:nvSpPr>
          <p:spPr bwMode="auto">
            <a:xfrm>
              <a:off x="4737" y="-33"/>
              <a:ext cx="449" cy="589"/>
            </a:xfrm>
            <a:custGeom>
              <a:gdLst>
                <a:gd fmla="*/ 3 w 45" name="T0"/>
                <a:gd fmla="*/ 38 h 60" name="T1"/>
                <a:gd fmla="*/ 7 w 45" name="T2"/>
                <a:gd fmla="*/ 43 h 60" name="T3"/>
                <a:gd fmla="*/ 23 w 45" name="T4"/>
                <a:gd fmla="*/ 60 h 60" name="T5"/>
                <a:gd fmla="*/ 40 w 45" name="T6"/>
                <a:gd fmla="*/ 43 h 60" name="T7"/>
                <a:gd fmla="*/ 40 w 45" name="T8"/>
                <a:gd fmla="*/ 43 h 60" name="T9"/>
                <a:gd fmla="*/ 44 w 45" name="T10"/>
                <a:gd fmla="*/ 38 h 60" name="T11"/>
                <a:gd fmla="*/ 41 w 45" name="T12"/>
                <a:gd fmla="*/ 33 h 60" name="T13"/>
                <a:gd fmla="*/ 41 w 45" name="T14"/>
                <a:gd fmla="*/ 33 h 60" name="T15"/>
                <a:gd fmla="*/ 36 w 45" name="T16"/>
                <a:gd fmla="*/ 13 h 60" name="T17"/>
                <a:gd fmla="*/ 12 w 45" name="T18"/>
                <a:gd fmla="*/ 10 h 60" name="T19"/>
                <a:gd fmla="*/ 6 w 45" name="T20"/>
                <a:gd fmla="*/ 33 h 60" name="T21"/>
                <a:gd fmla="*/ 6 w 45" name="T22"/>
                <a:gd fmla="*/ 33 h 60" name="T23"/>
                <a:gd fmla="*/ 3 w 45" name="T24"/>
                <a:gd fmla="*/ 38 h 60" name="T25"/>
                <a:gd fmla="*/ 8 w 45" name="T26"/>
                <a:gd fmla="*/ 34 h 60" name="T27"/>
                <a:gd fmla="*/ 8 w 45" name="T28"/>
                <a:gd fmla="*/ 34 h 60" name="T29"/>
                <a:gd fmla="*/ 8 w 45" name="T30"/>
                <a:gd fmla="*/ 34 h 60" name="T31"/>
                <a:gd fmla="*/ 8 w 45" name="T32"/>
                <a:gd fmla="*/ 32 h 60" name="T33"/>
                <a:gd fmla="*/ 9 w 45" name="T34"/>
                <a:gd fmla="*/ 25 h 60" name="T35"/>
                <a:gd fmla="*/ 11 w 45" name="T36"/>
                <a:gd fmla="*/ 23 h 60" name="T37"/>
                <a:gd fmla="*/ 29 w 45" name="T38"/>
                <a:gd fmla="*/ 19 h 60" name="T39"/>
                <a:gd fmla="*/ 38 w 45" name="T40"/>
                <a:gd fmla="*/ 34 h 60" name="T41"/>
                <a:gd fmla="*/ 38 w 45" name="T42"/>
                <a:gd fmla="*/ 34 h 60" name="T43"/>
                <a:gd fmla="*/ 39 w 45" name="T44"/>
                <a:gd fmla="*/ 34 h 60" name="T45"/>
                <a:gd fmla="*/ 40 w 45" name="T46"/>
                <a:gd fmla="*/ 34 h 60" name="T47"/>
                <a:gd fmla="*/ 42 w 45" name="T48"/>
                <a:gd fmla="*/ 35 h 60" name="T49"/>
                <a:gd fmla="*/ 43 w 45" name="T50"/>
                <a:gd fmla="*/ 38 h 60" name="T51"/>
                <a:gd fmla="*/ 42 w 45" name="T52"/>
                <a:gd fmla="*/ 41 h 60" name="T53"/>
                <a:gd fmla="*/ 40 w 45" name="T54"/>
                <a:gd fmla="*/ 42 h 60" name="T55"/>
                <a:gd fmla="*/ 40 w 45" name="T56"/>
                <a:gd fmla="*/ 42 h 60" name="T57"/>
                <a:gd fmla="*/ 39 w 45" name="T58"/>
                <a:gd fmla="*/ 42 h 60" name="T59"/>
                <a:gd fmla="*/ 38 w 45" name="T60"/>
                <a:gd fmla="*/ 43 h 60" name="T61"/>
                <a:gd fmla="*/ 33 w 45" name="T62"/>
                <a:gd fmla="*/ 54 h 60" name="T63"/>
                <a:gd fmla="*/ 29 w 45" name="T64"/>
                <a:gd fmla="*/ 58 h 60" name="T65"/>
                <a:gd fmla="*/ 23 w 45" name="T66"/>
                <a:gd fmla="*/ 59 h 60" name="T67"/>
                <a:gd fmla="*/ 18 w 45" name="T68"/>
                <a:gd fmla="*/ 58 h 60" name="T69"/>
                <a:gd fmla="*/ 14 w 45" name="T70"/>
                <a:gd fmla="*/ 54 h 60" name="T71"/>
                <a:gd fmla="*/ 8 w 45" name="T72"/>
                <a:gd fmla="*/ 43 h 60" name="T73"/>
                <a:gd fmla="*/ 8 w 45" name="T74"/>
                <a:gd fmla="*/ 42 h 60" name="T75"/>
                <a:gd fmla="*/ 7 w 45" name="T76"/>
                <a:gd fmla="*/ 42 h 60" name="T77"/>
                <a:gd fmla="*/ 5 w 45" name="T78"/>
                <a:gd fmla="*/ 38 h 60" name="T79"/>
                <a:gd fmla="*/ 5 w 45" name="T80"/>
                <a:gd fmla="*/ 35 h 60" name="T81"/>
                <a:gd fmla="*/ 8 w 45" name="T82"/>
                <a:gd fmla="*/ 34 h 6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60" w="45">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defTabSz="685800"/>
              <a:endParaRPr altLang="en-US" lang="zh-CN" sz="1350">
                <a:solidFill>
                  <a:schemeClr val="bg1"/>
                </a:solidFill>
              </a:endParaRPr>
            </a:p>
          </p:txBody>
        </p:sp>
      </p:grpSp>
      <p:sp>
        <p:nvSpPr>
          <p:cNvPr id="74" name="文本框 163"/>
          <p:cNvSpPr txBox="1"/>
          <p:nvPr/>
        </p:nvSpPr>
        <p:spPr>
          <a:xfrm>
            <a:off x="3924281" y="5219909"/>
            <a:ext cx="1998980" cy="365760"/>
          </a:xfrm>
          <a:prstGeom prst="rect">
            <a:avLst/>
          </a:prstGeom>
          <a:noFill/>
        </p:spPr>
        <p:txBody>
          <a:bodyPr rtlCol="0" wrap="none">
            <a:spAutoFit/>
          </a:bodyPr>
          <a:lstStyle/>
          <a:p>
            <a:r>
              <a:rPr altLang="en-US" b="1"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汇报人：优页PPT</a:t>
            </a:r>
          </a:p>
        </p:txBody>
      </p:sp>
      <p:sp>
        <p:nvSpPr>
          <p:cNvPr id="75" name="Freeform 7"/>
          <p:cNvSpPr>
            <a:spLocks noEditPoints="1"/>
          </p:cNvSpPr>
          <p:nvPr/>
        </p:nvSpPr>
        <p:spPr bwMode="auto">
          <a:xfrm>
            <a:off x="6711521" y="5232636"/>
            <a:ext cx="285011" cy="343876"/>
          </a:xfrm>
          <a:custGeom>
            <a:gdLst>
              <a:gd fmla="*/ 870 w 1809" name="T0"/>
              <a:gd fmla="*/ 879 h 2152" name="T1"/>
              <a:gd fmla="*/ 870 w 1809" name="T2"/>
              <a:gd fmla="*/ 2152 h 2152" name="T3"/>
              <a:gd fmla="*/ 1809 w 1809" name="T4"/>
              <a:gd fmla="*/ 1820 h 2152" name="T5"/>
              <a:gd fmla="*/ 1809 w 1809" name="T6"/>
              <a:gd fmla="*/ 547 h 2152" name="T7"/>
              <a:gd fmla="*/ 870 w 1809" name="T8"/>
              <a:gd fmla="*/ 879 h 2152" name="T9"/>
              <a:gd fmla="*/ 785 w 1809" name="T10"/>
              <a:gd fmla="*/ 961 h 2152" name="T11"/>
              <a:gd fmla="*/ 785 w 1809" name="T12"/>
              <a:gd fmla="*/ 1138 h 2152" name="T13"/>
              <a:gd fmla="*/ 613 w 1809" name="T14"/>
              <a:gd fmla="*/ 1053 h 2152" name="T15"/>
              <a:gd fmla="*/ 613 w 1809" name="T16"/>
              <a:gd fmla="*/ 864 h 2152" name="T17"/>
              <a:gd fmla="*/ 785 w 1809" name="T18"/>
              <a:gd fmla="*/ 961 h 2152" name="T19"/>
              <a:gd fmla="*/ 1555 w 1809" name="T20"/>
              <a:gd fmla="*/ 410 h 2152" name="T21"/>
              <a:gd fmla="*/ 1507 w 1809" name="T22"/>
              <a:gd fmla="*/ 386 h 2152" name="T23"/>
              <a:gd fmla="*/ 602 w 1809" name="T24"/>
              <a:gd fmla="*/ 700 h 2152" name="T25"/>
              <a:gd fmla="*/ 576 w 1809" name="T26"/>
              <a:gd fmla="*/ 724 h 2152" name="T27"/>
              <a:gd fmla="*/ 576 w 1809" name="T28"/>
              <a:gd fmla="*/ 2017 h 2152" name="T29"/>
              <a:gd fmla="*/ 822 w 1809" name="T30"/>
              <a:gd fmla="*/ 2149 h 2152" name="T31"/>
              <a:gd fmla="*/ 822 w 1809" name="T32"/>
              <a:gd fmla="*/ 879 h 2152" name="T33"/>
              <a:gd fmla="*/ 622 w 1809" name="T34"/>
              <a:gd fmla="*/ 772 h 2152" name="T35"/>
              <a:gd fmla="*/ 625 w 1809" name="T36"/>
              <a:gd fmla="*/ 772 h 2152" name="T37"/>
              <a:gd fmla="*/ 1531 w 1809" name="T38"/>
              <a:gd fmla="*/ 457 h 2152" name="T39"/>
              <a:gd fmla="*/ 1555 w 1809" name="T40"/>
              <a:gd fmla="*/ 410 h 2152" name="T41"/>
              <a:gd fmla="*/ 209 w 1809" name="T42"/>
              <a:gd fmla="*/ 581 h 2152" name="T43"/>
              <a:gd fmla="*/ 209 w 1809" name="T44"/>
              <a:gd fmla="*/ 758 h 2152" name="T45"/>
              <a:gd fmla="*/ 37 w 1809" name="T46"/>
              <a:gd fmla="*/ 673 h 2152" name="T47"/>
              <a:gd fmla="*/ 37 w 1809" name="T48"/>
              <a:gd fmla="*/ 484 h 2152" name="T49"/>
              <a:gd fmla="*/ 209 w 1809" name="T50"/>
              <a:gd fmla="*/ 581 h 2152" name="T51"/>
              <a:gd fmla="*/ 978 w 1809" name="T52"/>
              <a:gd fmla="*/ 30 h 2152" name="T53"/>
              <a:gd fmla="*/ 931 w 1809" name="T54"/>
              <a:gd fmla="*/ 6 h 2152" name="T55"/>
              <a:gd fmla="*/ 25 w 1809" name="T56"/>
              <a:gd fmla="*/ 321 h 2152" name="T57"/>
              <a:gd fmla="*/ 0 w 1809" name="T58"/>
              <a:gd fmla="*/ 344 h 2152" name="T59"/>
              <a:gd fmla="*/ 0 w 1809" name="T60"/>
              <a:gd fmla="*/ 1638 h 2152" name="T61"/>
              <a:gd fmla="*/ 246 w 1809" name="T62"/>
              <a:gd fmla="*/ 1770 h 2152" name="T63"/>
              <a:gd fmla="*/ 246 w 1809" name="T64"/>
              <a:gd fmla="*/ 500 h 2152" name="T65"/>
              <a:gd fmla="*/ 46 w 1809" name="T66"/>
              <a:gd fmla="*/ 393 h 2152" name="T67"/>
              <a:gd fmla="*/ 49 w 1809" name="T68"/>
              <a:gd fmla="*/ 392 h 2152" name="T69"/>
              <a:gd fmla="*/ 954 w 1809" name="T70"/>
              <a:gd fmla="*/ 77 h 2152" name="T71"/>
              <a:gd fmla="*/ 978 w 1809" name="T72"/>
              <a:gd fmla="*/ 30 h 2152" name="T73"/>
              <a:gd fmla="*/ 497 w 1809" name="T74"/>
              <a:gd fmla="*/ 781 h 2152" name="T75"/>
              <a:gd fmla="*/ 497 w 1809" name="T76"/>
              <a:gd fmla="*/ 958 h 2152" name="T77"/>
              <a:gd fmla="*/ 325 w 1809" name="T78"/>
              <a:gd fmla="*/ 873 h 2152" name="T79"/>
              <a:gd fmla="*/ 325 w 1809" name="T80"/>
              <a:gd fmla="*/ 684 h 2152" name="T81"/>
              <a:gd fmla="*/ 497 w 1809" name="T82"/>
              <a:gd fmla="*/ 781 h 2152" name="T83"/>
              <a:gd fmla="*/ 1266 w 1809" name="T84"/>
              <a:gd fmla="*/ 230 h 2152" name="T85"/>
              <a:gd fmla="*/ 1219 w 1809" name="T86"/>
              <a:gd fmla="*/ 206 h 2152" name="T87"/>
              <a:gd fmla="*/ 313 w 1809" name="T88"/>
              <a:gd fmla="*/ 520 h 2152" name="T89"/>
              <a:gd fmla="*/ 288 w 1809" name="T90"/>
              <a:gd fmla="*/ 544 h 2152" name="T91"/>
              <a:gd fmla="*/ 288 w 1809" name="T92"/>
              <a:gd fmla="*/ 1837 h 2152" name="T93"/>
              <a:gd fmla="*/ 534 w 1809" name="T94"/>
              <a:gd fmla="*/ 1969 h 2152" name="T95"/>
              <a:gd fmla="*/ 534 w 1809" name="T96"/>
              <a:gd fmla="*/ 699 h 2152" name="T97"/>
              <a:gd fmla="*/ 334 w 1809" name="T98"/>
              <a:gd fmla="*/ 592 h 2152" name="T99"/>
              <a:gd fmla="*/ 337 w 1809" name="T100"/>
              <a:gd fmla="*/ 592 h 2152" name="T101"/>
              <a:gd fmla="*/ 1243 w 1809" name="T102"/>
              <a:gd fmla="*/ 277 h 2152" name="T103"/>
              <a:gd fmla="*/ 1266 w 1809" name="T104"/>
              <a:gd fmla="*/ 230 h 2152"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52" w="1809">
                <a:moveTo>
                  <a:pt x="870" y="879"/>
                </a:moveTo>
                <a:lnTo>
                  <a:pt x="870" y="2152"/>
                </a:lnTo>
                <a:lnTo>
                  <a:pt x="1809" y="1820"/>
                </a:lnTo>
                <a:lnTo>
                  <a:pt x="1809" y="547"/>
                </a:lnTo>
                <a:lnTo>
                  <a:pt x="870" y="879"/>
                </a:lnTo>
                <a:close/>
                <a:moveTo>
                  <a:pt x="785" y="961"/>
                </a:moveTo>
                <a:lnTo>
                  <a:pt x="785" y="1138"/>
                </a:lnTo>
                <a:cubicBezTo>
                  <a:pt x="699" y="1121"/>
                  <a:pt x="613" y="1053"/>
                  <a:pt x="613" y="1053"/>
                </a:cubicBezTo>
                <a:lnTo>
                  <a:pt x="613" y="864"/>
                </a:lnTo>
                <a:cubicBezTo>
                  <a:pt x="719" y="950"/>
                  <a:pt x="785" y="961"/>
                  <a:pt x="785" y="961"/>
                </a:cubicBezTo>
                <a:close/>
                <a:moveTo>
                  <a:pt x="1555" y="410"/>
                </a:moveTo>
                <a:cubicBezTo>
                  <a:pt x="1548" y="390"/>
                  <a:pt x="1527" y="379"/>
                  <a:pt x="1507" y="386"/>
                </a:cubicBezTo>
                <a:lnTo>
                  <a:pt x="602" y="700"/>
                </a:lnTo>
                <a:cubicBezTo>
                  <a:pt x="590" y="704"/>
                  <a:pt x="580" y="713"/>
                  <a:pt x="576" y="724"/>
                </a:cubicBezTo>
                <a:lnTo>
                  <a:pt x="576" y="2017"/>
                </a:lnTo>
                <a:cubicBezTo>
                  <a:pt x="608" y="2080"/>
                  <a:pt x="741" y="2149"/>
                  <a:pt x="822" y="2149"/>
                </a:cubicBezTo>
                <a:lnTo>
                  <a:pt x="822" y="879"/>
                </a:lnTo>
                <a:cubicBezTo>
                  <a:pt x="779" y="873"/>
                  <a:pt x="682" y="822"/>
                  <a:pt x="622" y="772"/>
                </a:cubicBezTo>
                <a:cubicBezTo>
                  <a:pt x="623" y="772"/>
                  <a:pt x="624" y="772"/>
                  <a:pt x="625" y="772"/>
                </a:cubicBezTo>
                <a:lnTo>
                  <a:pt x="1531" y="457"/>
                </a:lnTo>
                <a:cubicBezTo>
                  <a:pt x="1550" y="450"/>
                  <a:pt x="1561" y="429"/>
                  <a:pt x="1555" y="410"/>
                </a:cubicBezTo>
                <a:close/>
                <a:moveTo>
                  <a:pt x="209" y="581"/>
                </a:moveTo>
                <a:lnTo>
                  <a:pt x="209" y="758"/>
                </a:lnTo>
                <a:cubicBezTo>
                  <a:pt x="123" y="742"/>
                  <a:pt x="37" y="673"/>
                  <a:pt x="37" y="673"/>
                </a:cubicBezTo>
                <a:lnTo>
                  <a:pt x="37" y="484"/>
                </a:lnTo>
                <a:cubicBezTo>
                  <a:pt x="143" y="570"/>
                  <a:pt x="209" y="581"/>
                  <a:pt x="209" y="581"/>
                </a:cubicBezTo>
                <a:close/>
                <a:moveTo>
                  <a:pt x="978" y="30"/>
                </a:moveTo>
                <a:cubicBezTo>
                  <a:pt x="972" y="11"/>
                  <a:pt x="951" y="0"/>
                  <a:pt x="931" y="6"/>
                </a:cubicBezTo>
                <a:lnTo>
                  <a:pt x="25" y="321"/>
                </a:lnTo>
                <a:cubicBezTo>
                  <a:pt x="14" y="325"/>
                  <a:pt x="3" y="334"/>
                  <a:pt x="0" y="344"/>
                </a:cubicBezTo>
                <a:lnTo>
                  <a:pt x="0" y="1638"/>
                </a:lnTo>
                <a:cubicBezTo>
                  <a:pt x="32" y="1700"/>
                  <a:pt x="165" y="1770"/>
                  <a:pt x="246" y="1770"/>
                </a:cubicBezTo>
                <a:lnTo>
                  <a:pt x="246" y="500"/>
                </a:lnTo>
                <a:cubicBezTo>
                  <a:pt x="203" y="493"/>
                  <a:pt x="106" y="443"/>
                  <a:pt x="46" y="393"/>
                </a:cubicBezTo>
                <a:cubicBezTo>
                  <a:pt x="47" y="393"/>
                  <a:pt x="48" y="392"/>
                  <a:pt x="49" y="392"/>
                </a:cubicBezTo>
                <a:lnTo>
                  <a:pt x="954" y="77"/>
                </a:lnTo>
                <a:cubicBezTo>
                  <a:pt x="974" y="71"/>
                  <a:pt x="985" y="50"/>
                  <a:pt x="978" y="30"/>
                </a:cubicBezTo>
                <a:close/>
                <a:moveTo>
                  <a:pt x="497" y="781"/>
                </a:moveTo>
                <a:lnTo>
                  <a:pt x="497" y="958"/>
                </a:lnTo>
                <a:cubicBezTo>
                  <a:pt x="411" y="941"/>
                  <a:pt x="325" y="873"/>
                  <a:pt x="325" y="873"/>
                </a:cubicBezTo>
                <a:lnTo>
                  <a:pt x="325" y="684"/>
                </a:lnTo>
                <a:cubicBezTo>
                  <a:pt x="431" y="770"/>
                  <a:pt x="497" y="781"/>
                  <a:pt x="497" y="781"/>
                </a:cubicBezTo>
                <a:close/>
                <a:moveTo>
                  <a:pt x="1266" y="230"/>
                </a:moveTo>
                <a:cubicBezTo>
                  <a:pt x="1260" y="210"/>
                  <a:pt x="1239" y="199"/>
                  <a:pt x="1219" y="206"/>
                </a:cubicBezTo>
                <a:lnTo>
                  <a:pt x="313" y="520"/>
                </a:lnTo>
                <a:cubicBezTo>
                  <a:pt x="302" y="524"/>
                  <a:pt x="291" y="533"/>
                  <a:pt x="288" y="544"/>
                </a:cubicBezTo>
                <a:lnTo>
                  <a:pt x="288" y="1837"/>
                </a:lnTo>
                <a:cubicBezTo>
                  <a:pt x="320" y="1900"/>
                  <a:pt x="453" y="1969"/>
                  <a:pt x="534" y="1969"/>
                </a:cubicBezTo>
                <a:lnTo>
                  <a:pt x="534" y="699"/>
                </a:lnTo>
                <a:cubicBezTo>
                  <a:pt x="491" y="693"/>
                  <a:pt x="394" y="642"/>
                  <a:pt x="334" y="592"/>
                </a:cubicBezTo>
                <a:cubicBezTo>
                  <a:pt x="335" y="592"/>
                  <a:pt x="336" y="592"/>
                  <a:pt x="337" y="592"/>
                </a:cubicBezTo>
                <a:lnTo>
                  <a:pt x="1243" y="277"/>
                </a:lnTo>
                <a:cubicBezTo>
                  <a:pt x="1262" y="270"/>
                  <a:pt x="1273" y="249"/>
                  <a:pt x="1266" y="230"/>
                </a:cubicBezTo>
                <a:close/>
              </a:path>
            </a:pathLst>
          </a:custGeom>
          <a:solidFill>
            <a:srgbClr val="0070C0"/>
          </a:solidFill>
          <a:ln>
            <a:noFill/>
          </a:ln>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76" name="文本框 163"/>
          <p:cNvSpPr txBox="1"/>
          <p:nvPr/>
        </p:nvSpPr>
        <p:spPr>
          <a:xfrm>
            <a:off x="7120214" y="5219909"/>
            <a:ext cx="1554480" cy="365760"/>
          </a:xfrm>
          <a:prstGeom prst="rect">
            <a:avLst/>
          </a:prstGeom>
          <a:noFill/>
        </p:spPr>
        <p:txBody>
          <a:bodyPr rtlCol="0" wrap="none">
            <a:spAutoFit/>
          </a:bodyPr>
          <a:lstStyle/>
          <a:p>
            <a:r>
              <a:rPr altLang="en-US" b="1" lang="zh-CN">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部门：销售部</a:t>
            </a:r>
          </a:p>
        </p:txBody>
      </p:sp>
    </p:spTree>
    <p:extLst>
      <p:ext uri="{BB962C8B-B14F-4D97-AF65-F5344CB8AC3E}">
        <p14:creationId val="373241695"/>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59"/>
                                        </p:tgtEl>
                                        <p:attrNameLst>
                                          <p:attrName>style.visibility</p:attrName>
                                        </p:attrNameLst>
                                      </p:cBhvr>
                                      <p:to>
                                        <p:strVal val="visible"/>
                                      </p:to>
                                    </p:set>
                                    <p:animEffect filter="fade" transition="in">
                                      <p:cBhvr>
                                        <p:cTn dur="500" id="7"/>
                                        <p:tgtEl>
                                          <p:spTgt spid="59"/>
                                        </p:tgtEl>
                                      </p:cBhvr>
                                    </p:animEffect>
                                    <p:anim calcmode="lin" valueType="num">
                                      <p:cBhvr>
                                        <p:cTn dur="500" fill="hold" id="8"/>
                                        <p:tgtEl>
                                          <p:spTgt spid="59"/>
                                        </p:tgtEl>
                                        <p:attrNameLst>
                                          <p:attrName>ppt_x</p:attrName>
                                        </p:attrNameLst>
                                      </p:cBhvr>
                                      <p:tavLst>
                                        <p:tav tm="0">
                                          <p:val>
                                            <p:strVal val="#ppt_x"/>
                                          </p:val>
                                        </p:tav>
                                        <p:tav tm="100000">
                                          <p:val>
                                            <p:strVal val="#ppt_x"/>
                                          </p:val>
                                        </p:tav>
                                      </p:tavLst>
                                    </p:anim>
                                    <p:anim calcmode="lin" valueType="num">
                                      <p:cBhvr>
                                        <p:cTn dur="500" fill="hold" id="9"/>
                                        <p:tgtEl>
                                          <p:spTgt spid="59"/>
                                        </p:tgtEl>
                                        <p:attrNameLst>
                                          <p:attrName>ppt_y</p:attrName>
                                        </p:attrNameLst>
                                      </p:cBhvr>
                                      <p:tavLst>
                                        <p:tav tm="0">
                                          <p:val>
                                            <p:strVal val="#ppt_y+.1"/>
                                          </p:val>
                                        </p:tav>
                                        <p:tav tm="100000">
                                          <p:val>
                                            <p:strVal val="#ppt_y"/>
                                          </p:val>
                                        </p:tav>
                                      </p:tavLst>
                                    </p:anim>
                                  </p:childTnLst>
                                </p:cTn>
                              </p:par>
                              <p:par>
                                <p:cTn fill="hold" grpId="0" id="10" nodeType="withEffect" presetClass="entr" presetID="52" presetSubtype="0">
                                  <p:stCondLst>
                                    <p:cond delay="500"/>
                                  </p:stCondLst>
                                  <p:iterate type="lt">
                                    <p:tmPct val="10000"/>
                                  </p:iterate>
                                  <p:childTnLst>
                                    <p:set>
                                      <p:cBhvr>
                                        <p:cTn dur="1" fill="hold" id="11">
                                          <p:stCondLst>
                                            <p:cond delay="0"/>
                                          </p:stCondLst>
                                        </p:cTn>
                                        <p:tgtEl>
                                          <p:spTgt spid="60"/>
                                        </p:tgtEl>
                                        <p:attrNameLst>
                                          <p:attrName>style.visibility</p:attrName>
                                        </p:attrNameLst>
                                      </p:cBhvr>
                                      <p:to>
                                        <p:strVal val="visible"/>
                                      </p:to>
                                    </p:set>
                                    <p:animScale>
                                      <p:cBhvr>
                                        <p:cTn decel="50000" dur="1000" fill="hold" id="12">
                                          <p:stCondLst>
                                            <p:cond delay="0"/>
                                          </p:stCondLst>
                                        </p:cTn>
                                        <p:tgtEl>
                                          <p:spTgt spid="6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3">
                                          <p:stCondLst>
                                            <p:cond delay="0"/>
                                          </p:stCondLst>
                                        </p:cTn>
                                        <p:tgtEl>
                                          <p:spTgt spid="60"/>
                                        </p:tgtEl>
                                        <p:attrNameLst>
                                          <p:attrName>ppt_x</p:attrName>
                                          <p:attrName>ppt_y</p:attrName>
                                        </p:attrNameLst>
                                      </p:cBhvr>
                                    </p:animMotion>
                                    <p:animEffect filter="fade" transition="in">
                                      <p:cBhvr>
                                        <p:cTn dur="1000" id="14"/>
                                        <p:tgtEl>
                                          <p:spTgt spid="60"/>
                                        </p:tgtEl>
                                      </p:cBhvr>
                                    </p:animEffect>
                                  </p:childTnLst>
                                </p:cTn>
                              </p:par>
                            </p:childTnLst>
                          </p:cTn>
                        </p:par>
                        <p:par>
                          <p:cTn fill="hold" id="15" nodeType="afterGroup">
                            <p:stCondLst>
                              <p:cond delay="1500"/>
                            </p:stCondLst>
                            <p:childTnLst>
                              <p:par>
                                <p:cTn fill="hold" grpId="0" id="16" nodeType="afterEffect" presetClass="entr" presetID="21" presetSubtype="1">
                                  <p:stCondLst>
                                    <p:cond delay="0"/>
                                  </p:stCondLst>
                                  <p:childTnLst>
                                    <p:set>
                                      <p:cBhvr>
                                        <p:cTn dur="1" fill="hold" id="17">
                                          <p:stCondLst>
                                            <p:cond delay="0"/>
                                          </p:stCondLst>
                                        </p:cTn>
                                        <p:tgtEl>
                                          <p:spTgt spid="54"/>
                                        </p:tgtEl>
                                        <p:attrNameLst>
                                          <p:attrName>style.visibility</p:attrName>
                                        </p:attrNameLst>
                                      </p:cBhvr>
                                      <p:to>
                                        <p:strVal val="visible"/>
                                      </p:to>
                                    </p:set>
                                    <p:animEffect filter="wheel(1)" transition="in">
                                      <p:cBhvr>
                                        <p:cTn dur="1000" id="18"/>
                                        <p:tgtEl>
                                          <p:spTgt spid="54"/>
                                        </p:tgtEl>
                                      </p:cBhvr>
                                    </p:animEffect>
                                  </p:childTnLst>
                                </p:cTn>
                              </p:par>
                              <p:par>
                                <p:cTn fill="hold" grpId="0" id="19" nodeType="withEffect" presetClass="entr" presetID="21" presetSubtype="1">
                                  <p:stCondLst>
                                    <p:cond delay="500"/>
                                  </p:stCondLst>
                                  <p:childTnLst>
                                    <p:set>
                                      <p:cBhvr>
                                        <p:cTn dur="1" fill="hold" id="20">
                                          <p:stCondLst>
                                            <p:cond delay="0"/>
                                          </p:stCondLst>
                                        </p:cTn>
                                        <p:tgtEl>
                                          <p:spTgt spid="52"/>
                                        </p:tgtEl>
                                        <p:attrNameLst>
                                          <p:attrName>style.visibility</p:attrName>
                                        </p:attrNameLst>
                                      </p:cBhvr>
                                      <p:to>
                                        <p:strVal val="visible"/>
                                      </p:to>
                                    </p:set>
                                    <p:animEffect filter="wheel(1)" transition="in">
                                      <p:cBhvr>
                                        <p:cTn dur="1000" id="21"/>
                                        <p:tgtEl>
                                          <p:spTgt spid="52"/>
                                        </p:tgtEl>
                                      </p:cBhvr>
                                    </p:animEffect>
                                  </p:childTnLst>
                                </p:cTn>
                              </p:par>
                            </p:childTnLst>
                          </p:cTn>
                        </p:par>
                        <p:par>
                          <p:cTn fill="hold" id="22" nodeType="afterGroup">
                            <p:stCondLst>
                              <p:cond delay="3000"/>
                            </p:stCondLst>
                            <p:childTnLst>
                              <p:par>
                                <p:cTn fill="hold" grpId="0" id="23" nodeType="afterEffect" presetClass="entr" presetID="10" presetSubtype="0">
                                  <p:stCondLst>
                                    <p:cond delay="0"/>
                                  </p:stCondLst>
                                  <p:childTnLst>
                                    <p:set>
                                      <p:cBhvr>
                                        <p:cTn dur="1" fill="hold" id="24">
                                          <p:stCondLst>
                                            <p:cond delay="0"/>
                                          </p:stCondLst>
                                        </p:cTn>
                                        <p:tgtEl>
                                          <p:spTgt spid="56"/>
                                        </p:tgtEl>
                                        <p:attrNameLst>
                                          <p:attrName>style.visibility</p:attrName>
                                        </p:attrNameLst>
                                      </p:cBhvr>
                                      <p:to>
                                        <p:strVal val="visible"/>
                                      </p:to>
                                    </p:set>
                                    <p:animEffect filter="fade" transition="in">
                                      <p:cBhvr>
                                        <p:cTn dur="300" id="25"/>
                                        <p:tgtEl>
                                          <p:spTgt spid="56"/>
                                        </p:tgtEl>
                                      </p:cBhvr>
                                    </p:animEffect>
                                  </p:childTnLst>
                                </p:cTn>
                              </p:par>
                            </p:childTnLst>
                          </p:cTn>
                        </p:par>
                        <p:par>
                          <p:cTn fill="hold" id="26" nodeType="afterGroup">
                            <p:stCondLst>
                              <p:cond delay="3300"/>
                            </p:stCondLst>
                            <p:childTnLst>
                              <p:par>
                                <p:cTn fill="hold" grpId="0" id="27" nodeType="afterEffect" presetClass="entr" presetID="10" presetSubtype="0">
                                  <p:stCondLst>
                                    <p:cond delay="0"/>
                                  </p:stCondLst>
                                  <p:childTnLst>
                                    <p:set>
                                      <p:cBhvr>
                                        <p:cTn dur="1" fill="hold" id="28">
                                          <p:stCondLst>
                                            <p:cond delay="0"/>
                                          </p:stCondLst>
                                        </p:cTn>
                                        <p:tgtEl>
                                          <p:spTgt spid="55"/>
                                        </p:tgtEl>
                                        <p:attrNameLst>
                                          <p:attrName>style.visibility</p:attrName>
                                        </p:attrNameLst>
                                      </p:cBhvr>
                                      <p:to>
                                        <p:strVal val="visible"/>
                                      </p:to>
                                    </p:set>
                                    <p:animEffect filter="fade" transition="in">
                                      <p:cBhvr>
                                        <p:cTn dur="300" id="29"/>
                                        <p:tgtEl>
                                          <p:spTgt spid="55"/>
                                        </p:tgtEl>
                                      </p:cBhvr>
                                    </p:animEffect>
                                  </p:childTnLst>
                                </p:cTn>
                              </p:par>
                            </p:childTnLst>
                          </p:cTn>
                        </p:par>
                        <p:par>
                          <p:cTn fill="hold" id="30" nodeType="afterGroup">
                            <p:stCondLst>
                              <p:cond delay="3600"/>
                            </p:stCondLst>
                            <p:childTnLst>
                              <p:par>
                                <p:cTn fill="hold" grpId="0" id="31" nodeType="afterEffect" presetClass="entr" presetID="10" presetSubtype="0">
                                  <p:stCondLst>
                                    <p:cond delay="0"/>
                                  </p:stCondLst>
                                  <p:childTnLst>
                                    <p:set>
                                      <p:cBhvr>
                                        <p:cTn dur="1" fill="hold" id="32">
                                          <p:stCondLst>
                                            <p:cond delay="0"/>
                                          </p:stCondLst>
                                        </p:cTn>
                                        <p:tgtEl>
                                          <p:spTgt spid="57"/>
                                        </p:tgtEl>
                                        <p:attrNameLst>
                                          <p:attrName>style.visibility</p:attrName>
                                        </p:attrNameLst>
                                      </p:cBhvr>
                                      <p:to>
                                        <p:strVal val="visible"/>
                                      </p:to>
                                    </p:set>
                                    <p:animEffect filter="fade" transition="in">
                                      <p:cBhvr>
                                        <p:cTn dur="300" id="33"/>
                                        <p:tgtEl>
                                          <p:spTgt spid="57"/>
                                        </p:tgtEl>
                                      </p:cBhvr>
                                    </p:animEffect>
                                  </p:childTnLst>
                                </p:cTn>
                              </p:par>
                            </p:childTnLst>
                          </p:cTn>
                        </p:par>
                        <p:par>
                          <p:cTn fill="hold" id="34" nodeType="afterGroup">
                            <p:stCondLst>
                              <p:cond delay="3900"/>
                            </p:stCondLst>
                            <p:childTnLst>
                              <p:par>
                                <p:cTn fill="hold" grpId="0" id="35" nodeType="afterEffect" presetClass="entr" presetID="10" presetSubtype="0">
                                  <p:stCondLst>
                                    <p:cond delay="0"/>
                                  </p:stCondLst>
                                  <p:childTnLst>
                                    <p:set>
                                      <p:cBhvr>
                                        <p:cTn dur="1" fill="hold" id="36">
                                          <p:stCondLst>
                                            <p:cond delay="0"/>
                                          </p:stCondLst>
                                        </p:cTn>
                                        <p:tgtEl>
                                          <p:spTgt spid="58"/>
                                        </p:tgtEl>
                                        <p:attrNameLst>
                                          <p:attrName>style.visibility</p:attrName>
                                        </p:attrNameLst>
                                      </p:cBhvr>
                                      <p:to>
                                        <p:strVal val="visible"/>
                                      </p:to>
                                    </p:set>
                                    <p:animEffect filter="fade" transition="in">
                                      <p:cBhvr>
                                        <p:cTn dur="300" id="37"/>
                                        <p:tgtEl>
                                          <p:spTgt spid="58"/>
                                        </p:tgtEl>
                                      </p:cBhvr>
                                    </p:animEffect>
                                  </p:childTnLst>
                                </p:cTn>
                              </p:par>
                            </p:childTnLst>
                          </p:cTn>
                        </p:par>
                        <p:par>
                          <p:cTn fill="hold" id="38" nodeType="afterGroup">
                            <p:stCondLst>
                              <p:cond delay="4200"/>
                            </p:stCondLst>
                            <p:childTnLst>
                              <p:par>
                                <p:cTn fill="hold" grpId="0" id="39" nodeType="afterEffect" presetClass="entr" presetID="10" presetSubtype="0">
                                  <p:stCondLst>
                                    <p:cond delay="0"/>
                                  </p:stCondLst>
                                  <p:childTnLst>
                                    <p:set>
                                      <p:cBhvr>
                                        <p:cTn dur="1" fill="hold" id="40">
                                          <p:stCondLst>
                                            <p:cond delay="0"/>
                                          </p:stCondLst>
                                        </p:cTn>
                                        <p:tgtEl>
                                          <p:spTgt spid="61"/>
                                        </p:tgtEl>
                                        <p:attrNameLst>
                                          <p:attrName>style.visibility</p:attrName>
                                        </p:attrNameLst>
                                      </p:cBhvr>
                                      <p:to>
                                        <p:strVal val="visible"/>
                                      </p:to>
                                    </p:set>
                                    <p:animEffect filter="fade" transition="in">
                                      <p:cBhvr>
                                        <p:cTn dur="300" id="41"/>
                                        <p:tgtEl>
                                          <p:spTgt spid="61"/>
                                        </p:tgtEl>
                                      </p:cBhvr>
                                    </p:animEffect>
                                  </p:childTnLst>
                                </p:cTn>
                              </p:par>
                            </p:childTnLst>
                          </p:cTn>
                        </p:par>
                        <p:par>
                          <p:cTn fill="hold" id="42" nodeType="afterGroup">
                            <p:stCondLst>
                              <p:cond delay="4500"/>
                            </p:stCondLst>
                            <p:childTnLst>
                              <p:par>
                                <p:cTn fill="hold" grpId="0" id="43" nodeType="afterEffect" presetClass="entr" presetID="10" presetSubtype="0">
                                  <p:stCondLst>
                                    <p:cond delay="0"/>
                                  </p:stCondLst>
                                  <p:childTnLst>
                                    <p:set>
                                      <p:cBhvr>
                                        <p:cTn dur="1" fill="hold" id="44">
                                          <p:stCondLst>
                                            <p:cond delay="0"/>
                                          </p:stCondLst>
                                        </p:cTn>
                                        <p:tgtEl>
                                          <p:spTgt spid="62"/>
                                        </p:tgtEl>
                                        <p:attrNameLst>
                                          <p:attrName>style.visibility</p:attrName>
                                        </p:attrNameLst>
                                      </p:cBhvr>
                                      <p:to>
                                        <p:strVal val="visible"/>
                                      </p:to>
                                    </p:set>
                                    <p:animEffect filter="fade" transition="in">
                                      <p:cBhvr>
                                        <p:cTn dur="300" id="45"/>
                                        <p:tgtEl>
                                          <p:spTgt spid="62"/>
                                        </p:tgtEl>
                                      </p:cBhvr>
                                    </p:animEffect>
                                  </p:childTnLst>
                                </p:cTn>
                              </p:par>
                            </p:childTnLst>
                          </p:cTn>
                        </p:par>
                        <p:par>
                          <p:cTn fill="hold" id="46" nodeType="afterGroup">
                            <p:stCondLst>
                              <p:cond delay="4800"/>
                            </p:stCondLst>
                            <p:childTnLst>
                              <p:par>
                                <p:cTn fill="hold" grpId="0" id="47" nodeType="afterEffect" presetClass="entr" presetID="10" presetSubtype="0">
                                  <p:stCondLst>
                                    <p:cond delay="0"/>
                                  </p:stCondLst>
                                  <p:childTnLst>
                                    <p:set>
                                      <p:cBhvr>
                                        <p:cTn dur="1" fill="hold" id="48">
                                          <p:stCondLst>
                                            <p:cond delay="0"/>
                                          </p:stCondLst>
                                        </p:cTn>
                                        <p:tgtEl>
                                          <p:spTgt spid="63"/>
                                        </p:tgtEl>
                                        <p:attrNameLst>
                                          <p:attrName>style.visibility</p:attrName>
                                        </p:attrNameLst>
                                      </p:cBhvr>
                                      <p:to>
                                        <p:strVal val="visible"/>
                                      </p:to>
                                    </p:set>
                                    <p:animEffect filter="fade" transition="in">
                                      <p:cBhvr>
                                        <p:cTn dur="300" id="49"/>
                                        <p:tgtEl>
                                          <p:spTgt spid="63"/>
                                        </p:tgtEl>
                                      </p:cBhvr>
                                    </p:animEffect>
                                  </p:childTnLst>
                                </p:cTn>
                              </p:par>
                            </p:childTnLst>
                          </p:cTn>
                        </p:par>
                        <p:par>
                          <p:cTn fill="hold" id="50" nodeType="afterGroup">
                            <p:stCondLst>
                              <p:cond delay="5100"/>
                            </p:stCondLst>
                            <p:childTnLst>
                              <p:par>
                                <p:cTn fill="hold" grpId="0" id="51" nodeType="afterEffect" presetClass="entr" presetID="10" presetSubtype="0">
                                  <p:stCondLst>
                                    <p:cond delay="0"/>
                                  </p:stCondLst>
                                  <p:childTnLst>
                                    <p:set>
                                      <p:cBhvr>
                                        <p:cTn dur="1" fill="hold" id="52">
                                          <p:stCondLst>
                                            <p:cond delay="0"/>
                                          </p:stCondLst>
                                        </p:cTn>
                                        <p:tgtEl>
                                          <p:spTgt spid="64"/>
                                        </p:tgtEl>
                                        <p:attrNameLst>
                                          <p:attrName>style.visibility</p:attrName>
                                        </p:attrNameLst>
                                      </p:cBhvr>
                                      <p:to>
                                        <p:strVal val="visible"/>
                                      </p:to>
                                    </p:set>
                                    <p:animEffect filter="fade" transition="in">
                                      <p:cBhvr>
                                        <p:cTn dur="300" id="53"/>
                                        <p:tgtEl>
                                          <p:spTgt spid="64"/>
                                        </p:tgtEl>
                                      </p:cBhvr>
                                    </p:animEffect>
                                  </p:childTnLst>
                                </p:cTn>
                              </p:par>
                            </p:childTnLst>
                          </p:cTn>
                        </p:par>
                        <p:par>
                          <p:cTn fill="hold" id="54" nodeType="afterGroup">
                            <p:stCondLst>
                              <p:cond delay="5400"/>
                            </p:stCondLst>
                            <p:childTnLst>
                              <p:par>
                                <p:cTn fill="hold" grpId="0" id="55" nodeType="afterEffect" presetClass="entr" presetID="41" presetSubtype="0">
                                  <p:stCondLst>
                                    <p:cond delay="0"/>
                                  </p:stCondLst>
                                  <p:iterate type="lt">
                                    <p:tmPct val="10000"/>
                                  </p:iterate>
                                  <p:childTnLst>
                                    <p:set>
                                      <p:cBhvr>
                                        <p:cTn dur="1" fill="hold" id="56">
                                          <p:stCondLst>
                                            <p:cond delay="0"/>
                                          </p:stCondLst>
                                        </p:cTn>
                                        <p:tgtEl>
                                          <p:spTgt spid="65"/>
                                        </p:tgtEl>
                                        <p:attrNameLst>
                                          <p:attrName>style.visibility</p:attrName>
                                        </p:attrNameLst>
                                      </p:cBhvr>
                                      <p:to>
                                        <p:strVal val="visible"/>
                                      </p:to>
                                    </p:set>
                                    <p:anim calcmode="lin" valueType="num">
                                      <p:cBhvr>
                                        <p:cTn dur="500" fill="hold" id="57"/>
                                        <p:tgtEl>
                                          <p:spTgt spid="6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58"/>
                                        <p:tgtEl>
                                          <p:spTgt spid="65"/>
                                        </p:tgtEl>
                                        <p:attrNameLst>
                                          <p:attrName>ppt_y</p:attrName>
                                        </p:attrNameLst>
                                      </p:cBhvr>
                                      <p:tavLst>
                                        <p:tav tm="0">
                                          <p:val>
                                            <p:strVal val="#ppt_y"/>
                                          </p:val>
                                        </p:tav>
                                        <p:tav tm="100000">
                                          <p:val>
                                            <p:strVal val="#ppt_y"/>
                                          </p:val>
                                        </p:tav>
                                      </p:tavLst>
                                    </p:anim>
                                    <p:anim calcmode="lin" valueType="num">
                                      <p:cBhvr>
                                        <p:cTn dur="500" fill="hold" id="59"/>
                                        <p:tgtEl>
                                          <p:spTgt spid="6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0"/>
                                        <p:tgtEl>
                                          <p:spTgt spid="6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1" tmFilter="0,0; .5, 1; 1, 1"/>
                                        <p:tgtEl>
                                          <p:spTgt spid="65"/>
                                        </p:tgtEl>
                                      </p:cBhvr>
                                    </p:animEffect>
                                  </p:childTnLst>
                                </p:cTn>
                              </p:par>
                            </p:childTnLst>
                          </p:cTn>
                        </p:par>
                        <p:par>
                          <p:cTn fill="hold" id="62" nodeType="afterGroup">
                            <p:stCondLst>
                              <p:cond delay="5900"/>
                            </p:stCondLst>
                            <p:childTnLst>
                              <p:par>
                                <p:cTn fill="hold" grpId="0" id="63" nodeType="afterEffect" presetClass="entr" presetID="10" presetSubtype="0">
                                  <p:stCondLst>
                                    <p:cond delay="0"/>
                                  </p:stCondLst>
                                  <p:childTnLst>
                                    <p:set>
                                      <p:cBhvr>
                                        <p:cTn dur="1" fill="hold" id="64">
                                          <p:stCondLst>
                                            <p:cond delay="0"/>
                                          </p:stCondLst>
                                        </p:cTn>
                                        <p:tgtEl>
                                          <p:spTgt spid="70"/>
                                        </p:tgtEl>
                                        <p:attrNameLst>
                                          <p:attrName>style.visibility</p:attrName>
                                        </p:attrNameLst>
                                      </p:cBhvr>
                                      <p:to>
                                        <p:strVal val="visible"/>
                                      </p:to>
                                    </p:set>
                                    <p:animEffect filter="fade" transition="in">
                                      <p:cBhvr>
                                        <p:cTn dur="500" id="65"/>
                                        <p:tgtEl>
                                          <p:spTgt spid="70"/>
                                        </p:tgtEl>
                                      </p:cBhvr>
                                    </p:animEffect>
                                  </p:childTnLst>
                                </p:cTn>
                              </p:par>
                              <p:par>
                                <p:cTn fill="hold" id="66" nodeType="withEffect" presetClass="entr" presetID="16" presetSubtype="37">
                                  <p:stCondLst>
                                    <p:cond delay="200"/>
                                  </p:stCondLst>
                                  <p:childTnLst>
                                    <p:set>
                                      <p:cBhvr>
                                        <p:cTn dur="1" fill="hold" id="67">
                                          <p:stCondLst>
                                            <p:cond delay="0"/>
                                          </p:stCondLst>
                                        </p:cTn>
                                        <p:tgtEl>
                                          <p:spTgt spid="66"/>
                                        </p:tgtEl>
                                        <p:attrNameLst>
                                          <p:attrName>style.visibility</p:attrName>
                                        </p:attrNameLst>
                                      </p:cBhvr>
                                      <p:to>
                                        <p:strVal val="visible"/>
                                      </p:to>
                                    </p:set>
                                    <p:animEffect filter="barn(outVertical)" transition="in">
                                      <p:cBhvr>
                                        <p:cTn dur="500" id="68"/>
                                        <p:tgtEl>
                                          <p:spTgt spid="66"/>
                                        </p:tgtEl>
                                      </p:cBhvr>
                                    </p:animEffect>
                                  </p:childTnLst>
                                </p:cTn>
                              </p:par>
                              <p:par>
                                <p:cTn fill="hold" id="69" nodeType="withEffect" presetClass="entr" presetID="10" presetSubtype="0">
                                  <p:stCondLst>
                                    <p:cond delay="1500"/>
                                  </p:stCondLst>
                                  <p:childTnLst>
                                    <p:set>
                                      <p:cBhvr>
                                        <p:cTn dur="1" fill="hold" id="70">
                                          <p:stCondLst>
                                            <p:cond delay="0"/>
                                          </p:stCondLst>
                                        </p:cTn>
                                        <p:tgtEl>
                                          <p:spTgt spid="71"/>
                                        </p:tgtEl>
                                        <p:attrNameLst>
                                          <p:attrName>style.visibility</p:attrName>
                                        </p:attrNameLst>
                                      </p:cBhvr>
                                      <p:to>
                                        <p:strVal val="visible"/>
                                      </p:to>
                                    </p:set>
                                    <p:animEffect filter="fade" transition="in">
                                      <p:cBhvr>
                                        <p:cTn dur="500" id="71"/>
                                        <p:tgtEl>
                                          <p:spTgt spid="71"/>
                                        </p:tgtEl>
                                      </p:cBhvr>
                                    </p:animEffect>
                                  </p:childTnLst>
                                </p:cTn>
                              </p:par>
                              <p:par>
                                <p:cTn fill="hold" grpId="0" id="72" nodeType="withEffect" presetClass="entr" presetID="10" presetSubtype="0">
                                  <p:stCondLst>
                                    <p:cond delay="1500"/>
                                  </p:stCondLst>
                                  <p:childTnLst>
                                    <p:set>
                                      <p:cBhvr>
                                        <p:cTn dur="1" fill="hold" id="73">
                                          <p:stCondLst>
                                            <p:cond delay="0"/>
                                          </p:stCondLst>
                                        </p:cTn>
                                        <p:tgtEl>
                                          <p:spTgt spid="74"/>
                                        </p:tgtEl>
                                        <p:attrNameLst>
                                          <p:attrName>style.visibility</p:attrName>
                                        </p:attrNameLst>
                                      </p:cBhvr>
                                      <p:to>
                                        <p:strVal val="visible"/>
                                      </p:to>
                                    </p:set>
                                    <p:animEffect filter="fade" transition="in">
                                      <p:cBhvr>
                                        <p:cTn dur="500" id="74"/>
                                        <p:tgtEl>
                                          <p:spTgt spid="74"/>
                                        </p:tgtEl>
                                      </p:cBhvr>
                                    </p:animEffect>
                                  </p:childTnLst>
                                </p:cTn>
                              </p:par>
                              <p:par>
                                <p:cTn fill="hold" grpId="0" id="75" nodeType="withEffect" presetClass="entr" presetID="10" presetSubtype="0">
                                  <p:stCondLst>
                                    <p:cond delay="1500"/>
                                  </p:stCondLst>
                                  <p:childTnLst>
                                    <p:set>
                                      <p:cBhvr>
                                        <p:cTn dur="1" fill="hold" id="76">
                                          <p:stCondLst>
                                            <p:cond delay="0"/>
                                          </p:stCondLst>
                                        </p:cTn>
                                        <p:tgtEl>
                                          <p:spTgt spid="75"/>
                                        </p:tgtEl>
                                        <p:attrNameLst>
                                          <p:attrName>style.visibility</p:attrName>
                                        </p:attrNameLst>
                                      </p:cBhvr>
                                      <p:to>
                                        <p:strVal val="visible"/>
                                      </p:to>
                                    </p:set>
                                    <p:animEffect filter="fade" transition="in">
                                      <p:cBhvr>
                                        <p:cTn dur="500" id="77"/>
                                        <p:tgtEl>
                                          <p:spTgt spid="75"/>
                                        </p:tgtEl>
                                      </p:cBhvr>
                                    </p:animEffect>
                                  </p:childTnLst>
                                </p:cTn>
                              </p:par>
                              <p:par>
                                <p:cTn fill="hold" grpId="0" id="78" nodeType="withEffect" presetClass="entr" presetID="10" presetSubtype="0">
                                  <p:stCondLst>
                                    <p:cond delay="1500"/>
                                  </p:stCondLst>
                                  <p:childTnLst>
                                    <p:set>
                                      <p:cBhvr>
                                        <p:cTn dur="1" fill="hold" id="79">
                                          <p:stCondLst>
                                            <p:cond delay="0"/>
                                          </p:stCondLst>
                                        </p:cTn>
                                        <p:tgtEl>
                                          <p:spTgt spid="76"/>
                                        </p:tgtEl>
                                        <p:attrNameLst>
                                          <p:attrName>style.visibility</p:attrName>
                                        </p:attrNameLst>
                                      </p:cBhvr>
                                      <p:to>
                                        <p:strVal val="visible"/>
                                      </p:to>
                                    </p:set>
                                    <p:animEffect filter="fade" transition="in">
                                      <p:cBhvr>
                                        <p:cTn dur="500" id="80"/>
                                        <p:tgtEl>
                                          <p:spTgt spid="76"/>
                                        </p:tgtEl>
                                      </p:cBhvr>
                                    </p:animEffect>
                                  </p:childTnLst>
                                </p:cTn>
                              </p:par>
                              <p:par>
                                <p:cTn fill="hold" id="81" nodeType="withEffect" presetClass="entr" presetID="12" presetSubtype="4">
                                  <p:stCondLst>
                                    <p:cond delay="1500"/>
                                  </p:stCondLst>
                                  <p:childTnLst>
                                    <p:set>
                                      <p:cBhvr>
                                        <p:cTn dur="1" fill="hold" id="82">
                                          <p:stCondLst>
                                            <p:cond delay="0"/>
                                          </p:stCondLst>
                                        </p:cTn>
                                        <p:tgtEl>
                                          <p:spTgt spid="71"/>
                                        </p:tgtEl>
                                        <p:attrNameLst>
                                          <p:attrName>style.visibility</p:attrName>
                                        </p:attrNameLst>
                                      </p:cBhvr>
                                      <p:to>
                                        <p:strVal val="visible"/>
                                      </p:to>
                                    </p:set>
                                    <p:anim calcmode="lin" valueType="num">
                                      <p:cBhvr additive="base">
                                        <p:cTn dur="500" id="83"/>
                                        <p:tgtEl>
                                          <p:spTgt spid="71"/>
                                        </p:tgtEl>
                                        <p:attrNameLst>
                                          <p:attrName>ppt_y</p:attrName>
                                        </p:attrNameLst>
                                      </p:cBhvr>
                                      <p:tavLst>
                                        <p:tav tm="0">
                                          <p:val>
                                            <p:strVal val="#ppt_y+#ppt_h*1.125000"/>
                                          </p:val>
                                        </p:tav>
                                        <p:tav tm="100000">
                                          <p:val>
                                            <p:strVal val="#ppt_y"/>
                                          </p:val>
                                        </p:tav>
                                      </p:tavLst>
                                    </p:anim>
                                    <p:animEffect filter="wipe(up)" transition="in">
                                      <p:cBhvr>
                                        <p:cTn dur="500" id="84"/>
                                        <p:tgtEl>
                                          <p:spTgt spid="71"/>
                                        </p:tgtEl>
                                      </p:cBhvr>
                                    </p:animEffect>
                                  </p:childTnLst>
                                </p:cTn>
                              </p:par>
                              <p:par>
                                <p:cTn fill="hold" grpId="1" id="85" nodeType="withEffect" presetClass="entr" presetID="12" presetSubtype="4">
                                  <p:stCondLst>
                                    <p:cond delay="1500"/>
                                  </p:stCondLst>
                                  <p:childTnLst>
                                    <p:set>
                                      <p:cBhvr>
                                        <p:cTn dur="1" fill="hold" id="86">
                                          <p:stCondLst>
                                            <p:cond delay="0"/>
                                          </p:stCondLst>
                                        </p:cTn>
                                        <p:tgtEl>
                                          <p:spTgt spid="74"/>
                                        </p:tgtEl>
                                        <p:attrNameLst>
                                          <p:attrName>style.visibility</p:attrName>
                                        </p:attrNameLst>
                                      </p:cBhvr>
                                      <p:to>
                                        <p:strVal val="visible"/>
                                      </p:to>
                                    </p:set>
                                    <p:anim calcmode="lin" valueType="num">
                                      <p:cBhvr additive="base">
                                        <p:cTn dur="500" id="87"/>
                                        <p:tgtEl>
                                          <p:spTgt spid="74"/>
                                        </p:tgtEl>
                                        <p:attrNameLst>
                                          <p:attrName>ppt_y</p:attrName>
                                        </p:attrNameLst>
                                      </p:cBhvr>
                                      <p:tavLst>
                                        <p:tav tm="0">
                                          <p:val>
                                            <p:strVal val="#ppt_y+#ppt_h*1.125000"/>
                                          </p:val>
                                        </p:tav>
                                        <p:tav tm="100000">
                                          <p:val>
                                            <p:strVal val="#ppt_y"/>
                                          </p:val>
                                        </p:tav>
                                      </p:tavLst>
                                    </p:anim>
                                    <p:animEffect filter="wipe(up)" transition="in">
                                      <p:cBhvr>
                                        <p:cTn dur="500" id="88"/>
                                        <p:tgtEl>
                                          <p:spTgt spid="74"/>
                                        </p:tgtEl>
                                      </p:cBhvr>
                                    </p:animEffect>
                                  </p:childTnLst>
                                </p:cTn>
                              </p:par>
                              <p:par>
                                <p:cTn fill="hold" grpId="1" id="89" nodeType="withEffect" presetClass="entr" presetID="12" presetSubtype="4">
                                  <p:stCondLst>
                                    <p:cond delay="1500"/>
                                  </p:stCondLst>
                                  <p:childTnLst>
                                    <p:set>
                                      <p:cBhvr>
                                        <p:cTn dur="1" fill="hold" id="90">
                                          <p:stCondLst>
                                            <p:cond delay="0"/>
                                          </p:stCondLst>
                                        </p:cTn>
                                        <p:tgtEl>
                                          <p:spTgt spid="75"/>
                                        </p:tgtEl>
                                        <p:attrNameLst>
                                          <p:attrName>style.visibility</p:attrName>
                                        </p:attrNameLst>
                                      </p:cBhvr>
                                      <p:to>
                                        <p:strVal val="visible"/>
                                      </p:to>
                                    </p:set>
                                    <p:anim calcmode="lin" valueType="num">
                                      <p:cBhvr additive="base">
                                        <p:cTn dur="500" id="91"/>
                                        <p:tgtEl>
                                          <p:spTgt spid="75"/>
                                        </p:tgtEl>
                                        <p:attrNameLst>
                                          <p:attrName>ppt_y</p:attrName>
                                        </p:attrNameLst>
                                      </p:cBhvr>
                                      <p:tavLst>
                                        <p:tav tm="0">
                                          <p:val>
                                            <p:strVal val="#ppt_y+#ppt_h*1.125000"/>
                                          </p:val>
                                        </p:tav>
                                        <p:tav tm="100000">
                                          <p:val>
                                            <p:strVal val="#ppt_y"/>
                                          </p:val>
                                        </p:tav>
                                      </p:tavLst>
                                    </p:anim>
                                    <p:animEffect filter="wipe(up)" transition="in">
                                      <p:cBhvr>
                                        <p:cTn dur="500" id="92"/>
                                        <p:tgtEl>
                                          <p:spTgt spid="75"/>
                                        </p:tgtEl>
                                      </p:cBhvr>
                                    </p:animEffect>
                                  </p:childTnLst>
                                </p:cTn>
                              </p:par>
                              <p:par>
                                <p:cTn fill="hold" grpId="1" id="93" nodeType="withEffect" presetClass="entr" presetID="12" presetSubtype="4">
                                  <p:stCondLst>
                                    <p:cond delay="1500"/>
                                  </p:stCondLst>
                                  <p:childTnLst>
                                    <p:set>
                                      <p:cBhvr>
                                        <p:cTn dur="1" fill="hold" id="94">
                                          <p:stCondLst>
                                            <p:cond delay="0"/>
                                          </p:stCondLst>
                                        </p:cTn>
                                        <p:tgtEl>
                                          <p:spTgt spid="76"/>
                                        </p:tgtEl>
                                        <p:attrNameLst>
                                          <p:attrName>style.visibility</p:attrName>
                                        </p:attrNameLst>
                                      </p:cBhvr>
                                      <p:to>
                                        <p:strVal val="visible"/>
                                      </p:to>
                                    </p:set>
                                    <p:anim calcmode="lin" valueType="num">
                                      <p:cBhvr additive="base">
                                        <p:cTn dur="500" id="95"/>
                                        <p:tgtEl>
                                          <p:spTgt spid="76"/>
                                        </p:tgtEl>
                                        <p:attrNameLst>
                                          <p:attrName>ppt_y</p:attrName>
                                        </p:attrNameLst>
                                      </p:cBhvr>
                                      <p:tavLst>
                                        <p:tav tm="0">
                                          <p:val>
                                            <p:strVal val="#ppt_y+#ppt_h*1.125000"/>
                                          </p:val>
                                        </p:tav>
                                        <p:tav tm="100000">
                                          <p:val>
                                            <p:strVal val="#ppt_y"/>
                                          </p:val>
                                        </p:tav>
                                      </p:tavLst>
                                    </p:anim>
                                    <p:animEffect filter="wipe(up)" transition="in">
                                      <p:cBhvr>
                                        <p:cTn dur="500" id="96"/>
                                        <p:tgtEl>
                                          <p:spTgt spid="7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4"/>
      <p:bldP grpId="0" spid="55"/>
      <p:bldP grpId="0" spid="56"/>
      <p:bldP grpId="0" spid="57"/>
      <p:bldP grpId="0" spid="58"/>
      <p:bldP grpId="0" spid="60"/>
      <p:bldP grpId="0" spid="61"/>
      <p:bldP grpId="0" spid="62"/>
      <p:bldP grpId="0" spid="63"/>
      <p:bldP grpId="0" spid="64"/>
      <p:bldP grpId="0" spid="65"/>
      <p:bldP grpId="0" spid="70"/>
      <p:bldP grpId="0" spid="74"/>
      <p:bldP grpId="1" spid="74"/>
      <p:bldP grpId="0" spid="75"/>
      <p:bldP grpId="1" spid="75"/>
      <p:bldP grpId="0" spid="76"/>
      <p:bldP grpId="1" spid="76"/>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sp>
        <p:nvSpPr>
          <p:cNvPr id="45" name="Freeform 5"/>
          <p:cNvSpPr/>
          <p:nvPr/>
        </p:nvSpPr>
        <p:spPr bwMode="auto">
          <a:xfrm rot="5400000">
            <a:off x="4407603" y="1811682"/>
            <a:ext cx="3420062" cy="3031173"/>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9525">
            <a:solidFill>
              <a:srgbClr val="0070C0"/>
            </a:solid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pic>
        <p:nvPicPr>
          <p:cNvPr descr="C:\Users\Administrator\Desktop\微立体创业计划\002.png" id="18" name="Picture 3"/>
          <p:cNvPicPr>
            <a:picLocks noChangeArrowheads="1" noChangeAspect="1"/>
          </p:cNvPicPr>
          <p:nvPr/>
        </p:nvPicPr>
        <p:blipFill>
          <a:blip r:embed="rId3">
            <a:extLst>
              <a:ext uri="{28A0092B-C50C-407E-A947-70E740481C1C}">
                <a14:useLocalDpi/>
              </a:ext>
            </a:extLst>
          </a:blip>
          <a:stretch>
            <a:fillRect/>
          </a:stretch>
        </p:blipFill>
        <p:spPr bwMode="auto">
          <a:xfrm>
            <a:off x="4297387" y="1484787"/>
            <a:ext cx="3672408" cy="3672406"/>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9" name="Freeform 5"/>
          <p:cNvSpPr/>
          <p:nvPr/>
        </p:nvSpPr>
        <p:spPr bwMode="auto">
          <a:xfrm rot="5400000">
            <a:off x="4279797" y="2035996"/>
            <a:ext cx="1095233" cy="970696"/>
          </a:xfrm>
          <a:custGeom>
            <a:gdLst>
              <a:gd fmla="*/ 407 w 1375" name="T0"/>
              <a:gd fmla="*/ 1218 h 1218" name="T1"/>
              <a:gd fmla="*/ 299 w 1375" name="T2"/>
              <a:gd fmla="*/ 1156 h 1218" name="T3"/>
              <a:gd fmla="*/ 19 w 1375" name="T4"/>
              <a:gd fmla="*/ 671 h 1218" name="T5"/>
              <a:gd fmla="*/ 19 w 1375" name="T6"/>
              <a:gd fmla="*/ 547 h 1218" name="T7"/>
              <a:gd fmla="*/ 299 w 1375" name="T8"/>
              <a:gd fmla="*/ 62 h 1218" name="T9"/>
              <a:gd fmla="*/ 407 w 1375" name="T10"/>
              <a:gd fmla="*/ 0 h 1218" name="T11"/>
              <a:gd fmla="*/ 967 w 1375" name="T12"/>
              <a:gd fmla="*/ 0 h 1218" name="T13"/>
              <a:gd fmla="*/ 1075 w 1375" name="T14"/>
              <a:gd fmla="*/ 62 h 1218" name="T15"/>
              <a:gd fmla="*/ 1355 w 1375" name="T16"/>
              <a:gd fmla="*/ 547 h 1218" name="T17"/>
              <a:gd fmla="*/ 1355 w 1375" name="T18"/>
              <a:gd fmla="*/ 671 h 1218" name="T19"/>
              <a:gd fmla="*/ 1075 w 1375" name="T20"/>
              <a:gd fmla="*/ 1156 h 1218" name="T21"/>
              <a:gd fmla="*/ 967 w 1375" name="T22"/>
              <a:gd fmla="*/ 1218 h 1218" name="T23"/>
              <a:gd fmla="*/ 407 w 1375" name="T24"/>
              <a:gd fmla="*/ 1218 h 12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18" w="1375">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070C0"/>
          </a:solidFill>
          <a:ln w="25400">
            <a:noFill/>
          </a:ln>
          <a:effectLst>
            <a:outerShdw algn="tl" blurRad="444500" dir="2700000" dist="152400" rotWithShape="0">
              <a:prstClr val="black">
                <a:alpha val="30000"/>
              </a:prstClr>
            </a:outerShdw>
          </a:effectLst>
        </p:spPr>
        <p:txBody>
          <a:bodyPr anchor="t" anchorCtr="0" bIns="45720" compatLnSpc="1" lIns="91440" numCol="1" rIns="91440" tIns="45720" vert="horz" wrap="square">
            <a:prstTxWarp prst="textNoShape">
              <a:avLst/>
            </a:prstTxWarp>
          </a:bodyPr>
          <a:lstStyle/>
          <a:p>
            <a:endParaRPr altLang="en-US" b="1" lang="zh-CN" sz="1600">
              <a:latin charset="-122" panose="020b0503020204020204" pitchFamily="34" typeface="微软雅黑"/>
              <a:ea charset="-122" panose="020b0503020204020204" pitchFamily="34" typeface="微软雅黑"/>
            </a:endParaRPr>
          </a:p>
        </p:txBody>
      </p:sp>
      <p:sp>
        <p:nvSpPr>
          <p:cNvPr id="20" name="TextBox 7"/>
          <p:cNvSpPr>
            <a:spLocks noChangeArrowheads="1"/>
          </p:cNvSpPr>
          <p:nvPr/>
        </p:nvSpPr>
        <p:spPr bwMode="auto">
          <a:xfrm>
            <a:off x="4179646" y="2302088"/>
            <a:ext cx="1260598" cy="4876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fontAlgn="auto">
              <a:spcBef>
                <a:spcPct val="0"/>
              </a:spcBef>
              <a:spcAft>
                <a:spcPct val="0"/>
              </a:spcAft>
              <a:defRPr/>
            </a:pPr>
            <a:r>
              <a:rPr altLang="zh-CN" b="1" lang="en-US" smtClean="0" sz="3200">
                <a:solidFill>
                  <a:schemeClr val="bg1"/>
                </a:solidFill>
                <a:latin charset="0" pitchFamily="34" typeface="Impact MT Std"/>
                <a:ea charset="-122" panose="020b0503020204020204" pitchFamily="34" typeface="微软雅黑"/>
                <a:sym charset="-122" panose="020b0503020204020204" pitchFamily="34" typeface="微软雅黑"/>
              </a:rPr>
              <a:t>01</a:t>
            </a:r>
          </a:p>
        </p:txBody>
      </p:sp>
      <p:sp>
        <p:nvSpPr>
          <p:cNvPr id="21" name="文本框 163"/>
          <p:cNvSpPr txBox="1"/>
          <p:nvPr/>
        </p:nvSpPr>
        <p:spPr>
          <a:xfrm>
            <a:off x="4792881" y="2660561"/>
            <a:ext cx="2704532" cy="640080"/>
          </a:xfrm>
          <a:prstGeom prst="rect">
            <a:avLst/>
          </a:prstGeom>
          <a:noFill/>
        </p:spPr>
        <p:txBody>
          <a:bodyPr rtlCol="0" wrap="square">
            <a:spAutoFit/>
          </a:bodyPr>
          <a:lstStyle/>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第一部分  </a:t>
            </a:r>
          </a:p>
          <a:p>
            <a:pPr algn="ctr"/>
            <a:r>
              <a:rPr altLang="en-US" b="1" lang="zh-CN" smtClean="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 公司介绍</a:t>
            </a:r>
          </a:p>
        </p:txBody>
      </p:sp>
      <p:sp>
        <p:nvSpPr>
          <p:cNvPr id="2" name="矩形 1"/>
          <p:cNvSpPr/>
          <p:nvPr/>
        </p:nvSpPr>
        <p:spPr>
          <a:xfrm>
            <a:off x="5665538" y="4002670"/>
            <a:ext cx="833573" cy="481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C:\Users\Administrator\Desktop\微立体创业计划\002.png" id="85" name="Picture 3"/>
          <p:cNvPicPr>
            <a:picLocks noChangeArrowheads="1" noChangeAspect="1"/>
          </p:cNvPicPr>
          <p:nvPr/>
        </p:nvPicPr>
        <p:blipFill>
          <a:blip r:embed="rId3">
            <a:extLst>
              <a:ext uri="{28A0092B-C50C-407E-A947-70E740481C1C}">
                <a14:useLocalDpi/>
              </a:ext>
            </a:extLst>
          </a:blip>
          <a:stretch>
            <a:fillRect/>
          </a:stretch>
        </p:blipFill>
        <p:spPr bwMode="auto">
          <a:xfrm>
            <a:off x="7980597" y="5661248"/>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6" name="Picture 3"/>
          <p:cNvPicPr>
            <a:picLocks noChangeArrowheads="1" noChangeAspect="1"/>
          </p:cNvPicPr>
          <p:nvPr/>
        </p:nvPicPr>
        <p:blipFill>
          <a:blip r:embed="rId3">
            <a:extLst>
              <a:ext uri="{28A0092B-C50C-407E-A947-70E740481C1C}">
                <a14:useLocalDpi/>
              </a:ext>
            </a:extLst>
          </a:blip>
          <a:stretch>
            <a:fillRect/>
          </a:stretch>
        </p:blipFill>
        <p:spPr bwMode="auto">
          <a:xfrm>
            <a:off x="8977907" y="4005065"/>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87" name="Picture 3"/>
          <p:cNvPicPr>
            <a:picLocks noChangeArrowheads="1" noChangeAspect="1"/>
          </p:cNvPicPr>
          <p:nvPr/>
        </p:nvPicPr>
        <p:blipFill>
          <a:blip r:embed="rId3">
            <a:extLst>
              <a:ext uri="{28A0092B-C50C-407E-A947-70E740481C1C}">
                <a14:useLocalDpi/>
              </a:ext>
            </a:extLst>
          </a:blip>
          <a:stretch>
            <a:fillRect/>
          </a:stretch>
        </p:blipFill>
        <p:spPr bwMode="auto">
          <a:xfrm>
            <a:off x="9958635" y="5633865"/>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1" name="Picture 3"/>
          <p:cNvPicPr>
            <a:picLocks noChangeArrowheads="1" noChangeAspect="1"/>
          </p:cNvPicPr>
          <p:nvPr/>
        </p:nvPicPr>
        <p:blipFill>
          <a:blip r:embed="rId3">
            <a:extLst>
              <a:ext uri="{28A0092B-C50C-407E-A947-70E740481C1C}">
                <a14:useLocalDpi/>
              </a:ext>
            </a:extLst>
          </a:blip>
          <a:stretch>
            <a:fillRect/>
          </a:stretch>
        </p:blipFill>
        <p:spPr bwMode="auto">
          <a:xfrm>
            <a:off x="-311125" y="5661247"/>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2" name="Picture 3"/>
          <p:cNvPicPr>
            <a:picLocks noChangeArrowheads="1" noChangeAspect="1"/>
          </p:cNvPicPr>
          <p:nvPr/>
        </p:nvPicPr>
        <p:blipFill>
          <a:blip r:embed="rId3">
            <a:extLst>
              <a:ext uri="{28A0092B-C50C-407E-A947-70E740481C1C}">
                <a14:useLocalDpi/>
              </a:ext>
            </a:extLst>
          </a:blip>
          <a:stretch>
            <a:fillRect/>
          </a:stretch>
        </p:blipFill>
        <p:spPr bwMode="auto">
          <a:xfrm>
            <a:off x="686185" y="4005064"/>
            <a:ext cx="2448272" cy="2448271"/>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pic>
        <p:nvPicPr>
          <p:cNvPr descr="C:\Users\Administrator\Desktop\微立体创业计划\002.png" id="93" name="Picture 3"/>
          <p:cNvPicPr>
            <a:picLocks noChangeArrowheads="1" noChangeAspect="1"/>
          </p:cNvPicPr>
          <p:nvPr/>
        </p:nvPicPr>
        <p:blipFill>
          <a:blip r:embed="rId3">
            <a:extLst>
              <a:ext uri="{28A0092B-C50C-407E-A947-70E740481C1C}">
                <a14:useLocalDpi/>
              </a:ext>
            </a:extLst>
          </a:blip>
          <a:stretch>
            <a:fillRect/>
          </a:stretch>
        </p:blipFill>
        <p:spPr bwMode="auto">
          <a:xfrm>
            <a:off x="1666913" y="5633864"/>
            <a:ext cx="2547664" cy="254766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Tree>
    <p:extLst>
      <p:ext uri="{BB962C8B-B14F-4D97-AF65-F5344CB8AC3E}">
        <p14:creationId val="2512997911"/>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8"/>
                                        </p:tgtEl>
                                        <p:attrNameLst>
                                          <p:attrName>style.visibility</p:attrName>
                                        </p:attrNameLst>
                                      </p:cBhvr>
                                      <p:to>
                                        <p:strVal val="visible"/>
                                      </p:to>
                                    </p:set>
                                    <p:animEffect filter="fade" transition="in">
                                      <p:cBhvr>
                                        <p:cTn dur="500" id="7"/>
                                        <p:tgtEl>
                                          <p:spTgt spid="18"/>
                                        </p:tgtEl>
                                      </p:cBhvr>
                                    </p:animEffect>
                                    <p:anim calcmode="lin" valueType="num">
                                      <p:cBhvr>
                                        <p:cTn dur="500" fill="hold" id="8"/>
                                        <p:tgtEl>
                                          <p:spTgt spid="18"/>
                                        </p:tgtEl>
                                        <p:attrNameLst>
                                          <p:attrName>ppt_x</p:attrName>
                                        </p:attrNameLst>
                                      </p:cBhvr>
                                      <p:tavLst>
                                        <p:tav tm="0">
                                          <p:val>
                                            <p:strVal val="#ppt_x"/>
                                          </p:val>
                                        </p:tav>
                                        <p:tav tm="100000">
                                          <p:val>
                                            <p:strVal val="#ppt_x"/>
                                          </p:val>
                                        </p:tav>
                                      </p:tavLst>
                                    </p:anim>
                                    <p:anim calcmode="lin" valueType="num">
                                      <p:cBhvr>
                                        <p:cTn dur="500" fill="hold" id="9"/>
                                        <p:tgtEl>
                                          <p:spTgt spid="18"/>
                                        </p:tgtEl>
                                        <p:attrNameLst>
                                          <p:attrName>ppt_y</p:attrName>
                                        </p:attrNameLst>
                                      </p:cBhvr>
                                      <p:tavLst>
                                        <p:tav tm="0">
                                          <p:val>
                                            <p:strVal val="#ppt_y+.1"/>
                                          </p:val>
                                        </p:tav>
                                        <p:tav tm="100000">
                                          <p:val>
                                            <p:strVal val="#ppt_y"/>
                                          </p:val>
                                        </p:tav>
                                      </p:tavLst>
                                    </p:anim>
                                  </p:childTnLst>
                                </p:cTn>
                              </p:par>
                              <p:par>
                                <p:cTn fill="hold" grpId="0" id="10" nodeType="withEffect" presetClass="entr" presetID="53" presetSubtype="0">
                                  <p:stCondLst>
                                    <p:cond delay="750"/>
                                  </p:stCondLst>
                                  <p:childTnLst>
                                    <p:set>
                                      <p:cBhvr>
                                        <p:cTn dur="1" fill="hold" id="11">
                                          <p:stCondLst>
                                            <p:cond delay="0"/>
                                          </p:stCondLst>
                                        </p:cTn>
                                        <p:tgtEl>
                                          <p:spTgt spid="19"/>
                                        </p:tgtEl>
                                        <p:attrNameLst>
                                          <p:attrName>style.visibility</p:attrName>
                                        </p:attrNameLst>
                                      </p:cBhvr>
                                      <p:to>
                                        <p:strVal val="visible"/>
                                      </p:to>
                                    </p:set>
                                    <p:anim calcmode="lin" valueType="num">
                                      <p:cBhvr>
                                        <p:cTn dur="500" fill="hold" id="12"/>
                                        <p:tgtEl>
                                          <p:spTgt spid="19"/>
                                        </p:tgtEl>
                                        <p:attrNameLst>
                                          <p:attrName>ppt_w</p:attrName>
                                        </p:attrNameLst>
                                      </p:cBhvr>
                                      <p:tavLst>
                                        <p:tav tm="0">
                                          <p:val>
                                            <p:fltVal val="0"/>
                                          </p:val>
                                        </p:tav>
                                        <p:tav tm="100000">
                                          <p:val>
                                            <p:strVal val="#ppt_w"/>
                                          </p:val>
                                        </p:tav>
                                      </p:tavLst>
                                    </p:anim>
                                    <p:anim calcmode="lin" valueType="num">
                                      <p:cBhvr>
                                        <p:cTn dur="500" fill="hold" id="13"/>
                                        <p:tgtEl>
                                          <p:spTgt spid="19"/>
                                        </p:tgtEl>
                                        <p:attrNameLst>
                                          <p:attrName>ppt_h</p:attrName>
                                        </p:attrNameLst>
                                      </p:cBhvr>
                                      <p:tavLst>
                                        <p:tav tm="0">
                                          <p:val>
                                            <p:fltVal val="0"/>
                                          </p:val>
                                        </p:tav>
                                        <p:tav tm="100000">
                                          <p:val>
                                            <p:strVal val="#ppt_h"/>
                                          </p:val>
                                        </p:tav>
                                      </p:tavLst>
                                    </p:anim>
                                    <p:animEffect filter="fade" transition="in">
                                      <p:cBhvr>
                                        <p:cTn dur="500" id="14"/>
                                        <p:tgtEl>
                                          <p:spTgt spid="19"/>
                                        </p:tgtEl>
                                      </p:cBhvr>
                                    </p:animEffect>
                                  </p:childTnLst>
                                </p:cTn>
                              </p:par>
                              <p:par>
                                <p:cTn fill="hold" grpId="0" id="15" nodeType="withEffect" presetClass="entr" presetID="52" presetSubtype="0">
                                  <p:stCondLst>
                                    <p:cond delay="0"/>
                                  </p:stCondLst>
                                  <p:iterate type="lt">
                                    <p:tmPct val="10000"/>
                                  </p:iterate>
                                  <p:childTnLst>
                                    <p:set>
                                      <p:cBhvr>
                                        <p:cTn dur="1" fill="hold" id="16">
                                          <p:stCondLst>
                                            <p:cond delay="0"/>
                                          </p:stCondLst>
                                        </p:cTn>
                                        <p:tgtEl>
                                          <p:spTgt spid="20"/>
                                        </p:tgtEl>
                                        <p:attrNameLst>
                                          <p:attrName>style.visibility</p:attrName>
                                        </p:attrNameLst>
                                      </p:cBhvr>
                                      <p:to>
                                        <p:strVal val="visible"/>
                                      </p:to>
                                    </p:set>
                                    <p:animScale>
                                      <p:cBhvr>
                                        <p:cTn decel="50000" dur="1000" fill="hold" id="17">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18">
                                          <p:stCondLst>
                                            <p:cond delay="0"/>
                                          </p:stCondLst>
                                        </p:cTn>
                                        <p:tgtEl>
                                          <p:spTgt spid="20"/>
                                        </p:tgtEl>
                                        <p:attrNameLst>
                                          <p:attrName>ppt_x</p:attrName>
                                          <p:attrName>ppt_y</p:attrName>
                                        </p:attrNameLst>
                                      </p:cBhvr>
                                    </p:animMotion>
                                    <p:animEffect filter="fade" transition="in">
                                      <p:cBhvr>
                                        <p:cTn dur="1000" id="19"/>
                                        <p:tgtEl>
                                          <p:spTgt spid="20"/>
                                        </p:tgtEl>
                                      </p:cBhvr>
                                    </p:animEffect>
                                  </p:childTnLst>
                                </p:cTn>
                              </p:par>
                            </p:childTnLst>
                          </p:cTn>
                        </p:par>
                        <p:par>
                          <p:cTn fill="hold" id="20" nodeType="afterGroup">
                            <p:stCondLst>
                              <p:cond delay="1250"/>
                            </p:stCondLst>
                            <p:childTnLst>
                              <p:par>
                                <p:cTn fill="hold" grpId="0" id="21" nodeType="afterEffect" presetClass="entr" presetID="12" presetSubtype="4">
                                  <p:stCondLst>
                                    <p:cond delay="0"/>
                                  </p:stCondLst>
                                  <p:childTnLst>
                                    <p:set>
                                      <p:cBhvr>
                                        <p:cTn dur="1" fill="hold" id="22">
                                          <p:stCondLst>
                                            <p:cond delay="0"/>
                                          </p:stCondLst>
                                        </p:cTn>
                                        <p:tgtEl>
                                          <p:spTgt spid="21"/>
                                        </p:tgtEl>
                                        <p:attrNameLst>
                                          <p:attrName>style.visibility</p:attrName>
                                        </p:attrNameLst>
                                      </p:cBhvr>
                                      <p:to>
                                        <p:strVal val="visible"/>
                                      </p:to>
                                    </p:set>
                                    <p:anim calcmode="lin" valueType="num">
                                      <p:cBhvr additive="base">
                                        <p:cTn dur="500" id="23"/>
                                        <p:tgtEl>
                                          <p:spTgt spid="21"/>
                                        </p:tgtEl>
                                        <p:attrNameLst>
                                          <p:attrName>ppt_y</p:attrName>
                                        </p:attrNameLst>
                                      </p:cBhvr>
                                      <p:tavLst>
                                        <p:tav tm="0">
                                          <p:val>
                                            <p:strVal val="#ppt_y+#ppt_h*1.125000"/>
                                          </p:val>
                                        </p:tav>
                                        <p:tav tm="100000">
                                          <p:val>
                                            <p:strVal val="#ppt_y"/>
                                          </p:val>
                                        </p:tav>
                                      </p:tavLst>
                                    </p:anim>
                                    <p:animEffect filter="wipe(up)" transition="in">
                                      <p:cBhvr>
                                        <p:cTn dur="500" id="24"/>
                                        <p:tgtEl>
                                          <p:spTgt spid="21"/>
                                        </p:tgtEl>
                                      </p:cBhvr>
                                    </p:animEffect>
                                  </p:childTnLst>
                                </p:cTn>
                              </p:par>
                            </p:childTnLst>
                          </p:cTn>
                        </p:par>
                        <p:par>
                          <p:cTn fill="hold" id="25" nodeType="afterGroup">
                            <p:stCondLst>
                              <p:cond delay="1750"/>
                            </p:stCondLst>
                            <p:childTnLst>
                              <p:par>
                                <p:cTn fill="hold" grpId="0" id="26" nodeType="afterEffect" presetClass="entr" presetID="42" presetSubtype="0">
                                  <p:stCondLst>
                                    <p:cond delay="0"/>
                                  </p:stCondLst>
                                  <p:childTnLst>
                                    <p:set>
                                      <p:cBhvr>
                                        <p:cTn dur="1" fill="hold" id="27">
                                          <p:stCondLst>
                                            <p:cond delay="0"/>
                                          </p:stCondLst>
                                        </p:cTn>
                                        <p:tgtEl>
                                          <p:spTgt spid="2"/>
                                        </p:tgtEl>
                                        <p:attrNameLst>
                                          <p:attrName>style.visibility</p:attrName>
                                        </p:attrNameLst>
                                      </p:cBhvr>
                                      <p:to>
                                        <p:strVal val="visible"/>
                                      </p:to>
                                    </p:set>
                                    <p:animEffect filter="fade" transition="in">
                                      <p:cBhvr>
                                        <p:cTn dur="1000" id="28"/>
                                        <p:tgtEl>
                                          <p:spTgt spid="2"/>
                                        </p:tgtEl>
                                      </p:cBhvr>
                                    </p:animEffect>
                                    <p:anim calcmode="lin" valueType="num">
                                      <p:cBhvr>
                                        <p:cTn dur="1000" fill="hold" id="29"/>
                                        <p:tgtEl>
                                          <p:spTgt spid="2"/>
                                        </p:tgtEl>
                                        <p:attrNameLst>
                                          <p:attrName>ppt_x</p:attrName>
                                        </p:attrNameLst>
                                      </p:cBhvr>
                                      <p:tavLst>
                                        <p:tav tm="0">
                                          <p:val>
                                            <p:strVal val="#ppt_x"/>
                                          </p:val>
                                        </p:tav>
                                        <p:tav tm="100000">
                                          <p:val>
                                            <p:strVal val="#ppt_x"/>
                                          </p:val>
                                        </p:tav>
                                      </p:tavLst>
                                    </p:anim>
                                    <p:anim calcmode="lin" valueType="num">
                                      <p:cBhvr>
                                        <p:cTn dur="1000" fill="hold" id="30"/>
                                        <p:tgtEl>
                                          <p:spTgt spid="2"/>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750"/>
                            </p:stCondLst>
                            <p:childTnLst>
                              <p:par>
                                <p:cTn fill="hold" grpId="0" id="32" nodeType="afterEffect" presetClass="entr" presetID="21" presetSubtype="1">
                                  <p:stCondLst>
                                    <p:cond delay="0"/>
                                  </p:stCondLst>
                                  <p:childTnLst>
                                    <p:set>
                                      <p:cBhvr>
                                        <p:cTn dur="1" fill="hold" id="33">
                                          <p:stCondLst>
                                            <p:cond delay="0"/>
                                          </p:stCondLst>
                                        </p:cTn>
                                        <p:tgtEl>
                                          <p:spTgt spid="45"/>
                                        </p:tgtEl>
                                        <p:attrNameLst>
                                          <p:attrName>style.visibility</p:attrName>
                                        </p:attrNameLst>
                                      </p:cBhvr>
                                      <p:to>
                                        <p:strVal val="visible"/>
                                      </p:to>
                                    </p:set>
                                    <p:animEffect filter="wheel(1)" transition="in">
                                      <p:cBhvr>
                                        <p:cTn dur="2000" id="34"/>
                                        <p:tgtEl>
                                          <p:spTgt spid="45"/>
                                        </p:tgtEl>
                                      </p:cBhvr>
                                    </p:animEffect>
                                  </p:childTnLst>
                                </p:cTn>
                              </p:par>
                              <p:par>
                                <p:cTn fill="hold" id="35" nodeType="withEffect" presetClass="entr" presetID="42" presetSubtype="0">
                                  <p:stCondLst>
                                    <p:cond delay="750"/>
                                  </p:stCondLst>
                                  <p:childTnLst>
                                    <p:set>
                                      <p:cBhvr>
                                        <p:cTn dur="1" fill="hold" id="36">
                                          <p:stCondLst>
                                            <p:cond delay="0"/>
                                          </p:stCondLst>
                                        </p:cTn>
                                        <p:tgtEl>
                                          <p:spTgt spid="85"/>
                                        </p:tgtEl>
                                        <p:attrNameLst>
                                          <p:attrName>style.visibility</p:attrName>
                                        </p:attrNameLst>
                                      </p:cBhvr>
                                      <p:to>
                                        <p:strVal val="visible"/>
                                      </p:to>
                                    </p:set>
                                    <p:animEffect filter="fade" transition="in">
                                      <p:cBhvr>
                                        <p:cTn dur="500" id="37"/>
                                        <p:tgtEl>
                                          <p:spTgt spid="85"/>
                                        </p:tgtEl>
                                      </p:cBhvr>
                                    </p:animEffect>
                                    <p:anim calcmode="lin" valueType="num">
                                      <p:cBhvr>
                                        <p:cTn dur="500" fill="hold" id="38"/>
                                        <p:tgtEl>
                                          <p:spTgt spid="85"/>
                                        </p:tgtEl>
                                        <p:attrNameLst>
                                          <p:attrName>ppt_x</p:attrName>
                                        </p:attrNameLst>
                                      </p:cBhvr>
                                      <p:tavLst>
                                        <p:tav tm="0">
                                          <p:val>
                                            <p:strVal val="#ppt_x"/>
                                          </p:val>
                                        </p:tav>
                                        <p:tav tm="100000">
                                          <p:val>
                                            <p:strVal val="#ppt_x"/>
                                          </p:val>
                                        </p:tav>
                                      </p:tavLst>
                                    </p:anim>
                                    <p:anim calcmode="lin" valueType="num">
                                      <p:cBhvr>
                                        <p:cTn dur="500" fill="hold" id="39"/>
                                        <p:tgtEl>
                                          <p:spTgt spid="85"/>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750"/>
                                  </p:stCondLst>
                                  <p:childTnLst>
                                    <p:set>
                                      <p:cBhvr>
                                        <p:cTn dur="1" fill="hold" id="41">
                                          <p:stCondLst>
                                            <p:cond delay="0"/>
                                          </p:stCondLst>
                                        </p:cTn>
                                        <p:tgtEl>
                                          <p:spTgt spid="86"/>
                                        </p:tgtEl>
                                        <p:attrNameLst>
                                          <p:attrName>style.visibility</p:attrName>
                                        </p:attrNameLst>
                                      </p:cBhvr>
                                      <p:to>
                                        <p:strVal val="visible"/>
                                      </p:to>
                                    </p:set>
                                    <p:animEffect filter="fade" transition="in">
                                      <p:cBhvr>
                                        <p:cTn dur="500" id="42"/>
                                        <p:tgtEl>
                                          <p:spTgt spid="86"/>
                                        </p:tgtEl>
                                      </p:cBhvr>
                                    </p:animEffect>
                                    <p:anim calcmode="lin" valueType="num">
                                      <p:cBhvr>
                                        <p:cTn dur="500" fill="hold" id="43"/>
                                        <p:tgtEl>
                                          <p:spTgt spid="86"/>
                                        </p:tgtEl>
                                        <p:attrNameLst>
                                          <p:attrName>ppt_x</p:attrName>
                                        </p:attrNameLst>
                                      </p:cBhvr>
                                      <p:tavLst>
                                        <p:tav tm="0">
                                          <p:val>
                                            <p:strVal val="#ppt_x"/>
                                          </p:val>
                                        </p:tav>
                                        <p:tav tm="100000">
                                          <p:val>
                                            <p:strVal val="#ppt_x"/>
                                          </p:val>
                                        </p:tav>
                                      </p:tavLst>
                                    </p:anim>
                                    <p:anim calcmode="lin" valueType="num">
                                      <p:cBhvr>
                                        <p:cTn dur="500" fill="hold" id="44"/>
                                        <p:tgtEl>
                                          <p:spTgt spid="86"/>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750"/>
                                  </p:stCondLst>
                                  <p:childTnLst>
                                    <p:set>
                                      <p:cBhvr>
                                        <p:cTn dur="1" fill="hold" id="46">
                                          <p:stCondLst>
                                            <p:cond delay="0"/>
                                          </p:stCondLst>
                                        </p:cTn>
                                        <p:tgtEl>
                                          <p:spTgt spid="87"/>
                                        </p:tgtEl>
                                        <p:attrNameLst>
                                          <p:attrName>style.visibility</p:attrName>
                                        </p:attrNameLst>
                                      </p:cBhvr>
                                      <p:to>
                                        <p:strVal val="visible"/>
                                      </p:to>
                                    </p:set>
                                    <p:animEffect filter="fade" transition="in">
                                      <p:cBhvr>
                                        <p:cTn dur="500" id="47"/>
                                        <p:tgtEl>
                                          <p:spTgt spid="87"/>
                                        </p:tgtEl>
                                      </p:cBhvr>
                                    </p:animEffect>
                                    <p:anim calcmode="lin" valueType="num">
                                      <p:cBhvr>
                                        <p:cTn dur="500" fill="hold" id="48"/>
                                        <p:tgtEl>
                                          <p:spTgt spid="87"/>
                                        </p:tgtEl>
                                        <p:attrNameLst>
                                          <p:attrName>ppt_x</p:attrName>
                                        </p:attrNameLst>
                                      </p:cBhvr>
                                      <p:tavLst>
                                        <p:tav tm="0">
                                          <p:val>
                                            <p:strVal val="#ppt_x"/>
                                          </p:val>
                                        </p:tav>
                                        <p:tav tm="100000">
                                          <p:val>
                                            <p:strVal val="#ppt_x"/>
                                          </p:val>
                                        </p:tav>
                                      </p:tavLst>
                                    </p:anim>
                                    <p:anim calcmode="lin" valueType="num">
                                      <p:cBhvr>
                                        <p:cTn dur="500" fill="hold" id="49"/>
                                        <p:tgtEl>
                                          <p:spTgt spid="87"/>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750"/>
                                  </p:stCondLst>
                                  <p:childTnLst>
                                    <p:set>
                                      <p:cBhvr>
                                        <p:cTn dur="1" fill="hold" id="51">
                                          <p:stCondLst>
                                            <p:cond delay="0"/>
                                          </p:stCondLst>
                                        </p:cTn>
                                        <p:tgtEl>
                                          <p:spTgt spid="91"/>
                                        </p:tgtEl>
                                        <p:attrNameLst>
                                          <p:attrName>style.visibility</p:attrName>
                                        </p:attrNameLst>
                                      </p:cBhvr>
                                      <p:to>
                                        <p:strVal val="visible"/>
                                      </p:to>
                                    </p:set>
                                    <p:animEffect filter="fade" transition="in">
                                      <p:cBhvr>
                                        <p:cTn dur="500" id="52"/>
                                        <p:tgtEl>
                                          <p:spTgt spid="91"/>
                                        </p:tgtEl>
                                      </p:cBhvr>
                                    </p:animEffect>
                                    <p:anim calcmode="lin" valueType="num">
                                      <p:cBhvr>
                                        <p:cTn dur="500" fill="hold" id="53"/>
                                        <p:tgtEl>
                                          <p:spTgt spid="91"/>
                                        </p:tgtEl>
                                        <p:attrNameLst>
                                          <p:attrName>ppt_x</p:attrName>
                                        </p:attrNameLst>
                                      </p:cBhvr>
                                      <p:tavLst>
                                        <p:tav tm="0">
                                          <p:val>
                                            <p:strVal val="#ppt_x"/>
                                          </p:val>
                                        </p:tav>
                                        <p:tav tm="100000">
                                          <p:val>
                                            <p:strVal val="#ppt_x"/>
                                          </p:val>
                                        </p:tav>
                                      </p:tavLst>
                                    </p:anim>
                                    <p:anim calcmode="lin" valueType="num">
                                      <p:cBhvr>
                                        <p:cTn dur="500" fill="hold" id="54"/>
                                        <p:tgtEl>
                                          <p:spTgt spid="91"/>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750"/>
                                  </p:stCondLst>
                                  <p:childTnLst>
                                    <p:set>
                                      <p:cBhvr>
                                        <p:cTn dur="1" fill="hold" id="56">
                                          <p:stCondLst>
                                            <p:cond delay="0"/>
                                          </p:stCondLst>
                                        </p:cTn>
                                        <p:tgtEl>
                                          <p:spTgt spid="92"/>
                                        </p:tgtEl>
                                        <p:attrNameLst>
                                          <p:attrName>style.visibility</p:attrName>
                                        </p:attrNameLst>
                                      </p:cBhvr>
                                      <p:to>
                                        <p:strVal val="visible"/>
                                      </p:to>
                                    </p:set>
                                    <p:animEffect filter="fade" transition="in">
                                      <p:cBhvr>
                                        <p:cTn dur="500" id="57"/>
                                        <p:tgtEl>
                                          <p:spTgt spid="92"/>
                                        </p:tgtEl>
                                      </p:cBhvr>
                                    </p:animEffect>
                                    <p:anim calcmode="lin" valueType="num">
                                      <p:cBhvr>
                                        <p:cTn dur="500" fill="hold" id="58"/>
                                        <p:tgtEl>
                                          <p:spTgt spid="92"/>
                                        </p:tgtEl>
                                        <p:attrNameLst>
                                          <p:attrName>ppt_x</p:attrName>
                                        </p:attrNameLst>
                                      </p:cBhvr>
                                      <p:tavLst>
                                        <p:tav tm="0">
                                          <p:val>
                                            <p:strVal val="#ppt_x"/>
                                          </p:val>
                                        </p:tav>
                                        <p:tav tm="100000">
                                          <p:val>
                                            <p:strVal val="#ppt_x"/>
                                          </p:val>
                                        </p:tav>
                                      </p:tavLst>
                                    </p:anim>
                                    <p:anim calcmode="lin" valueType="num">
                                      <p:cBhvr>
                                        <p:cTn dur="500" fill="hold" id="59"/>
                                        <p:tgtEl>
                                          <p:spTgt spid="92"/>
                                        </p:tgtEl>
                                        <p:attrNameLst>
                                          <p:attrName>ppt_y</p:attrName>
                                        </p:attrNameLst>
                                      </p:cBhvr>
                                      <p:tavLst>
                                        <p:tav tm="0">
                                          <p:val>
                                            <p:strVal val="#ppt_y+.1"/>
                                          </p:val>
                                        </p:tav>
                                        <p:tav tm="100000">
                                          <p:val>
                                            <p:strVal val="#ppt_y"/>
                                          </p:val>
                                        </p:tav>
                                      </p:tavLst>
                                    </p:anim>
                                  </p:childTnLst>
                                </p:cTn>
                              </p:par>
                              <p:par>
                                <p:cTn fill="hold" id="60" nodeType="withEffect" presetClass="entr" presetID="42" presetSubtype="0">
                                  <p:stCondLst>
                                    <p:cond delay="750"/>
                                  </p:stCondLst>
                                  <p:childTnLst>
                                    <p:set>
                                      <p:cBhvr>
                                        <p:cTn dur="1" fill="hold" id="61">
                                          <p:stCondLst>
                                            <p:cond delay="0"/>
                                          </p:stCondLst>
                                        </p:cTn>
                                        <p:tgtEl>
                                          <p:spTgt spid="93"/>
                                        </p:tgtEl>
                                        <p:attrNameLst>
                                          <p:attrName>style.visibility</p:attrName>
                                        </p:attrNameLst>
                                      </p:cBhvr>
                                      <p:to>
                                        <p:strVal val="visible"/>
                                      </p:to>
                                    </p:set>
                                    <p:animEffect filter="fade" transition="in">
                                      <p:cBhvr>
                                        <p:cTn dur="500" id="62"/>
                                        <p:tgtEl>
                                          <p:spTgt spid="93"/>
                                        </p:tgtEl>
                                      </p:cBhvr>
                                    </p:animEffect>
                                    <p:anim calcmode="lin" valueType="num">
                                      <p:cBhvr>
                                        <p:cTn dur="500" fill="hold" id="63"/>
                                        <p:tgtEl>
                                          <p:spTgt spid="93"/>
                                        </p:tgtEl>
                                        <p:attrNameLst>
                                          <p:attrName>ppt_x</p:attrName>
                                        </p:attrNameLst>
                                      </p:cBhvr>
                                      <p:tavLst>
                                        <p:tav tm="0">
                                          <p:val>
                                            <p:strVal val="#ppt_x"/>
                                          </p:val>
                                        </p:tav>
                                        <p:tav tm="100000">
                                          <p:val>
                                            <p:strVal val="#ppt_x"/>
                                          </p:val>
                                        </p:tav>
                                      </p:tavLst>
                                    </p:anim>
                                    <p:anim calcmode="lin" valueType="num">
                                      <p:cBhvr>
                                        <p:cTn dur="500" fill="hold" id="64"/>
                                        <p:tgtEl>
                                          <p:spTgt spid="9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19"/>
      <p:bldP grpId="0" spid="20"/>
      <p:bldP grpId="0" spid="21"/>
      <p:bldP grpId="0" spid="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4" name="KSO_Shape"/>
          <p:cNvSpPr/>
          <p:nvPr/>
        </p:nvSpPr>
        <p:spPr bwMode="auto">
          <a:xfrm>
            <a:off x="408228" y="411126"/>
            <a:ext cx="505508" cy="34711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ysClr lastClr="000000" val="windowText"/>
              </a:solidFill>
              <a:ea charset="-122" panose="02010600030101010101" pitchFamily="2" typeface="宋体"/>
            </a:endParaRPr>
          </a:p>
        </p:txBody>
      </p:sp>
      <p:sp>
        <p:nvSpPr>
          <p:cNvPr id="15" name="TextBox 14"/>
          <p:cNvSpPr txBox="1"/>
          <p:nvPr/>
        </p:nvSpPr>
        <p:spPr>
          <a:xfrm>
            <a:off x="1129035" y="404664"/>
            <a:ext cx="1097280" cy="365760"/>
          </a:xfrm>
          <a:prstGeom prst="rect">
            <a:avLst/>
          </a:prstGeom>
          <a:noFill/>
        </p:spPr>
        <p:txBody>
          <a:bodyPr rtlCol="0" wrap="none">
            <a:spAutoFit/>
          </a:bodyPr>
          <a:lstStyle/>
          <a:p>
            <a:r>
              <a:rPr altLang="en-US" b="1" lang="zh-CN">
                <a:solidFill>
                  <a:srgbClr val="0070C0"/>
                </a:solidFill>
                <a:latin charset="-122" panose="020b0503020204020204" pitchFamily="34" typeface="微软雅黑"/>
                <a:ea charset="-122" panose="020b0503020204020204" pitchFamily="34" typeface="微软雅黑"/>
              </a:rPr>
              <a:t>公司简介</a:t>
            </a:r>
          </a:p>
        </p:txBody>
      </p:sp>
      <p:sp>
        <p:nvSpPr>
          <p:cNvPr id="5" name="矩形 4"/>
          <p:cNvSpPr/>
          <p:nvPr/>
        </p:nvSpPr>
        <p:spPr>
          <a:xfrm>
            <a:off x="982638" y="1489476"/>
            <a:ext cx="6164910" cy="4092946"/>
          </a:xfrm>
          <a:prstGeom prst="rect">
            <a:avLst/>
          </a:prstGeom>
          <a:blipFill dpi="0" rotWithShape="1">
            <a:blip r:embed="rId4">
              <a:extLst>
                <a:ext uri="{28A0092B-C50C-407E-A947-70E740481C1C}">
                  <a14:useLocalDpi val="0"/>
                </a:ext>
              </a:extLst>
            </a:blip>
            <a:stretch>
              <a:fillRect/>
            </a:stretch>
          </a:blipFill>
          <a:ln>
            <a:noFill/>
          </a:ln>
          <a:effectLst>
            <a:innerShdw blurRad="63500" dir="189000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6"/>
          <p:cNvSpPr/>
          <p:nvPr/>
        </p:nvSpPr>
        <p:spPr>
          <a:xfrm>
            <a:off x="6464673" y="1196752"/>
            <a:ext cx="4927228" cy="5053263"/>
          </a:xfrm>
          <a:custGeom>
            <a:gdLst>
              <a:gd fmla="*/ 0 w 5105817" name="connsiteX0"/>
              <a:gd fmla="*/ 0 h 5053263" name="connsiteY0"/>
              <a:gd fmla="*/ 5105817 w 5105817" name="connsiteX1"/>
              <a:gd fmla="*/ 0 h 5053263" name="connsiteY1"/>
              <a:gd fmla="*/ 5105817 w 5105817" name="connsiteX2"/>
              <a:gd fmla="*/ 5053263 h 5053263" name="connsiteY2"/>
              <a:gd fmla="*/ 0 w 5105817" name="connsiteX3"/>
              <a:gd fmla="*/ 5053263 h 5053263" name="connsiteY3"/>
              <a:gd fmla="*/ 0 w 5105817" name="connsiteX4"/>
              <a:gd fmla="*/ 844842 h 5053263" name="connsiteY4"/>
              <a:gd fmla="*/ 188912 w 5105817" name="connsiteX5"/>
              <a:gd fmla="*/ 675978 h 5053263" name="connsiteY5"/>
              <a:gd fmla="*/ 0 w 5105817" name="connsiteX6"/>
              <a:gd fmla="*/ 507114 h 5053263"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5053263" w="5105817">
                <a:moveTo>
                  <a:pt x="0" y="0"/>
                </a:moveTo>
                <a:lnTo>
                  <a:pt x="5105817" y="0"/>
                </a:lnTo>
                <a:lnTo>
                  <a:pt x="5105817" y="5053263"/>
                </a:lnTo>
                <a:lnTo>
                  <a:pt x="0" y="5053263"/>
                </a:lnTo>
                <a:lnTo>
                  <a:pt x="0" y="844842"/>
                </a:lnTo>
                <a:lnTo>
                  <a:pt x="188912" y="675978"/>
                </a:lnTo>
                <a:lnTo>
                  <a:pt x="0" y="507114"/>
                </a:lnTo>
                <a:close/>
              </a:path>
            </a:pathLst>
          </a:custGeom>
          <a:gradFill flip="none" rotWithShape="1">
            <a:gsLst>
              <a:gs pos="0">
                <a:schemeClr val="bg1"/>
              </a:gs>
              <a:gs pos="100000">
                <a:schemeClr val="bg1">
                  <a:lumMod val="85000"/>
                </a:schemeClr>
              </a:gs>
            </a:gsLst>
            <a:lin ang="2700000" scaled="1"/>
          </a:gradFill>
          <a:ln>
            <a:noFill/>
          </a:ln>
          <a:effectLst>
            <a:outerShdw algn="t" blurRad="50800" dir="8400000" dist="127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b="1" lang="zh-CN">
              <a:latin typeface="+mn-ea"/>
            </a:endParaRPr>
          </a:p>
        </p:txBody>
      </p:sp>
      <p:sp>
        <p:nvSpPr>
          <p:cNvPr id="8" name="文本框 14"/>
          <p:cNvSpPr txBox="1"/>
          <p:nvPr/>
        </p:nvSpPr>
        <p:spPr>
          <a:xfrm>
            <a:off x="6787924" y="1475842"/>
            <a:ext cx="4603977" cy="749808"/>
          </a:xfrm>
          <a:prstGeom prst="rect">
            <a:avLst/>
          </a:prstGeom>
          <a:noFill/>
        </p:spPr>
        <p:txBody>
          <a:bodyPr rtlCol="0" wrap="square">
            <a:spAutoFit/>
          </a:bodyPr>
          <a:lstStyle/>
          <a:p>
            <a:pPr>
              <a:lnSpc>
                <a:spcPct val="120000"/>
              </a:lnSpc>
            </a:pPr>
            <a:r>
              <a:rPr altLang="en-US" b="1" lang="zh-CN" smtClean="0" sz="3600">
                <a:solidFill>
                  <a:srgbClr val="0070C0"/>
                </a:solidFill>
                <a:latin charset="-122" panose="020b0503020204020204" pitchFamily="34" typeface="微软雅黑"/>
                <a:ea charset="-122" panose="020b0503020204020204" pitchFamily="34" typeface="微软雅黑"/>
              </a:rPr>
              <a:t>在此输入公司名称</a:t>
            </a:r>
          </a:p>
        </p:txBody>
      </p:sp>
      <p:grpSp>
        <p:nvGrpSpPr>
          <p:cNvPr id="10" name="组合 9"/>
          <p:cNvGrpSpPr/>
          <p:nvPr/>
        </p:nvGrpSpPr>
        <p:grpSpPr>
          <a:xfrm>
            <a:off x="6932106" y="2434363"/>
            <a:ext cx="3887233" cy="1995585"/>
            <a:chOff x="6932106" y="3169165"/>
            <a:chExt cx="3887233" cy="1995585"/>
          </a:xfrm>
        </p:grpSpPr>
        <p:sp>
          <p:nvSpPr>
            <p:cNvPr id="11" name="Rectangle 5"/>
            <p:cNvSpPr/>
            <p:nvPr/>
          </p:nvSpPr>
          <p:spPr bwMode="auto">
            <a:xfrm>
              <a:off x="6932106" y="3806619"/>
              <a:ext cx="3887233" cy="1358131"/>
            </a:xfrm>
            <a:prstGeom prst="rect">
              <a:avLst/>
            </a:prstGeom>
            <a:noFill/>
            <a:ln>
              <a:noFill/>
            </a:ln>
            <a:extLst>
              <a:ext uri="{909E8E84-426E-40DD-AFC4-6F175D3DCCD1}">
                <a14:hiddenFill>
                  <a:solidFill>
                    <a:srgbClr val="FFFFFF"/>
                  </a:solidFill>
                </a14:hiddenFill>
              </a:ex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50000"/>
                </a:lnSpc>
                <a:spcBef>
                  <a:spcPct val="0"/>
                </a:spcBef>
                <a:spcAft>
                  <a:spcPct val="0"/>
                </a:spcAft>
              </a:pPr>
              <a:r>
                <a:rPr altLang="en-US" lang="zh-CN" smtClean="0" sz="1400">
                  <a:solidFill>
                    <a:schemeClr val="bg1">
                      <a:lumMod val="65000"/>
                    </a:schemeClr>
                  </a:solidFill>
                  <a:latin charset="-122" panose="020b0503020204020204" pitchFamily="34" typeface="微软雅黑"/>
                  <a:ea charset="-122" panose="020b0503020204020204" pitchFamily="34" typeface="微软雅黑"/>
                  <a:sym charset="0" typeface="Gill Sans"/>
                </a:rPr>
                <a:t>     此处添加详细文本描述，建议与标题相关并符合整体语言风格，语言描述尽量简洁生动。尽量将每页幻灯片的字数控制在  200字以内，据统计每页幻灯片的最好控制在5分钟之内。</a:t>
              </a:r>
            </a:p>
            <a:p>
              <a:pPr fontAlgn="base">
                <a:lnSpc>
                  <a:spcPct val="150000"/>
                </a:lnSpc>
                <a:spcBef>
                  <a:spcPct val="0"/>
                </a:spcBef>
                <a:spcAft>
                  <a:spcPct val="0"/>
                </a:spcAft>
              </a:pPr>
              <a:r>
                <a:rPr altLang="en-US" lang="zh-CN" smtClean="0" sz="1400">
                  <a:solidFill>
                    <a:schemeClr val="bg1">
                      <a:lumMod val="65000"/>
                    </a:schemeClr>
                  </a:solidFill>
                  <a:latin charset="-122" panose="020b0503020204020204" pitchFamily="34" typeface="微软雅黑"/>
                  <a:ea charset="-122" panose="020b0503020204020204" pitchFamily="34" typeface="微软雅黑"/>
                  <a:sym charset="0" typeface="Gill Sans"/>
                </a:rPr>
                <a:t>      此处添加详细文本描述，建议与标题相关并符合整体语言风格，语言描述尽量简洁生动。尽量将每页幻灯片的字数控制在  200字以内，据统计每页幻灯片的最好控制在5分钟之内。</a:t>
              </a:r>
            </a:p>
          </p:txBody>
        </p:sp>
        <p:sp>
          <p:nvSpPr>
            <p:cNvPr id="12" name="KSO_Shape"/>
            <p:cNvSpPr/>
            <p:nvPr/>
          </p:nvSpPr>
          <p:spPr>
            <a:xfrm flipH="1">
              <a:off x="6954367" y="3216995"/>
              <a:ext cx="386363" cy="273673"/>
            </a:xfrm>
            <a:custGeom>
              <a:gdLst>
                <a:gd fmla="*/ 7782622 w 7782622" name="connsiteX0"/>
                <a:gd fmla="*/ 1956116 h 5514836" name="connsiteY0"/>
                <a:gd fmla="*/ 1120218 w 7782622" name="connsiteX1"/>
                <a:gd fmla="*/ 1956116 h 5514836" name="connsiteY1"/>
                <a:gd fmla="*/ 4 w 7782622" name="connsiteX2"/>
                <a:gd fmla="*/ 5514836 h 5514836" name="connsiteY2"/>
                <a:gd fmla="*/ 6662408 w 7782622" name="connsiteX3"/>
                <a:gd fmla="*/ 5514836 h 5514836" name="connsiteY3"/>
                <a:gd fmla="*/ 2210075 w 7782622" name="connsiteX4"/>
                <a:gd fmla="*/ 0 h 5514836" name="connsiteY4"/>
                <a:gd fmla="*/ 0 w 7782622" name="connsiteX5"/>
                <a:gd fmla="*/ 0 h 5514836" name="connsiteY5"/>
                <a:gd fmla="*/ 0 w 7782622" name="connsiteX6"/>
                <a:gd fmla="*/ 1356040 h 5514836" name="connsiteY6"/>
                <a:gd fmla="*/ 2 w 7782622" name="connsiteX7"/>
                <a:gd fmla="*/ 1356040 h 5514836" name="connsiteY7"/>
                <a:gd fmla="*/ 2 w 7782622" name="connsiteX8"/>
                <a:gd fmla="*/ 4425111 h 5514836" name="connsiteY8"/>
                <a:gd fmla="*/ 872566 w 7782622" name="connsiteX9"/>
                <a:gd fmla="*/ 1653131 h 5514836" name="connsiteY9"/>
                <a:gd fmla="*/ 6705945 w 7782622" name="connsiteX10"/>
                <a:gd fmla="*/ 1653131 h 5514836" name="connsiteY10"/>
                <a:gd fmla="*/ 6705945 w 7782622" name="connsiteX11"/>
                <a:gd fmla="*/ 984566 h 5514836" name="connsiteY11"/>
                <a:gd fmla="*/ 2611236 w 7782622" name="connsiteX12"/>
                <a:gd fmla="*/ 984566 h 5514836"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5514836" w="7782622">
                  <a:moveTo>
                    <a:pt x="7782622" y="1956116"/>
                  </a:moveTo>
                  <a:lnTo>
                    <a:pt x="1120218" y="1956116"/>
                  </a:lnTo>
                  <a:lnTo>
                    <a:pt x="4" y="5514836"/>
                  </a:lnTo>
                  <a:lnTo>
                    <a:pt x="6662408" y="5514836"/>
                  </a:lnTo>
                  <a:close/>
                  <a:moveTo>
                    <a:pt x="2210075" y="0"/>
                  </a:moveTo>
                  <a:lnTo>
                    <a:pt x="0" y="0"/>
                  </a:lnTo>
                  <a:lnTo>
                    <a:pt x="0" y="1356040"/>
                  </a:lnTo>
                  <a:lnTo>
                    <a:pt x="2" y="1356040"/>
                  </a:lnTo>
                  <a:lnTo>
                    <a:pt x="2" y="4425111"/>
                  </a:lnTo>
                  <a:lnTo>
                    <a:pt x="872566" y="1653131"/>
                  </a:lnTo>
                  <a:lnTo>
                    <a:pt x="6705945" y="1653131"/>
                  </a:lnTo>
                  <a:lnTo>
                    <a:pt x="6705945" y="984566"/>
                  </a:lnTo>
                  <a:lnTo>
                    <a:pt x="2611236" y="984566"/>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dir="t" rig="threePt"/>
              </a:scene3d>
              <a:sp3d>
                <a:contourClr>
                  <a:srgbClr val="FFFFFF"/>
                </a:contourClr>
              </a:sp3d>
            </a:bodyPr>
            <a:lstStyle>
              <a:defPPr>
                <a:defRPr lang="zh-CN"/>
              </a:defPPr>
              <a:lvl1pPr algn="l" eaLnBrk="0" fontAlgn="base" hangingPunct="0" rtl="0">
                <a:spcBef>
                  <a:spcPct val="0"/>
                </a:spcBef>
                <a:spcAft>
                  <a:spcPct val="0"/>
                </a:spcAft>
                <a:defRPr kern="1200">
                  <a:solidFill>
                    <a:schemeClr val="lt1"/>
                  </a:solidFill>
                  <a:latin typeface="+mn-lt"/>
                  <a:ea typeface="+mn-ea"/>
                  <a:cs typeface="+mn-cs"/>
                </a:defRPr>
              </a:lvl1pPr>
              <a:lvl2pPr algn="l" eaLnBrk="0" fontAlgn="base" hangingPunct="0" marL="457200" rtl="0">
                <a:spcBef>
                  <a:spcPct val="0"/>
                </a:spcBef>
                <a:spcAft>
                  <a:spcPct val="0"/>
                </a:spcAft>
                <a:defRPr kern="1200">
                  <a:solidFill>
                    <a:schemeClr val="lt1"/>
                  </a:solidFill>
                  <a:latin typeface="+mn-lt"/>
                  <a:ea typeface="+mn-ea"/>
                  <a:cs typeface="+mn-cs"/>
                </a:defRPr>
              </a:lvl2pPr>
              <a:lvl3pPr algn="l" eaLnBrk="0" fontAlgn="base" hangingPunct="0" marL="914400" rtl="0">
                <a:spcBef>
                  <a:spcPct val="0"/>
                </a:spcBef>
                <a:spcAft>
                  <a:spcPct val="0"/>
                </a:spcAft>
                <a:defRPr kern="1200">
                  <a:solidFill>
                    <a:schemeClr val="lt1"/>
                  </a:solidFill>
                  <a:latin typeface="+mn-lt"/>
                  <a:ea typeface="+mn-ea"/>
                  <a:cs typeface="+mn-cs"/>
                </a:defRPr>
              </a:lvl3pPr>
              <a:lvl4pPr algn="l" eaLnBrk="0" fontAlgn="base" hangingPunct="0" marL="1371600" rtl="0">
                <a:spcBef>
                  <a:spcPct val="0"/>
                </a:spcBef>
                <a:spcAft>
                  <a:spcPct val="0"/>
                </a:spcAft>
                <a:defRPr kern="1200">
                  <a:solidFill>
                    <a:schemeClr val="lt1"/>
                  </a:solidFill>
                  <a:latin typeface="+mn-lt"/>
                  <a:ea typeface="+mn-ea"/>
                  <a:cs typeface="+mn-cs"/>
                </a:defRPr>
              </a:lvl4pPr>
              <a:lvl5pPr algn="l" eaLnBrk="0" fontAlgn="base" hangingPunct="0" marL="1828800" rtl="0">
                <a:spcBef>
                  <a:spcPct val="0"/>
                </a:spcBef>
                <a:spcAft>
                  <a:spcPct val="0"/>
                </a:spcAft>
                <a:defRPr kern="1200">
                  <a:solidFill>
                    <a:schemeClr val="lt1"/>
                  </a:solidFill>
                  <a:latin typeface="+mn-lt"/>
                  <a:ea typeface="+mn-ea"/>
                  <a:cs typeface="+mn-cs"/>
                </a:defRPr>
              </a:lvl5pPr>
              <a:lvl6pPr algn="l" defTabSz="914400" eaLnBrk="1" hangingPunct="1" latinLnBrk="0" marL="2286000" rtl="0">
                <a:defRPr kern="1200">
                  <a:solidFill>
                    <a:schemeClr val="lt1"/>
                  </a:solidFill>
                  <a:latin typeface="+mn-lt"/>
                  <a:ea typeface="+mn-ea"/>
                  <a:cs typeface="+mn-cs"/>
                </a:defRPr>
              </a:lvl6pPr>
              <a:lvl7pPr algn="l" defTabSz="914400" eaLnBrk="1" hangingPunct="1" latinLnBrk="0" marL="2743200" rtl="0">
                <a:defRPr kern="1200">
                  <a:solidFill>
                    <a:schemeClr val="lt1"/>
                  </a:solidFill>
                  <a:latin typeface="+mn-lt"/>
                  <a:ea typeface="+mn-ea"/>
                  <a:cs typeface="+mn-cs"/>
                </a:defRPr>
              </a:lvl7pPr>
              <a:lvl8pPr algn="l" defTabSz="914400" eaLnBrk="1" hangingPunct="1" latinLnBrk="0" marL="3200400" rtl="0">
                <a:defRPr kern="1200">
                  <a:solidFill>
                    <a:schemeClr val="lt1"/>
                  </a:solidFill>
                  <a:latin typeface="+mn-lt"/>
                  <a:ea typeface="+mn-ea"/>
                  <a:cs typeface="+mn-cs"/>
                </a:defRPr>
              </a:lvl8pPr>
              <a:lvl9pPr algn="l" defTabSz="914400" eaLnBrk="1" hangingPunct="1" latinLnBrk="0" marL="3657600" rtl="0">
                <a:defRPr kern="1200">
                  <a:solidFill>
                    <a:schemeClr val="lt1"/>
                  </a:solidFill>
                  <a:latin typeface="+mn-lt"/>
                  <a:ea typeface="+mn-ea"/>
                  <a:cs typeface="+mn-cs"/>
                </a:defRPr>
              </a:lvl9pPr>
            </a:lstStyle>
            <a:p>
              <a:pPr algn="ctr" eaLnBrk="1" fontAlgn="auto" hangingPunct="1">
                <a:spcBef>
                  <a:spcPct val="0"/>
                </a:spcBef>
                <a:spcAft>
                  <a:spcPct val="0"/>
                </a:spcAft>
                <a:defRPr/>
              </a:pPr>
              <a:endParaRPr altLang="en-US" lang="zh-CN" sz="1400">
                <a:solidFill>
                  <a:srgbClr val="FFFFFF"/>
                </a:solidFill>
                <a:latin charset="-122" panose="020b0503020204020204" pitchFamily="34" typeface="微软雅黑"/>
                <a:ea charset="-122" panose="020b0503020204020204" pitchFamily="34" typeface="微软雅黑"/>
              </a:endParaRPr>
            </a:p>
          </p:txBody>
        </p:sp>
        <p:sp>
          <p:nvSpPr>
            <p:cNvPr id="13" name="矩形 12"/>
            <p:cNvSpPr/>
            <p:nvPr/>
          </p:nvSpPr>
          <p:spPr>
            <a:xfrm>
              <a:off x="7437014" y="3169165"/>
              <a:ext cx="1097280" cy="365760"/>
            </a:xfrm>
            <a:prstGeom prst="rect">
              <a:avLst/>
            </a:prstGeom>
          </p:spPr>
          <p:txBody>
            <a:bodyPr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rPr>
                <a:t>公司简介</a:t>
              </a:r>
            </a:p>
          </p:txBody>
        </p:sp>
        <p:grpSp>
          <p:nvGrpSpPr>
            <p:cNvPr id="16" name="组合 15"/>
            <p:cNvGrpSpPr/>
            <p:nvPr/>
          </p:nvGrpSpPr>
          <p:grpSpPr>
            <a:xfrm>
              <a:off x="6977363" y="3663166"/>
              <a:ext cx="3841976" cy="23963"/>
              <a:chOff x="3060700" y="4724400"/>
              <a:chExt cx="5955507" cy="4570"/>
            </a:xfrm>
          </p:grpSpPr>
          <p:cxnSp>
            <p:nvCxnSpPr>
              <p:cNvPr id="17" name="直接连接符 16"/>
              <p:cNvCxnSpPr/>
              <p:nvPr/>
            </p:nvCxnSpPr>
            <p:spPr>
              <a:xfrm>
                <a:off x="3060700" y="4724400"/>
                <a:ext cx="5955507"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3060700" y="4728970"/>
                <a:ext cx="595550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val="477648943"/>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250" id="13"/>
                                        <p:tgtEl>
                                          <p:spTgt spid="14"/>
                                        </p:tgtEl>
                                        <p:attrNameLst>
                                          <p:attrName>ppt_y</p:attrName>
                                        </p:attrNameLst>
                                      </p:cBhvr>
                                      <p:tavLst>
                                        <p:tav tm="0">
                                          <p:val>
                                            <p:strVal val="#ppt_y+#ppt_h*1.125000"/>
                                          </p:val>
                                        </p:tav>
                                        <p:tav tm="100000">
                                          <p:val>
                                            <p:strVal val="#ppt_y"/>
                                          </p:val>
                                        </p:tav>
                                      </p:tavLst>
                                    </p:anim>
                                    <p:animEffect filter="wipe(up)" transition="in">
                                      <p:cBhvr>
                                        <p:cTn dur="250" id="14"/>
                                        <p:tgtEl>
                                          <p:spTgt spid="14"/>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par>
                                <p:cTn decel="100000" fill="hold" grpId="0" id="25" nodeType="withEffect" presetClass="entr" presetID="2" presetSubtype="2">
                                  <p:stCondLst>
                                    <p:cond delay="0"/>
                                  </p:stCondLst>
                                  <p:childTnLst>
                                    <p:set>
                                      <p:cBhvr>
                                        <p:cTn dur="1" fill="hold" id="26">
                                          <p:stCondLst>
                                            <p:cond delay="0"/>
                                          </p:stCondLst>
                                        </p:cTn>
                                        <p:tgtEl>
                                          <p:spTgt spid="7"/>
                                        </p:tgtEl>
                                        <p:attrNameLst>
                                          <p:attrName>style.visibility</p:attrName>
                                        </p:attrNameLst>
                                      </p:cBhvr>
                                      <p:to>
                                        <p:strVal val="visible"/>
                                      </p:to>
                                    </p:set>
                                    <p:anim calcmode="lin" valueType="num">
                                      <p:cBhvr additive="base">
                                        <p:cTn dur="500" fill="hold" id="27"/>
                                        <p:tgtEl>
                                          <p:spTgt spid="7"/>
                                        </p:tgtEl>
                                        <p:attrNameLst>
                                          <p:attrName>ppt_x</p:attrName>
                                        </p:attrNameLst>
                                      </p:cBhvr>
                                      <p:tavLst>
                                        <p:tav tm="0">
                                          <p:val>
                                            <p:strVal val="1+#ppt_w/2"/>
                                          </p:val>
                                        </p:tav>
                                        <p:tav tm="100000">
                                          <p:val>
                                            <p:strVal val="#ppt_x"/>
                                          </p:val>
                                        </p:tav>
                                      </p:tavLst>
                                    </p:anim>
                                    <p:anim calcmode="lin" valueType="num">
                                      <p:cBhvr additive="base">
                                        <p:cTn dur="500" fill="hold" id="28"/>
                                        <p:tgtEl>
                                          <p:spTgt spid="7"/>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2000"/>
                            </p:stCondLst>
                            <p:childTnLst>
                              <p:par>
                                <p:cTn fill="hold" grpId="0" id="30" nodeType="afterEffect" presetClass="entr" presetID="10" presetSubtype="0">
                                  <p:stCondLst>
                                    <p:cond delay="0"/>
                                  </p:stCondLst>
                                  <p:iterate type="lt">
                                    <p:tmPct val="10000"/>
                                  </p:iterate>
                                  <p:childTnLst>
                                    <p:set>
                                      <p:cBhvr>
                                        <p:cTn dur="1" fill="hold" id="31">
                                          <p:stCondLst>
                                            <p:cond delay="0"/>
                                          </p:stCondLst>
                                        </p:cTn>
                                        <p:tgtEl>
                                          <p:spTgt spid="8"/>
                                        </p:tgtEl>
                                        <p:attrNameLst>
                                          <p:attrName>style.visibility</p:attrName>
                                        </p:attrNameLst>
                                      </p:cBhvr>
                                      <p:to>
                                        <p:strVal val="visible"/>
                                      </p:to>
                                    </p:set>
                                    <p:animEffect filter="fade" transition="in">
                                      <p:cBhvr>
                                        <p:cTn dur="500" id="32"/>
                                        <p:tgtEl>
                                          <p:spTgt spid="8"/>
                                        </p:tgtEl>
                                      </p:cBhvr>
                                    </p:animEffect>
                                  </p:childTnLst>
                                </p:cTn>
                              </p:par>
                            </p:childTnLst>
                          </p:cTn>
                        </p:par>
                        <p:par>
                          <p:cTn fill="hold" id="33" nodeType="afterGroup">
                            <p:stCondLst>
                              <p:cond delay="2500"/>
                            </p:stCondLst>
                            <p:childTnLst>
                              <p:par>
                                <p:cTn fill="hold" id="34" nodeType="afterEffect" presetClass="entr" presetID="10" presetSubtype="0">
                                  <p:stCondLst>
                                    <p:cond delay="0"/>
                                  </p:stCondLst>
                                  <p:childTnLst>
                                    <p:set>
                                      <p:cBhvr>
                                        <p:cTn dur="1" fill="hold" id="35">
                                          <p:stCondLst>
                                            <p:cond delay="0"/>
                                          </p:stCondLst>
                                        </p:cTn>
                                        <p:tgtEl>
                                          <p:spTgt spid="10"/>
                                        </p:tgtEl>
                                        <p:attrNameLst>
                                          <p:attrName>style.visibility</p:attrName>
                                        </p:attrNameLst>
                                      </p:cBhvr>
                                      <p:to>
                                        <p:strVal val="visible"/>
                                      </p:to>
                                    </p:set>
                                    <p:animEffect filter="fade" transition="in">
                                      <p:cBhvr>
                                        <p:cTn dur="500" id="36"/>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5"/>
      <p:bldP grpId="0" spid="7"/>
      <p:bldP grpId="0" spid="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6">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4" name="KSO_Shape"/>
          <p:cNvSpPr/>
          <p:nvPr/>
        </p:nvSpPr>
        <p:spPr bwMode="auto">
          <a:xfrm>
            <a:off x="408228" y="411126"/>
            <a:ext cx="505508" cy="34711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ysClr lastClr="000000" val="windowText"/>
              </a:solidFill>
              <a:ea charset="-122" panose="02010600030101010101" pitchFamily="2" typeface="宋体"/>
            </a:endParaRPr>
          </a:p>
        </p:txBody>
      </p:sp>
      <p:sp>
        <p:nvSpPr>
          <p:cNvPr id="15" name="TextBox 14"/>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团队介绍</a:t>
            </a:r>
          </a:p>
        </p:txBody>
      </p:sp>
      <p:sp>
        <p:nvSpPr>
          <p:cNvPr id="19" name="椭圆 18"/>
          <p:cNvSpPr/>
          <p:nvPr/>
        </p:nvSpPr>
        <p:spPr>
          <a:xfrm>
            <a:off x="6513526" y="1620465"/>
            <a:ext cx="1352577" cy="1352577"/>
          </a:xfrm>
          <a:prstGeom prst="ellipse">
            <a:avLst/>
          </a:prstGeom>
          <a:solidFill>
            <a:srgbClr val="0070C0"/>
          </a:solid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20" name="椭圆 19"/>
          <p:cNvSpPr/>
          <p:nvPr/>
        </p:nvSpPr>
        <p:spPr>
          <a:xfrm>
            <a:off x="4213444" y="1686126"/>
            <a:ext cx="1352577" cy="1352577"/>
          </a:xfrm>
          <a:prstGeom prst="ellipse">
            <a:avLst/>
          </a:prstGeom>
          <a:solidFill>
            <a:srgbClr val="0070C0"/>
          </a:solidFill>
          <a:ln algn="ctr" cap="flat" cmpd="sng" w="25400">
            <a:noFill/>
            <a:prstDash val="solid"/>
          </a:ln>
          <a:effectLst>
            <a:outerShdw algn="tr" blurRad="444500" dir="8100000" dist="254000" rotWithShape="0">
              <a:prstClr val="black">
                <a:alpha val="50000"/>
              </a:prstClr>
            </a:outerShdw>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sp>
        <p:nvSpPr>
          <p:cNvPr id="21" name="Rounded Rectangle 6"/>
          <p:cNvSpPr/>
          <p:nvPr/>
        </p:nvSpPr>
        <p:spPr>
          <a:xfrm>
            <a:off x="7391350" y="2476947"/>
            <a:ext cx="1388219" cy="1388219"/>
          </a:xfrm>
          <a:prstGeom prst="roundRect">
            <a:avLst>
              <a:gd fmla="val 50000" name="adj"/>
            </a:avLst>
          </a:prstGeom>
          <a:blipFill rotWithShape="1">
            <a:blip r:embed="rId4">
              <a:extLst>
                <a:ext uri="{28A0092B-C50C-407E-A947-70E740481C1C}">
                  <a14:useLocalDpi/>
                </a:ext>
              </a:extLst>
            </a:blip>
            <a:stretch>
              <a:fillRect/>
            </a:stretch>
          </a:blip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Roboto condensed"/>
              <a:ea typeface="+mn-ea"/>
              <a:cs typeface="Roboto condensed"/>
            </a:endParaRPr>
          </a:p>
        </p:txBody>
      </p:sp>
      <p:sp>
        <p:nvSpPr>
          <p:cNvPr id="22" name="Rounded Rectangle 7"/>
          <p:cNvSpPr/>
          <p:nvPr/>
        </p:nvSpPr>
        <p:spPr>
          <a:xfrm>
            <a:off x="3253249" y="2544837"/>
            <a:ext cx="1388219" cy="1388219"/>
          </a:xfrm>
          <a:prstGeom prst="roundRect">
            <a:avLst>
              <a:gd fmla="val 50000" name="adj"/>
            </a:avLst>
          </a:prstGeom>
          <a:blipFill rotWithShape="1">
            <a:blip r:embed="rId5">
              <a:extLst>
                <a:ext uri="{28A0092B-C50C-407E-A947-70E740481C1C}">
                  <a14:useLocalDpi/>
                </a:ext>
              </a:extLst>
            </a:blip>
            <a:stretch>
              <a:fillRect/>
            </a:stretch>
          </a:blipFill>
          <a:ln algn="ctr" cap="flat" cmpd="sng" w="28575">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b="0" baseline="0" cap="none" i="0" kern="0" kumimoji="0" lang="en-US" noProof="0" normalizeH="0" spc="0" strike="noStrike" sz="1800" u="none">
              <a:ln>
                <a:noFill/>
              </a:ln>
              <a:solidFill>
                <a:sysClr lastClr="FFFFFF" val="window"/>
              </a:solidFill>
              <a:effectLst/>
              <a:uLnTx/>
              <a:uFillTx/>
              <a:latin typeface="Roboto condensed"/>
              <a:ea typeface="+mn-ea"/>
              <a:cs typeface="Roboto condensed"/>
            </a:endParaRPr>
          </a:p>
        </p:txBody>
      </p:sp>
      <p:grpSp>
        <p:nvGrpSpPr>
          <p:cNvPr id="23" name="组合 22"/>
          <p:cNvGrpSpPr/>
          <p:nvPr/>
        </p:nvGrpSpPr>
        <p:grpSpPr>
          <a:xfrm>
            <a:off x="2229866" y="1677642"/>
            <a:ext cx="1597637" cy="1597633"/>
            <a:chOff x="304800" y="673100"/>
            <a:chExt cx="4000500" cy="4000500"/>
          </a:xfrm>
          <a:effectLst>
            <a:outerShdw algn="tr" blurRad="444500" dir="8100000" dist="254000" rotWithShape="0">
              <a:prstClr val="black">
                <a:alpha val="50000"/>
              </a:prstClr>
            </a:outerShdw>
          </a:effectLst>
        </p:grpSpPr>
        <p:sp>
          <p:nvSpPr>
            <p:cNvPr id="24" name="同心圆 23"/>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25" name="椭圆 24"/>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26" name="组合 25"/>
          <p:cNvGrpSpPr/>
          <p:nvPr/>
        </p:nvGrpSpPr>
        <p:grpSpPr>
          <a:xfrm>
            <a:off x="5242759" y="2032958"/>
            <a:ext cx="1702088" cy="1702084"/>
            <a:chOff x="304800" y="673100"/>
            <a:chExt cx="4000500" cy="4000500"/>
          </a:xfrm>
          <a:effectLst>
            <a:outerShdw algn="tr" blurRad="444500" dir="8100000" dist="254000" rotWithShape="0">
              <a:prstClr val="black">
                <a:alpha val="50000"/>
              </a:prstClr>
            </a:outerShdw>
          </a:effectLst>
        </p:grpSpPr>
        <p:sp>
          <p:nvSpPr>
            <p:cNvPr id="27" name="同心圆 26"/>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28" name="椭圆 27"/>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grpSp>
        <p:nvGrpSpPr>
          <p:cNvPr id="29" name="组合 28"/>
          <p:cNvGrpSpPr/>
          <p:nvPr/>
        </p:nvGrpSpPr>
        <p:grpSpPr>
          <a:xfrm>
            <a:off x="8493361" y="1525242"/>
            <a:ext cx="1562285" cy="1562281"/>
            <a:chOff x="304800" y="673100"/>
            <a:chExt cx="4000500" cy="4000500"/>
          </a:xfrm>
          <a:effectLst>
            <a:outerShdw algn="tr" blurRad="444500" dir="8100000" dist="254000" rotWithShape="0">
              <a:prstClr val="black">
                <a:alpha val="50000"/>
              </a:prstClr>
            </a:outerShdw>
          </a:effectLst>
        </p:grpSpPr>
        <p:sp>
          <p:nvSpPr>
            <p:cNvPr id="30" name="同心圆 29"/>
            <p:cNvSpPr/>
            <p:nvPr/>
          </p:nvSpPr>
          <p:spPr>
            <a:xfrm>
              <a:off x="304800" y="673100"/>
              <a:ext cx="4000500" cy="4000500"/>
            </a:xfrm>
            <a:prstGeom prst="donut">
              <a:avLst>
                <a:gd fmla="val 4879" name="adj"/>
              </a:avLst>
            </a:prstGeom>
            <a:gradFill>
              <a:gsLst>
                <a:gs pos="0">
                  <a:sysClr lastClr="FFFFFF" val="window"/>
                </a:gs>
                <a:gs pos="55000">
                  <a:sysClr lastClr="FFFFFF" val="window">
                    <a:lumMod val="95000"/>
                  </a:sysClr>
                </a:gs>
                <a:gs pos="100000">
                  <a:sysClr lastClr="FFFFFF" val="window">
                    <a:lumMod val="65000"/>
                  </a:sysClr>
                </a:gs>
              </a:gsLst>
              <a:lin ang="81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000000" val="windowText"/>
                </a:solidFill>
                <a:effectLst/>
                <a:uLnTx/>
                <a:uFillTx/>
                <a:latin typeface="Calibri"/>
                <a:ea charset="-122" typeface="宋体"/>
                <a:cs typeface="+mn-cs"/>
              </a:endParaRPr>
            </a:p>
          </p:txBody>
        </p:sp>
        <p:sp>
          <p:nvSpPr>
            <p:cNvPr id="31" name="椭圆 30"/>
            <p:cNvSpPr/>
            <p:nvPr/>
          </p:nvSpPr>
          <p:spPr>
            <a:xfrm>
              <a:off x="392112" y="760412"/>
              <a:ext cx="3825874" cy="3825874"/>
            </a:xfrm>
            <a:prstGeom prst="ellipse">
              <a:avLst/>
            </a:prstGeom>
            <a:gradFill>
              <a:gsLst>
                <a:gs pos="0">
                  <a:sysClr lastClr="FFFFFF" val="window"/>
                </a:gs>
                <a:gs pos="51000">
                  <a:sysClr lastClr="FFFFFF" val="window">
                    <a:lumMod val="95000"/>
                  </a:sysClr>
                </a:gs>
                <a:gs pos="100000">
                  <a:sysClr lastClr="FFFFFF" val="window">
                    <a:lumMod val="75000"/>
                  </a:sysClr>
                </a:gs>
              </a:gsLst>
              <a:lin ang="18900000" scaled="0"/>
            </a:gradFill>
            <a:ln algn="ctr" cap="flat" cmpd="sng" w="25400">
              <a:noFill/>
              <a:prstDash val="solid"/>
            </a:ln>
            <a:effectLst/>
          </p:spPr>
          <p:txBody>
            <a:bodyPr anchor="ctr" rtlCol="0"/>
            <a:lstStyle/>
            <a:p>
              <a:pPr algn="ct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pc="0" strike="noStrike" sz="1800" u="none">
                <a:ln>
                  <a:noFill/>
                </a:ln>
                <a:solidFill>
                  <a:sysClr lastClr="FFFFFF" val="window"/>
                </a:solidFill>
                <a:effectLst/>
                <a:uLnTx/>
                <a:uFillTx/>
                <a:latin typeface="Calibri"/>
                <a:ea charset="-122" typeface="宋体"/>
                <a:cs typeface="+mn-cs"/>
              </a:endParaRPr>
            </a:p>
          </p:txBody>
        </p:sp>
      </p:grpSp>
      <p:sp>
        <p:nvSpPr>
          <p:cNvPr id="32" name="矩形 31"/>
          <p:cNvSpPr/>
          <p:nvPr/>
        </p:nvSpPr>
        <p:spPr>
          <a:xfrm>
            <a:off x="6856935" y="1914988"/>
            <a:ext cx="750438" cy="640080"/>
          </a:xfrm>
          <a:prstGeom prst="rect">
            <a:avLst/>
          </a:prstGeom>
        </p:spPr>
        <p:txBody>
          <a:bodyP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rPr>
              <a:t>专业</a:t>
            </a:r>
          </a:p>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rPr>
              <a:t>技术</a:t>
            </a:r>
          </a:p>
        </p:txBody>
      </p:sp>
      <p:sp>
        <p:nvSpPr>
          <p:cNvPr id="33" name="矩形 32"/>
          <p:cNvSpPr/>
          <p:nvPr/>
        </p:nvSpPr>
        <p:spPr>
          <a:xfrm>
            <a:off x="4408190" y="1991188"/>
            <a:ext cx="870930" cy="640080"/>
          </a:xfrm>
          <a:prstGeom prst="rect">
            <a:avLst/>
          </a:prstGeom>
        </p:spPr>
        <p:txBody>
          <a:bodyP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rPr>
              <a:t>燃烧</a:t>
            </a:r>
          </a:p>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u="none">
                <a:ln>
                  <a:noFill/>
                </a:ln>
                <a:solidFill>
                  <a:sysClr lastClr="FFFFFF" val="window"/>
                </a:solidFill>
                <a:effectLst/>
                <a:uLnTx/>
                <a:uFillTx/>
                <a:latin charset="-122" panose="020b0503020204020204" pitchFamily="34" typeface="微软雅黑"/>
                <a:ea charset="-122" panose="020b0503020204020204" pitchFamily="34" typeface="微软雅黑"/>
              </a:rPr>
              <a:t>激情</a:t>
            </a:r>
          </a:p>
        </p:txBody>
      </p:sp>
      <p:sp>
        <p:nvSpPr>
          <p:cNvPr id="34" name="矩形 33"/>
          <p:cNvSpPr/>
          <p:nvPr/>
        </p:nvSpPr>
        <p:spPr>
          <a:xfrm>
            <a:off x="2579937" y="2126597"/>
            <a:ext cx="813558" cy="640080"/>
          </a:xfrm>
          <a:prstGeom prst="rect">
            <a:avLst/>
          </a:prstGeom>
          <a:noFill/>
        </p:spPr>
        <p:txBody>
          <a:bodyP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srgbClr val="0070C0"/>
                </a:solidFill>
                <a:effectLst/>
                <a:uLnTx/>
                <a:uFillTx/>
                <a:latin charset="-122" panose="020b0503020204020204" pitchFamily="34" typeface="微软雅黑"/>
                <a:ea charset="-122" panose="020b0503020204020204" pitchFamily="34" typeface="微软雅黑"/>
              </a:rPr>
              <a:t>沸腾</a:t>
            </a:r>
          </a:p>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mtClean="0" spc="0" strike="noStrike" sz="1800" u="none">
                <a:ln>
                  <a:noFill/>
                </a:ln>
                <a:solidFill>
                  <a:srgbClr val="0070C0"/>
                </a:solidFill>
                <a:effectLst/>
                <a:uLnTx/>
                <a:uFillTx/>
                <a:latin charset="-122" panose="020b0503020204020204" pitchFamily="34" typeface="微软雅黑"/>
                <a:ea charset="-122" panose="020b0503020204020204" pitchFamily="34" typeface="微软雅黑"/>
              </a:rPr>
              <a:t>理想</a:t>
            </a:r>
          </a:p>
        </p:txBody>
      </p:sp>
      <p:sp>
        <p:nvSpPr>
          <p:cNvPr id="35" name="矩形 34"/>
          <p:cNvSpPr/>
          <p:nvPr/>
        </p:nvSpPr>
        <p:spPr>
          <a:xfrm>
            <a:off x="8810542" y="1970863"/>
            <a:ext cx="903361" cy="640080"/>
          </a:xfrm>
          <a:prstGeom prst="rect">
            <a:avLst/>
          </a:prstGeom>
        </p:spPr>
        <p:txBody>
          <a:bodyP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rgbClr val="0070C0"/>
                </a:solidFill>
                <a:effectLst/>
                <a:uLnTx/>
                <a:uFillTx/>
                <a:latin charset="-122" panose="020b0503020204020204" pitchFamily="34" typeface="微软雅黑"/>
                <a:ea charset="-122" panose="020b0503020204020204" pitchFamily="34" typeface="微软雅黑"/>
              </a:rPr>
              <a:t>共创</a:t>
            </a:r>
          </a:p>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rgbClr val="0070C0"/>
                </a:solidFill>
                <a:effectLst/>
                <a:uLnTx/>
                <a:uFillTx/>
                <a:latin charset="-122" panose="020b0503020204020204" pitchFamily="34" typeface="微软雅黑"/>
                <a:ea charset="-122" panose="020b0503020204020204" pitchFamily="34" typeface="微软雅黑"/>
              </a:rPr>
              <a:t>未来</a:t>
            </a:r>
          </a:p>
        </p:txBody>
      </p:sp>
      <p:sp>
        <p:nvSpPr>
          <p:cNvPr id="36" name="矩形 35"/>
          <p:cNvSpPr/>
          <p:nvPr/>
        </p:nvSpPr>
        <p:spPr>
          <a:xfrm>
            <a:off x="5691057" y="2592042"/>
            <a:ext cx="750438" cy="640080"/>
          </a:xfrm>
          <a:prstGeom prst="rect">
            <a:avLst/>
          </a:prstGeom>
        </p:spPr>
        <p:txBody>
          <a:bodyPr wrap="square">
            <a:spAutoFit/>
          </a:bodyPr>
          <a:lstStyle/>
          <a:p>
            <a:pPr algn="ctr" defTabSz="914400" eaLnBrk="1" fontAlgn="auto" hangingPunct="1" indent="0" latinLnBrk="0" lvl="0" marL="0" marR="0">
              <a:lnSpc>
                <a:spcPct val="100000"/>
              </a:lnSpc>
              <a:spcBef>
                <a:spcPct val="0"/>
              </a:spcBef>
              <a:spcAft>
                <a:spcPct val="0"/>
              </a:spcAft>
              <a:buClrTx/>
              <a:buSzTx/>
              <a:buFontTx/>
              <a:buNone/>
              <a:defRPr/>
            </a:pPr>
            <a:r>
              <a:rPr altLang="en-US" b="1" baseline="0" cap="none" i="0" kern="0" kumimoji="0" lang="zh-CN" noProof="0" normalizeH="0" spc="0" strike="noStrike" sz="1800" u="none">
                <a:ln>
                  <a:noFill/>
                </a:ln>
                <a:solidFill>
                  <a:srgbClr val="0070C0"/>
                </a:solidFill>
                <a:effectLst/>
                <a:uLnTx/>
                <a:uFillTx/>
                <a:latin charset="-122" panose="020b0503020204020204" pitchFamily="34" typeface="微软雅黑"/>
                <a:ea charset="-122" panose="020b0503020204020204" pitchFamily="34" typeface="微软雅黑"/>
              </a:rPr>
              <a:t>团结拼搏</a:t>
            </a:r>
          </a:p>
        </p:txBody>
      </p:sp>
      <p:grpSp>
        <p:nvGrpSpPr>
          <p:cNvPr id="37" name="Group 41"/>
          <p:cNvGrpSpPr/>
          <p:nvPr/>
        </p:nvGrpSpPr>
        <p:grpSpPr>
          <a:xfrm>
            <a:off x="1344943" y="4869160"/>
            <a:ext cx="9721551" cy="936027"/>
            <a:chOff x="-435" y="117"/>
            <a:chExt cx="12801" cy="1248"/>
          </a:xfrm>
          <a:solidFill>
            <a:srgbClr val="0070C0"/>
          </a:solidFill>
        </p:grpSpPr>
        <p:sp>
          <p:nvSpPr>
            <p:cNvPr id="38" name="Rectangle 42"/>
            <p:cNvSpPr/>
            <p:nvPr/>
          </p:nvSpPr>
          <p:spPr bwMode="auto">
            <a:xfrm flipH="1" rot="10800000">
              <a:off x="-435" y="117"/>
              <a:ext cx="12801" cy="1117"/>
            </a:xfrm>
            <a:prstGeom prst="rect">
              <a:avLst/>
            </a:prstGeom>
            <a:solidFill>
              <a:srgbClr val="0070C0"/>
            </a:solidFill>
            <a:ln>
              <a:noFill/>
            </a:ln>
            <a:extLst>
              <a:ext uri="{91240B29-F687-4F45-9708-019B960494DF}">
                <a14:hiddenLine cap="flat" w="25400">
                  <a:solidFill>
                    <a:srgbClr val="FD8200"/>
                  </a:solidFill>
                  <a:miter lim="800000"/>
                  <a:headEnd len="med" type="none" w="med"/>
                  <a:tailEnd len="med" type="none" w="med"/>
                </a14:hiddenLine>
              </a:ext>
            </a:extLst>
          </p:spPr>
          <p:txBody>
            <a:bodyPr bIns="0" lIns="0" rIns="0" tIns="0"/>
            <a:lstStyle/>
            <a:p>
              <a:pPr algn="ctr" fontAlgn="base">
                <a:spcBef>
                  <a:spcPct val="0"/>
                </a:spcBef>
                <a:spcAft>
                  <a:spcPct val="0"/>
                </a:spcAft>
                <a:defRPr/>
              </a:pPr>
              <a:endParaRPr kern="0" lang="en-US" smtClean="0" sz="2800">
                <a:solidFill>
                  <a:srgbClr val="000000"/>
                </a:solidFill>
                <a:latin typeface="微软雅黑"/>
                <a:ea typeface="微软雅黑"/>
                <a:sym charset="0" typeface="Gill Sans"/>
              </a:endParaRPr>
            </a:p>
          </p:txBody>
        </p:sp>
        <p:sp>
          <p:nvSpPr>
            <p:cNvPr id="39" name="Rectangle 43"/>
            <p:cNvSpPr/>
            <p:nvPr/>
          </p:nvSpPr>
          <p:spPr bwMode="auto">
            <a:xfrm>
              <a:off x="2867" y="235"/>
              <a:ext cx="8830" cy="1130"/>
            </a:xfrm>
            <a:prstGeom prst="rect">
              <a:avLst/>
            </a:prstGeom>
            <a:noFill/>
            <a:ln>
              <a:noFill/>
            </a:ln>
            <a:extLst>
              <a:ext uri="{91240B29-F687-4F45-9708-019B960494DF}">
                <a14:hiddenLine cap="flat" w="12700">
                  <a:solidFill>
                    <a:schemeClr val="tx1"/>
                  </a:solidFill>
                  <a:miter lim="800000"/>
                  <a:headEnd len="med" type="none" w="med"/>
                  <a:tailEnd len="med" type="none" w="med"/>
                </a14:hiddenLine>
              </a:ext>
            </a:extLst>
          </p:spPr>
          <p:txBody>
            <a:bodyPr anchor="t" bIns="0" lIns="0" rIns="0" tIns="0"/>
            <a:lstStyle/>
            <a:p>
              <a:pPr fontAlgn="base">
                <a:lnSpc>
                  <a:spcPct val="125000"/>
                </a:lnSpc>
                <a:spcBef>
                  <a:spcPct val="0"/>
                </a:spcBef>
                <a:spcAft>
                  <a:spcPct val="0"/>
                </a:spcAft>
                <a:defRPr/>
              </a:pPr>
              <a:r>
                <a:rPr altLang="en-US" kern="0" lang="zh-CN" smtClean="0" sz="1200">
                  <a:solidFill>
                    <a:srgbClr val="FFFFFF"/>
                  </a:solidFill>
                  <a:latin typeface="微软雅黑"/>
                  <a:ea typeface="微软雅黑"/>
                  <a:cs charset="0" typeface="Lato Regular"/>
                  <a:sym charset="0" typeface="Lato Regular"/>
                </a:rPr>
                <a:t>此处添加详细文本描述，建议与标题相关并符合整体语言风格，语言描述尽量简洁生动。尽量将每页幻灯片的字数控制在200字之内。此处添加详细文本描述，建议与标题相关并符合整体语言风格，语言描述尽量简洁生动。尽量将每页幻灯片的字数控制在200字之内。 </a:t>
              </a:r>
            </a:p>
          </p:txBody>
        </p:sp>
        <p:sp>
          <p:nvSpPr>
            <p:cNvPr id="40" name="Rectangle 44"/>
            <p:cNvSpPr/>
            <p:nvPr/>
          </p:nvSpPr>
          <p:spPr bwMode="auto">
            <a:xfrm>
              <a:off x="725" y="345"/>
              <a:ext cx="1680" cy="720"/>
            </a:xfrm>
            <a:prstGeom prst="rect">
              <a:avLst/>
            </a:prstGeom>
            <a:noFill/>
            <a:ln>
              <a:noFill/>
            </a:ln>
            <a:extLst>
              <a:ext uri="{91240B29-F687-4F45-9708-019B960494DF}">
                <a14:hiddenLine cap="flat" w="12700">
                  <a:solidFill>
                    <a:schemeClr val="tx1"/>
                  </a:solidFill>
                  <a:miter lim="800000"/>
                  <a:headEnd len="med" type="none" w="med"/>
                  <a:tailEnd len="med" type="none" w="med"/>
                </a14:hiddenLine>
              </a:ext>
            </a:extLst>
          </p:spPr>
          <p:txBody>
            <a:bodyPr anchor="ctr" bIns="0" lIns="0" rIns="0" tIns="0"/>
            <a:lstStyle/>
            <a:p>
              <a:pPr algn="r" fontAlgn="base">
                <a:spcBef>
                  <a:spcPct val="0"/>
                </a:spcBef>
                <a:spcAft>
                  <a:spcPct val="0"/>
                </a:spcAft>
                <a:defRPr/>
              </a:pPr>
              <a:r>
                <a:rPr altLang="en-US" kern="0" lang="zh-CN" smtClean="0" sz="2000">
                  <a:solidFill>
                    <a:srgbClr val="FFFFFF"/>
                  </a:solidFill>
                  <a:latin typeface="微软雅黑"/>
                  <a:ea typeface="微软雅黑"/>
                  <a:cs charset="0" typeface="Bebas Neue"/>
                  <a:sym charset="0" typeface="Bebas Neue"/>
                </a:rPr>
                <a:t>单击此处</a:t>
              </a:r>
            </a:p>
            <a:p>
              <a:pPr algn="r" fontAlgn="base">
                <a:spcBef>
                  <a:spcPct val="0"/>
                </a:spcBef>
                <a:spcAft>
                  <a:spcPct val="0"/>
                </a:spcAft>
                <a:defRPr/>
              </a:pPr>
              <a:r>
                <a:rPr altLang="en-US" kern="0" lang="zh-CN" smtClean="0" sz="2000">
                  <a:solidFill>
                    <a:srgbClr val="FFFFFF"/>
                  </a:solidFill>
                  <a:latin typeface="微软雅黑"/>
                  <a:ea typeface="微软雅黑"/>
                  <a:cs charset="0" typeface="Bebas Neue"/>
                  <a:sym charset="0" typeface="Bebas Neue"/>
                </a:rPr>
                <a:t>添加标题</a:t>
              </a:r>
            </a:p>
          </p:txBody>
        </p:sp>
      </p:grpSp>
    </p:spTree>
    <p:extLst>
      <p:ext uri="{BB962C8B-B14F-4D97-AF65-F5344CB8AC3E}">
        <p14:creationId val="261466295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250" id="13"/>
                                        <p:tgtEl>
                                          <p:spTgt spid="14"/>
                                        </p:tgtEl>
                                        <p:attrNameLst>
                                          <p:attrName>ppt_y</p:attrName>
                                        </p:attrNameLst>
                                      </p:cBhvr>
                                      <p:tavLst>
                                        <p:tav tm="0">
                                          <p:val>
                                            <p:strVal val="#ppt_y+#ppt_h*1.125000"/>
                                          </p:val>
                                        </p:tav>
                                        <p:tav tm="100000">
                                          <p:val>
                                            <p:strVal val="#ppt_y"/>
                                          </p:val>
                                        </p:tav>
                                      </p:tavLst>
                                    </p:anim>
                                    <p:animEffect filter="wipe(up)" transition="in">
                                      <p:cBhvr>
                                        <p:cTn dur="250" id="14"/>
                                        <p:tgtEl>
                                          <p:spTgt spid="14"/>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grpId="0" id="20" nodeType="afterEffect" presetClass="entr" presetID="23" presetSubtype="32">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p:cTn dur="400" fill="hold" id="22"/>
                                        <p:tgtEl>
                                          <p:spTgt spid="21"/>
                                        </p:tgtEl>
                                        <p:attrNameLst>
                                          <p:attrName>ppt_w</p:attrName>
                                        </p:attrNameLst>
                                      </p:cBhvr>
                                      <p:tavLst>
                                        <p:tav tm="0">
                                          <p:val>
                                            <p:strVal val="4*#ppt_w"/>
                                          </p:val>
                                        </p:tav>
                                        <p:tav tm="100000">
                                          <p:val>
                                            <p:strVal val="#ppt_w"/>
                                          </p:val>
                                        </p:tav>
                                      </p:tavLst>
                                    </p:anim>
                                    <p:anim calcmode="lin" valueType="num">
                                      <p:cBhvr>
                                        <p:cTn dur="400" fill="hold" id="23"/>
                                        <p:tgtEl>
                                          <p:spTgt spid="21"/>
                                        </p:tgtEl>
                                        <p:attrNameLst>
                                          <p:attrName>ppt_h</p:attrName>
                                        </p:attrNameLst>
                                      </p:cBhvr>
                                      <p:tavLst>
                                        <p:tav tm="0">
                                          <p:val>
                                            <p:strVal val="4*#ppt_h"/>
                                          </p:val>
                                        </p:tav>
                                        <p:tav tm="100000">
                                          <p:val>
                                            <p:strVal val="#ppt_h"/>
                                          </p:val>
                                        </p:tav>
                                      </p:tavLst>
                                    </p:anim>
                                  </p:childTnLst>
                                </p:cTn>
                              </p:par>
                            </p:childTnLst>
                          </p:cTn>
                        </p:par>
                        <p:par>
                          <p:cTn fill="hold" id="24" nodeType="afterGroup">
                            <p:stCondLst>
                              <p:cond delay="1400"/>
                            </p:stCondLst>
                            <p:childTnLst>
                              <p:par>
                                <p:cTn fill="hold" grpId="0" id="25" nodeType="afterEffect" presetClass="entr" presetID="23" presetSubtype="32">
                                  <p:stCondLst>
                                    <p:cond delay="0"/>
                                  </p:stCondLst>
                                  <p:childTnLst>
                                    <p:set>
                                      <p:cBhvr>
                                        <p:cTn dur="1" fill="hold" id="26">
                                          <p:stCondLst>
                                            <p:cond delay="0"/>
                                          </p:stCondLst>
                                        </p:cTn>
                                        <p:tgtEl>
                                          <p:spTgt spid="22"/>
                                        </p:tgtEl>
                                        <p:attrNameLst>
                                          <p:attrName>style.visibility</p:attrName>
                                        </p:attrNameLst>
                                      </p:cBhvr>
                                      <p:to>
                                        <p:strVal val="visible"/>
                                      </p:to>
                                    </p:set>
                                    <p:anim calcmode="lin" valueType="num">
                                      <p:cBhvr>
                                        <p:cTn dur="400" fill="hold" id="27"/>
                                        <p:tgtEl>
                                          <p:spTgt spid="22"/>
                                        </p:tgtEl>
                                        <p:attrNameLst>
                                          <p:attrName>ppt_w</p:attrName>
                                        </p:attrNameLst>
                                      </p:cBhvr>
                                      <p:tavLst>
                                        <p:tav tm="0">
                                          <p:val>
                                            <p:strVal val="4*#ppt_w"/>
                                          </p:val>
                                        </p:tav>
                                        <p:tav tm="100000">
                                          <p:val>
                                            <p:strVal val="#ppt_w"/>
                                          </p:val>
                                        </p:tav>
                                      </p:tavLst>
                                    </p:anim>
                                    <p:anim calcmode="lin" valueType="num">
                                      <p:cBhvr>
                                        <p:cTn dur="400" fill="hold" id="28"/>
                                        <p:tgtEl>
                                          <p:spTgt spid="22"/>
                                        </p:tgtEl>
                                        <p:attrNameLst>
                                          <p:attrName>ppt_h</p:attrName>
                                        </p:attrNameLst>
                                      </p:cBhvr>
                                      <p:tavLst>
                                        <p:tav tm="0">
                                          <p:val>
                                            <p:strVal val="4*#ppt_h"/>
                                          </p:val>
                                        </p:tav>
                                        <p:tav tm="100000">
                                          <p:val>
                                            <p:strVal val="#ppt_h"/>
                                          </p:val>
                                        </p:tav>
                                      </p:tavLst>
                                    </p:anim>
                                  </p:childTnLst>
                                </p:cTn>
                              </p:par>
                            </p:childTnLst>
                          </p:cTn>
                        </p:par>
                        <p:par>
                          <p:cTn fill="hold" id="29" nodeType="afterGroup">
                            <p:stCondLst>
                              <p:cond delay="1800"/>
                            </p:stCondLst>
                            <p:childTnLst>
                              <p:par>
                                <p:cTn fill="hold" id="30" nodeType="afterEffect" presetClass="entr" presetID="23" presetSubtype="36">
                                  <p:stCondLst>
                                    <p:cond delay="0"/>
                                  </p:stCondLst>
                                  <p:childTnLst>
                                    <p:set>
                                      <p:cBhvr>
                                        <p:cTn dur="1" fill="hold" id="31">
                                          <p:stCondLst>
                                            <p:cond delay="0"/>
                                          </p:stCondLst>
                                        </p:cTn>
                                        <p:tgtEl>
                                          <p:spTgt spid="23"/>
                                        </p:tgtEl>
                                        <p:attrNameLst>
                                          <p:attrName>style.visibility</p:attrName>
                                        </p:attrNameLst>
                                      </p:cBhvr>
                                      <p:to>
                                        <p:strVal val="visible"/>
                                      </p:to>
                                    </p:set>
                                    <p:anim calcmode="lin" valueType="num">
                                      <p:cBhvr>
                                        <p:cTn dur="500" fill="hold" id="32"/>
                                        <p:tgtEl>
                                          <p:spTgt spid="23"/>
                                        </p:tgtEl>
                                        <p:attrNameLst>
                                          <p:attrName>ppt_w</p:attrName>
                                        </p:attrNameLst>
                                      </p:cBhvr>
                                      <p:tavLst>
                                        <p:tav tm="0">
                                          <p:val>
                                            <p:strVal val="(6*min(max(#ppt_w*#ppt_h,.3),1)-7.4)/-.7*#ppt_w"/>
                                          </p:val>
                                        </p:tav>
                                        <p:tav tm="100000">
                                          <p:val>
                                            <p:strVal val="#ppt_w"/>
                                          </p:val>
                                        </p:tav>
                                      </p:tavLst>
                                    </p:anim>
                                    <p:anim calcmode="lin" valueType="num">
                                      <p:cBhvr>
                                        <p:cTn dur="500" fill="hold" id="33"/>
                                        <p:tgtEl>
                                          <p:spTgt spid="23"/>
                                        </p:tgtEl>
                                        <p:attrNameLst>
                                          <p:attrName>ppt_h</p:attrName>
                                        </p:attrNameLst>
                                      </p:cBhvr>
                                      <p:tavLst>
                                        <p:tav tm="0">
                                          <p:val>
                                            <p:strVal val="(6*min(max(#ppt_w*#ppt_h,.3),1)-7.4)/-.7*#ppt_h"/>
                                          </p:val>
                                        </p:tav>
                                        <p:tav tm="100000">
                                          <p:val>
                                            <p:strVal val="#ppt_h"/>
                                          </p:val>
                                        </p:tav>
                                      </p:tavLst>
                                    </p:anim>
                                    <p:anim calcmode="lin" valueType="num">
                                      <p:cBhvr>
                                        <p:cTn dur="500" fill="hold" id="34"/>
                                        <p:tgtEl>
                                          <p:spTgt spid="23"/>
                                        </p:tgtEl>
                                        <p:attrNameLst>
                                          <p:attrName>ppt_x</p:attrName>
                                        </p:attrNameLst>
                                      </p:cBhvr>
                                      <p:tavLst>
                                        <p:tav tm="0">
                                          <p:val>
                                            <p:fltVal val="0.5"/>
                                          </p:val>
                                        </p:tav>
                                        <p:tav tm="100000">
                                          <p:val>
                                            <p:strVal val="#ppt_x"/>
                                          </p:val>
                                        </p:tav>
                                      </p:tavLst>
                                    </p:anim>
                                    <p:anim calcmode="lin" valueType="num">
                                      <p:cBhvr>
                                        <p:cTn dur="500" fill="hold" id="35"/>
                                        <p:tgtEl>
                                          <p:spTgt spid="23"/>
                                        </p:tgtEl>
                                        <p:attrNameLst>
                                          <p:attrName>ppt_y</p:attrName>
                                        </p:attrNameLst>
                                      </p:cBhvr>
                                      <p:tavLst>
                                        <p:tav tm="0">
                                          <p:val>
                                            <p:strVal val="1+(6*min(max(#ppt_w*#ppt_h,.3),1)-7.4)/-.7*#ppt_h/2"/>
                                          </p:val>
                                        </p:tav>
                                        <p:tav tm="100000">
                                          <p:val>
                                            <p:strVal val="#ppt_y"/>
                                          </p:val>
                                        </p:tav>
                                      </p:tavLst>
                                    </p:anim>
                                  </p:childTnLst>
                                </p:cTn>
                              </p:par>
                              <p:par>
                                <p:cTn fill="hold" id="36" nodeType="withEffect" presetClass="entr" presetID="23" presetSubtype="36">
                                  <p:stCondLst>
                                    <p:cond delay="100"/>
                                  </p:stCondLst>
                                  <p:childTnLst>
                                    <p:set>
                                      <p:cBhvr>
                                        <p:cTn dur="1" fill="hold" id="37">
                                          <p:stCondLst>
                                            <p:cond delay="0"/>
                                          </p:stCondLst>
                                        </p:cTn>
                                        <p:tgtEl>
                                          <p:spTgt spid="26"/>
                                        </p:tgtEl>
                                        <p:attrNameLst>
                                          <p:attrName>style.visibility</p:attrName>
                                        </p:attrNameLst>
                                      </p:cBhvr>
                                      <p:to>
                                        <p:strVal val="visible"/>
                                      </p:to>
                                    </p:set>
                                    <p:anim calcmode="lin" valueType="num">
                                      <p:cBhvr>
                                        <p:cTn dur="500" fill="hold" id="38"/>
                                        <p:tgtEl>
                                          <p:spTgt spid="26"/>
                                        </p:tgtEl>
                                        <p:attrNameLst>
                                          <p:attrName>ppt_w</p:attrName>
                                        </p:attrNameLst>
                                      </p:cBhvr>
                                      <p:tavLst>
                                        <p:tav tm="0">
                                          <p:val>
                                            <p:strVal val="(6*min(max(#ppt_w*#ppt_h,.3),1)-7.4)/-.7*#ppt_w"/>
                                          </p:val>
                                        </p:tav>
                                        <p:tav tm="100000">
                                          <p:val>
                                            <p:strVal val="#ppt_w"/>
                                          </p:val>
                                        </p:tav>
                                      </p:tavLst>
                                    </p:anim>
                                    <p:anim calcmode="lin" valueType="num">
                                      <p:cBhvr>
                                        <p:cTn dur="500" fill="hold" id="39"/>
                                        <p:tgtEl>
                                          <p:spTgt spid="26"/>
                                        </p:tgtEl>
                                        <p:attrNameLst>
                                          <p:attrName>ppt_h</p:attrName>
                                        </p:attrNameLst>
                                      </p:cBhvr>
                                      <p:tavLst>
                                        <p:tav tm="0">
                                          <p:val>
                                            <p:strVal val="(6*min(max(#ppt_w*#ppt_h,.3),1)-7.4)/-.7*#ppt_h"/>
                                          </p:val>
                                        </p:tav>
                                        <p:tav tm="100000">
                                          <p:val>
                                            <p:strVal val="#ppt_h"/>
                                          </p:val>
                                        </p:tav>
                                      </p:tavLst>
                                    </p:anim>
                                    <p:anim calcmode="lin" valueType="num">
                                      <p:cBhvr>
                                        <p:cTn dur="500" fill="hold" id="40"/>
                                        <p:tgtEl>
                                          <p:spTgt spid="26"/>
                                        </p:tgtEl>
                                        <p:attrNameLst>
                                          <p:attrName>ppt_x</p:attrName>
                                        </p:attrNameLst>
                                      </p:cBhvr>
                                      <p:tavLst>
                                        <p:tav tm="0">
                                          <p:val>
                                            <p:fltVal val="0.5"/>
                                          </p:val>
                                        </p:tav>
                                        <p:tav tm="100000">
                                          <p:val>
                                            <p:strVal val="#ppt_x"/>
                                          </p:val>
                                        </p:tav>
                                      </p:tavLst>
                                    </p:anim>
                                    <p:anim calcmode="lin" valueType="num">
                                      <p:cBhvr>
                                        <p:cTn dur="500" fill="hold" id="41"/>
                                        <p:tgtEl>
                                          <p:spTgt spid="26"/>
                                        </p:tgtEl>
                                        <p:attrNameLst>
                                          <p:attrName>ppt_y</p:attrName>
                                        </p:attrNameLst>
                                      </p:cBhvr>
                                      <p:tavLst>
                                        <p:tav tm="0">
                                          <p:val>
                                            <p:strVal val="1+(6*min(max(#ppt_w*#ppt_h,.3),1)-7.4)/-.7*#ppt_h/2"/>
                                          </p:val>
                                        </p:tav>
                                        <p:tav tm="100000">
                                          <p:val>
                                            <p:strVal val="#ppt_y"/>
                                          </p:val>
                                        </p:tav>
                                      </p:tavLst>
                                    </p:anim>
                                  </p:childTnLst>
                                </p:cTn>
                              </p:par>
                              <p:par>
                                <p:cTn fill="hold" id="42" nodeType="withEffect" presetClass="entr" presetID="23" presetSubtype="36">
                                  <p:stCondLst>
                                    <p:cond delay="300"/>
                                  </p:stCondLst>
                                  <p:childTnLst>
                                    <p:set>
                                      <p:cBhvr>
                                        <p:cTn dur="1" fill="hold" id="43">
                                          <p:stCondLst>
                                            <p:cond delay="0"/>
                                          </p:stCondLst>
                                        </p:cTn>
                                        <p:tgtEl>
                                          <p:spTgt spid="29"/>
                                        </p:tgtEl>
                                        <p:attrNameLst>
                                          <p:attrName>style.visibility</p:attrName>
                                        </p:attrNameLst>
                                      </p:cBhvr>
                                      <p:to>
                                        <p:strVal val="visible"/>
                                      </p:to>
                                    </p:set>
                                    <p:anim calcmode="lin" valueType="num">
                                      <p:cBhvr>
                                        <p:cTn dur="500" fill="hold" id="44"/>
                                        <p:tgtEl>
                                          <p:spTgt spid="29"/>
                                        </p:tgtEl>
                                        <p:attrNameLst>
                                          <p:attrName>ppt_w</p:attrName>
                                        </p:attrNameLst>
                                      </p:cBhvr>
                                      <p:tavLst>
                                        <p:tav tm="0">
                                          <p:val>
                                            <p:strVal val="(6*min(max(#ppt_w*#ppt_h,.3),1)-7.4)/-.7*#ppt_w"/>
                                          </p:val>
                                        </p:tav>
                                        <p:tav tm="100000">
                                          <p:val>
                                            <p:strVal val="#ppt_w"/>
                                          </p:val>
                                        </p:tav>
                                      </p:tavLst>
                                    </p:anim>
                                    <p:anim calcmode="lin" valueType="num">
                                      <p:cBhvr>
                                        <p:cTn dur="500" fill="hold" id="45"/>
                                        <p:tgtEl>
                                          <p:spTgt spid="29"/>
                                        </p:tgtEl>
                                        <p:attrNameLst>
                                          <p:attrName>ppt_h</p:attrName>
                                        </p:attrNameLst>
                                      </p:cBhvr>
                                      <p:tavLst>
                                        <p:tav tm="0">
                                          <p:val>
                                            <p:strVal val="(6*min(max(#ppt_w*#ppt_h,.3),1)-7.4)/-.7*#ppt_h"/>
                                          </p:val>
                                        </p:tav>
                                        <p:tav tm="100000">
                                          <p:val>
                                            <p:strVal val="#ppt_h"/>
                                          </p:val>
                                        </p:tav>
                                      </p:tavLst>
                                    </p:anim>
                                    <p:anim calcmode="lin" valueType="num">
                                      <p:cBhvr>
                                        <p:cTn dur="500" fill="hold" id="46"/>
                                        <p:tgtEl>
                                          <p:spTgt spid="29"/>
                                        </p:tgtEl>
                                        <p:attrNameLst>
                                          <p:attrName>ppt_x</p:attrName>
                                        </p:attrNameLst>
                                      </p:cBhvr>
                                      <p:tavLst>
                                        <p:tav tm="0">
                                          <p:val>
                                            <p:fltVal val="0.5"/>
                                          </p:val>
                                        </p:tav>
                                        <p:tav tm="100000">
                                          <p:val>
                                            <p:strVal val="#ppt_x"/>
                                          </p:val>
                                        </p:tav>
                                      </p:tavLst>
                                    </p:anim>
                                    <p:anim calcmode="lin" valueType="num">
                                      <p:cBhvr>
                                        <p:cTn dur="500" fill="hold" id="47"/>
                                        <p:tgtEl>
                                          <p:spTgt spid="29"/>
                                        </p:tgtEl>
                                        <p:attrNameLst>
                                          <p:attrName>ppt_y</p:attrName>
                                        </p:attrNameLst>
                                      </p:cBhvr>
                                      <p:tavLst>
                                        <p:tav tm="0">
                                          <p:val>
                                            <p:strVal val="1+(6*min(max(#ppt_w*#ppt_h,.3),1)-7.4)/-.7*#ppt_h/2"/>
                                          </p:val>
                                        </p:tav>
                                        <p:tav tm="100000">
                                          <p:val>
                                            <p:strVal val="#ppt_y"/>
                                          </p:val>
                                        </p:tav>
                                      </p:tavLst>
                                    </p:anim>
                                  </p:childTnLst>
                                </p:cTn>
                              </p:par>
                              <p:par>
                                <p:cTn fill="hold" grpId="0" id="48" nodeType="withEffect" presetClass="entr" presetID="23" presetSubtype="36">
                                  <p:stCondLst>
                                    <p:cond delay="500"/>
                                  </p:stCondLst>
                                  <p:childTnLst>
                                    <p:set>
                                      <p:cBhvr>
                                        <p:cTn dur="1" fill="hold" id="49">
                                          <p:stCondLst>
                                            <p:cond delay="0"/>
                                          </p:stCondLst>
                                        </p:cTn>
                                        <p:tgtEl>
                                          <p:spTgt spid="19"/>
                                        </p:tgtEl>
                                        <p:attrNameLst>
                                          <p:attrName>style.visibility</p:attrName>
                                        </p:attrNameLst>
                                      </p:cBhvr>
                                      <p:to>
                                        <p:strVal val="visible"/>
                                      </p:to>
                                    </p:set>
                                    <p:anim calcmode="lin" valueType="num">
                                      <p:cBhvr>
                                        <p:cTn dur="500" fill="hold" id="50"/>
                                        <p:tgtEl>
                                          <p:spTgt spid="19"/>
                                        </p:tgtEl>
                                        <p:attrNameLst>
                                          <p:attrName>ppt_w</p:attrName>
                                        </p:attrNameLst>
                                      </p:cBhvr>
                                      <p:tavLst>
                                        <p:tav tm="0">
                                          <p:val>
                                            <p:strVal val="(6*min(max(#ppt_w*#ppt_h,.3),1)-7.4)/-.7*#ppt_w"/>
                                          </p:val>
                                        </p:tav>
                                        <p:tav tm="100000">
                                          <p:val>
                                            <p:strVal val="#ppt_w"/>
                                          </p:val>
                                        </p:tav>
                                      </p:tavLst>
                                    </p:anim>
                                    <p:anim calcmode="lin" valueType="num">
                                      <p:cBhvr>
                                        <p:cTn dur="500" fill="hold" id="51"/>
                                        <p:tgtEl>
                                          <p:spTgt spid="19"/>
                                        </p:tgtEl>
                                        <p:attrNameLst>
                                          <p:attrName>ppt_h</p:attrName>
                                        </p:attrNameLst>
                                      </p:cBhvr>
                                      <p:tavLst>
                                        <p:tav tm="0">
                                          <p:val>
                                            <p:strVal val="(6*min(max(#ppt_w*#ppt_h,.3),1)-7.4)/-.7*#ppt_h"/>
                                          </p:val>
                                        </p:tav>
                                        <p:tav tm="100000">
                                          <p:val>
                                            <p:strVal val="#ppt_h"/>
                                          </p:val>
                                        </p:tav>
                                      </p:tavLst>
                                    </p:anim>
                                    <p:anim calcmode="lin" valueType="num">
                                      <p:cBhvr>
                                        <p:cTn dur="500" fill="hold" id="52"/>
                                        <p:tgtEl>
                                          <p:spTgt spid="19"/>
                                        </p:tgtEl>
                                        <p:attrNameLst>
                                          <p:attrName>ppt_x</p:attrName>
                                        </p:attrNameLst>
                                      </p:cBhvr>
                                      <p:tavLst>
                                        <p:tav tm="0">
                                          <p:val>
                                            <p:fltVal val="0.5"/>
                                          </p:val>
                                        </p:tav>
                                        <p:tav tm="100000">
                                          <p:val>
                                            <p:strVal val="#ppt_x"/>
                                          </p:val>
                                        </p:tav>
                                      </p:tavLst>
                                    </p:anim>
                                    <p:anim calcmode="lin" valueType="num">
                                      <p:cBhvr>
                                        <p:cTn dur="500" fill="hold" id="53"/>
                                        <p:tgtEl>
                                          <p:spTgt spid="19"/>
                                        </p:tgtEl>
                                        <p:attrNameLst>
                                          <p:attrName>ppt_y</p:attrName>
                                        </p:attrNameLst>
                                      </p:cBhvr>
                                      <p:tavLst>
                                        <p:tav tm="0">
                                          <p:val>
                                            <p:strVal val="1+(6*min(max(#ppt_w*#ppt_h,.3),1)-7.4)/-.7*#ppt_h/2"/>
                                          </p:val>
                                        </p:tav>
                                        <p:tav tm="100000">
                                          <p:val>
                                            <p:strVal val="#ppt_y"/>
                                          </p:val>
                                        </p:tav>
                                      </p:tavLst>
                                    </p:anim>
                                  </p:childTnLst>
                                </p:cTn>
                              </p:par>
                              <p:par>
                                <p:cTn fill="hold" grpId="0" id="54" nodeType="withEffect" presetClass="entr" presetID="23" presetSubtype="36">
                                  <p:stCondLst>
                                    <p:cond delay="800"/>
                                  </p:stCondLst>
                                  <p:childTnLst>
                                    <p:set>
                                      <p:cBhvr>
                                        <p:cTn dur="1" fill="hold" id="55">
                                          <p:stCondLst>
                                            <p:cond delay="0"/>
                                          </p:stCondLst>
                                        </p:cTn>
                                        <p:tgtEl>
                                          <p:spTgt spid="20"/>
                                        </p:tgtEl>
                                        <p:attrNameLst>
                                          <p:attrName>style.visibility</p:attrName>
                                        </p:attrNameLst>
                                      </p:cBhvr>
                                      <p:to>
                                        <p:strVal val="visible"/>
                                      </p:to>
                                    </p:set>
                                    <p:anim calcmode="lin" valueType="num">
                                      <p:cBhvr>
                                        <p:cTn dur="500" fill="hold" id="56"/>
                                        <p:tgtEl>
                                          <p:spTgt spid="20"/>
                                        </p:tgtEl>
                                        <p:attrNameLst>
                                          <p:attrName>ppt_w</p:attrName>
                                        </p:attrNameLst>
                                      </p:cBhvr>
                                      <p:tavLst>
                                        <p:tav tm="0">
                                          <p:val>
                                            <p:strVal val="(6*min(max(#ppt_w*#ppt_h,.3),1)-7.4)/-.7*#ppt_w"/>
                                          </p:val>
                                        </p:tav>
                                        <p:tav tm="100000">
                                          <p:val>
                                            <p:strVal val="#ppt_w"/>
                                          </p:val>
                                        </p:tav>
                                      </p:tavLst>
                                    </p:anim>
                                    <p:anim calcmode="lin" valueType="num">
                                      <p:cBhvr>
                                        <p:cTn dur="500" fill="hold" id="57"/>
                                        <p:tgtEl>
                                          <p:spTgt spid="20"/>
                                        </p:tgtEl>
                                        <p:attrNameLst>
                                          <p:attrName>ppt_h</p:attrName>
                                        </p:attrNameLst>
                                      </p:cBhvr>
                                      <p:tavLst>
                                        <p:tav tm="0">
                                          <p:val>
                                            <p:strVal val="(6*min(max(#ppt_w*#ppt_h,.3),1)-7.4)/-.7*#ppt_h"/>
                                          </p:val>
                                        </p:tav>
                                        <p:tav tm="100000">
                                          <p:val>
                                            <p:strVal val="#ppt_h"/>
                                          </p:val>
                                        </p:tav>
                                      </p:tavLst>
                                    </p:anim>
                                    <p:anim calcmode="lin" valueType="num">
                                      <p:cBhvr>
                                        <p:cTn dur="500" fill="hold" id="58"/>
                                        <p:tgtEl>
                                          <p:spTgt spid="20"/>
                                        </p:tgtEl>
                                        <p:attrNameLst>
                                          <p:attrName>ppt_x</p:attrName>
                                        </p:attrNameLst>
                                      </p:cBhvr>
                                      <p:tavLst>
                                        <p:tav tm="0">
                                          <p:val>
                                            <p:fltVal val="0.5"/>
                                          </p:val>
                                        </p:tav>
                                        <p:tav tm="100000">
                                          <p:val>
                                            <p:strVal val="#ppt_x"/>
                                          </p:val>
                                        </p:tav>
                                      </p:tavLst>
                                    </p:anim>
                                    <p:anim calcmode="lin" valueType="num">
                                      <p:cBhvr>
                                        <p:cTn dur="500" fill="hold" id="59"/>
                                        <p:tgtEl>
                                          <p:spTgt spid="20"/>
                                        </p:tgtEl>
                                        <p:attrNameLst>
                                          <p:attrName>ppt_y</p:attrName>
                                        </p:attrNameLst>
                                      </p:cBhvr>
                                      <p:tavLst>
                                        <p:tav tm="0">
                                          <p:val>
                                            <p:strVal val="1+(6*min(max(#ppt_w*#ppt_h,.3),1)-7.4)/-.7*#ppt_h/2"/>
                                          </p:val>
                                        </p:tav>
                                        <p:tav tm="100000">
                                          <p:val>
                                            <p:strVal val="#ppt_y"/>
                                          </p:val>
                                        </p:tav>
                                      </p:tavLst>
                                    </p:anim>
                                  </p:childTnLst>
                                </p:cTn>
                              </p:par>
                            </p:childTnLst>
                          </p:cTn>
                        </p:par>
                        <p:par>
                          <p:cTn fill="hold" id="60" nodeType="afterGroup">
                            <p:stCondLst>
                              <p:cond delay="3100"/>
                            </p:stCondLst>
                            <p:childTnLst>
                              <p:par>
                                <p:cTn fill="hold" grpId="0" id="61" nodeType="afterEffect" presetClass="entr" presetID="41" presetSubtype="0">
                                  <p:stCondLst>
                                    <p:cond delay="0"/>
                                  </p:stCondLst>
                                  <p:iterate type="lt">
                                    <p:tmPct val="10000"/>
                                  </p:iterate>
                                  <p:childTnLst>
                                    <p:set>
                                      <p:cBhvr>
                                        <p:cTn dur="1" fill="hold" id="62">
                                          <p:stCondLst>
                                            <p:cond delay="0"/>
                                          </p:stCondLst>
                                        </p:cTn>
                                        <p:tgtEl>
                                          <p:spTgt spid="32"/>
                                        </p:tgtEl>
                                        <p:attrNameLst>
                                          <p:attrName>style.visibility</p:attrName>
                                        </p:attrNameLst>
                                      </p:cBhvr>
                                      <p:to>
                                        <p:strVal val="visible"/>
                                      </p:to>
                                    </p:set>
                                    <p:anim calcmode="lin" valueType="num">
                                      <p:cBhvr>
                                        <p:cTn dur="500" fill="hold" id="63"/>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64"/>
                                        <p:tgtEl>
                                          <p:spTgt spid="32"/>
                                        </p:tgtEl>
                                        <p:attrNameLst>
                                          <p:attrName>ppt_y</p:attrName>
                                        </p:attrNameLst>
                                      </p:cBhvr>
                                      <p:tavLst>
                                        <p:tav tm="0">
                                          <p:val>
                                            <p:strVal val="#ppt_y"/>
                                          </p:val>
                                        </p:tav>
                                        <p:tav tm="100000">
                                          <p:val>
                                            <p:strVal val="#ppt_y"/>
                                          </p:val>
                                        </p:tav>
                                      </p:tavLst>
                                    </p:anim>
                                    <p:anim calcmode="lin" valueType="num">
                                      <p:cBhvr>
                                        <p:cTn dur="500" fill="hold" id="65"/>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66"/>
                                        <p:tgtEl>
                                          <p:spTgt spid="32"/>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67" tmFilter="0,0; .5, 1; 1, 1"/>
                                        <p:tgtEl>
                                          <p:spTgt spid="32"/>
                                        </p:tgtEl>
                                      </p:cBhvr>
                                    </p:animEffect>
                                  </p:childTnLst>
                                </p:cTn>
                              </p:par>
                              <p:par>
                                <p:cTn fill="hold" grpId="0" id="68" nodeType="withEffect" presetClass="entr" presetID="41" presetSubtype="0">
                                  <p:stCondLst>
                                    <p:cond delay="0"/>
                                  </p:stCondLst>
                                  <p:iterate type="lt">
                                    <p:tmPct val="10000"/>
                                  </p:iterate>
                                  <p:childTnLst>
                                    <p:set>
                                      <p:cBhvr>
                                        <p:cTn dur="1" fill="hold" id="69">
                                          <p:stCondLst>
                                            <p:cond delay="0"/>
                                          </p:stCondLst>
                                        </p:cTn>
                                        <p:tgtEl>
                                          <p:spTgt spid="33"/>
                                        </p:tgtEl>
                                        <p:attrNameLst>
                                          <p:attrName>style.visibility</p:attrName>
                                        </p:attrNameLst>
                                      </p:cBhvr>
                                      <p:to>
                                        <p:strVal val="visible"/>
                                      </p:to>
                                    </p:set>
                                    <p:anim calcmode="lin" valueType="num">
                                      <p:cBhvr>
                                        <p:cTn dur="500" fill="hold" id="70"/>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1"/>
                                        <p:tgtEl>
                                          <p:spTgt spid="33"/>
                                        </p:tgtEl>
                                        <p:attrNameLst>
                                          <p:attrName>ppt_y</p:attrName>
                                        </p:attrNameLst>
                                      </p:cBhvr>
                                      <p:tavLst>
                                        <p:tav tm="0">
                                          <p:val>
                                            <p:strVal val="#ppt_y"/>
                                          </p:val>
                                        </p:tav>
                                        <p:tav tm="100000">
                                          <p:val>
                                            <p:strVal val="#ppt_y"/>
                                          </p:val>
                                        </p:tav>
                                      </p:tavLst>
                                    </p:anim>
                                    <p:anim calcmode="lin" valueType="num">
                                      <p:cBhvr>
                                        <p:cTn dur="500" fill="hold" id="72"/>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73"/>
                                        <p:tgtEl>
                                          <p:spTgt spid="3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74" tmFilter="0,0; .5, 1; 1, 1"/>
                                        <p:tgtEl>
                                          <p:spTgt spid="33"/>
                                        </p:tgtEl>
                                      </p:cBhvr>
                                    </p:animEffect>
                                  </p:childTnLst>
                                </p:cTn>
                              </p:par>
                              <p:par>
                                <p:cTn fill="hold" grpId="0" id="75" nodeType="withEffect" presetClass="entr" presetID="41" presetSubtype="0">
                                  <p:stCondLst>
                                    <p:cond delay="0"/>
                                  </p:stCondLst>
                                  <p:iterate type="lt">
                                    <p:tmPct val="10000"/>
                                  </p:iterate>
                                  <p:childTnLst>
                                    <p:set>
                                      <p:cBhvr>
                                        <p:cTn dur="1" fill="hold" id="76">
                                          <p:stCondLst>
                                            <p:cond delay="0"/>
                                          </p:stCondLst>
                                        </p:cTn>
                                        <p:tgtEl>
                                          <p:spTgt spid="34"/>
                                        </p:tgtEl>
                                        <p:attrNameLst>
                                          <p:attrName>style.visibility</p:attrName>
                                        </p:attrNameLst>
                                      </p:cBhvr>
                                      <p:to>
                                        <p:strVal val="visible"/>
                                      </p:to>
                                    </p:set>
                                    <p:anim calcmode="lin" valueType="num">
                                      <p:cBhvr>
                                        <p:cTn dur="500" fill="hold" id="77"/>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78"/>
                                        <p:tgtEl>
                                          <p:spTgt spid="34"/>
                                        </p:tgtEl>
                                        <p:attrNameLst>
                                          <p:attrName>ppt_y</p:attrName>
                                        </p:attrNameLst>
                                      </p:cBhvr>
                                      <p:tavLst>
                                        <p:tav tm="0">
                                          <p:val>
                                            <p:strVal val="#ppt_y"/>
                                          </p:val>
                                        </p:tav>
                                        <p:tav tm="100000">
                                          <p:val>
                                            <p:strVal val="#ppt_y"/>
                                          </p:val>
                                        </p:tav>
                                      </p:tavLst>
                                    </p:anim>
                                    <p:anim calcmode="lin" valueType="num">
                                      <p:cBhvr>
                                        <p:cTn dur="500" fill="hold" id="79"/>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0"/>
                                        <p:tgtEl>
                                          <p:spTgt spid="34"/>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1" tmFilter="0,0; .5, 1; 1, 1"/>
                                        <p:tgtEl>
                                          <p:spTgt spid="34"/>
                                        </p:tgtEl>
                                      </p:cBhvr>
                                    </p:animEffect>
                                  </p:childTnLst>
                                </p:cTn>
                              </p:par>
                              <p:par>
                                <p:cTn fill="hold" grpId="0" id="82" nodeType="withEffect" presetClass="entr" presetID="41" presetSubtype="0">
                                  <p:stCondLst>
                                    <p:cond delay="0"/>
                                  </p:stCondLst>
                                  <p:iterate type="lt">
                                    <p:tmPct val="10000"/>
                                  </p:iterate>
                                  <p:childTnLst>
                                    <p:set>
                                      <p:cBhvr>
                                        <p:cTn dur="1" fill="hold" id="83">
                                          <p:stCondLst>
                                            <p:cond delay="0"/>
                                          </p:stCondLst>
                                        </p:cTn>
                                        <p:tgtEl>
                                          <p:spTgt spid="35"/>
                                        </p:tgtEl>
                                        <p:attrNameLst>
                                          <p:attrName>style.visibility</p:attrName>
                                        </p:attrNameLst>
                                      </p:cBhvr>
                                      <p:to>
                                        <p:strVal val="visible"/>
                                      </p:to>
                                    </p:set>
                                    <p:anim calcmode="lin" valueType="num">
                                      <p:cBhvr>
                                        <p:cTn dur="500" fill="hold" id="84"/>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85"/>
                                        <p:tgtEl>
                                          <p:spTgt spid="35"/>
                                        </p:tgtEl>
                                        <p:attrNameLst>
                                          <p:attrName>ppt_y</p:attrName>
                                        </p:attrNameLst>
                                      </p:cBhvr>
                                      <p:tavLst>
                                        <p:tav tm="0">
                                          <p:val>
                                            <p:strVal val="#ppt_y"/>
                                          </p:val>
                                        </p:tav>
                                        <p:tav tm="100000">
                                          <p:val>
                                            <p:strVal val="#ppt_y"/>
                                          </p:val>
                                        </p:tav>
                                      </p:tavLst>
                                    </p:anim>
                                    <p:anim calcmode="lin" valueType="num">
                                      <p:cBhvr>
                                        <p:cTn dur="500" fill="hold" id="86"/>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87"/>
                                        <p:tgtEl>
                                          <p:spTgt spid="35"/>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88" tmFilter="0,0; .5, 1; 1, 1"/>
                                        <p:tgtEl>
                                          <p:spTgt spid="35"/>
                                        </p:tgtEl>
                                      </p:cBhvr>
                                    </p:animEffect>
                                  </p:childTnLst>
                                </p:cTn>
                              </p:par>
                              <p:par>
                                <p:cTn fill="hold" grpId="0" id="89" nodeType="withEffect" presetClass="entr" presetID="41" presetSubtype="0">
                                  <p:stCondLst>
                                    <p:cond delay="0"/>
                                  </p:stCondLst>
                                  <p:iterate type="lt">
                                    <p:tmPct val="10000"/>
                                  </p:iterate>
                                  <p:childTnLst>
                                    <p:set>
                                      <p:cBhvr>
                                        <p:cTn dur="1" fill="hold" id="90">
                                          <p:stCondLst>
                                            <p:cond delay="0"/>
                                          </p:stCondLst>
                                        </p:cTn>
                                        <p:tgtEl>
                                          <p:spTgt spid="36"/>
                                        </p:tgtEl>
                                        <p:attrNameLst>
                                          <p:attrName>style.visibility</p:attrName>
                                        </p:attrNameLst>
                                      </p:cBhvr>
                                      <p:to>
                                        <p:strVal val="visible"/>
                                      </p:to>
                                    </p:set>
                                    <p:anim calcmode="lin" valueType="num">
                                      <p:cBhvr>
                                        <p:cTn dur="500" fill="hold" id="91"/>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92"/>
                                        <p:tgtEl>
                                          <p:spTgt spid="36"/>
                                        </p:tgtEl>
                                        <p:attrNameLst>
                                          <p:attrName>ppt_y</p:attrName>
                                        </p:attrNameLst>
                                      </p:cBhvr>
                                      <p:tavLst>
                                        <p:tav tm="0">
                                          <p:val>
                                            <p:strVal val="#ppt_y"/>
                                          </p:val>
                                        </p:tav>
                                        <p:tav tm="100000">
                                          <p:val>
                                            <p:strVal val="#ppt_y"/>
                                          </p:val>
                                        </p:tav>
                                      </p:tavLst>
                                    </p:anim>
                                    <p:anim calcmode="lin" valueType="num">
                                      <p:cBhvr>
                                        <p:cTn dur="500" fill="hold" id="93"/>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94"/>
                                        <p:tgtEl>
                                          <p:spTgt spid="36"/>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95" tmFilter="0,0; .5, 1; 1, 1"/>
                                        <p:tgtEl>
                                          <p:spTgt spid="36"/>
                                        </p:tgtEl>
                                      </p:cBhvr>
                                    </p:animEffect>
                                  </p:childTnLst>
                                </p:cTn>
                              </p:par>
                              <p:par>
                                <p:cTn fill="hold" id="96" nodeType="withEffect" presetClass="entr" presetID="9" presetSubtype="0">
                                  <p:stCondLst>
                                    <p:cond delay="500"/>
                                  </p:stCondLst>
                                  <p:childTnLst>
                                    <p:set>
                                      <p:cBhvr>
                                        <p:cTn dur="1" fill="hold" id="97">
                                          <p:stCondLst>
                                            <p:cond delay="0"/>
                                          </p:stCondLst>
                                        </p:cTn>
                                        <p:tgtEl>
                                          <p:spTgt spid="37"/>
                                        </p:tgtEl>
                                        <p:attrNameLst>
                                          <p:attrName>style.visibility</p:attrName>
                                        </p:attrNameLst>
                                      </p:cBhvr>
                                      <p:to>
                                        <p:strVal val="visible"/>
                                      </p:to>
                                    </p:set>
                                    <p:animEffect filter="dissolve" transition="in">
                                      <p:cBhvr>
                                        <p:cTn dur="500" id="98"/>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9"/>
      <p:bldP grpId="0" spid="20"/>
      <p:bldP grpId="0" spid="21"/>
      <p:bldP grpId="0" spid="22"/>
      <p:bldP grpId="0" spid="32"/>
      <p:bldP grpId="0" spid="33"/>
      <p:bldP grpId="0" spid="34"/>
      <p:bldP grpId="0" spid="35"/>
      <p:bldP grpId="0" spid="3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4" name="KSO_Shape"/>
          <p:cNvSpPr/>
          <p:nvPr/>
        </p:nvSpPr>
        <p:spPr bwMode="auto">
          <a:xfrm>
            <a:off x="408228" y="411126"/>
            <a:ext cx="505508" cy="34711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ysClr lastClr="000000" val="windowText"/>
              </a:solidFill>
              <a:ea charset="-122" panose="02010600030101010101" pitchFamily="2" typeface="宋体"/>
            </a:endParaRPr>
          </a:p>
        </p:txBody>
      </p:sp>
      <p:sp>
        <p:nvSpPr>
          <p:cNvPr id="15" name="TextBox 14"/>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企业理念</a:t>
            </a:r>
          </a:p>
        </p:txBody>
      </p:sp>
      <p:sp>
        <p:nvSpPr>
          <p:cNvPr id="5" name="Rectangle 17"/>
          <p:cNvSpPr/>
          <p:nvPr/>
        </p:nvSpPr>
        <p:spPr>
          <a:xfrm>
            <a:off x="6832739" y="1776344"/>
            <a:ext cx="2885537" cy="76270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b0503020204020204" pitchFamily="34" typeface="微软雅黑"/>
              <a:ea charset="-122" panose="020b0503020204020204" pitchFamily="34" typeface="微软雅黑"/>
            </a:endParaRPr>
          </a:p>
        </p:txBody>
      </p:sp>
      <p:sp>
        <p:nvSpPr>
          <p:cNvPr id="6" name="TextBox 5"/>
          <p:cNvSpPr txBox="1"/>
          <p:nvPr/>
        </p:nvSpPr>
        <p:spPr>
          <a:xfrm>
            <a:off x="6838969" y="1754511"/>
            <a:ext cx="3455377" cy="2773680"/>
          </a:xfrm>
          <a:prstGeom prst="rect">
            <a:avLst/>
          </a:prstGeom>
          <a:noFill/>
        </p:spPr>
        <p:txBody>
          <a:bodyPr rtlCol="0" wrap="square">
            <a:spAutoFit/>
          </a:bodyPr>
          <a:lstStyle/>
          <a:p>
            <a:r>
              <a:rPr altLang="en-US" b="1" lang="zh-CN" smtClean="0" sz="4400">
                <a:solidFill>
                  <a:srgbClr val="F7F7F0"/>
                </a:solidFill>
                <a:latin charset="-122" panose="020b0503020204020204" pitchFamily="34" typeface="微软雅黑"/>
                <a:ea charset="-122" panose="020b0503020204020204" pitchFamily="34" typeface="微软雅黑"/>
                <a:cs charset="0" pitchFamily="34" typeface="Open Sans Condensed"/>
              </a:rPr>
              <a:t>赢在起点</a:t>
            </a:r>
          </a:p>
          <a:p>
            <a:r>
              <a:rPr altLang="en-US" b="1" lang="zh-CN" smtClean="0" sz="4400">
                <a:solidFill>
                  <a:srgbClr val="F7F7F0"/>
                </a:solidFill>
                <a:latin charset="-122" panose="020b0503020204020204" pitchFamily="34" typeface="微软雅黑"/>
                <a:ea charset="-122" panose="020b0503020204020204" pitchFamily="34" typeface="微软雅黑"/>
                <a:cs charset="0" pitchFamily="34" typeface="Open Sans Condensed"/>
              </a:rPr>
              <a:t>一切以</a:t>
            </a:r>
          </a:p>
          <a:p>
            <a:r>
              <a:rPr altLang="en-US" b="1" lang="zh-CN" smtClean="0" sz="4400">
                <a:solidFill>
                  <a:srgbClr val="F7F7F0"/>
                </a:solidFill>
                <a:latin charset="-122" panose="020b0503020204020204" pitchFamily="34" typeface="微软雅黑"/>
                <a:ea charset="-122" panose="020b0503020204020204" pitchFamily="34" typeface="微软雅黑"/>
                <a:cs charset="0" pitchFamily="34" typeface="Open Sans Condensed"/>
              </a:rPr>
              <a:t>客户需求</a:t>
            </a:r>
          </a:p>
          <a:p>
            <a:r>
              <a:rPr altLang="en-US" b="1" lang="zh-CN" smtClean="0" sz="4400">
                <a:solidFill>
                  <a:srgbClr val="F7F7F0"/>
                </a:solidFill>
                <a:latin charset="-122" panose="020b0503020204020204" pitchFamily="34" typeface="微软雅黑"/>
                <a:ea charset="-122" panose="020b0503020204020204" pitchFamily="34" typeface="微软雅黑"/>
                <a:cs charset="0" pitchFamily="34" typeface="Open Sans Condensed"/>
              </a:rPr>
              <a:t>为核心价值</a:t>
            </a:r>
          </a:p>
        </p:txBody>
      </p:sp>
      <p:pic>
        <p:nvPicPr>
          <p:cNvPr id="7" name="Picture 2"/>
          <p:cNvPicPr>
            <a:picLocks noChangeArrowheads="1" noChangeAspect="1"/>
          </p:cNvPicPr>
          <p:nvPr/>
        </p:nvPicPr>
        <p:blipFill>
          <a:blip r:embed="rId4">
            <a:extLst>
              <a:ext uri="{28A0092B-C50C-407E-A947-70E740481C1C}">
                <a14:useLocalDpi/>
              </a:ext>
            </a:extLst>
          </a:blip>
          <a:stretch>
            <a:fillRect/>
          </a:stretch>
        </p:blipFill>
        <p:spPr bwMode="auto">
          <a:xfrm>
            <a:off x="1990750" y="1745942"/>
            <a:ext cx="4578664" cy="2829729"/>
          </a:xfrm>
          <a:prstGeom prst="rect">
            <a:avLst/>
          </a:prstGeom>
          <a:solidFill>
            <a:schemeClr val="accent3"/>
          </a:solidFill>
          <a:ln w="57150">
            <a:gradFill>
              <a:gsLst>
                <a:gs pos="0">
                  <a:schemeClr val="bg1"/>
                </a:gs>
                <a:gs pos="100000">
                  <a:schemeClr val="bg1">
                    <a:lumMod val="85000"/>
                  </a:schemeClr>
                </a:gs>
              </a:gsLst>
              <a:lin ang="5400000" scaled="0"/>
            </a:gradFill>
          </a:ln>
          <a:effectLst>
            <a:outerShdw algn="tl" blurRad="228600" dir="6840000" dist="114300" rotWithShape="0" sx="99000" sy="99000">
              <a:prstClr val="black">
                <a:alpha val="40000"/>
              </a:prstClr>
            </a:outerShdw>
          </a:effectLst>
          <a:extLst/>
        </p:spPr>
      </p:pic>
      <p:cxnSp>
        <p:nvCxnSpPr>
          <p:cNvPr id="8" name="Straight Connector 21"/>
          <p:cNvCxnSpPr/>
          <p:nvPr/>
        </p:nvCxnSpPr>
        <p:spPr>
          <a:xfrm>
            <a:off x="6935271" y="4418807"/>
            <a:ext cx="2783006" cy="0"/>
          </a:xfrm>
          <a:prstGeom prst="line">
            <a:avLst/>
          </a:prstGeom>
          <a:ln w="38100">
            <a:solidFill>
              <a:schemeClr val="bg2"/>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54027" y="5013176"/>
            <a:ext cx="10032192" cy="731520"/>
          </a:xfrm>
          <a:prstGeom prst="rect">
            <a:avLst/>
          </a:prstGeom>
          <a:noFill/>
        </p:spPr>
        <p:txBody>
          <a:bodyPr rtlCol="0" wrap="square">
            <a:spAutoFit/>
          </a:bodyPr>
          <a:lstStyle/>
          <a:p>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cs charset="2" pitchFamily="2" typeface="方正兰亭细黑_GBK_M"/>
              </a:rPr>
              <a:t>请在这里做详细的文字说明，表达图表的含义。请在这里做详细的文字说明，表达图表的含义。请在这里</a:t>
            </a:r>
          </a:p>
          <a:p>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cs charset="2" pitchFamily="2" typeface="方正兰亭细黑_GBK_M"/>
              </a:rPr>
              <a:t>做详细的文字说明，表达图表的含义。请在这里做详细的文字说明，表达图表的含义。请在这里做详细的</a:t>
            </a:r>
          </a:p>
          <a:p>
            <a:r>
              <a:rPr altLang="en-US" lang="zh-CN" sz="1400">
                <a:solidFill>
                  <a:schemeClr val="tx1">
                    <a:lumMod val="50000"/>
                    <a:lumOff val="50000"/>
                  </a:schemeClr>
                </a:solidFill>
                <a:latin charset="-122" panose="020b0503020204020204" pitchFamily="34" typeface="微软雅黑"/>
                <a:ea charset="-122" panose="020b0503020204020204" pitchFamily="34" typeface="微软雅黑"/>
                <a:cs charset="2" pitchFamily="2" typeface="方正兰亭细黑_GBK_M"/>
              </a:rPr>
              <a:t>文字说明，表达图表的含义。请在这里做详细的文字说明，表达图表的含义。</a:t>
            </a:r>
          </a:p>
        </p:txBody>
      </p:sp>
    </p:spTree>
    <p:extLst>
      <p:ext uri="{BB962C8B-B14F-4D97-AF65-F5344CB8AC3E}">
        <p14:creationId val="3701464027"/>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250" id="13"/>
                                        <p:tgtEl>
                                          <p:spTgt spid="14"/>
                                        </p:tgtEl>
                                        <p:attrNameLst>
                                          <p:attrName>ppt_y</p:attrName>
                                        </p:attrNameLst>
                                      </p:cBhvr>
                                      <p:tavLst>
                                        <p:tav tm="0">
                                          <p:val>
                                            <p:strVal val="#ppt_y+#ppt_h*1.125000"/>
                                          </p:val>
                                        </p:tav>
                                        <p:tav tm="100000">
                                          <p:val>
                                            <p:strVal val="#ppt_y"/>
                                          </p:val>
                                        </p:tav>
                                      </p:tavLst>
                                    </p:anim>
                                    <p:animEffect filter="wipe(up)" transition="in">
                                      <p:cBhvr>
                                        <p:cTn dur="250" id="14"/>
                                        <p:tgtEl>
                                          <p:spTgt spid="14"/>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10" presetSubtype="0">
                                  <p:stCondLst>
                                    <p:cond delay="0"/>
                                  </p:stCondLst>
                                  <p:childTnLst>
                                    <p:set>
                                      <p:cBhvr>
                                        <p:cTn dur="1" fill="hold" id="21">
                                          <p:stCondLst>
                                            <p:cond delay="0"/>
                                          </p:stCondLst>
                                        </p:cTn>
                                        <p:tgtEl>
                                          <p:spTgt spid="7"/>
                                        </p:tgtEl>
                                        <p:attrNameLst>
                                          <p:attrName>style.visibility</p:attrName>
                                        </p:attrNameLst>
                                      </p:cBhvr>
                                      <p:to>
                                        <p:strVal val="visible"/>
                                      </p:to>
                                    </p:set>
                                    <p:animEffect filter="fade" transition="in">
                                      <p:cBhvr>
                                        <p:cTn dur="1000" id="22"/>
                                        <p:tgtEl>
                                          <p:spTgt spid="7"/>
                                        </p:tgtEl>
                                      </p:cBhvr>
                                    </p:animEffect>
                                  </p:childTnLst>
                                </p:cTn>
                              </p:par>
                            </p:childTnLst>
                          </p:cTn>
                        </p:par>
                        <p:par>
                          <p:cTn fill="hold" id="23" nodeType="afterGroup">
                            <p:stCondLst>
                              <p:cond delay="2000"/>
                            </p:stCondLst>
                            <p:childTnLst>
                              <p:par>
                                <p:cTn fill="hold" grpId="0" id="24" nodeType="afterEffect" presetClass="entr" presetID="42" presetSubtype="0">
                                  <p:stCondLst>
                                    <p:cond delay="0"/>
                                  </p:stCondLst>
                                  <p:childTnLst>
                                    <p:set>
                                      <p:cBhvr>
                                        <p:cTn dur="1" fill="hold" id="25">
                                          <p:stCondLst>
                                            <p:cond delay="0"/>
                                          </p:stCondLst>
                                        </p:cTn>
                                        <p:tgtEl>
                                          <p:spTgt spid="5"/>
                                        </p:tgtEl>
                                        <p:attrNameLst>
                                          <p:attrName>style.visibility</p:attrName>
                                        </p:attrNameLst>
                                      </p:cBhvr>
                                      <p:to>
                                        <p:strVal val="visible"/>
                                      </p:to>
                                    </p:set>
                                    <p:animEffect filter="fade" transition="in">
                                      <p:cBhvr>
                                        <p:cTn dur="1000" id="26"/>
                                        <p:tgtEl>
                                          <p:spTgt spid="5"/>
                                        </p:tgtEl>
                                      </p:cBhvr>
                                    </p:animEffect>
                                    <p:anim calcmode="lin" valueType="num">
                                      <p:cBhvr>
                                        <p:cTn dur="1000" fill="hold" id="27"/>
                                        <p:tgtEl>
                                          <p:spTgt spid="5"/>
                                        </p:tgtEl>
                                        <p:attrNameLst>
                                          <p:attrName>ppt_x</p:attrName>
                                        </p:attrNameLst>
                                      </p:cBhvr>
                                      <p:tavLst>
                                        <p:tav tm="0">
                                          <p:val>
                                            <p:strVal val="#ppt_x"/>
                                          </p:val>
                                        </p:tav>
                                        <p:tav tm="100000">
                                          <p:val>
                                            <p:strVal val="#ppt_x"/>
                                          </p:val>
                                        </p:tav>
                                      </p:tavLst>
                                    </p:anim>
                                    <p:anim calcmode="lin" valueType="num">
                                      <p:cBhvr>
                                        <p:cTn dur="1000" fill="hold" id="28"/>
                                        <p:tgtEl>
                                          <p:spTgt spid="5"/>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000"/>
                            </p:stCondLst>
                            <p:childTnLst>
                              <p:par>
                                <p:cTn fill="hold" grpId="0" id="30" nodeType="afterEffect" presetClass="entr" presetID="42" presetSubtype="0">
                                  <p:stCondLst>
                                    <p:cond delay="0"/>
                                  </p:stCondLst>
                                  <p:childTnLst>
                                    <p:set>
                                      <p:cBhvr>
                                        <p:cTn dur="1" fill="hold" id="31">
                                          <p:stCondLst>
                                            <p:cond delay="0"/>
                                          </p:stCondLst>
                                        </p:cTn>
                                        <p:tgtEl>
                                          <p:spTgt spid="6"/>
                                        </p:tgtEl>
                                        <p:attrNameLst>
                                          <p:attrName>style.visibility</p:attrName>
                                        </p:attrNameLst>
                                      </p:cBhvr>
                                      <p:to>
                                        <p:strVal val="visible"/>
                                      </p:to>
                                    </p:set>
                                    <p:animEffect filter="fade" transition="in">
                                      <p:cBhvr>
                                        <p:cTn dur="1000" id="32"/>
                                        <p:tgtEl>
                                          <p:spTgt spid="6"/>
                                        </p:tgtEl>
                                      </p:cBhvr>
                                    </p:animEffect>
                                    <p:anim calcmode="lin" valueType="num">
                                      <p:cBhvr>
                                        <p:cTn dur="1000" fill="hold" id="33"/>
                                        <p:tgtEl>
                                          <p:spTgt spid="6"/>
                                        </p:tgtEl>
                                        <p:attrNameLst>
                                          <p:attrName>ppt_x</p:attrName>
                                        </p:attrNameLst>
                                      </p:cBhvr>
                                      <p:tavLst>
                                        <p:tav tm="0">
                                          <p:val>
                                            <p:strVal val="#ppt_x"/>
                                          </p:val>
                                        </p:tav>
                                        <p:tav tm="100000">
                                          <p:val>
                                            <p:strVal val="#ppt_x"/>
                                          </p:val>
                                        </p:tav>
                                      </p:tavLst>
                                    </p:anim>
                                    <p:anim calcmode="lin" valueType="num">
                                      <p:cBhvr>
                                        <p:cTn dur="1000" fill="hold" id="34"/>
                                        <p:tgtEl>
                                          <p:spTgt spid="6"/>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000"/>
                            </p:stCondLst>
                            <p:childTnLst>
                              <p:par>
                                <p:cTn fill="hold" id="36" nodeType="afterEffect" presetClass="entr" presetID="10" presetSubtype="0">
                                  <p:stCondLst>
                                    <p:cond delay="0"/>
                                  </p:stCondLst>
                                  <p:childTnLst>
                                    <p:set>
                                      <p:cBhvr>
                                        <p:cTn dur="1" fill="hold" id="37">
                                          <p:stCondLst>
                                            <p:cond delay="0"/>
                                          </p:stCondLst>
                                        </p:cTn>
                                        <p:tgtEl>
                                          <p:spTgt spid="8"/>
                                        </p:tgtEl>
                                        <p:attrNameLst>
                                          <p:attrName>style.visibility</p:attrName>
                                        </p:attrNameLst>
                                      </p:cBhvr>
                                      <p:to>
                                        <p:strVal val="visible"/>
                                      </p:to>
                                    </p:set>
                                    <p:animEffect filter="fade" transition="in">
                                      <p:cBhvr>
                                        <p:cTn dur="1000" id="38"/>
                                        <p:tgtEl>
                                          <p:spTgt spid="8"/>
                                        </p:tgtEl>
                                      </p:cBhvr>
                                    </p:animEffect>
                                  </p:childTnLst>
                                </p:cTn>
                              </p:par>
                            </p:childTnLst>
                          </p:cTn>
                        </p:par>
                        <p:par>
                          <p:cTn fill="hold" id="39" nodeType="afterGroup">
                            <p:stCondLst>
                              <p:cond delay="5000"/>
                            </p:stCondLst>
                            <p:childTnLst>
                              <p:par>
                                <p:cTn fill="hold" grpId="0" id="40" nodeType="afterEffect" presetClass="entr" presetID="18" presetSubtype="3">
                                  <p:stCondLst>
                                    <p:cond delay="0"/>
                                  </p:stCondLst>
                                  <p:childTnLst>
                                    <p:set>
                                      <p:cBhvr>
                                        <p:cTn dur="1" fill="hold" id="41">
                                          <p:stCondLst>
                                            <p:cond delay="0"/>
                                          </p:stCondLst>
                                        </p:cTn>
                                        <p:tgtEl>
                                          <p:spTgt spid="10"/>
                                        </p:tgtEl>
                                        <p:attrNameLst>
                                          <p:attrName>style.visibility</p:attrName>
                                        </p:attrNameLst>
                                      </p:cBhvr>
                                      <p:to>
                                        <p:strVal val="visible"/>
                                      </p:to>
                                    </p:set>
                                    <p:animEffect filter="strips(upRight)" transition="in">
                                      <p:cBhvr>
                                        <p:cTn dur="500" id="42"/>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5"/>
      <p:bldP grpId="0" spid="6"/>
      <p:bldP grpId="0" spid="10"/>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4">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4" name="KSO_Shape"/>
          <p:cNvSpPr/>
          <p:nvPr/>
        </p:nvSpPr>
        <p:spPr bwMode="auto">
          <a:xfrm>
            <a:off x="408228" y="411126"/>
            <a:ext cx="505508" cy="34711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ysClr lastClr="000000" val="windowText"/>
              </a:solidFill>
              <a:ea charset="-122" panose="02010600030101010101" pitchFamily="2" typeface="宋体"/>
            </a:endParaRPr>
          </a:p>
        </p:txBody>
      </p:sp>
      <p:sp>
        <p:nvSpPr>
          <p:cNvPr id="15" name="TextBox 14"/>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发展历程</a:t>
            </a:r>
          </a:p>
        </p:txBody>
      </p:sp>
      <p:grpSp>
        <p:nvGrpSpPr>
          <p:cNvPr id="5" name="组合 4"/>
          <p:cNvGrpSpPr/>
          <p:nvPr/>
        </p:nvGrpSpPr>
        <p:grpSpPr>
          <a:xfrm>
            <a:off x="783772" y="2288436"/>
            <a:ext cx="8970055" cy="3235864"/>
            <a:chOff x="1275068" y="2211288"/>
            <a:chExt cx="9897218" cy="3570332"/>
          </a:xfrm>
        </p:grpSpPr>
        <p:sp>
          <p:nvSpPr>
            <p:cNvPr id="6" name="椭圆 5"/>
            <p:cNvSpPr/>
            <p:nvPr/>
          </p:nvSpPr>
          <p:spPr>
            <a:xfrm>
              <a:off x="1275068" y="5122168"/>
              <a:ext cx="8865709" cy="659452"/>
            </a:xfrm>
            <a:prstGeom prst="ellipse">
              <a:avLst/>
            </a:prstGeom>
            <a:gradFill flip="none" rotWithShape="1">
              <a:gsLst>
                <a:gs pos="100000">
                  <a:schemeClr val="bg1">
                    <a:lumMod val="75000"/>
                    <a:alpha val="0"/>
                  </a:schemeClr>
                </a:gs>
                <a:gs pos="29000">
                  <a:schemeClr val="tx1">
                    <a:alpha val="18000"/>
                  </a:schemeClr>
                </a:gs>
                <a:gs pos="0">
                  <a:schemeClr val="tx1">
                    <a:alpha val="30000"/>
                  </a:schemeClr>
                </a:gs>
              </a:gsLst>
              <a:path path="shape">
                <a:fillToRect b="50000" l="50000" r="50000" t="50000"/>
              </a:path>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7" name="任意多边形 6"/>
            <p:cNvSpPr/>
            <p:nvPr/>
          </p:nvSpPr>
          <p:spPr>
            <a:xfrm rot="19669228">
              <a:off x="3037936" y="2211288"/>
              <a:ext cx="8134350" cy="3473724"/>
            </a:xfrm>
            <a:custGeom>
              <a:gdLst>
                <a:gd fmla="*/ 371475 w 8134350" name="connsiteX0"/>
                <a:gd fmla="*/ 0 h 3473725" name="connsiteY0"/>
                <a:gd fmla="*/ 3680363 w 8134350" name="connsiteX1"/>
                <a:gd fmla="*/ 0 h 3473725" name="connsiteY1"/>
                <a:gd fmla="*/ 4051838 w 8134350" name="connsiteX2"/>
                <a:gd fmla="*/ 371475 h 3473725" name="connsiteY2"/>
                <a:gd fmla="*/ 4051838 w 8134350" name="connsiteX3"/>
                <a:gd fmla="*/ 371477 h 3473725" name="connsiteY3"/>
                <a:gd fmla="*/ 4051838 w 8134350" name="connsiteX4"/>
                <a:gd fmla="*/ 2267624 h 3473725" name="connsiteY4"/>
                <a:gd fmla="*/ 6989250 w 8134350" name="connsiteX5"/>
                <a:gd fmla="*/ 2267624 h 3473725" name="connsiteY5"/>
                <a:gd fmla="*/ 7009698 w 8134350" name="connsiteX6"/>
                <a:gd fmla="*/ 2269686 h 3473725" name="connsiteY6"/>
                <a:gd fmla="*/ 7009698 w 8134350" name="connsiteX7"/>
                <a:gd fmla="*/ 1961252 h 3473725" name="connsiteY7"/>
                <a:gd fmla="*/ 7012047 w 8134350" name="connsiteX8"/>
                <a:gd fmla="*/ 1930538 h 3473725" name="connsiteY8"/>
                <a:gd fmla="*/ 7015807 w 8134350" name="connsiteX9"/>
                <a:gd fmla="*/ 1914575 h 3473725" name="connsiteY9"/>
                <a:gd fmla="*/ 7016792 w 8134350" name="connsiteX10"/>
                <a:gd fmla="*/ 1908843 h 3473725" name="connsiteY10"/>
                <a:gd fmla="*/ 7017969 w 8134350" name="connsiteX11"/>
                <a:gd fmla="*/ 1905400 h 3473725" name="connsiteY11"/>
                <a:gd fmla="*/ 7018786 w 8134350" name="connsiteX12"/>
                <a:gd fmla="*/ 1901931 h 3473725" name="connsiteY12"/>
                <a:gd fmla="*/ 7020948 w 8134350" name="connsiteX13"/>
                <a:gd fmla="*/ 1896681 h 3473725" name="connsiteY13"/>
                <a:gd fmla="*/ 7026411 w 8134350" name="connsiteX14"/>
                <a:gd fmla="*/ 1880696 h 3473725" name="connsiteY14"/>
                <a:gd fmla="*/ 7140860 w 8134350" name="connsiteX15"/>
                <a:gd fmla="*/ 1805626 h 3473725" name="connsiteY15"/>
                <a:gd fmla="*/ 7184389 w 8134350" name="connsiteX16"/>
                <a:gd fmla="*/ 1824914 h 3473725" name="connsiteY16"/>
                <a:gd fmla="*/ 8076507 w 8134350" name="connsiteX17"/>
                <a:gd fmla="*/ 2503656 h 3473725" name="connsiteY17"/>
                <a:gd fmla="*/ 8134063 w 8134350" name="connsiteX18"/>
                <a:gd fmla="*/ 2625031 h 3473725" name="connsiteY18"/>
                <a:gd fmla="*/ 8134030 w 8134350" name="connsiteX19"/>
                <a:gd fmla="*/ 2647103 h 3473725" name="connsiteY19"/>
                <a:gd fmla="*/ 8133955 w 8134350" name="connsiteX20"/>
                <a:gd fmla="*/ 2647768 h 3473725" name="connsiteY20"/>
                <a:gd fmla="*/ 8134063 w 8134350" name="connsiteX21"/>
                <a:gd fmla="*/ 2653167 h 3473725" name="connsiteY21"/>
                <a:gd fmla="*/ 8076507 w 8134350" name="connsiteX22"/>
                <a:gd fmla="*/ 2774542 h 3473725" name="connsiteY22"/>
                <a:gd fmla="*/ 7184389 w 8134350" name="connsiteX23"/>
                <a:gd fmla="*/ 3453283 h 3473725" name="connsiteY23"/>
                <a:gd fmla="*/ 7040099 w 8134350" name="connsiteX24"/>
                <a:gd fmla="*/ 3422552 h 3473725" name="connsiteY24"/>
                <a:gd fmla="*/ 7033235 w 8134350" name="connsiteX25"/>
                <a:gd fmla="*/ 3409989 h 3473725" name="connsiteY25"/>
                <a:gd fmla="*/ 7029448 w 8134350" name="connsiteX26"/>
                <a:gd fmla="*/ 3403942 h 3473725" name="connsiteY26"/>
                <a:gd fmla="*/ 7027973 w 8134350" name="connsiteX27"/>
                <a:gd fmla="*/ 3400360 h 3473725" name="connsiteY27"/>
                <a:gd fmla="*/ 7026411 w 8134350" name="connsiteX28"/>
                <a:gd fmla="*/ 3397501 h 3473725" name="connsiteY28"/>
                <a:gd fmla="*/ 7024537 w 8134350" name="connsiteX29"/>
                <a:gd fmla="*/ 3392018 h 3473725" name="connsiteY29"/>
                <a:gd fmla="*/ 7018786 w 8134350" name="connsiteX30"/>
                <a:gd fmla="*/ 3378055 h 3473725" name="connsiteY30"/>
                <a:gd fmla="*/ 7009698 w 8134350" name="connsiteX31"/>
                <a:gd fmla="*/ 3318734 h 3473725" name="connsiteY31"/>
                <a:gd fmla="*/ 7009698 w 8134350" name="connsiteX32"/>
                <a:gd fmla="*/ 3008513 h 3473725" name="connsiteY32"/>
                <a:gd fmla="*/ 6989250 w 8134350" name="connsiteX33"/>
                <a:gd fmla="*/ 3010574 h 3473725" name="connsiteY33"/>
                <a:gd fmla="*/ 3680362 w 8134350" name="connsiteX34"/>
                <a:gd fmla="*/ 3010574 h 3473725" name="connsiteY34"/>
                <a:gd fmla="*/ 3308887 w 8134350" name="connsiteX35"/>
                <a:gd fmla="*/ 2639099 h 3473725" name="connsiteY35"/>
                <a:gd fmla="*/ 3308888 w 8134350" name="connsiteX36"/>
                <a:gd fmla="*/ 2639094 h 3473725" name="connsiteY36"/>
                <a:gd fmla="*/ 3308888 w 8134350" name="connsiteX37"/>
                <a:gd fmla="*/ 742950 h 3473725" name="connsiteY37"/>
                <a:gd fmla="*/ 371475 w 8134350" name="connsiteX38"/>
                <a:gd fmla="*/ 742950 h 3473725" name="connsiteY38"/>
                <a:gd fmla="*/ 0 w 8134350" name="connsiteX39"/>
                <a:gd fmla="*/ 371475 h 3473725" name="connsiteY39"/>
                <a:gd fmla="*/ 371475 w 8134350" name="connsiteX40"/>
                <a:gd fmla="*/ 0 h 3473725" name="connsiteY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b="b" l="l" r="r" t="t"/>
              <a:pathLst>
                <a:path h="3473725" w="8134350">
                  <a:moveTo>
                    <a:pt x="371475" y="0"/>
                  </a:moveTo>
                  <a:lnTo>
                    <a:pt x="3680363" y="0"/>
                  </a:lnTo>
                  <a:cubicBezTo>
                    <a:pt x="3885523" y="0"/>
                    <a:pt x="4051838" y="166315"/>
                    <a:pt x="4051838" y="371475"/>
                  </a:cubicBezTo>
                  <a:lnTo>
                    <a:pt x="4051838" y="371477"/>
                  </a:lnTo>
                  <a:lnTo>
                    <a:pt x="4051838" y="2267624"/>
                  </a:lnTo>
                  <a:lnTo>
                    <a:pt x="6989250" y="2267624"/>
                  </a:lnTo>
                  <a:lnTo>
                    <a:pt x="7009698" y="2269686"/>
                  </a:lnTo>
                  <a:lnTo>
                    <a:pt x="7009698" y="1961252"/>
                  </a:lnTo>
                  <a:cubicBezTo>
                    <a:pt x="7009698" y="1950731"/>
                    <a:pt x="7010507" y="1940459"/>
                    <a:pt x="7012047" y="1930538"/>
                  </a:cubicBezTo>
                  <a:lnTo>
                    <a:pt x="7015807" y="1914575"/>
                  </a:lnTo>
                  <a:lnTo>
                    <a:pt x="7016792" y="1908843"/>
                  </a:lnTo>
                  <a:lnTo>
                    <a:pt x="7017969" y="1905400"/>
                  </a:lnTo>
                  <a:lnTo>
                    <a:pt x="7018786" y="1901931"/>
                  </a:lnTo>
                  <a:lnTo>
                    <a:pt x="7020948" y="1896681"/>
                  </a:lnTo>
                  <a:lnTo>
                    <a:pt x="7026411" y="1880696"/>
                  </a:lnTo>
                  <a:cubicBezTo>
                    <a:pt x="7050362" y="1826027"/>
                    <a:pt x="7096135" y="1798312"/>
                    <a:pt x="7140860" y="1805626"/>
                  </a:cubicBezTo>
                  <a:cubicBezTo>
                    <a:pt x="7155769" y="1808064"/>
                    <a:pt x="7170560" y="1814393"/>
                    <a:pt x="7184389" y="1824914"/>
                  </a:cubicBezTo>
                  <a:lnTo>
                    <a:pt x="8076507" y="2503656"/>
                  </a:lnTo>
                  <a:cubicBezTo>
                    <a:pt x="8111078" y="2529958"/>
                    <a:pt x="8131446" y="2576230"/>
                    <a:pt x="8134063" y="2625031"/>
                  </a:cubicBezTo>
                  <a:cubicBezTo>
                    <a:pt x="8134455" y="2632351"/>
                    <a:pt x="8134449" y="2639728"/>
                    <a:pt x="8134030" y="2647103"/>
                  </a:cubicBezTo>
                  <a:lnTo>
                    <a:pt x="8133955" y="2647768"/>
                  </a:lnTo>
                  <a:lnTo>
                    <a:pt x="8134063" y="2653167"/>
                  </a:lnTo>
                  <a:cubicBezTo>
                    <a:pt x="8131446" y="2701968"/>
                    <a:pt x="8111078" y="2748240"/>
                    <a:pt x="8076507" y="2774542"/>
                  </a:cubicBezTo>
                  <a:lnTo>
                    <a:pt x="7184389" y="3453283"/>
                  </a:lnTo>
                  <a:cubicBezTo>
                    <a:pt x="7135990" y="3490106"/>
                    <a:pt x="7075788" y="3475588"/>
                    <a:pt x="7040099" y="3422552"/>
                  </a:cubicBezTo>
                  <a:lnTo>
                    <a:pt x="7033235" y="3409989"/>
                  </a:lnTo>
                  <a:lnTo>
                    <a:pt x="7029448" y="3403942"/>
                  </a:lnTo>
                  <a:lnTo>
                    <a:pt x="7027973" y="3400360"/>
                  </a:lnTo>
                  <a:lnTo>
                    <a:pt x="7026411" y="3397501"/>
                  </a:lnTo>
                  <a:lnTo>
                    <a:pt x="7024537" y="3392018"/>
                  </a:lnTo>
                  <a:lnTo>
                    <a:pt x="7018786" y="3378055"/>
                  </a:lnTo>
                  <a:cubicBezTo>
                    <a:pt x="7012934" y="3359822"/>
                    <a:pt x="7009698" y="3339776"/>
                    <a:pt x="7009698" y="3318734"/>
                  </a:cubicBezTo>
                  <a:lnTo>
                    <a:pt x="7009698" y="3008513"/>
                  </a:lnTo>
                  <a:lnTo>
                    <a:pt x="6989250" y="3010574"/>
                  </a:lnTo>
                  <a:lnTo>
                    <a:pt x="3680362" y="3010574"/>
                  </a:lnTo>
                  <a:cubicBezTo>
                    <a:pt x="3475202" y="3010574"/>
                    <a:pt x="3308887" y="2844259"/>
                    <a:pt x="3308887" y="2639099"/>
                  </a:cubicBezTo>
                  <a:lnTo>
                    <a:pt x="3308888" y="2639094"/>
                  </a:lnTo>
                  <a:lnTo>
                    <a:pt x="3308888" y="742950"/>
                  </a:lnTo>
                  <a:lnTo>
                    <a:pt x="371475" y="742950"/>
                  </a:lnTo>
                  <a:cubicBezTo>
                    <a:pt x="166315" y="742950"/>
                    <a:pt x="0" y="576635"/>
                    <a:pt x="0" y="371475"/>
                  </a:cubicBezTo>
                  <a:cubicBezTo>
                    <a:pt x="0" y="166315"/>
                    <a:pt x="166315" y="0"/>
                    <a:pt x="371475" y="0"/>
                  </a:cubicBezTo>
                  <a:close/>
                </a:path>
              </a:pathLst>
            </a:custGeom>
            <a:gradFill>
              <a:gsLst>
                <a:gs pos="85500">
                  <a:schemeClr val="bg1">
                    <a:lumMod val="75000"/>
                  </a:schemeClr>
                </a:gs>
                <a:gs pos="71000">
                  <a:schemeClr val="bg1">
                    <a:lumMod val="95000"/>
                  </a:schemeClr>
                </a:gs>
                <a:gs pos="54000">
                  <a:schemeClr val="bg1">
                    <a:lumMod val="75000"/>
                  </a:schemeClr>
                </a:gs>
                <a:gs pos="37000">
                  <a:schemeClr val="bg1">
                    <a:lumMod val="95000"/>
                  </a:schemeClr>
                </a:gs>
                <a:gs pos="19000">
                  <a:schemeClr val="bg1">
                    <a:lumMod val="75000"/>
                  </a:schemeClr>
                </a:gs>
                <a:gs pos="100000">
                  <a:schemeClr val="bg1">
                    <a:lumMod val="95000"/>
                  </a:schemeClr>
                </a:gs>
                <a:gs pos="0">
                  <a:schemeClr val="bg1">
                    <a:lumMod val="95000"/>
                  </a:schemeClr>
                </a:gs>
              </a:gsLst>
              <a:lin ang="6000000" scaled="0"/>
            </a:gradFill>
            <a:ln w="31750">
              <a:noFill/>
            </a:ln>
            <a:effectLst>
              <a:outerShdw algn="tl" blurRad="50800" dir="2700000" dist="38100" rotWithShape="0">
                <a:prstClr val="black">
                  <a:alpha val="40000"/>
                </a:prstClr>
              </a:outerShdw>
            </a:effectLst>
            <a:scene3d>
              <a:camera prst="perspectiveRelaxedModerately"/>
              <a:lightRig dir="t" rig="threePt"/>
            </a:scene3d>
            <a:sp3d extrusionH="368300" prstMaterial="matte">
              <a:extrusionClr>
                <a:schemeClr val="bg1">
                  <a:lumMod val="65000"/>
                </a:schemeClr>
              </a:extrusionClr>
              <a:contourClr>
                <a:schemeClr val="bg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grpSp>
      <p:grpSp>
        <p:nvGrpSpPr>
          <p:cNvPr id="8" name="组合 7"/>
          <p:cNvGrpSpPr/>
          <p:nvPr/>
        </p:nvGrpSpPr>
        <p:grpSpPr>
          <a:xfrm>
            <a:off x="3055862" y="1476349"/>
            <a:ext cx="1725052" cy="962812"/>
            <a:chOff x="3451161" y="3849925"/>
            <a:chExt cx="1725052" cy="962812"/>
          </a:xfrm>
        </p:grpSpPr>
        <p:sp>
          <p:nvSpPr>
            <p:cNvPr id="10" name="文本框 39"/>
            <p:cNvSpPr txBox="1"/>
            <p:nvPr/>
          </p:nvSpPr>
          <p:spPr>
            <a:xfrm>
              <a:off x="3451161" y="3849925"/>
              <a:ext cx="1725052" cy="365760"/>
            </a:xfrm>
            <a:prstGeom prst="rect">
              <a:avLst/>
            </a:prstGeom>
            <a:noFill/>
          </p:spPr>
          <p:txBody>
            <a:bodyPr rtlCol="0" wrap="square">
              <a:spAutoFit/>
            </a:bodyPr>
            <a:lstStyle/>
            <a:p>
              <a:r>
                <a:rPr altLang="en-US" b="1" lang="zh-CN">
                  <a:solidFill>
                    <a:schemeClr val="tx1">
                      <a:lumMod val="50000"/>
                      <a:lumOff val="50000"/>
                    </a:schemeClr>
                  </a:solidFill>
                  <a:latin charset="-122" panose="020b0503020204020204" pitchFamily="34" typeface="微软雅黑"/>
                  <a:ea charset="-122" panose="020b0503020204020204" pitchFamily="34" typeface="微软雅黑"/>
                </a:rPr>
                <a:t>在此添加标题</a:t>
              </a:r>
            </a:p>
          </p:txBody>
        </p:sp>
        <p:sp>
          <p:nvSpPr>
            <p:cNvPr id="11" name="文本框 40"/>
            <p:cNvSpPr txBox="1"/>
            <p:nvPr/>
          </p:nvSpPr>
          <p:spPr>
            <a:xfrm>
              <a:off x="3457510" y="4166406"/>
              <a:ext cx="1718703" cy="64008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grpSp>
      <p:grpSp>
        <p:nvGrpSpPr>
          <p:cNvPr id="12" name="组合 11"/>
          <p:cNvGrpSpPr/>
          <p:nvPr/>
        </p:nvGrpSpPr>
        <p:grpSpPr>
          <a:xfrm>
            <a:off x="2299033" y="3718139"/>
            <a:ext cx="1068858" cy="1864217"/>
            <a:chOff x="2299033" y="3718139"/>
            <a:chExt cx="1068858" cy="1864217"/>
          </a:xfrm>
        </p:grpSpPr>
        <p:sp>
          <p:nvSpPr>
            <p:cNvPr id="13" name="椭圆 12"/>
            <p:cNvSpPr/>
            <p:nvPr/>
          </p:nvSpPr>
          <p:spPr>
            <a:xfrm>
              <a:off x="2392531" y="3861166"/>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22" name="文本框 17"/>
            <p:cNvSpPr txBox="1"/>
            <p:nvPr/>
          </p:nvSpPr>
          <p:spPr>
            <a:xfrm>
              <a:off x="2420650" y="4119463"/>
              <a:ext cx="868625" cy="457200"/>
            </a:xfrm>
            <a:prstGeom prst="rect">
              <a:avLst/>
            </a:prstGeom>
            <a:noFill/>
          </p:spPr>
          <p:txBody>
            <a:bodyPr rtlCol="0" wrap="square">
              <a:spAutoFit/>
            </a:bodyPr>
            <a:lstStyle/>
            <a:p>
              <a:pPr algn="ctr"/>
              <a:r>
                <a:rPr altLang="zh-CN" lang="en-US" smtClean="0" sz="2400">
                  <a:solidFill>
                    <a:srgbClr val="0070C0"/>
                  </a:solidFill>
                  <a:latin charset="0" pitchFamily="34" typeface="Impact MT Std"/>
                </a:rPr>
                <a:t>2012</a:t>
              </a:r>
            </a:p>
          </p:txBody>
        </p:sp>
        <p:grpSp>
          <p:nvGrpSpPr>
            <p:cNvPr id="17" name="组合 16"/>
            <p:cNvGrpSpPr/>
            <p:nvPr/>
          </p:nvGrpSpPr>
          <p:grpSpPr>
            <a:xfrm>
              <a:off x="2299033" y="3718139"/>
              <a:ext cx="1068858" cy="1864217"/>
              <a:chOff x="2499058" y="3318525"/>
              <a:chExt cx="1068858" cy="1864217"/>
            </a:xfrm>
          </p:grpSpPr>
          <p:sp>
            <p:nvSpPr>
              <p:cNvPr id="18" name="弧形 17"/>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0070C0"/>
                  </a:solidFill>
                </a:endParaRPr>
              </a:p>
            </p:txBody>
          </p:sp>
          <p:sp>
            <p:nvSpPr>
              <p:cNvPr id="19" name="椭圆 18"/>
              <p:cNvSpPr/>
              <p:nvPr/>
            </p:nvSpPr>
            <p:spPr>
              <a:xfrm>
                <a:off x="3009485" y="3318525"/>
                <a:ext cx="93725" cy="93725"/>
              </a:xfrm>
              <a:prstGeom prst="ellipse">
                <a:avLst/>
              </a:prstGeom>
              <a:solidFill>
                <a:srgbClr val="1B29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20" name="任意多边形 19"/>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21" name="椭圆 2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grpSp>
      </p:grpSp>
      <p:grpSp>
        <p:nvGrpSpPr>
          <p:cNvPr id="24" name="组合 23"/>
          <p:cNvGrpSpPr/>
          <p:nvPr/>
        </p:nvGrpSpPr>
        <p:grpSpPr>
          <a:xfrm>
            <a:off x="5614955" y="3718139"/>
            <a:ext cx="1068858" cy="1864217"/>
            <a:chOff x="5614955" y="3718139"/>
            <a:chExt cx="1068858" cy="1864217"/>
          </a:xfrm>
        </p:grpSpPr>
        <p:sp>
          <p:nvSpPr>
            <p:cNvPr id="25" name="椭圆 24"/>
            <p:cNvSpPr/>
            <p:nvPr/>
          </p:nvSpPr>
          <p:spPr>
            <a:xfrm>
              <a:off x="5714805" y="3861166"/>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2" name="文本框 24"/>
            <p:cNvSpPr txBox="1"/>
            <p:nvPr/>
          </p:nvSpPr>
          <p:spPr>
            <a:xfrm>
              <a:off x="5737547" y="4077072"/>
              <a:ext cx="794993" cy="822960"/>
            </a:xfrm>
            <a:prstGeom prst="rect">
              <a:avLst/>
            </a:prstGeom>
            <a:noFill/>
          </p:spPr>
          <p:txBody>
            <a:bodyPr rtlCol="0" wrap="square">
              <a:spAutoFit/>
            </a:bodyPr>
            <a:lstStyle/>
            <a:p>
              <a:pPr algn="ctr"/>
              <a:r>
                <a:rPr altLang="zh-CN" lang="en-US" smtClean="0" sz="2400">
                  <a:solidFill>
                    <a:srgbClr val="0070C0"/>
                  </a:solidFill>
                  <a:latin charset="0" pitchFamily="34" typeface="Impact MT Std"/>
                </a:rPr>
                <a:t>2014</a:t>
              </a:r>
            </a:p>
          </p:txBody>
        </p:sp>
        <p:grpSp>
          <p:nvGrpSpPr>
            <p:cNvPr id="27" name="组合 26"/>
            <p:cNvGrpSpPr/>
            <p:nvPr/>
          </p:nvGrpSpPr>
          <p:grpSpPr>
            <a:xfrm>
              <a:off x="5614955" y="3718139"/>
              <a:ext cx="1068858" cy="1864217"/>
              <a:chOff x="2499058" y="3318525"/>
              <a:chExt cx="1068858" cy="1864217"/>
            </a:xfrm>
          </p:grpSpPr>
          <p:sp>
            <p:nvSpPr>
              <p:cNvPr id="28" name="弧形 27"/>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0070C0"/>
                  </a:solidFill>
                </a:endParaRPr>
              </a:p>
            </p:txBody>
          </p:sp>
          <p:sp>
            <p:nvSpPr>
              <p:cNvPr id="29" name="椭圆 28"/>
              <p:cNvSpPr/>
              <p:nvPr/>
            </p:nvSpPr>
            <p:spPr>
              <a:xfrm>
                <a:off x="3009485" y="3318525"/>
                <a:ext cx="93725" cy="93725"/>
              </a:xfrm>
              <a:prstGeom prst="ellipse">
                <a:avLst/>
              </a:prstGeom>
              <a:solidFill>
                <a:srgbClr val="1B29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0" name="任意多边形 29"/>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31" name="椭圆 3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grpSp>
      </p:grpSp>
      <p:grpSp>
        <p:nvGrpSpPr>
          <p:cNvPr id="34" name="组合 33"/>
          <p:cNvGrpSpPr/>
          <p:nvPr/>
        </p:nvGrpSpPr>
        <p:grpSpPr>
          <a:xfrm>
            <a:off x="4663481" y="1637442"/>
            <a:ext cx="1068858" cy="1864217"/>
            <a:chOff x="4663481" y="1637442"/>
            <a:chExt cx="1068858" cy="1864217"/>
          </a:xfrm>
        </p:grpSpPr>
        <p:sp>
          <p:nvSpPr>
            <p:cNvPr id="35" name="椭圆 34"/>
            <p:cNvSpPr/>
            <p:nvPr/>
          </p:nvSpPr>
          <p:spPr>
            <a:xfrm>
              <a:off x="4724252" y="2458217"/>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2" name="文本框 21"/>
            <p:cNvSpPr txBox="1"/>
            <p:nvPr/>
          </p:nvSpPr>
          <p:spPr>
            <a:xfrm>
              <a:off x="4801443" y="2679303"/>
              <a:ext cx="839280" cy="822960"/>
            </a:xfrm>
            <a:prstGeom prst="rect">
              <a:avLst/>
            </a:prstGeom>
            <a:noFill/>
          </p:spPr>
          <p:txBody>
            <a:bodyPr rtlCol="0" wrap="square">
              <a:spAutoFit/>
            </a:bodyPr>
            <a:lstStyle/>
            <a:p>
              <a:pPr algn="ctr"/>
              <a:r>
                <a:rPr altLang="zh-CN" lang="en-US" smtClean="0" sz="2400">
                  <a:solidFill>
                    <a:srgbClr val="0070C0"/>
                  </a:solidFill>
                  <a:latin charset="0" pitchFamily="34" typeface="Impact MT Std"/>
                </a:rPr>
                <a:t>2013</a:t>
              </a:r>
            </a:p>
          </p:txBody>
        </p:sp>
        <p:grpSp>
          <p:nvGrpSpPr>
            <p:cNvPr id="37" name="组合 36"/>
            <p:cNvGrpSpPr/>
            <p:nvPr/>
          </p:nvGrpSpPr>
          <p:grpSpPr>
            <a:xfrm flipH="1" flipV="1">
              <a:off x="4663481" y="1637442"/>
              <a:ext cx="1068858" cy="1864217"/>
              <a:chOff x="2499058" y="3318525"/>
              <a:chExt cx="1068858" cy="1864217"/>
            </a:xfrm>
          </p:grpSpPr>
          <p:sp>
            <p:nvSpPr>
              <p:cNvPr id="38" name="弧形 37"/>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0070C0"/>
                  </a:solidFill>
                </a:endParaRPr>
              </a:p>
            </p:txBody>
          </p:sp>
          <p:sp>
            <p:nvSpPr>
              <p:cNvPr id="39" name="椭圆 38"/>
              <p:cNvSpPr/>
              <p:nvPr/>
            </p:nvSpPr>
            <p:spPr>
              <a:xfrm>
                <a:off x="3009485" y="3318525"/>
                <a:ext cx="93725" cy="93725"/>
              </a:xfrm>
              <a:prstGeom prst="ellipse">
                <a:avLst/>
              </a:prstGeom>
              <a:solidFill>
                <a:srgbClr val="1B29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0" name="任意多边形 39"/>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41" name="椭圆 4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grpSp>
      </p:grpSp>
      <p:grpSp>
        <p:nvGrpSpPr>
          <p:cNvPr id="44" name="组合 43"/>
          <p:cNvGrpSpPr/>
          <p:nvPr/>
        </p:nvGrpSpPr>
        <p:grpSpPr>
          <a:xfrm>
            <a:off x="8115946" y="1434879"/>
            <a:ext cx="1068858" cy="1864217"/>
            <a:chOff x="8115946" y="1434879"/>
            <a:chExt cx="1068858" cy="1864217"/>
          </a:xfrm>
        </p:grpSpPr>
        <p:sp>
          <p:nvSpPr>
            <p:cNvPr id="45" name="椭圆 44"/>
            <p:cNvSpPr/>
            <p:nvPr/>
          </p:nvSpPr>
          <p:spPr>
            <a:xfrm>
              <a:off x="8203726" y="2267612"/>
              <a:ext cx="882164" cy="882164"/>
            </a:xfrm>
            <a:prstGeom prst="ellipse">
              <a:avLst/>
            </a:prstGeom>
            <a:gradFill>
              <a:gsLst>
                <a:gs pos="100000">
                  <a:schemeClr val="bg1"/>
                </a:gs>
                <a:gs pos="0">
                  <a:schemeClr val="bg1">
                    <a:lumMod val="75000"/>
                  </a:schemeClr>
                </a:gs>
              </a:gsLst>
              <a:lin ang="2700000" scaled="1"/>
            </a:gradFill>
            <a:ln w="19050">
              <a:gradFill flip="none" rotWithShape="1">
                <a:gsLst>
                  <a:gs pos="0">
                    <a:schemeClr val="bg1"/>
                  </a:gs>
                  <a:gs pos="100000">
                    <a:schemeClr val="bg1">
                      <a:lumMod val="65000"/>
                    </a:schemeClr>
                  </a:gs>
                </a:gsLst>
                <a:lin ang="2700000" scaled="1"/>
              </a:gradFill>
            </a:ln>
            <a:effectLst>
              <a:outerShdw algn="tl" blurRad="88900" dir="2700000" dist="508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2" name="文本框 27"/>
            <p:cNvSpPr txBox="1"/>
            <p:nvPr/>
          </p:nvSpPr>
          <p:spPr>
            <a:xfrm>
              <a:off x="8222574" y="2492896"/>
              <a:ext cx="899347" cy="457200"/>
            </a:xfrm>
            <a:prstGeom prst="rect">
              <a:avLst/>
            </a:prstGeom>
            <a:noFill/>
          </p:spPr>
          <p:txBody>
            <a:bodyPr rtlCol="0" wrap="square">
              <a:spAutoFit/>
            </a:bodyPr>
            <a:lstStyle/>
            <a:p>
              <a:pPr algn="ctr"/>
              <a:r>
                <a:rPr altLang="zh-CN" lang="en-US" smtClean="0" sz="2400">
                  <a:solidFill>
                    <a:srgbClr val="0070C0"/>
                  </a:solidFill>
                  <a:latin charset="0" pitchFamily="34" typeface="Impact MT Std"/>
                </a:rPr>
                <a:t>2015</a:t>
              </a:r>
            </a:p>
          </p:txBody>
        </p:sp>
        <p:grpSp>
          <p:nvGrpSpPr>
            <p:cNvPr id="47" name="组合 46"/>
            <p:cNvGrpSpPr/>
            <p:nvPr/>
          </p:nvGrpSpPr>
          <p:grpSpPr>
            <a:xfrm flipH="1" flipV="1">
              <a:off x="8115946" y="1434879"/>
              <a:ext cx="1068858" cy="1864217"/>
              <a:chOff x="2499058" y="3318525"/>
              <a:chExt cx="1068858" cy="1864217"/>
            </a:xfrm>
          </p:grpSpPr>
          <p:sp>
            <p:nvSpPr>
              <p:cNvPr id="48" name="弧形 47"/>
              <p:cNvSpPr/>
              <p:nvPr/>
            </p:nvSpPr>
            <p:spPr>
              <a:xfrm flipH="1">
                <a:off x="2499058" y="3368205"/>
                <a:ext cx="1068858" cy="1068858"/>
              </a:xfrm>
              <a:prstGeom prst="arc">
                <a:avLst>
                  <a:gd fmla="val 16200000" name="adj1"/>
                  <a:gd fmla="val 5620576" name="adj2"/>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srgbClr val="0070C0"/>
                  </a:solidFill>
                </a:endParaRPr>
              </a:p>
            </p:txBody>
          </p:sp>
          <p:sp>
            <p:nvSpPr>
              <p:cNvPr id="49" name="椭圆 48"/>
              <p:cNvSpPr/>
              <p:nvPr/>
            </p:nvSpPr>
            <p:spPr>
              <a:xfrm>
                <a:off x="3009485" y="3318525"/>
                <a:ext cx="93725" cy="93725"/>
              </a:xfrm>
              <a:prstGeom prst="ellipse">
                <a:avLst/>
              </a:prstGeom>
              <a:solidFill>
                <a:srgbClr val="1B29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0" name="任意多边形 49"/>
              <p:cNvSpPr/>
              <p:nvPr/>
            </p:nvSpPr>
            <p:spPr>
              <a:xfrm>
                <a:off x="3055620" y="4434840"/>
                <a:ext cx="388620" cy="701040"/>
              </a:xfrm>
              <a:custGeom>
                <a:gdLst>
                  <a:gd fmla="*/ 0 w 388620" name="connsiteX0"/>
                  <a:gd fmla="*/ 0 h 701040" name="connsiteY0"/>
                  <a:gd fmla="*/ 0 w 388620" name="connsiteX1"/>
                  <a:gd fmla="*/ 701040 h 701040" name="connsiteY1"/>
                  <a:gd fmla="*/ 388620 w 388620" name="connsiteX2"/>
                  <a:gd fmla="*/ 701040 h 701040" name="connsiteY2"/>
                </a:gdLst>
                <a:cxnLst>
                  <a:cxn ang="0">
                    <a:pos x="connsiteX0" y="connsiteY0"/>
                  </a:cxn>
                  <a:cxn ang="0">
                    <a:pos x="connsiteX1" y="connsiteY1"/>
                  </a:cxn>
                  <a:cxn ang="0">
                    <a:pos x="connsiteX2" y="connsiteY2"/>
                  </a:cxn>
                </a:cxnLst>
                <a:rect b="b" l="l" r="r" t="t"/>
                <a:pathLst>
                  <a:path h="701040" w="388620">
                    <a:moveTo>
                      <a:pt x="0" y="0"/>
                    </a:moveTo>
                    <a:lnTo>
                      <a:pt x="0" y="701040"/>
                    </a:lnTo>
                    <a:lnTo>
                      <a:pt x="388620" y="701040"/>
                    </a:lnTo>
                  </a:path>
                </a:pathLst>
              </a:custGeom>
              <a:noFill/>
              <a:ln w="158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sp>
            <p:nvSpPr>
              <p:cNvPr id="51" name="椭圆 50"/>
              <p:cNvSpPr/>
              <p:nvPr/>
            </p:nvSpPr>
            <p:spPr>
              <a:xfrm>
                <a:off x="3403594" y="5089017"/>
                <a:ext cx="93725" cy="9372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0070C0"/>
                  </a:solidFill>
                </a:endParaRPr>
              </a:p>
            </p:txBody>
          </p:sp>
        </p:grpSp>
      </p:grpSp>
      <p:grpSp>
        <p:nvGrpSpPr>
          <p:cNvPr id="54" name="组合 53"/>
          <p:cNvGrpSpPr/>
          <p:nvPr/>
        </p:nvGrpSpPr>
        <p:grpSpPr>
          <a:xfrm>
            <a:off x="6527254" y="1340768"/>
            <a:ext cx="1725052" cy="962812"/>
            <a:chOff x="3451161" y="3849925"/>
            <a:chExt cx="1725052" cy="962812"/>
          </a:xfrm>
        </p:grpSpPr>
        <p:sp>
          <p:nvSpPr>
            <p:cNvPr id="55" name="文本框 39"/>
            <p:cNvSpPr txBox="1"/>
            <p:nvPr/>
          </p:nvSpPr>
          <p:spPr>
            <a:xfrm>
              <a:off x="3451161" y="3849925"/>
              <a:ext cx="1725052" cy="365760"/>
            </a:xfrm>
            <a:prstGeom prst="rect">
              <a:avLst/>
            </a:prstGeom>
            <a:noFill/>
          </p:spPr>
          <p:txBody>
            <a:bodyPr rtlCol="0" wrap="square">
              <a:spAutoFit/>
            </a:bodyPr>
            <a:lstStyle/>
            <a:p>
              <a:r>
                <a:rPr altLang="en-US" b="1" lang="zh-CN">
                  <a:solidFill>
                    <a:schemeClr val="tx1">
                      <a:lumMod val="50000"/>
                      <a:lumOff val="50000"/>
                    </a:schemeClr>
                  </a:solidFill>
                  <a:latin charset="-122" panose="020b0503020204020204" pitchFamily="34" typeface="微软雅黑"/>
                  <a:ea charset="-122" panose="020b0503020204020204" pitchFamily="34" typeface="微软雅黑"/>
                </a:rPr>
                <a:t>在此添加标题</a:t>
              </a:r>
            </a:p>
          </p:txBody>
        </p:sp>
        <p:sp>
          <p:nvSpPr>
            <p:cNvPr id="56" name="文本框 40"/>
            <p:cNvSpPr txBox="1"/>
            <p:nvPr/>
          </p:nvSpPr>
          <p:spPr>
            <a:xfrm>
              <a:off x="3457510" y="4166406"/>
              <a:ext cx="1718703" cy="64008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grpSp>
      <p:grpSp>
        <p:nvGrpSpPr>
          <p:cNvPr id="57" name="组合 56"/>
          <p:cNvGrpSpPr/>
          <p:nvPr/>
        </p:nvGrpSpPr>
        <p:grpSpPr>
          <a:xfrm>
            <a:off x="3419042" y="5274500"/>
            <a:ext cx="1725052" cy="962812"/>
            <a:chOff x="3451161" y="3849925"/>
            <a:chExt cx="1725052" cy="962812"/>
          </a:xfrm>
        </p:grpSpPr>
        <p:sp>
          <p:nvSpPr>
            <p:cNvPr id="58" name="文本框 39"/>
            <p:cNvSpPr txBox="1"/>
            <p:nvPr/>
          </p:nvSpPr>
          <p:spPr>
            <a:xfrm>
              <a:off x="3451161" y="3849925"/>
              <a:ext cx="1725052" cy="365760"/>
            </a:xfrm>
            <a:prstGeom prst="rect">
              <a:avLst/>
            </a:prstGeom>
            <a:noFill/>
          </p:spPr>
          <p:txBody>
            <a:bodyPr rtlCol="0" wrap="square">
              <a:spAutoFit/>
            </a:bodyPr>
            <a:lstStyle/>
            <a:p>
              <a:r>
                <a:rPr altLang="en-US" b="1" lang="zh-CN">
                  <a:solidFill>
                    <a:schemeClr val="tx1">
                      <a:lumMod val="50000"/>
                      <a:lumOff val="50000"/>
                    </a:schemeClr>
                  </a:solidFill>
                  <a:latin charset="-122" panose="020b0503020204020204" pitchFamily="34" typeface="微软雅黑"/>
                  <a:ea charset="-122" panose="020b0503020204020204" pitchFamily="34" typeface="微软雅黑"/>
                </a:rPr>
                <a:t>在此添加标题</a:t>
              </a:r>
            </a:p>
          </p:txBody>
        </p:sp>
        <p:sp>
          <p:nvSpPr>
            <p:cNvPr id="59" name="文本框 40"/>
            <p:cNvSpPr txBox="1"/>
            <p:nvPr/>
          </p:nvSpPr>
          <p:spPr>
            <a:xfrm>
              <a:off x="3457510" y="4166406"/>
              <a:ext cx="1718703" cy="64008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grpSp>
      <p:grpSp>
        <p:nvGrpSpPr>
          <p:cNvPr id="60" name="组合 59"/>
          <p:cNvGrpSpPr/>
          <p:nvPr/>
        </p:nvGrpSpPr>
        <p:grpSpPr>
          <a:xfrm>
            <a:off x="6890434" y="5138919"/>
            <a:ext cx="1725052" cy="962812"/>
            <a:chOff x="3451161" y="3849925"/>
            <a:chExt cx="1725052" cy="962812"/>
          </a:xfrm>
        </p:grpSpPr>
        <p:sp>
          <p:nvSpPr>
            <p:cNvPr id="61" name="文本框 39"/>
            <p:cNvSpPr txBox="1"/>
            <p:nvPr/>
          </p:nvSpPr>
          <p:spPr>
            <a:xfrm>
              <a:off x="3451161" y="3849924"/>
              <a:ext cx="1725052" cy="365760"/>
            </a:xfrm>
            <a:prstGeom prst="rect">
              <a:avLst/>
            </a:prstGeom>
            <a:noFill/>
          </p:spPr>
          <p:txBody>
            <a:bodyPr rtlCol="0" wrap="square">
              <a:spAutoFit/>
            </a:bodyPr>
            <a:lstStyle/>
            <a:p>
              <a:r>
                <a:rPr altLang="en-US" b="1" lang="zh-CN">
                  <a:solidFill>
                    <a:schemeClr val="tx1">
                      <a:lumMod val="50000"/>
                      <a:lumOff val="50000"/>
                    </a:schemeClr>
                  </a:solidFill>
                  <a:latin charset="-122" panose="020b0503020204020204" pitchFamily="34" typeface="微软雅黑"/>
                  <a:ea charset="-122" panose="020b0503020204020204" pitchFamily="34" typeface="微软雅黑"/>
                </a:rPr>
                <a:t>在此添加标题</a:t>
              </a:r>
            </a:p>
          </p:txBody>
        </p:sp>
        <p:sp>
          <p:nvSpPr>
            <p:cNvPr id="62" name="文本框 40"/>
            <p:cNvSpPr txBox="1"/>
            <p:nvPr/>
          </p:nvSpPr>
          <p:spPr>
            <a:xfrm>
              <a:off x="3457510" y="4166407"/>
              <a:ext cx="1718703" cy="640080"/>
            </a:xfrm>
            <a:prstGeom prst="rect">
              <a:avLst/>
            </a:prstGeom>
            <a:noFill/>
          </p:spPr>
          <p:txBody>
            <a:bodyPr rtlCol="0" wrap="square">
              <a:spAutoFit/>
            </a:bodyPr>
            <a:lstStyle/>
            <a:p>
              <a:pPr algn="just"/>
              <a:r>
                <a:rPr altLang="en-US" lang="zh-CN" smtClean="0" sz="1200">
                  <a:solidFill>
                    <a:schemeClr val="tx1">
                      <a:lumMod val="50000"/>
                      <a:lumOff val="50000"/>
                    </a:schemeClr>
                  </a:solidFill>
                  <a:latin charset="-122" panose="020b0503020204020204" pitchFamily="34" typeface="微软雅黑"/>
                  <a:ea charset="-122" panose="020b0503020204020204" pitchFamily="34" typeface="微软雅黑"/>
                </a:rPr>
                <a:t>您的内容打在这里，或者通过复制您的文本后，在此框中粘贴。</a:t>
              </a:r>
            </a:p>
          </p:txBody>
        </p:sp>
      </p:grpSp>
    </p:spTree>
    <p:extLst>
      <p:ext uri="{BB962C8B-B14F-4D97-AF65-F5344CB8AC3E}">
        <p14:creationId val="1010959872"/>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250" id="13"/>
                                        <p:tgtEl>
                                          <p:spTgt spid="14"/>
                                        </p:tgtEl>
                                        <p:attrNameLst>
                                          <p:attrName>ppt_y</p:attrName>
                                        </p:attrNameLst>
                                      </p:cBhvr>
                                      <p:tavLst>
                                        <p:tav tm="0">
                                          <p:val>
                                            <p:strVal val="#ppt_y+#ppt_h*1.125000"/>
                                          </p:val>
                                        </p:tav>
                                        <p:tav tm="100000">
                                          <p:val>
                                            <p:strVal val="#ppt_y"/>
                                          </p:val>
                                        </p:tav>
                                      </p:tavLst>
                                    </p:anim>
                                    <p:animEffect filter="wipe(up)" transition="in">
                                      <p:cBhvr>
                                        <p:cTn dur="250" id="14"/>
                                        <p:tgtEl>
                                          <p:spTgt spid="14"/>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22" presetSubtype="4">
                                  <p:stCondLst>
                                    <p:cond delay="0"/>
                                  </p:stCondLst>
                                  <p:childTnLst>
                                    <p:set>
                                      <p:cBhvr>
                                        <p:cTn dur="1" fill="hold" id="21">
                                          <p:stCondLst>
                                            <p:cond delay="0"/>
                                          </p:stCondLst>
                                        </p:cTn>
                                        <p:tgtEl>
                                          <p:spTgt spid="5"/>
                                        </p:tgtEl>
                                        <p:attrNameLst>
                                          <p:attrName>style.visibility</p:attrName>
                                        </p:attrNameLst>
                                      </p:cBhvr>
                                      <p:to>
                                        <p:strVal val="visible"/>
                                      </p:to>
                                    </p:set>
                                    <p:animEffect filter="wipe(down)" transition="in">
                                      <p:cBhvr>
                                        <p:cTn dur="1750" id="22"/>
                                        <p:tgtEl>
                                          <p:spTgt spid="5"/>
                                        </p:tgtEl>
                                      </p:cBhvr>
                                    </p:animEffect>
                                  </p:childTnLst>
                                </p:cTn>
                              </p:par>
                            </p:childTnLst>
                          </p:cTn>
                        </p:par>
                        <p:par>
                          <p:cTn fill="hold" id="23" nodeType="afterGroup">
                            <p:stCondLst>
                              <p:cond delay="2750"/>
                            </p:stCondLst>
                            <p:childTnLst>
                              <p:par>
                                <p:cTn fill="hold" id="24" nodeType="afterEffect" presetClass="entr" presetID="42" presetSubtype="0">
                                  <p:stCondLst>
                                    <p:cond delay="0"/>
                                  </p:stCondLst>
                                  <p:childTnLst>
                                    <p:set>
                                      <p:cBhvr>
                                        <p:cTn dur="1" fill="hold" id="25">
                                          <p:stCondLst>
                                            <p:cond delay="0"/>
                                          </p:stCondLst>
                                        </p:cTn>
                                        <p:tgtEl>
                                          <p:spTgt spid="12"/>
                                        </p:tgtEl>
                                        <p:attrNameLst>
                                          <p:attrName>style.visibility</p:attrName>
                                        </p:attrNameLst>
                                      </p:cBhvr>
                                      <p:to>
                                        <p:strVal val="visible"/>
                                      </p:to>
                                    </p:set>
                                    <p:animEffect filter="fade" transition="in">
                                      <p:cBhvr>
                                        <p:cTn dur="1000" id="26"/>
                                        <p:tgtEl>
                                          <p:spTgt spid="12"/>
                                        </p:tgtEl>
                                      </p:cBhvr>
                                    </p:animEffect>
                                    <p:anim calcmode="lin" valueType="num">
                                      <p:cBhvr>
                                        <p:cTn dur="1000" fill="hold" id="27"/>
                                        <p:tgtEl>
                                          <p:spTgt spid="12"/>
                                        </p:tgtEl>
                                        <p:attrNameLst>
                                          <p:attrName>ppt_x</p:attrName>
                                        </p:attrNameLst>
                                      </p:cBhvr>
                                      <p:tavLst>
                                        <p:tav tm="0">
                                          <p:val>
                                            <p:strVal val="#ppt_x"/>
                                          </p:val>
                                        </p:tav>
                                        <p:tav tm="100000">
                                          <p:val>
                                            <p:strVal val="#ppt_x"/>
                                          </p:val>
                                        </p:tav>
                                      </p:tavLst>
                                    </p:anim>
                                    <p:anim calcmode="lin" valueType="num">
                                      <p:cBhvr>
                                        <p:cTn dur="1000" fill="hold" id="28"/>
                                        <p:tgtEl>
                                          <p:spTgt spid="12"/>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750"/>
                            </p:stCondLst>
                            <p:childTnLst>
                              <p:par>
                                <p:cTn fill="hold" id="30" nodeType="afterEffect" presetClass="entr" presetID="42" presetSubtype="0">
                                  <p:stCondLst>
                                    <p:cond delay="0"/>
                                  </p:stCondLst>
                                  <p:childTnLst>
                                    <p:set>
                                      <p:cBhvr>
                                        <p:cTn dur="1" fill="hold" id="31">
                                          <p:stCondLst>
                                            <p:cond delay="0"/>
                                          </p:stCondLst>
                                        </p:cTn>
                                        <p:tgtEl>
                                          <p:spTgt spid="57"/>
                                        </p:tgtEl>
                                        <p:attrNameLst>
                                          <p:attrName>style.visibility</p:attrName>
                                        </p:attrNameLst>
                                      </p:cBhvr>
                                      <p:to>
                                        <p:strVal val="visible"/>
                                      </p:to>
                                    </p:set>
                                    <p:animEffect filter="fade" transition="in">
                                      <p:cBhvr>
                                        <p:cTn dur="1000" id="32"/>
                                        <p:tgtEl>
                                          <p:spTgt spid="57"/>
                                        </p:tgtEl>
                                      </p:cBhvr>
                                    </p:animEffect>
                                    <p:anim calcmode="lin" valueType="num">
                                      <p:cBhvr>
                                        <p:cTn dur="1000" fill="hold" id="33"/>
                                        <p:tgtEl>
                                          <p:spTgt spid="57"/>
                                        </p:tgtEl>
                                        <p:attrNameLst>
                                          <p:attrName>ppt_x</p:attrName>
                                        </p:attrNameLst>
                                      </p:cBhvr>
                                      <p:tavLst>
                                        <p:tav tm="0">
                                          <p:val>
                                            <p:strVal val="#ppt_x"/>
                                          </p:val>
                                        </p:tav>
                                        <p:tav tm="100000">
                                          <p:val>
                                            <p:strVal val="#ppt_x"/>
                                          </p:val>
                                        </p:tav>
                                      </p:tavLst>
                                    </p:anim>
                                    <p:anim calcmode="lin" valueType="num">
                                      <p:cBhvr>
                                        <p:cTn dur="1000" fill="hold" id="34"/>
                                        <p:tgtEl>
                                          <p:spTgt spid="57"/>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750"/>
                            </p:stCondLst>
                            <p:childTnLst>
                              <p:par>
                                <p:cTn fill="hold" id="36" nodeType="afterEffect" presetClass="entr" presetID="42" presetSubtype="0">
                                  <p:stCondLst>
                                    <p:cond delay="0"/>
                                  </p:stCondLst>
                                  <p:childTnLst>
                                    <p:set>
                                      <p:cBhvr>
                                        <p:cTn dur="1" fill="hold" id="37">
                                          <p:stCondLst>
                                            <p:cond delay="0"/>
                                          </p:stCondLst>
                                        </p:cTn>
                                        <p:tgtEl>
                                          <p:spTgt spid="34"/>
                                        </p:tgtEl>
                                        <p:attrNameLst>
                                          <p:attrName>style.visibility</p:attrName>
                                        </p:attrNameLst>
                                      </p:cBhvr>
                                      <p:to>
                                        <p:strVal val="visible"/>
                                      </p:to>
                                    </p:set>
                                    <p:animEffect filter="fade" transition="in">
                                      <p:cBhvr>
                                        <p:cTn dur="1000" id="38"/>
                                        <p:tgtEl>
                                          <p:spTgt spid="34"/>
                                        </p:tgtEl>
                                      </p:cBhvr>
                                    </p:animEffect>
                                    <p:anim calcmode="lin" valueType="num">
                                      <p:cBhvr>
                                        <p:cTn dur="1000" fill="hold" id="39"/>
                                        <p:tgtEl>
                                          <p:spTgt spid="34"/>
                                        </p:tgtEl>
                                        <p:attrNameLst>
                                          <p:attrName>ppt_x</p:attrName>
                                        </p:attrNameLst>
                                      </p:cBhvr>
                                      <p:tavLst>
                                        <p:tav tm="0">
                                          <p:val>
                                            <p:strVal val="#ppt_x"/>
                                          </p:val>
                                        </p:tav>
                                        <p:tav tm="100000">
                                          <p:val>
                                            <p:strVal val="#ppt_x"/>
                                          </p:val>
                                        </p:tav>
                                      </p:tavLst>
                                    </p:anim>
                                    <p:anim calcmode="lin" valueType="num">
                                      <p:cBhvr>
                                        <p:cTn dur="1000" fill="hold" id="40"/>
                                        <p:tgtEl>
                                          <p:spTgt spid="34"/>
                                        </p:tgtEl>
                                        <p:attrNameLst>
                                          <p:attrName>ppt_y</p:attrName>
                                        </p:attrNameLst>
                                      </p:cBhvr>
                                      <p:tavLst>
                                        <p:tav tm="0">
                                          <p:val>
                                            <p:strVal val="#ppt_y+.1"/>
                                          </p:val>
                                        </p:tav>
                                        <p:tav tm="100000">
                                          <p:val>
                                            <p:strVal val="#ppt_y"/>
                                          </p:val>
                                        </p:tav>
                                      </p:tavLst>
                                    </p:anim>
                                  </p:childTnLst>
                                </p:cTn>
                              </p:par>
                            </p:childTnLst>
                          </p:cTn>
                        </p:par>
                        <p:par>
                          <p:cTn fill="hold" id="41" nodeType="afterGroup">
                            <p:stCondLst>
                              <p:cond delay="5750"/>
                            </p:stCondLst>
                            <p:childTnLst>
                              <p:par>
                                <p:cTn fill="hold" id="42" nodeType="afterEffect" presetClass="entr" presetID="42" presetSubtype="0">
                                  <p:stCondLst>
                                    <p:cond delay="0"/>
                                  </p:stCondLst>
                                  <p:childTnLst>
                                    <p:set>
                                      <p:cBhvr>
                                        <p:cTn dur="1" fill="hold" id="43">
                                          <p:stCondLst>
                                            <p:cond delay="0"/>
                                          </p:stCondLst>
                                        </p:cTn>
                                        <p:tgtEl>
                                          <p:spTgt spid="8"/>
                                        </p:tgtEl>
                                        <p:attrNameLst>
                                          <p:attrName>style.visibility</p:attrName>
                                        </p:attrNameLst>
                                      </p:cBhvr>
                                      <p:to>
                                        <p:strVal val="visible"/>
                                      </p:to>
                                    </p:set>
                                    <p:animEffect filter="fade" transition="in">
                                      <p:cBhvr>
                                        <p:cTn dur="1000" id="44"/>
                                        <p:tgtEl>
                                          <p:spTgt spid="8"/>
                                        </p:tgtEl>
                                      </p:cBhvr>
                                    </p:animEffect>
                                    <p:anim calcmode="lin" valueType="num">
                                      <p:cBhvr>
                                        <p:cTn dur="1000" fill="hold" id="45"/>
                                        <p:tgtEl>
                                          <p:spTgt spid="8"/>
                                        </p:tgtEl>
                                        <p:attrNameLst>
                                          <p:attrName>ppt_x</p:attrName>
                                        </p:attrNameLst>
                                      </p:cBhvr>
                                      <p:tavLst>
                                        <p:tav tm="0">
                                          <p:val>
                                            <p:strVal val="#ppt_x"/>
                                          </p:val>
                                        </p:tav>
                                        <p:tav tm="100000">
                                          <p:val>
                                            <p:strVal val="#ppt_x"/>
                                          </p:val>
                                        </p:tav>
                                      </p:tavLst>
                                    </p:anim>
                                    <p:anim calcmode="lin" valueType="num">
                                      <p:cBhvr>
                                        <p:cTn dur="1000" fill="hold" id="46"/>
                                        <p:tgtEl>
                                          <p:spTgt spid="8"/>
                                        </p:tgtEl>
                                        <p:attrNameLst>
                                          <p:attrName>ppt_y</p:attrName>
                                        </p:attrNameLst>
                                      </p:cBhvr>
                                      <p:tavLst>
                                        <p:tav tm="0">
                                          <p:val>
                                            <p:strVal val="#ppt_y+.1"/>
                                          </p:val>
                                        </p:tav>
                                        <p:tav tm="100000">
                                          <p:val>
                                            <p:strVal val="#ppt_y"/>
                                          </p:val>
                                        </p:tav>
                                      </p:tavLst>
                                    </p:anim>
                                  </p:childTnLst>
                                </p:cTn>
                              </p:par>
                            </p:childTnLst>
                          </p:cTn>
                        </p:par>
                        <p:par>
                          <p:cTn fill="hold" id="47" nodeType="afterGroup">
                            <p:stCondLst>
                              <p:cond delay="6750"/>
                            </p:stCondLst>
                            <p:childTnLst>
                              <p:par>
                                <p:cTn fill="hold" id="48" nodeType="afterEffect" presetClass="entr" presetID="42" presetSubtype="0">
                                  <p:stCondLst>
                                    <p:cond delay="0"/>
                                  </p:stCondLst>
                                  <p:childTnLst>
                                    <p:set>
                                      <p:cBhvr>
                                        <p:cTn dur="1" fill="hold" id="49">
                                          <p:stCondLst>
                                            <p:cond delay="0"/>
                                          </p:stCondLst>
                                        </p:cTn>
                                        <p:tgtEl>
                                          <p:spTgt spid="24"/>
                                        </p:tgtEl>
                                        <p:attrNameLst>
                                          <p:attrName>style.visibility</p:attrName>
                                        </p:attrNameLst>
                                      </p:cBhvr>
                                      <p:to>
                                        <p:strVal val="visible"/>
                                      </p:to>
                                    </p:set>
                                    <p:animEffect filter="fade" transition="in">
                                      <p:cBhvr>
                                        <p:cTn dur="1000" id="50"/>
                                        <p:tgtEl>
                                          <p:spTgt spid="24"/>
                                        </p:tgtEl>
                                      </p:cBhvr>
                                    </p:animEffect>
                                    <p:anim calcmode="lin" valueType="num">
                                      <p:cBhvr>
                                        <p:cTn dur="1000" fill="hold" id="51"/>
                                        <p:tgtEl>
                                          <p:spTgt spid="24"/>
                                        </p:tgtEl>
                                        <p:attrNameLst>
                                          <p:attrName>ppt_x</p:attrName>
                                        </p:attrNameLst>
                                      </p:cBhvr>
                                      <p:tavLst>
                                        <p:tav tm="0">
                                          <p:val>
                                            <p:strVal val="#ppt_x"/>
                                          </p:val>
                                        </p:tav>
                                        <p:tav tm="100000">
                                          <p:val>
                                            <p:strVal val="#ppt_x"/>
                                          </p:val>
                                        </p:tav>
                                      </p:tavLst>
                                    </p:anim>
                                    <p:anim calcmode="lin" valueType="num">
                                      <p:cBhvr>
                                        <p:cTn dur="1000" fill="hold" id="52"/>
                                        <p:tgtEl>
                                          <p:spTgt spid="24"/>
                                        </p:tgtEl>
                                        <p:attrNameLst>
                                          <p:attrName>ppt_y</p:attrName>
                                        </p:attrNameLst>
                                      </p:cBhvr>
                                      <p:tavLst>
                                        <p:tav tm="0">
                                          <p:val>
                                            <p:strVal val="#ppt_y+.1"/>
                                          </p:val>
                                        </p:tav>
                                        <p:tav tm="100000">
                                          <p:val>
                                            <p:strVal val="#ppt_y"/>
                                          </p:val>
                                        </p:tav>
                                      </p:tavLst>
                                    </p:anim>
                                  </p:childTnLst>
                                </p:cTn>
                              </p:par>
                            </p:childTnLst>
                          </p:cTn>
                        </p:par>
                        <p:par>
                          <p:cTn fill="hold" id="53" nodeType="afterGroup">
                            <p:stCondLst>
                              <p:cond delay="7750"/>
                            </p:stCondLst>
                            <p:childTnLst>
                              <p:par>
                                <p:cTn fill="hold" id="54" nodeType="afterEffect" presetClass="entr" presetID="42" presetSubtype="0">
                                  <p:stCondLst>
                                    <p:cond delay="0"/>
                                  </p:stCondLst>
                                  <p:childTnLst>
                                    <p:set>
                                      <p:cBhvr>
                                        <p:cTn dur="1" fill="hold" id="55">
                                          <p:stCondLst>
                                            <p:cond delay="0"/>
                                          </p:stCondLst>
                                        </p:cTn>
                                        <p:tgtEl>
                                          <p:spTgt spid="60"/>
                                        </p:tgtEl>
                                        <p:attrNameLst>
                                          <p:attrName>style.visibility</p:attrName>
                                        </p:attrNameLst>
                                      </p:cBhvr>
                                      <p:to>
                                        <p:strVal val="visible"/>
                                      </p:to>
                                    </p:set>
                                    <p:animEffect filter="fade" transition="in">
                                      <p:cBhvr>
                                        <p:cTn dur="1000" id="56"/>
                                        <p:tgtEl>
                                          <p:spTgt spid="60"/>
                                        </p:tgtEl>
                                      </p:cBhvr>
                                    </p:animEffect>
                                    <p:anim calcmode="lin" valueType="num">
                                      <p:cBhvr>
                                        <p:cTn dur="1000" fill="hold" id="57"/>
                                        <p:tgtEl>
                                          <p:spTgt spid="60"/>
                                        </p:tgtEl>
                                        <p:attrNameLst>
                                          <p:attrName>ppt_x</p:attrName>
                                        </p:attrNameLst>
                                      </p:cBhvr>
                                      <p:tavLst>
                                        <p:tav tm="0">
                                          <p:val>
                                            <p:strVal val="#ppt_x"/>
                                          </p:val>
                                        </p:tav>
                                        <p:tav tm="100000">
                                          <p:val>
                                            <p:strVal val="#ppt_x"/>
                                          </p:val>
                                        </p:tav>
                                      </p:tavLst>
                                    </p:anim>
                                    <p:anim calcmode="lin" valueType="num">
                                      <p:cBhvr>
                                        <p:cTn dur="1000" fill="hold" id="58"/>
                                        <p:tgtEl>
                                          <p:spTgt spid="60"/>
                                        </p:tgtEl>
                                        <p:attrNameLst>
                                          <p:attrName>ppt_y</p:attrName>
                                        </p:attrNameLst>
                                      </p:cBhvr>
                                      <p:tavLst>
                                        <p:tav tm="0">
                                          <p:val>
                                            <p:strVal val="#ppt_y+.1"/>
                                          </p:val>
                                        </p:tav>
                                        <p:tav tm="100000">
                                          <p:val>
                                            <p:strVal val="#ppt_y"/>
                                          </p:val>
                                        </p:tav>
                                      </p:tavLst>
                                    </p:anim>
                                  </p:childTnLst>
                                </p:cTn>
                              </p:par>
                            </p:childTnLst>
                          </p:cTn>
                        </p:par>
                        <p:par>
                          <p:cTn fill="hold" id="59" nodeType="afterGroup">
                            <p:stCondLst>
                              <p:cond delay="8750"/>
                            </p:stCondLst>
                            <p:childTnLst>
                              <p:par>
                                <p:cTn fill="hold" id="60" nodeType="afterEffect" presetClass="entr" presetID="42" presetSubtype="0">
                                  <p:stCondLst>
                                    <p:cond delay="0"/>
                                  </p:stCondLst>
                                  <p:childTnLst>
                                    <p:set>
                                      <p:cBhvr>
                                        <p:cTn dur="1" fill="hold" id="61">
                                          <p:stCondLst>
                                            <p:cond delay="0"/>
                                          </p:stCondLst>
                                        </p:cTn>
                                        <p:tgtEl>
                                          <p:spTgt spid="44"/>
                                        </p:tgtEl>
                                        <p:attrNameLst>
                                          <p:attrName>style.visibility</p:attrName>
                                        </p:attrNameLst>
                                      </p:cBhvr>
                                      <p:to>
                                        <p:strVal val="visible"/>
                                      </p:to>
                                    </p:set>
                                    <p:animEffect filter="fade" transition="in">
                                      <p:cBhvr>
                                        <p:cTn dur="1000" id="62"/>
                                        <p:tgtEl>
                                          <p:spTgt spid="44"/>
                                        </p:tgtEl>
                                      </p:cBhvr>
                                    </p:animEffect>
                                    <p:anim calcmode="lin" valueType="num">
                                      <p:cBhvr>
                                        <p:cTn dur="1000" fill="hold" id="63"/>
                                        <p:tgtEl>
                                          <p:spTgt spid="44"/>
                                        </p:tgtEl>
                                        <p:attrNameLst>
                                          <p:attrName>ppt_x</p:attrName>
                                        </p:attrNameLst>
                                      </p:cBhvr>
                                      <p:tavLst>
                                        <p:tav tm="0">
                                          <p:val>
                                            <p:strVal val="#ppt_x"/>
                                          </p:val>
                                        </p:tav>
                                        <p:tav tm="100000">
                                          <p:val>
                                            <p:strVal val="#ppt_x"/>
                                          </p:val>
                                        </p:tav>
                                      </p:tavLst>
                                    </p:anim>
                                    <p:anim calcmode="lin" valueType="num">
                                      <p:cBhvr>
                                        <p:cTn dur="1000" fill="hold" id="64"/>
                                        <p:tgtEl>
                                          <p:spTgt spid="44"/>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9750"/>
                            </p:stCondLst>
                            <p:childTnLst>
                              <p:par>
                                <p:cTn fill="hold" id="66" nodeType="afterEffect" presetClass="entr" presetID="42" presetSubtype="0">
                                  <p:stCondLst>
                                    <p:cond delay="0"/>
                                  </p:stCondLst>
                                  <p:childTnLst>
                                    <p:set>
                                      <p:cBhvr>
                                        <p:cTn dur="1" fill="hold" id="67">
                                          <p:stCondLst>
                                            <p:cond delay="0"/>
                                          </p:stCondLst>
                                        </p:cTn>
                                        <p:tgtEl>
                                          <p:spTgt spid="54"/>
                                        </p:tgtEl>
                                        <p:attrNameLst>
                                          <p:attrName>style.visibility</p:attrName>
                                        </p:attrNameLst>
                                      </p:cBhvr>
                                      <p:to>
                                        <p:strVal val="visible"/>
                                      </p:to>
                                    </p:set>
                                    <p:animEffect filter="fade" transition="in">
                                      <p:cBhvr>
                                        <p:cTn dur="1000" id="68"/>
                                        <p:tgtEl>
                                          <p:spTgt spid="54"/>
                                        </p:tgtEl>
                                      </p:cBhvr>
                                    </p:animEffect>
                                    <p:anim calcmode="lin" valueType="num">
                                      <p:cBhvr>
                                        <p:cTn dur="1000" fill="hold" id="69"/>
                                        <p:tgtEl>
                                          <p:spTgt spid="54"/>
                                        </p:tgtEl>
                                        <p:attrNameLst>
                                          <p:attrName>ppt_x</p:attrName>
                                        </p:attrNameLst>
                                      </p:cBhvr>
                                      <p:tavLst>
                                        <p:tav tm="0">
                                          <p:val>
                                            <p:strVal val="#ppt_x"/>
                                          </p:val>
                                        </p:tav>
                                        <p:tav tm="100000">
                                          <p:val>
                                            <p:strVal val="#ppt_x"/>
                                          </p:val>
                                        </p:tav>
                                      </p:tavLst>
                                    </p:anim>
                                    <p:anim calcmode="lin" valueType="num">
                                      <p:cBhvr>
                                        <p:cTn dur="1000" fill="hold" id="70"/>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5">
            <a:lum/>
          </a:blip>
          <a:stretch>
            <a:fillRect/>
          </a:stretch>
        </a:blipFill>
        <a:effectLst/>
      </p:bgPr>
    </p:bg>
    <p:spTree>
      <p:nvGrpSpPr>
        <p:cNvPr id="1" name=""/>
        <p:cNvGrpSpPr/>
        <p:nvPr/>
      </p:nvGrpSpPr>
      <p:grpSpPr>
        <a:xfrm>
          <a:off x="0" y="0"/>
          <a:ext cx="0" cy="0"/>
        </a:xfrm>
      </p:grpSpPr>
      <p:pic>
        <p:nvPicPr>
          <p:cNvPr descr="C:\Users\Administrator\Desktop\微立体创业计划\002.png" id="9" name="Picture 3"/>
          <p:cNvPicPr>
            <a:picLocks noChangeArrowheads="1" noChangeAspect="1"/>
          </p:cNvPicPr>
          <p:nvPr/>
        </p:nvPicPr>
        <p:blipFill>
          <a:blip r:embed="rId3">
            <a:extLst>
              <a:ext uri="{28A0092B-C50C-407E-A947-70E740481C1C}">
                <a14:useLocalDpi/>
              </a:ext>
            </a:extLst>
          </a:blip>
          <a:stretch>
            <a:fillRect/>
          </a:stretch>
        </p:blipFill>
        <p:spPr bwMode="auto">
          <a:xfrm>
            <a:off x="192931" y="116632"/>
            <a:ext cx="936103" cy="936103"/>
          </a:xfrm>
          <a:prstGeom prst="rect">
            <a:avLst/>
          </a:prstGeom>
          <a:noFill/>
          <a:effectLst>
            <a:outerShdw algn="l" blurRad="292100" dir="2460000" dist="177800" rotWithShape="0" sx="99000" sy="99000">
              <a:prstClr val="black">
                <a:alpha val="39000"/>
              </a:prstClr>
            </a:outerShdw>
          </a:effectLst>
          <a:extLst>
            <a:ext uri="{909E8E84-426E-40DD-AFC4-6F175D3DCCD1}">
              <a14:hiddenFill>
                <a:solidFill>
                  <a:srgbClr val="FFFFFF"/>
                </a:solidFill>
              </a14:hiddenFill>
            </a:ext>
          </a:extLst>
        </p:spPr>
      </p:pic>
      <p:sp>
        <p:nvSpPr>
          <p:cNvPr id="14" name="KSO_Shape"/>
          <p:cNvSpPr/>
          <p:nvPr/>
        </p:nvSpPr>
        <p:spPr bwMode="auto">
          <a:xfrm>
            <a:off x="408228" y="411126"/>
            <a:ext cx="505508" cy="347114"/>
          </a:xfrm>
          <a:custGeom>
            <a:gdLst>
              <a:gd fmla="*/ 2147483646 w 112" name="T0"/>
              <a:gd fmla="*/ 2147483646 h 77" name="T1"/>
              <a:gd fmla="*/ 2147483646 w 112" name="T2"/>
              <a:gd fmla="*/ 2147483646 h 77" name="T3"/>
              <a:gd fmla="*/ 2147483646 w 112" name="T4"/>
              <a:gd fmla="*/ 2147483646 h 77" name="T5"/>
              <a:gd fmla="*/ 2147483646 w 112" name="T6"/>
              <a:gd fmla="*/ 2147483646 h 77" name="T7"/>
              <a:gd fmla="*/ 2147483646 w 112" name="T8"/>
              <a:gd fmla="*/ 2147483646 h 77" name="T9"/>
              <a:gd fmla="*/ 0 w 112" name="T10"/>
              <a:gd fmla="*/ 2147483646 h 77" name="T11"/>
              <a:gd fmla="*/ 2147483646 w 112" name="T12"/>
              <a:gd fmla="*/ 2147483646 h 77" name="T13"/>
              <a:gd fmla="*/ 2147483646 w 112" name="T14"/>
              <a:gd fmla="*/ 2147483646 h 77" name="T15"/>
              <a:gd fmla="*/ 2147483646 w 112" name="T16"/>
              <a:gd fmla="*/ 2147483646 h 77" name="T17"/>
              <a:gd fmla="*/ 2147483646 w 112" name="T18"/>
              <a:gd fmla="*/ 2147483646 h 77" name="T19"/>
              <a:gd fmla="*/ 2147483646 w 112" name="T20"/>
              <a:gd fmla="*/ 2147483646 h 77" name="T21"/>
              <a:gd fmla="*/ 2147483646 w 112" name="T22"/>
              <a:gd fmla="*/ 2147483646 h 77" name="T23"/>
              <a:gd fmla="*/ 2147483646 w 112" name="T24"/>
              <a:gd fmla="*/ 2147483646 h 77" name="T25"/>
              <a:gd fmla="*/ 2147483646 w 112" name="T26"/>
              <a:gd fmla="*/ 2147483646 h 77" name="T27"/>
              <a:gd fmla="*/ 2147483646 w 112" name="T28"/>
              <a:gd fmla="*/ 2147483646 h 77" name="T29"/>
              <a:gd fmla="*/ 2147483646 w 112" name="T30"/>
              <a:gd fmla="*/ 2147483646 h 77" name="T31"/>
              <a:gd fmla="*/ 2147483646 w 112" name="T32"/>
              <a:gd fmla="*/ 2147483646 h 77" name="T33"/>
              <a:gd fmla="*/ 2147483646 w 112" name="T34"/>
              <a:gd fmla="*/ 2147483646 h 77" name="T35"/>
              <a:gd fmla="*/ 2147483646 w 112" name="T36"/>
              <a:gd fmla="*/ 2147483646 h 77" name="T37"/>
              <a:gd fmla="*/ 2147483646 w 112" name="T38"/>
              <a:gd fmla="*/ 2147483646 h 77" name="T39"/>
              <a:gd fmla="*/ 2147483646 w 112" name="T40"/>
              <a:gd fmla="*/ 2147483646 h 77" name="T41"/>
              <a:gd fmla="*/ 2147483646 w 112" name="T42"/>
              <a:gd fmla="*/ 2147483646 h 77" name="T43"/>
              <a:gd fmla="*/ 2147483646 w 112" name="T44"/>
              <a:gd fmla="*/ 2147483646 h 77" name="T45"/>
              <a:gd fmla="*/ 2147483646 w 112" name="T46"/>
              <a:gd fmla="*/ 2147483646 h 77" name="T47"/>
              <a:gd fmla="*/ 2147483646 w 112" name="T48"/>
              <a:gd fmla="*/ 2147483646 h 77" name="T49"/>
              <a:gd fmla="*/ 2147483646 w 112" name="T50"/>
              <a:gd fmla="*/ 2147483646 h 77" name="T51"/>
              <a:gd fmla="*/ 2147483646 w 112" name="T52"/>
              <a:gd fmla="*/ 2147483646 h 77" name="T53"/>
              <a:gd fmla="*/ 2147483646 w 112" name="T54"/>
              <a:gd fmla="*/ 2147483646 h 77" name="T55"/>
              <a:gd fmla="*/ 2147483646 w 112" name="T56"/>
              <a:gd fmla="*/ 2147483646 h 77" name="T57"/>
              <a:gd fmla="*/ 2147483646 w 112" name="T58"/>
              <a:gd fmla="*/ 2147483646 h 77" name="T59"/>
              <a:gd fmla="*/ 2147483646 w 112" name="T60"/>
              <a:gd fmla="*/ 2147483646 h 77" name="T61"/>
              <a:gd fmla="*/ 2147483646 w 112" name="T62"/>
              <a:gd fmla="*/ 2147483646 h 77" name="T63"/>
              <a:gd fmla="*/ 2147483646 w 112" name="T64"/>
              <a:gd fmla="*/ 2147483646 h 77" name="T65"/>
              <a:gd fmla="*/ 2147483646 w 112" name="T66"/>
              <a:gd fmla="*/ 2147483646 h 77" name="T67"/>
              <a:gd fmla="*/ 2147483646 w 112" name="T68"/>
              <a:gd fmla="*/ 2147483646 h 77" name="T69"/>
              <a:gd fmla="*/ 2147483646 w 112" name="T70"/>
              <a:gd fmla="*/ 2147483646 h 77" name="T71"/>
              <a:gd fmla="*/ 2147483646 w 112" name="T72"/>
              <a:gd fmla="*/ 2147483646 h 77" name="T73"/>
              <a:gd fmla="*/ 2147483646 w 112" name="T74"/>
              <a:gd fmla="*/ 2147483646 h 77" name="T75"/>
              <a:gd fmla="*/ 2147483646 w 112" name="T76"/>
              <a:gd fmla="*/ 2147483646 h 77" name="T77"/>
              <a:gd fmla="*/ 2147483646 w 112" name="T78"/>
              <a:gd fmla="*/ 2147483646 h 77" name="T79"/>
              <a:gd fmla="*/ 2147483646 w 112" name="T80"/>
              <a:gd fmla="*/ 2147483646 h 77" name="T81"/>
              <a:gd fmla="*/ 2147483646 w 112" name="T82"/>
              <a:gd fmla="*/ 2147483646 h 77" name="T83"/>
              <a:gd fmla="*/ 2147483646 w 112" name="T84"/>
              <a:gd fmla="*/ 2147483646 h 77" name="T85"/>
              <a:gd fmla="*/ 2147483646 w 112" name="T86"/>
              <a:gd fmla="*/ 2147483646 h 77"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77" w="112">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rgbClr val="0070C0"/>
          </a:solidFill>
          <a:ln>
            <a:noFill/>
          </a:ln>
          <a:extLst/>
        </p:spPr>
        <p:txBody>
          <a:bodyPr anchor="ctr">
            <a:scene3d>
              <a:camera prst="orthographicFront"/>
              <a:lightRig dir="t" rig="threePt"/>
            </a:scene3d>
            <a:sp3d contourW="12700">
              <a:contourClr>
                <a:srgbClr val="FFFFFF"/>
              </a:contourClr>
            </a:sp3d>
          </a:bodyPr>
          <a:lstStyle/>
          <a:p>
            <a:pPr algn="ctr">
              <a:defRPr/>
            </a:pPr>
            <a:endParaRPr altLang="en-US" lang="zh-CN">
              <a:solidFill>
                <a:sysClr lastClr="000000" val="windowText"/>
              </a:solidFill>
              <a:ea charset="-122" panose="02010600030101010101" pitchFamily="2" typeface="宋体"/>
            </a:endParaRPr>
          </a:p>
        </p:txBody>
      </p:sp>
      <p:sp>
        <p:nvSpPr>
          <p:cNvPr id="15" name="TextBox 14"/>
          <p:cNvSpPr txBox="1"/>
          <p:nvPr/>
        </p:nvSpPr>
        <p:spPr>
          <a:xfrm>
            <a:off x="1129035" y="404664"/>
            <a:ext cx="1097280" cy="365760"/>
          </a:xfrm>
          <a:prstGeom prst="rect">
            <a:avLst/>
          </a:prstGeom>
          <a:noFill/>
        </p:spPr>
        <p:txBody>
          <a:bodyPr rtlCol="0" wrap="none">
            <a:spAutoFit/>
          </a:bodyPr>
          <a:lstStyle/>
          <a:p>
            <a:r>
              <a:rPr altLang="en-US" b="1" lang="zh-CN" smtClean="0">
                <a:solidFill>
                  <a:srgbClr val="0070C0"/>
                </a:solidFill>
                <a:latin charset="-122" panose="020b0503020204020204" pitchFamily="34" typeface="微软雅黑"/>
                <a:ea charset="-122" panose="020b0503020204020204" pitchFamily="34" typeface="微软雅黑"/>
                <a:sym charset="0" panose="020b0604020202020204" pitchFamily="34" typeface="Arial"/>
              </a:rPr>
              <a:t>企业文化</a:t>
            </a:r>
          </a:p>
        </p:txBody>
      </p:sp>
      <p:grpSp>
        <p:nvGrpSpPr>
          <p:cNvPr id="5" name="组合 4"/>
          <p:cNvGrpSpPr/>
          <p:nvPr/>
        </p:nvGrpSpPr>
        <p:grpSpPr>
          <a:xfrm>
            <a:off x="1135932" y="1700808"/>
            <a:ext cx="4875212" cy="4033738"/>
            <a:chOff x="534988" y="1987550"/>
            <a:chExt cx="4875212" cy="4033738"/>
          </a:xfrm>
        </p:grpSpPr>
        <p:pic>
          <p:nvPicPr>
            <p:cNvPr id="6" name="图片 10"/>
            <p:cNvPicPr>
              <a:picLocks noChangeArrowheads="1" noChangeAspect="1"/>
            </p:cNvPicPr>
            <p:nvPr/>
          </p:nvPicPr>
          <p:blipFill>
            <a:blip r:embed="rId4">
              <a:extLst>
                <a:ext uri="{28A0092B-C50C-407E-A947-70E740481C1C}">
                  <a14:useLocalDpi/>
                </a:ext>
              </a:extLst>
            </a:blip>
            <a:stretch>
              <a:fillRect/>
            </a:stretch>
          </p:blipFill>
          <p:spPr bwMode="auto">
            <a:xfrm>
              <a:off x="534988" y="1987550"/>
              <a:ext cx="4875212" cy="3760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7" name="椭圆 6"/>
            <p:cNvSpPr/>
            <p:nvPr/>
          </p:nvSpPr>
          <p:spPr>
            <a:xfrm>
              <a:off x="793524" y="5481538"/>
              <a:ext cx="4521649" cy="539750"/>
            </a:xfrm>
            <a:prstGeom prst="ellipse">
              <a:avLst/>
            </a:prstGeom>
            <a:gradFill flip="none" rotWithShape="1">
              <a:gsLst>
                <a:gs pos="33000">
                  <a:srgbClr val="8E8D8C"/>
                </a:gs>
                <a:gs pos="100000">
                  <a:srgbClr val="F5F4F2">
                    <a:alpha val="0"/>
                  </a:srgbClr>
                </a:gs>
                <a:gs pos="0">
                  <a:schemeClr val="tx1">
                    <a:lumMod val="85000"/>
                    <a:lumOff val="15000"/>
                  </a:schemeClr>
                </a:gs>
              </a:gsLst>
              <a:path path="shape">
                <a:fillToRect b="50000" l="50000" r="50000" t="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6403796" y="1700808"/>
            <a:ext cx="4535343" cy="576064"/>
            <a:chOff x="5449514" y="1700808"/>
            <a:chExt cx="4535343" cy="576064"/>
          </a:xfrm>
          <a:effectLst>
            <a:outerShdw algn="tl" blurRad="254000" dir="2700000" dist="63500" rotWithShape="0">
              <a:prstClr val="black">
                <a:alpha val="40000"/>
              </a:prstClr>
            </a:outerShdw>
          </a:effectLst>
        </p:grpSpPr>
        <p:sp>
          <p:nvSpPr>
            <p:cNvPr id="10" name="圆角矩形 9"/>
            <p:cNvSpPr/>
            <p:nvPr/>
          </p:nvSpPr>
          <p:spPr>
            <a:xfrm>
              <a:off x="5449514" y="1700808"/>
              <a:ext cx="4535343" cy="57606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矩形 10"/>
            <p:cNvSpPr/>
            <p:nvPr/>
          </p:nvSpPr>
          <p:spPr>
            <a:xfrm>
              <a:off x="5667920" y="1700808"/>
              <a:ext cx="4100913" cy="576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文本框 9"/>
          <p:cNvSpPr txBox="1"/>
          <p:nvPr/>
        </p:nvSpPr>
        <p:spPr>
          <a:xfrm>
            <a:off x="6745659" y="1769549"/>
            <a:ext cx="3671247" cy="434340"/>
          </a:xfrm>
          <a:prstGeom prst="rect">
            <a:avLst/>
          </a:prstGeom>
          <a:noFill/>
        </p:spPr>
        <p:txBody>
          <a:bodyPr bIns="34290" lIns="68580" rIns="68580" rtlCol="0" tIns="34290" wrap="square">
            <a:spAutoFit/>
          </a:bodyPr>
          <a:lstStyle/>
          <a:p>
            <a:pPr algn="ctr" lvl="1" marL="0"/>
            <a:r>
              <a:rPr altLang="en-US" b="1" lang="zh-CN" smtClean="0" sz="2400">
                <a:solidFill>
                  <a:schemeClr val="tx1">
                    <a:lumMod val="50000"/>
                    <a:lumOff val="50000"/>
                  </a:schemeClr>
                </a:solidFill>
                <a:latin charset="-122" panose="020b0503020204020204" pitchFamily="34" typeface="微软雅黑"/>
                <a:ea charset="-122" panose="020b0503020204020204" pitchFamily="34" typeface="微软雅黑"/>
                <a:cs charset="0" panose="020b0604020202020204" pitchFamily="34" typeface="Arial"/>
              </a:rPr>
              <a:t>公司企业文化</a:t>
            </a:r>
          </a:p>
        </p:txBody>
      </p:sp>
      <p:sp>
        <p:nvSpPr>
          <p:cNvPr id="13" name="TextBox 12"/>
          <p:cNvSpPr txBox="1"/>
          <p:nvPr/>
        </p:nvSpPr>
        <p:spPr>
          <a:xfrm>
            <a:off x="6385619" y="2513924"/>
            <a:ext cx="2621280" cy="579120"/>
          </a:xfrm>
          <a:prstGeom prst="rect">
            <a:avLst/>
          </a:prstGeom>
          <a:noFill/>
        </p:spPr>
        <p:txBody>
          <a:bodyPr rtlCol="0" wrap="none">
            <a:spAutoFit/>
          </a:bodyPr>
          <a:lstStyle/>
          <a:p>
            <a:r>
              <a:rPr altLang="en-US" b="1" lang="zh-CN" smtClean="0" sz="3200">
                <a:solidFill>
                  <a:srgbClr val="0070C0"/>
                </a:solidFill>
                <a:latin charset="-122" panose="020b0503020204020204" pitchFamily="34" typeface="微软雅黑"/>
                <a:ea charset="-122" panose="020b0503020204020204" pitchFamily="34" typeface="微软雅黑"/>
              </a:rPr>
              <a:t>诚信铸就品质</a:t>
            </a:r>
          </a:p>
        </p:txBody>
      </p:sp>
      <p:sp>
        <p:nvSpPr>
          <p:cNvPr id="16" name="TextBox 15"/>
          <p:cNvSpPr txBox="1"/>
          <p:nvPr/>
        </p:nvSpPr>
        <p:spPr>
          <a:xfrm>
            <a:off x="8491269" y="2986888"/>
            <a:ext cx="2621280" cy="579120"/>
          </a:xfrm>
          <a:prstGeom prst="rect">
            <a:avLst/>
          </a:prstGeom>
          <a:noFill/>
        </p:spPr>
        <p:txBody>
          <a:bodyPr rtlCol="0" wrap="none">
            <a:spAutoFit/>
          </a:bodyPr>
          <a:lstStyle/>
          <a:p>
            <a:r>
              <a:rPr altLang="en-US" b="1" lang="zh-CN" smtClean="0" sz="3200">
                <a:solidFill>
                  <a:srgbClr val="0070C0"/>
                </a:solidFill>
                <a:latin charset="-122" panose="020b0503020204020204" pitchFamily="34" typeface="微软雅黑"/>
                <a:ea charset="-122" panose="020b0503020204020204" pitchFamily="34" typeface="微软雅黑"/>
              </a:rPr>
              <a:t>创新引领未来</a:t>
            </a:r>
          </a:p>
        </p:txBody>
      </p:sp>
      <p:sp>
        <p:nvSpPr>
          <p:cNvPr id="17" name="矩形 16"/>
          <p:cNvSpPr/>
          <p:nvPr/>
        </p:nvSpPr>
        <p:spPr>
          <a:xfrm>
            <a:off x="6313612" y="3600695"/>
            <a:ext cx="4680519" cy="2286000"/>
          </a:xfrm>
          <a:prstGeom prst="rect">
            <a:avLst/>
          </a:prstGeom>
        </p:spPr>
        <p:txBody>
          <a:bodyPr wrap="square">
            <a:spAutoFit/>
          </a:bodyPr>
          <a:lstStyle/>
          <a:p>
            <a:pPr algn="l" defTabSz="914400" eaLnBrk="1" fontAlgn="auto" hangingPunct="1" indent="0" latinLnBrk="1" lvl="0" marL="0" marR="0">
              <a:lnSpc>
                <a:spcPct val="150000"/>
              </a:lnSpc>
              <a:spcBef>
                <a:spcPct val="0"/>
              </a:spcBef>
              <a:spcAft>
                <a:spcPct val="0"/>
              </a:spcAft>
              <a:buClrTx/>
              <a:buSzTx/>
              <a:buFontTx/>
              <a:buNone/>
              <a:defRPr/>
            </a:pPr>
            <a:r>
              <a:rPr altLang="en-US" b="0" baseline="0" cap="none" i="0" kern="0" kumimoji="0" lang="zh-CN" noProof="0" normalizeH="0" smtClean="0" spc="0" strike="noStrike" sz="12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rPr>
              <a:t>     企业文化是指拥有共同目标，并且具有不同能力的一小群人有意识的协调行为或力的系统，是一种应用广泛、灵活的组织形式。</a:t>
            </a:r>
          </a:p>
          <a:p>
            <a:pPr algn="l" defTabSz="914400" eaLnBrk="1" fontAlgn="auto" hangingPunct="1" indent="0" latinLnBrk="1" lvl="0" marL="0" marR="0">
              <a:lnSpc>
                <a:spcPct val="150000"/>
              </a:lnSpc>
              <a:spcBef>
                <a:spcPct val="0"/>
              </a:spcBef>
              <a:spcAft>
                <a:spcPct val="0"/>
              </a:spcAft>
              <a:buClrTx/>
              <a:buSzTx/>
              <a:buFontTx/>
              <a:buNone/>
              <a:defRPr/>
            </a:pPr>
            <a:r>
              <a:rPr altLang="en-US" b="0" baseline="0" cap="none" i="0" kern="0" kumimoji="0" lang="zh-CN" noProof="0" normalizeH="0" smtClean="0" spc="0" strike="noStrike" sz="12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rPr>
              <a:t> </a:t>
            </a:r>
          </a:p>
          <a:p>
            <a:pPr algn="l" defTabSz="914400" eaLnBrk="1" fontAlgn="auto" hangingPunct="1" indent="0" latinLnBrk="1" lvl="0" marL="0" marR="0">
              <a:lnSpc>
                <a:spcPct val="150000"/>
              </a:lnSpc>
              <a:spcBef>
                <a:spcPct val="0"/>
              </a:spcBef>
              <a:spcAft>
                <a:spcPct val="0"/>
              </a:spcAft>
              <a:buClrTx/>
              <a:buSzTx/>
              <a:buFontTx/>
              <a:buNone/>
              <a:defRPr/>
            </a:pPr>
            <a:r>
              <a:rPr altLang="en-US" b="0" baseline="0" cap="none" i="0" kern="0" kumimoji="0" lang="zh-CN" noProof="0" normalizeH="0" smtClean="0" spc="0" strike="noStrike" sz="1200" u="none">
                <a:ln>
                  <a:noFill/>
                </a:ln>
                <a:solidFill>
                  <a:schemeClr val="tx1">
                    <a:lumMod val="50000"/>
                    <a:lumOff val="50000"/>
                  </a:schemeClr>
                </a:solidFill>
                <a:effectLst/>
                <a:uLnTx/>
                <a:uFillTx/>
                <a:latin charset="-122" panose="020b0503020204020204" pitchFamily="34" typeface="微软雅黑"/>
                <a:ea charset="-122" panose="020b0503020204020204" pitchFamily="34" typeface="微软雅黑"/>
              </a:rPr>
              <a:t>     对于大学生创业团队，可以说由一群具有创新意识、拥有共同目标、有着不同专业知识背景的朝气蓬勃的年轻人组成的一个不可分割的整体。</a:t>
            </a:r>
          </a:p>
        </p:txBody>
      </p:sp>
    </p:spTree>
    <p:extLst>
      <p:ext uri="{BB962C8B-B14F-4D97-AF65-F5344CB8AC3E}">
        <p14:creationId val="3757581156"/>
      </p:ext>
    </p:extLst>
  </p:cSld>
  <p:clrMapOvr>
    <a:masterClrMapping/>
  </p:clrMapOvr>
  <mc:AlternateContent>
    <mc:Choice Requires="p14">
      <p:transition p14:dur="110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250" id="7"/>
                                        <p:tgtEl>
                                          <p:spTgt spid="9"/>
                                        </p:tgtEl>
                                      </p:cBhvr>
                                    </p:animEffect>
                                    <p:anim calcmode="lin" valueType="num">
                                      <p:cBhvr>
                                        <p:cTn dur="250" fill="hold" id="8"/>
                                        <p:tgtEl>
                                          <p:spTgt spid="9"/>
                                        </p:tgtEl>
                                        <p:attrNameLst>
                                          <p:attrName>ppt_x</p:attrName>
                                        </p:attrNameLst>
                                      </p:cBhvr>
                                      <p:tavLst>
                                        <p:tav tm="0">
                                          <p:val>
                                            <p:strVal val="#ppt_x"/>
                                          </p:val>
                                        </p:tav>
                                        <p:tav tm="100000">
                                          <p:val>
                                            <p:strVal val="#ppt_x"/>
                                          </p:val>
                                        </p:tav>
                                      </p:tavLst>
                                    </p:anim>
                                    <p:anim calcmode="lin" valueType="num">
                                      <p:cBhvr>
                                        <p:cTn dur="25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250"/>
                            </p:stCondLst>
                            <p:childTnLst>
                              <p:par>
                                <p:cTn fill="hold" grpId="0" id="11" nodeType="afterEffect" presetClass="entr" presetID="12" presetSubtype="4">
                                  <p:stCondLst>
                                    <p:cond delay="0"/>
                                  </p:stCondLst>
                                  <p:childTnLst>
                                    <p:set>
                                      <p:cBhvr>
                                        <p:cTn dur="1" fill="hold" id="12">
                                          <p:stCondLst>
                                            <p:cond delay="0"/>
                                          </p:stCondLst>
                                        </p:cTn>
                                        <p:tgtEl>
                                          <p:spTgt spid="14"/>
                                        </p:tgtEl>
                                        <p:attrNameLst>
                                          <p:attrName>style.visibility</p:attrName>
                                        </p:attrNameLst>
                                      </p:cBhvr>
                                      <p:to>
                                        <p:strVal val="visible"/>
                                      </p:to>
                                    </p:set>
                                    <p:anim calcmode="lin" valueType="num">
                                      <p:cBhvr additive="base">
                                        <p:cTn dur="250" id="13"/>
                                        <p:tgtEl>
                                          <p:spTgt spid="14"/>
                                        </p:tgtEl>
                                        <p:attrNameLst>
                                          <p:attrName>ppt_y</p:attrName>
                                        </p:attrNameLst>
                                      </p:cBhvr>
                                      <p:tavLst>
                                        <p:tav tm="0">
                                          <p:val>
                                            <p:strVal val="#ppt_y+#ppt_h*1.125000"/>
                                          </p:val>
                                        </p:tav>
                                        <p:tav tm="100000">
                                          <p:val>
                                            <p:strVal val="#ppt_y"/>
                                          </p:val>
                                        </p:tav>
                                      </p:tavLst>
                                    </p:anim>
                                    <p:animEffect filter="wipe(up)" transition="in">
                                      <p:cBhvr>
                                        <p:cTn dur="250" id="14"/>
                                        <p:tgtEl>
                                          <p:spTgt spid="14"/>
                                        </p:tgtEl>
                                      </p:cBhvr>
                                    </p:animEffect>
                                  </p:childTnLst>
                                </p:cTn>
                              </p:par>
                              <p:par>
                                <p:cTn decel="100000" fill="hold" grpId="0" id="15" nodeType="withEffect" presetClass="entr" presetID="2" presetSubtype="1">
                                  <p:stCondLst>
                                    <p:cond delay="250"/>
                                  </p:stCondLst>
                                  <p:childTnLst>
                                    <p:set>
                                      <p:cBhvr>
                                        <p:cTn dur="1" fill="hold" id="16">
                                          <p:stCondLst>
                                            <p:cond delay="0"/>
                                          </p:stCondLst>
                                        </p:cTn>
                                        <p:tgtEl>
                                          <p:spTgt spid="15"/>
                                        </p:tgtEl>
                                        <p:attrNameLst>
                                          <p:attrName>style.visibility</p:attrName>
                                        </p:attrNameLst>
                                      </p:cBhvr>
                                      <p:to>
                                        <p:strVal val="visible"/>
                                      </p:to>
                                    </p:set>
                                    <p:anim calcmode="lin" valueType="num">
                                      <p:cBhvr additive="base">
                                        <p:cTn dur="500" fill="hold" id="17"/>
                                        <p:tgtEl>
                                          <p:spTgt spid="15"/>
                                        </p:tgtEl>
                                        <p:attrNameLst>
                                          <p:attrName>ppt_x</p:attrName>
                                        </p:attrNameLst>
                                      </p:cBhvr>
                                      <p:tavLst>
                                        <p:tav tm="0">
                                          <p:val>
                                            <p:strVal val="#ppt_x"/>
                                          </p:val>
                                        </p:tav>
                                        <p:tav tm="100000">
                                          <p:val>
                                            <p:strVal val="#ppt_x"/>
                                          </p:val>
                                        </p:tav>
                                      </p:tavLst>
                                    </p:anim>
                                    <p:anim calcmode="lin" valueType="num">
                                      <p:cBhvr additive="base">
                                        <p:cTn dur="500" fill="hold" id="18"/>
                                        <p:tgtEl>
                                          <p:spTgt spid="15"/>
                                        </p:tgtEl>
                                        <p:attrNameLst>
                                          <p:attrName>ppt_y</p:attrName>
                                        </p:attrNameLst>
                                      </p:cBhvr>
                                      <p:tavLst>
                                        <p:tav tm="0">
                                          <p:val>
                                            <p:strVal val="0-#ppt_h/2"/>
                                          </p:val>
                                        </p:tav>
                                        <p:tav tm="100000">
                                          <p:val>
                                            <p:strVal val="#ppt_y"/>
                                          </p:val>
                                        </p:tav>
                                      </p:tavLst>
                                    </p:anim>
                                  </p:childTnLst>
                                </p:cTn>
                              </p:par>
                            </p:childTnLst>
                          </p:cTn>
                        </p:par>
                        <p:par>
                          <p:cTn fill="hold" id="19" nodeType="afterGroup">
                            <p:stCondLst>
                              <p:cond delay="1000"/>
                            </p:stCondLst>
                            <p:childTnLst>
                              <p:par>
                                <p:cTn fill="hold" id="20" nodeType="after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250"/>
                                  </p:stCondLst>
                                  <p:childTnLst>
                                    <p:set>
                                      <p:cBhvr>
                                        <p:cTn dur="1" fill="hold" id="26">
                                          <p:stCondLst>
                                            <p:cond delay="0"/>
                                          </p:stCondLst>
                                        </p:cTn>
                                        <p:tgtEl>
                                          <p:spTgt spid="8"/>
                                        </p:tgtEl>
                                        <p:attrNameLst>
                                          <p:attrName>style.visibility</p:attrName>
                                        </p:attrNameLst>
                                      </p:cBhvr>
                                      <p:to>
                                        <p:strVal val="visible"/>
                                      </p:to>
                                    </p:set>
                                    <p:animEffect filter="fade" transition="in">
                                      <p:cBhvr>
                                        <p:cTn dur="1000" id="27"/>
                                        <p:tgtEl>
                                          <p:spTgt spid="8"/>
                                        </p:tgtEl>
                                      </p:cBhvr>
                                    </p:animEffect>
                                    <p:anim calcmode="lin" valueType="num">
                                      <p:cBhvr>
                                        <p:cTn dur="1000" fill="hold" id="28"/>
                                        <p:tgtEl>
                                          <p:spTgt spid="8"/>
                                        </p:tgtEl>
                                        <p:attrNameLst>
                                          <p:attrName>ppt_x</p:attrName>
                                        </p:attrNameLst>
                                      </p:cBhvr>
                                      <p:tavLst>
                                        <p:tav tm="0">
                                          <p:val>
                                            <p:strVal val="#ppt_x"/>
                                          </p:val>
                                        </p:tav>
                                        <p:tav tm="100000">
                                          <p:val>
                                            <p:strVal val="#ppt_x"/>
                                          </p:val>
                                        </p:tav>
                                      </p:tavLst>
                                    </p:anim>
                                    <p:anim calcmode="lin" valueType="num">
                                      <p:cBhvr>
                                        <p:cTn dur="1000" fill="hold" id="29"/>
                                        <p:tgtEl>
                                          <p:spTgt spid="8"/>
                                        </p:tgtEl>
                                        <p:attrNameLst>
                                          <p:attrName>ppt_y</p:attrName>
                                        </p:attrNameLst>
                                      </p:cBhvr>
                                      <p:tavLst>
                                        <p:tav tm="0">
                                          <p:val>
                                            <p:strVal val="#ppt_y+.1"/>
                                          </p:val>
                                        </p:tav>
                                        <p:tav tm="100000">
                                          <p:val>
                                            <p:strVal val="#ppt_y"/>
                                          </p:val>
                                        </p:tav>
                                      </p:tavLst>
                                    </p:anim>
                                  </p:childTnLst>
                                </p:cTn>
                              </p:par>
                              <p:par>
                                <p:cTn fill="hold" grpId="0" id="30" nodeType="withEffect" presetClass="entr" presetID="2" presetSubtype="8">
                                  <p:stCondLst>
                                    <p:cond delay="0"/>
                                  </p:stCondLst>
                                  <p:childTnLst>
                                    <p:set>
                                      <p:cBhvr>
                                        <p:cTn dur="1" fill="hold" id="31">
                                          <p:stCondLst>
                                            <p:cond delay="0"/>
                                          </p:stCondLst>
                                        </p:cTn>
                                        <p:tgtEl>
                                          <p:spTgt spid="12"/>
                                        </p:tgtEl>
                                        <p:attrNameLst>
                                          <p:attrName>style.visibility</p:attrName>
                                        </p:attrNameLst>
                                      </p:cBhvr>
                                      <p:to>
                                        <p:strVal val="visible"/>
                                      </p:to>
                                    </p:set>
                                    <p:anim calcmode="lin" valueType="num">
                                      <p:cBhvr additive="base">
                                        <p:cTn dur="500" fill="hold" id="32"/>
                                        <p:tgtEl>
                                          <p:spTgt spid="12"/>
                                        </p:tgtEl>
                                        <p:attrNameLst>
                                          <p:attrName>ppt_x</p:attrName>
                                        </p:attrNameLst>
                                      </p:cBhvr>
                                      <p:tavLst>
                                        <p:tav tm="0">
                                          <p:val>
                                            <p:strVal val="0-#ppt_w/2"/>
                                          </p:val>
                                        </p:tav>
                                        <p:tav tm="100000">
                                          <p:val>
                                            <p:strVal val="#ppt_x"/>
                                          </p:val>
                                        </p:tav>
                                      </p:tavLst>
                                    </p:anim>
                                    <p:anim calcmode="lin" valueType="num">
                                      <p:cBhvr additive="base">
                                        <p:cTn dur="500" fill="hold" id="33"/>
                                        <p:tgtEl>
                                          <p:spTgt spid="12"/>
                                        </p:tgtEl>
                                        <p:attrNameLst>
                                          <p:attrName>ppt_y</p:attrName>
                                        </p:attrNameLst>
                                      </p:cBhvr>
                                      <p:tavLst>
                                        <p:tav tm="0">
                                          <p:val>
                                            <p:strVal val="#ppt_y"/>
                                          </p:val>
                                        </p:tav>
                                        <p:tav tm="100000">
                                          <p:val>
                                            <p:strVal val="#ppt_y"/>
                                          </p:val>
                                        </p:tav>
                                      </p:tavLst>
                                    </p:anim>
                                  </p:childTnLst>
                                </p:cTn>
                              </p:par>
                            </p:childTnLst>
                          </p:cTn>
                        </p:par>
                        <p:par>
                          <p:cTn fill="hold" id="34" nodeType="afterGroup">
                            <p:stCondLst>
                              <p:cond delay="2250"/>
                            </p:stCondLst>
                            <p:childTnLst>
                              <p:par>
                                <p:cTn fill="hold" grpId="0" id="35" nodeType="afterEffect" presetClass="entr" presetID="56" presetSubtype="0">
                                  <p:stCondLst>
                                    <p:cond delay="0"/>
                                  </p:stCondLst>
                                  <p:iterate type="lt">
                                    <p:tmPct val="10000"/>
                                  </p:iterate>
                                  <p:childTnLst>
                                    <p:set>
                                      <p:cBhvr>
                                        <p:cTn dur="1" fill="hold" id="36">
                                          <p:stCondLst>
                                            <p:cond delay="0"/>
                                          </p:stCondLst>
                                        </p:cTn>
                                        <p:tgtEl>
                                          <p:spTgt spid="13"/>
                                        </p:tgtEl>
                                        <p:attrNameLst>
                                          <p:attrName>style.visibility</p:attrName>
                                        </p:attrNameLst>
                                      </p:cBhvr>
                                      <p:to>
                                        <p:strVal val="visible"/>
                                      </p:to>
                                    </p:set>
                                    <p:anim by="(-#ppt_w*2)" calcmode="lin" valueType="num">
                                      <p:cBhvr rctx="PPT">
                                        <p:cTn autoRev="1" dur="500" fill="hold" id="37">
                                          <p:stCondLst>
                                            <p:cond delay="0"/>
                                          </p:stCondLst>
                                        </p:cTn>
                                        <p:tgtEl>
                                          <p:spTgt spid="13"/>
                                        </p:tgtEl>
                                        <p:attrNameLst>
                                          <p:attrName>ppt_w</p:attrName>
                                        </p:attrNameLst>
                                      </p:cBhvr>
                                    </p:anim>
                                    <p:anim by="(#ppt_w*0.50)" calcmode="lin" valueType="num">
                                      <p:cBhvr>
                                        <p:cTn autoRev="1" decel="50000" dur="500" fill="hold" id="38">
                                          <p:stCondLst>
                                            <p:cond delay="0"/>
                                          </p:stCondLst>
                                        </p:cTn>
                                        <p:tgtEl>
                                          <p:spTgt spid="13"/>
                                        </p:tgtEl>
                                        <p:attrNameLst>
                                          <p:attrName>ppt_x</p:attrName>
                                        </p:attrNameLst>
                                      </p:cBhvr>
                                    </p:anim>
                                    <p:anim calcmode="lin" from="(-#ppt_h/2)" to="(#ppt_y)" valueType="num">
                                      <p:cBhvr>
                                        <p:cTn dur="1000" fill="hold" id="39">
                                          <p:stCondLst>
                                            <p:cond delay="0"/>
                                          </p:stCondLst>
                                        </p:cTn>
                                        <p:tgtEl>
                                          <p:spTgt spid="13"/>
                                        </p:tgtEl>
                                        <p:attrNameLst>
                                          <p:attrName>ppt_y</p:attrName>
                                        </p:attrNameLst>
                                      </p:cBhvr>
                                    </p:anim>
                                    <p:animRot by="21600000">
                                      <p:cBhvr>
                                        <p:cTn dur="1000" fill="hold" id="40">
                                          <p:stCondLst>
                                            <p:cond delay="0"/>
                                          </p:stCondLst>
                                        </p:cTn>
                                        <p:tgtEl>
                                          <p:spTgt spid="13"/>
                                        </p:tgtEl>
                                        <p:attrNameLst>
                                          <p:attrName>r</p:attrName>
                                        </p:attrNameLst>
                                      </p:cBhvr>
                                    </p:animRot>
                                  </p:childTnLst>
                                </p:cTn>
                              </p:par>
                            </p:childTnLst>
                          </p:cTn>
                        </p:par>
                        <p:par>
                          <p:cTn fill="hold" id="41" nodeType="afterGroup">
                            <p:stCondLst>
                              <p:cond delay="3250"/>
                            </p:stCondLst>
                            <p:childTnLst>
                              <p:par>
                                <p:cTn fill="hold" grpId="0" id="42" nodeType="afterEffect" presetClass="entr" presetID="56" presetSubtype="0">
                                  <p:stCondLst>
                                    <p:cond delay="0"/>
                                  </p:stCondLst>
                                  <p:iterate type="lt">
                                    <p:tmPct val="10000"/>
                                  </p:iterate>
                                  <p:childTnLst>
                                    <p:set>
                                      <p:cBhvr>
                                        <p:cTn dur="1" fill="hold" id="43">
                                          <p:stCondLst>
                                            <p:cond delay="0"/>
                                          </p:stCondLst>
                                        </p:cTn>
                                        <p:tgtEl>
                                          <p:spTgt spid="16"/>
                                        </p:tgtEl>
                                        <p:attrNameLst>
                                          <p:attrName>style.visibility</p:attrName>
                                        </p:attrNameLst>
                                      </p:cBhvr>
                                      <p:to>
                                        <p:strVal val="visible"/>
                                      </p:to>
                                    </p:set>
                                    <p:anim by="(-#ppt_w*2)" calcmode="lin" valueType="num">
                                      <p:cBhvr rctx="PPT">
                                        <p:cTn autoRev="1" dur="500" fill="hold" id="44">
                                          <p:stCondLst>
                                            <p:cond delay="0"/>
                                          </p:stCondLst>
                                        </p:cTn>
                                        <p:tgtEl>
                                          <p:spTgt spid="16"/>
                                        </p:tgtEl>
                                        <p:attrNameLst>
                                          <p:attrName>ppt_w</p:attrName>
                                        </p:attrNameLst>
                                      </p:cBhvr>
                                    </p:anim>
                                    <p:anim by="(#ppt_w*0.50)" calcmode="lin" valueType="num">
                                      <p:cBhvr>
                                        <p:cTn autoRev="1" decel="50000" dur="500" fill="hold" id="45">
                                          <p:stCondLst>
                                            <p:cond delay="0"/>
                                          </p:stCondLst>
                                        </p:cTn>
                                        <p:tgtEl>
                                          <p:spTgt spid="16"/>
                                        </p:tgtEl>
                                        <p:attrNameLst>
                                          <p:attrName>ppt_x</p:attrName>
                                        </p:attrNameLst>
                                      </p:cBhvr>
                                    </p:anim>
                                    <p:anim calcmode="lin" from="(-#ppt_h/2)" to="(#ppt_y)" valueType="num">
                                      <p:cBhvr>
                                        <p:cTn dur="1000" fill="hold" id="46">
                                          <p:stCondLst>
                                            <p:cond delay="0"/>
                                          </p:stCondLst>
                                        </p:cTn>
                                        <p:tgtEl>
                                          <p:spTgt spid="16"/>
                                        </p:tgtEl>
                                        <p:attrNameLst>
                                          <p:attrName>ppt_y</p:attrName>
                                        </p:attrNameLst>
                                      </p:cBhvr>
                                    </p:anim>
                                    <p:animRot by="21600000">
                                      <p:cBhvr>
                                        <p:cTn dur="1000" fill="hold" id="47">
                                          <p:stCondLst>
                                            <p:cond delay="0"/>
                                          </p:stCondLst>
                                        </p:cTn>
                                        <p:tgtEl>
                                          <p:spTgt spid="16"/>
                                        </p:tgtEl>
                                        <p:attrNameLst>
                                          <p:attrName>r</p:attrName>
                                        </p:attrNameLst>
                                      </p:cBhvr>
                                    </p:animRot>
                                  </p:childTnLst>
                                </p:cTn>
                              </p:par>
                            </p:childTnLst>
                          </p:cTn>
                        </p:par>
                        <p:par>
                          <p:cTn fill="hold" id="48" nodeType="afterGroup">
                            <p:stCondLst>
                              <p:cond delay="4250"/>
                            </p:stCondLst>
                            <p:childTnLst>
                              <p:par>
                                <p:cTn fill="hold" grpId="0" id="49" nodeType="afterEffect" presetClass="entr" presetID="22" presetSubtype="1">
                                  <p:stCondLst>
                                    <p:cond delay="0"/>
                                  </p:stCondLst>
                                  <p:childTnLst>
                                    <p:set>
                                      <p:cBhvr>
                                        <p:cTn dur="1" fill="hold" id="50">
                                          <p:stCondLst>
                                            <p:cond delay="0"/>
                                          </p:stCondLst>
                                        </p:cTn>
                                        <p:tgtEl>
                                          <p:spTgt spid="17"/>
                                        </p:tgtEl>
                                        <p:attrNameLst>
                                          <p:attrName>style.visibility</p:attrName>
                                        </p:attrNameLst>
                                      </p:cBhvr>
                                      <p:to>
                                        <p:strVal val="visible"/>
                                      </p:to>
                                    </p:set>
                                    <p:animEffect filter="wipe(up)" transition="in">
                                      <p:cBhvr>
                                        <p:cTn dur="1000" id="5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2"/>
      <p:bldP grpId="0" spid="13"/>
      <p:bldP grpId="0" spid="16"/>
      <p:bldP grpId="0" spid="17"/>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PA" val="v3.0.1"/>
</p:tagLst>
</file>

<file path=ppt/tags/tag11.xml><?xml version="1.0" encoding="utf-8"?>
<p:tagLst xmlns:p="http://schemas.openxmlformats.org/presentationml/2006/main">
  <p:tag name="PA" val="v3.0.1"/>
</p:tagLst>
</file>

<file path=ppt/tags/tag12.xml><?xml version="1.0" encoding="utf-8"?>
<p:tagLst xmlns:p="http://schemas.openxmlformats.org/presentationml/2006/main">
  <p:tag name="PA" val="v3.0.1"/>
</p:tagLst>
</file>

<file path=ppt/tags/tag13.xml><?xml version="1.0" encoding="utf-8"?>
<p:tagLst xmlns:p="http://schemas.openxmlformats.org/presentationml/2006/main">
  <p:tag name="PA" val="v3.0.1"/>
</p:tagLst>
</file>

<file path=ppt/tags/tag14.xml><?xml version="1.0" encoding="utf-8"?>
<p:tagLst xmlns:p="http://schemas.openxmlformats.org/presentationml/2006/main">
  <p:tag name="PA" val="v3.0.1"/>
</p:tagLst>
</file>

<file path=ppt/tags/tag15.xml><?xml version="1.0" encoding="utf-8"?>
<p:tagLst xmlns:p="http://schemas.openxmlformats.org/presentationml/2006/main">
  <p:tag name="PA" val="v3.0.1"/>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PA" val="v3.0.1"/>
</p:tagLst>
</file>

<file path=ppt/tags/tag8.xml><?xml version="1.0" encoding="utf-8"?>
<p:tagLst xmlns:p="http://schemas.openxmlformats.org/presentationml/2006/main">
  <p:tag name="PA" val="v3.0.1"/>
</p:tagLst>
</file>

<file path=ppt/tags/tag9.xml><?xml version="1.0" encoding="utf-8"?>
<p:tagLst xmlns:p="http://schemas.openxmlformats.org/presentationml/2006/main">
  <p:tag name="PA" val="v3.0.1"/>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自定义</PresentationFormat>
  <Paragraphs>261</Paragraphs>
  <Slides>32</Slides>
  <Notes>32</Notes>
  <TotalTime>672</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32</vt:i4>
      </vt:variant>
    </vt:vector>
  </HeadingPairs>
  <TitlesOfParts>
    <vt:vector baseType="lpstr" size="49">
      <vt:lpstr>Arial</vt:lpstr>
      <vt:lpstr>Calibri</vt:lpstr>
      <vt:lpstr>Impact MT Std</vt:lpstr>
      <vt:lpstr>微软雅黑</vt:lpstr>
      <vt:lpstr>宋体</vt:lpstr>
      <vt:lpstr>方正兰亭黑_GBK</vt:lpstr>
      <vt:lpstr>Gill Sans</vt:lpstr>
      <vt:lpstr>Roboto condensed</vt:lpstr>
      <vt:lpstr>Lato Regular</vt:lpstr>
      <vt:lpstr>Bebas Neue</vt:lpstr>
      <vt:lpstr>Open Sans Condensed</vt:lpstr>
      <vt:lpstr>方正兰亭细黑_GBK_M</vt:lpstr>
      <vt:lpstr>方正正纤黑简体</vt:lpstr>
      <vt:lpstr>LiHei Pro</vt:lpstr>
      <vt:lpstr>Lato Light</vt:lpstr>
      <vt:lpstr>方正兰亭黑简体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2016-03-04T02:23:24Z</dcterms:created>
  <cp:lastModifiedBy>优品PPT</cp:lastModifiedBy>
  <dcterms:modified xsi:type="dcterms:W3CDTF">2021-08-20T11:24:19Z</dcterms:modified>
  <cp:revision>201</cp:revision>
  <dc:title>PowerPoint 演示文稿</dc:title>
</cp:coreProperties>
</file>