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59" r:id="rId4"/>
    <p:sldId id="260" r:id="rId5"/>
    <p:sldId id="261" r:id="rId6"/>
    <p:sldId id="262" r:id="rId7"/>
    <p:sldId id="269" r:id="rId8"/>
  </p:sldIdLst>
  <p:sldSz cx="9144000" cy="5143500" type="screen16x9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 pos="22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5" d="100"/>
          <a:sy n="115" d="100"/>
        </p:scale>
        <p:origin x="282" y="84"/>
      </p:cViewPr>
      <p:guideLst>
        <p:guide orient="horz" pos="3239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tags/tag1.xml" Type="http://schemas.openxmlformats.org/officeDocument/2006/relationships/tag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png" Type="http://schemas.openxmlformats.org/officeDocument/2006/relationships/image"/><Relationship Id="rId3" Target="../media/image8.png" Type="http://schemas.openxmlformats.org/officeDocument/2006/relationships/image"/><Relationship Id="rId4" Target="../media/image9.png" Type="http://schemas.openxmlformats.org/officeDocument/2006/relationships/image"/><Relationship Id="rId5" Target="../media/image10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png" Type="http://schemas.openxmlformats.org/officeDocument/2006/relationships/image"/><Relationship Id="rId3" Target="../media/image11.pn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3.png" Type="http://schemas.openxmlformats.org/officeDocument/2006/relationships/image"/><Relationship Id="rId3" Target="../media/image14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png" Type="http://schemas.openxmlformats.org/officeDocument/2006/relationships/image"/><Relationship Id="rId3" Target="../media/image15.png" Type="http://schemas.openxmlformats.org/officeDocument/2006/relationships/image"/><Relationship Id="rId4" Target="../media/image16.png" Type="http://schemas.openxmlformats.org/officeDocument/2006/relationships/image"/><Relationship Id="rId5" Target="../media/image17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8.jpeg" Type="http://schemas.openxmlformats.org/officeDocument/2006/relationships/image"/><Relationship Id="rId3" Target="../media/image19.png" Type="http://schemas.openxmlformats.org/officeDocument/2006/relationships/image"/><Relationship Id="rId4" Target="../media/image20.wdp" Type="http://schemas.microsoft.com/office/2007/relationships/hdphoto"/><Relationship Id="rId5" Target="../media/image21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hidden="1" id="18" name="组合 17"/>
          <p:cNvGrpSpPr/>
          <p:nvPr/>
        </p:nvGrpSpPr>
        <p:grpSpPr>
          <a:xfrm>
            <a:off x="3707904" y="2211391"/>
            <a:ext cx="252028" cy="864415"/>
            <a:chOff x="3779912" y="2211391"/>
            <a:chExt cx="252028" cy="864415"/>
          </a:xfrm>
        </p:grpSpPr>
        <p:sp>
          <p:nvSpPr>
            <p:cNvPr id="16" name="斜纹 15"/>
            <p:cNvSpPr/>
            <p:nvPr/>
          </p:nvSpPr>
          <p:spPr>
            <a:xfrm>
              <a:off x="3779912" y="2643758"/>
              <a:ext cx="252028" cy="432048"/>
            </a:xfrm>
            <a:prstGeom prst="diagStripe">
              <a:avLst>
                <a:gd fmla="val 69806" name="adj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" name="斜纹 16"/>
            <p:cNvSpPr/>
            <p:nvPr/>
          </p:nvSpPr>
          <p:spPr>
            <a:xfrm flipV="1">
              <a:off x="3779912" y="2211391"/>
              <a:ext cx="252028" cy="432048"/>
            </a:xfrm>
            <a:prstGeom prst="diagStripe">
              <a:avLst>
                <a:gd fmla="val 69806" name="adj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92175" y="1707654"/>
            <a:ext cx="2700305" cy="177378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6752336" y="3075806"/>
            <a:ext cx="1822923" cy="501971"/>
            <a:chOff x="3367965" y="3420466"/>
            <a:chExt cx="1822923" cy="501971"/>
          </a:xfrm>
        </p:grpSpPr>
        <p:sp>
          <p:nvSpPr>
            <p:cNvPr id="4" name="TextBox 3"/>
            <p:cNvSpPr txBox="1"/>
            <p:nvPr/>
          </p:nvSpPr>
          <p:spPr>
            <a:xfrm>
              <a:off x="3367966" y="3709077"/>
              <a:ext cx="1800200" cy="213360"/>
            </a:xfrm>
            <a:prstGeom prst="rect">
              <a:avLst/>
            </a:prstGeom>
            <a:solidFill>
              <a:schemeClr val="tx1">
                <a:lumMod val="95000"/>
                <a:lumOff val="5000"/>
                <a:alpha val="54000"/>
              </a:schemeClr>
            </a:solidFill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mtClean="0" sz="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最后我们没能如愿走到始点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07909" y="3420466"/>
              <a:ext cx="1482978" cy="304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en-US" lang="zh-CN" sz="1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也许只差那一点</a:t>
              </a:r>
            </a:p>
          </p:txBody>
        </p:sp>
      </p:grpSp>
      <p:sp>
        <p:nvSpPr>
          <p:cNvPr id="14" name="椭圆 13"/>
          <p:cNvSpPr/>
          <p:nvPr/>
        </p:nvSpPr>
        <p:spPr>
          <a:xfrm>
            <a:off x="6068391" y="2279223"/>
            <a:ext cx="447820" cy="447820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latin typeface="+mj-lt"/>
                <a:ea charset="-122" pitchFamily="34" typeface="微软雅黑"/>
              </a:rPr>
              <a:t>1</a:t>
            </a: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6287129" y="2727919"/>
            <a:ext cx="0" cy="25202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图片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172400" y="2643758"/>
            <a:ext cx="72305" cy="232137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280263" y="2643758"/>
            <a:ext cx="72305" cy="232137"/>
          </a:xfrm>
          <a:prstGeom prst="rect">
            <a:avLst/>
          </a:prstGeom>
        </p:spPr>
      </p:pic>
      <p:sp>
        <p:nvSpPr>
          <p:cNvPr id="38" name="任意多边形 37"/>
          <p:cNvSpPr/>
          <p:nvPr/>
        </p:nvSpPr>
        <p:spPr>
          <a:xfrm>
            <a:off x="7990910" y="2188617"/>
            <a:ext cx="361658" cy="273445"/>
          </a:xfrm>
          <a:custGeom>
            <a:gdLst>
              <a:gd fmla="*/ 3535157 w 6345665" name="connsiteX0"/>
              <a:gd fmla="*/ 2310721 h 4797879" name="connsiteY0"/>
              <a:gd fmla="*/ 6100072 w 6345665" name="connsiteX1"/>
              <a:gd fmla="*/ 3421584 h 4797879" name="connsiteY1"/>
              <a:gd fmla="*/ 6221788 w 6345665" name="connsiteX2"/>
              <a:gd fmla="*/ 4392261 h 4797879" name="connsiteY2"/>
              <a:gd fmla="*/ 5915970 w 6345665" name="connsiteX3"/>
              <a:gd fmla="*/ 4787221 h 4797879" name="connsiteY3"/>
              <a:gd fmla="*/ 2848628 w 6345665" name="connsiteX4"/>
              <a:gd fmla="*/ 3615863 h 4797879" name="connsiteY4"/>
              <a:gd fmla="*/ 1924631 w 6345665" name="connsiteX5"/>
              <a:gd fmla="*/ 2587019 h 4797879" name="connsiteY5"/>
              <a:gd fmla="*/ 0 w 6345665" name="connsiteX6"/>
              <a:gd fmla="*/ 239361 h 4797879" name="connsiteY6"/>
              <a:gd fmla="*/ 197044 w 6345665" name="connsiteX7"/>
              <a:gd fmla="*/ 0 h 4797879" name="connsiteY7"/>
              <a:gd fmla="*/ 3535157 w 6345665" name="connsiteX8"/>
              <a:gd fmla="*/ 2310721 h 4797879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4797879" w="6345665">
                <a:moveTo>
                  <a:pt x="3535157" y="2310721"/>
                </a:moveTo>
                <a:cubicBezTo>
                  <a:pt x="4609737" y="2601778"/>
                  <a:pt x="5652300" y="3074661"/>
                  <a:pt x="6100072" y="3421584"/>
                </a:cubicBezTo>
                <a:cubicBezTo>
                  <a:pt x="6547844" y="3768507"/>
                  <a:pt x="6252472" y="4164655"/>
                  <a:pt x="6221788" y="4392261"/>
                </a:cubicBezTo>
                <a:cubicBezTo>
                  <a:pt x="6191104" y="4619867"/>
                  <a:pt x="6352521" y="4714196"/>
                  <a:pt x="5915970" y="4787221"/>
                </a:cubicBezTo>
                <a:cubicBezTo>
                  <a:pt x="4613881" y="4909107"/>
                  <a:pt x="3323060" y="3952316"/>
                  <a:pt x="2848628" y="3615863"/>
                </a:cubicBezTo>
                <a:cubicBezTo>
                  <a:pt x="2464938" y="3328271"/>
                  <a:pt x="2399402" y="3149769"/>
                  <a:pt x="1924631" y="2587019"/>
                </a:cubicBezTo>
                <a:cubicBezTo>
                  <a:pt x="1449860" y="2024269"/>
                  <a:pt x="406400" y="855311"/>
                  <a:pt x="0" y="239361"/>
                </a:cubicBezTo>
                <a:cubicBezTo>
                  <a:pt x="47310" y="35240"/>
                  <a:pt x="58919" y="23243"/>
                  <a:pt x="197044" y="0"/>
                </a:cubicBezTo>
                <a:cubicBezTo>
                  <a:pt x="635315" y="242003"/>
                  <a:pt x="2628101" y="1782338"/>
                  <a:pt x="3535157" y="2310721"/>
                </a:cubicBezTo>
                <a:close/>
              </a:path>
            </a:pathLst>
          </a:custGeom>
          <a:noFill/>
          <a:ln w="127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0" name="直接连接符 39"/>
          <p:cNvCxnSpPr/>
          <p:nvPr/>
        </p:nvCxnSpPr>
        <p:spPr>
          <a:xfrm>
            <a:off x="6111671" y="2128815"/>
            <a:ext cx="94739" cy="169632"/>
          </a:xfrm>
          <a:prstGeom prst="line">
            <a:avLst/>
          </a:prstGeom>
          <a:ln>
            <a:solidFill>
              <a:schemeClr val="bg1"/>
            </a:solidFill>
            <a:headEnd len="sm" type="oval" w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186253920"/>
      </p:ext>
    </p:extLst>
  </p:cSld>
  <p:clrMapOvr>
    <a:masterClrMapping/>
  </p:clrMapOvr>
  <p:transition spd="slow">
    <p:push dir="u"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 l="-28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矩形 15"/>
          <p:cNvSpPr/>
          <p:nvPr/>
        </p:nvSpPr>
        <p:spPr>
          <a:xfrm rot="2913326">
            <a:off x="90555" y="-3590445"/>
            <a:ext cx="5114642" cy="9455257"/>
          </a:xfrm>
          <a:prstGeom prst="rect">
            <a:avLst/>
          </a:prstGeom>
          <a:gradFill flip="none" rotWithShape="1">
            <a:gsLst>
              <a:gs pos="44000">
                <a:schemeClr val="tx1">
                  <a:alpha val="82000"/>
                </a:schemeClr>
              </a:gs>
              <a:gs pos="0">
                <a:schemeClr val="tx1"/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TextBox 12"/>
          <p:cNvSpPr txBox="1"/>
          <p:nvPr/>
        </p:nvSpPr>
        <p:spPr>
          <a:xfrm>
            <a:off x="2367342" y="2291269"/>
            <a:ext cx="285480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从陌生走向陌生的旅途</a:t>
            </a:r>
          </a:p>
        </p:txBody>
      </p:sp>
      <p:sp>
        <p:nvSpPr>
          <p:cNvPr hidden="1" id="6" name="矩形 5"/>
          <p:cNvSpPr/>
          <p:nvPr/>
        </p:nvSpPr>
        <p:spPr>
          <a:xfrm>
            <a:off x="5058053" y="1851670"/>
            <a:ext cx="94488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6000">
                <a:solidFill>
                  <a:schemeClr val="bg2">
                    <a:lumMod val="75000"/>
                  </a:schemeClr>
                </a:solidFill>
                <a:latin charset="-122" pitchFamily="2" typeface="叶根友行书繁"/>
                <a:ea charset="-122" pitchFamily="2" typeface="叶根友行书繁"/>
              </a:rPr>
              <a:t>爱</a:t>
            </a:r>
          </a:p>
        </p:txBody>
      </p:sp>
      <p:sp>
        <p:nvSpPr>
          <p:cNvPr id="18" name="矩形 17"/>
          <p:cNvSpPr/>
          <p:nvPr/>
        </p:nvSpPr>
        <p:spPr>
          <a:xfrm>
            <a:off x="3898126" y="197480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chemeClr val="bg1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是两个人</a:t>
            </a:r>
          </a:p>
        </p:txBody>
      </p:sp>
      <p:sp>
        <p:nvSpPr>
          <p:cNvPr id="48" name="椭圆 47"/>
          <p:cNvSpPr/>
          <p:nvPr/>
        </p:nvSpPr>
        <p:spPr>
          <a:xfrm>
            <a:off x="6068396" y="2135591"/>
            <a:ext cx="447820" cy="447820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ea charset="-122" pitchFamily="34" typeface="微软雅黑"/>
              </a:rPr>
              <a:t>2</a:t>
            </a:r>
          </a:p>
        </p:txBody>
      </p:sp>
      <p:cxnSp>
        <p:nvCxnSpPr>
          <p:cNvPr id="50" name="直接连接符 49"/>
          <p:cNvCxnSpPr>
            <a:stCxn id="48" idx="0"/>
          </p:cNvCxnSpPr>
          <p:nvPr/>
        </p:nvCxnSpPr>
        <p:spPr>
          <a:xfrm flipH="1" flipV="1">
            <a:off x="6292306" y="-84995"/>
            <a:ext cx="0" cy="222058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H="1">
            <a:off x="4131824" y="2587090"/>
            <a:ext cx="2168368" cy="28173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图片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5879" l="72746" t="44112"/>
          <a:stretch>
            <a:fillRect/>
          </a:stretch>
        </p:blipFill>
        <p:spPr>
          <a:xfrm>
            <a:off x="2195736" y="2342225"/>
            <a:ext cx="164093" cy="165068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5879" l="72746" t="44112"/>
          <a:stretch>
            <a:fillRect/>
          </a:stretch>
        </p:blipFill>
        <p:spPr>
          <a:xfrm flipH="1" flipV="1">
            <a:off x="5017498" y="1982185"/>
            <a:ext cx="164093" cy="16506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89558" y="1664059"/>
            <a:ext cx="1682642" cy="1609483"/>
          </a:xfrm>
          <a:prstGeom prst="rect">
            <a:avLst/>
          </a:prstGeom>
        </p:spPr>
      </p:pic>
    </p:spTree>
    <p:extLst>
      <p:ext uri="{BB962C8B-B14F-4D97-AF65-F5344CB8AC3E}">
        <p14:creationId val="17314981"/>
      </p:ext>
    </p:extLst>
  </p:cSld>
  <p:clrMapOvr>
    <a:masterClrMapping/>
  </p:clrMapOvr>
  <p:transition spd="slow">
    <p:push dir="u"/>
  </p:transition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-2026"/>
            <a:ext cx="5760640" cy="5145526"/>
          </a:xfrm>
          <a:prstGeom prst="rect">
            <a:avLst/>
          </a:prstGeom>
          <a:gradFill flip="none" rotWithShape="1">
            <a:gsLst>
              <a:gs pos="61000">
                <a:schemeClr val="tx1">
                  <a:alpha val="82000"/>
                </a:schemeClr>
              </a:gs>
              <a:gs pos="0">
                <a:schemeClr val="tx1"/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2612012" y="1691882"/>
            <a:ext cx="447820" cy="447820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ea charset="-122" pitchFamily="34" typeface="微软雅黑"/>
              </a:rPr>
              <a:t>3</a:t>
            </a:r>
          </a:p>
        </p:txBody>
      </p:sp>
      <p:sp>
        <p:nvSpPr>
          <p:cNvPr id="24" name="矩形 23"/>
          <p:cNvSpPr/>
          <p:nvPr/>
        </p:nvSpPr>
        <p:spPr>
          <a:xfrm>
            <a:off x="3118773" y="1770370"/>
            <a:ext cx="868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mtClean="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坐一隅</a:t>
            </a:r>
          </a:p>
        </p:txBody>
      </p:sp>
      <p:sp>
        <p:nvSpPr>
          <p:cNvPr id="25" name="矩形 24"/>
          <p:cNvSpPr/>
          <p:nvPr/>
        </p:nvSpPr>
        <p:spPr>
          <a:xfrm>
            <a:off x="1507654" y="2461135"/>
            <a:ext cx="1325880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CN" lang="zh-CN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独自品味孤独的时候</a:t>
            </a:r>
          </a:p>
        </p:txBody>
      </p:sp>
      <p:sp>
        <p:nvSpPr>
          <p:cNvPr id="26" name="矩形 25"/>
          <p:cNvSpPr/>
          <p:nvPr/>
        </p:nvSpPr>
        <p:spPr>
          <a:xfrm>
            <a:off x="984528" y="2690504"/>
            <a:ext cx="1859280" cy="274320"/>
          </a:xfrm>
          <a:prstGeom prst="rect">
            <a:avLst/>
          </a:prstGeom>
          <a:solidFill>
            <a:schemeClr val="bg1">
              <a:alpha val="14000"/>
            </a:schemeClr>
          </a:solidFill>
        </p:spPr>
        <p:txBody>
          <a:bodyPr wrap="none">
            <a:spAutoFit/>
          </a:bodyPr>
          <a:lstStyle/>
          <a:p>
            <a:pPr algn="r"/>
            <a:r>
              <a:rPr altLang="zh-CN" b="1" lang="zh-CN" smtClean="0" sz="12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默默的感受心里那份惆怅</a:t>
            </a:r>
          </a:p>
        </p:txBody>
      </p:sp>
      <p:sp>
        <p:nvSpPr>
          <p:cNvPr hidden="1" id="27" name="矩形 26"/>
          <p:cNvSpPr/>
          <p:nvPr/>
        </p:nvSpPr>
        <p:spPr>
          <a:xfrm>
            <a:off x="1691680" y="1470219"/>
            <a:ext cx="868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5400">
                <a:solidFill>
                  <a:schemeClr val="bg1">
                    <a:lumMod val="95000"/>
                  </a:schemeClr>
                </a:solidFill>
                <a:latin charset="-122" pitchFamily="2" typeface="叶根友行书繁"/>
                <a:ea charset="-122" pitchFamily="2" typeface="叶根友行书繁"/>
              </a:rPr>
              <a:t>静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853333" y="2443949"/>
            <a:ext cx="167235" cy="536911"/>
          </a:xfrm>
          <a:prstGeom prst="rect">
            <a:avLst/>
          </a:prstGeom>
        </p:spPr>
      </p:pic>
      <p:cxnSp>
        <p:nvCxnSpPr>
          <p:cNvPr id="39" name="直接连接符 38"/>
          <p:cNvCxnSpPr>
            <a:endCxn id="6" idx="7"/>
          </p:cNvCxnSpPr>
          <p:nvPr/>
        </p:nvCxnSpPr>
        <p:spPr>
          <a:xfrm flipH="1">
            <a:off x="2994250" y="-884634"/>
            <a:ext cx="2009800" cy="26420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2823474" y="2139702"/>
            <a:ext cx="1676518" cy="30018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图片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008952" y="1881645"/>
            <a:ext cx="45719" cy="1467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74291" y="1304590"/>
            <a:ext cx="1511939" cy="1450974"/>
          </a:xfrm>
          <a:prstGeom prst="rect">
            <a:avLst/>
          </a:prstGeom>
        </p:spPr>
      </p:pic>
    </p:spTree>
    <p:extLst>
      <p:ext uri="{BB962C8B-B14F-4D97-AF65-F5344CB8AC3E}">
        <p14:creationId val="2796157134"/>
      </p:ext>
    </p:extLst>
  </p:cSld>
  <p:clrMapOvr>
    <a:masterClrMapping/>
  </p:clrMapOvr>
  <p:transition spd="slow">
    <p:push dir="u"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6110928" y="2936250"/>
            <a:ext cx="447820" cy="447820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ea charset="-122" pitchFamily="34" typeface="微软雅黑"/>
              </a:rPr>
              <a:t>4</a:t>
            </a: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6332853" y="3382888"/>
            <a:ext cx="0" cy="25202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6558748" y="3507854"/>
            <a:ext cx="1325620" cy="274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en-US" b="1" lang="zh-CN" sz="12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却没有结局</a:t>
            </a:r>
          </a:p>
        </p:txBody>
      </p:sp>
      <p:sp>
        <p:nvSpPr>
          <p:cNvPr hidden="1" id="11" name="矩形 10"/>
          <p:cNvSpPr/>
          <p:nvPr/>
        </p:nvSpPr>
        <p:spPr>
          <a:xfrm>
            <a:off x="6444207" y="2715766"/>
            <a:ext cx="15544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5400">
                <a:solidFill>
                  <a:schemeClr val="bg1">
                    <a:lumMod val="95000"/>
                  </a:schemeClr>
                </a:solidFill>
                <a:latin charset="-122" pitchFamily="2" typeface="叶根友行书繁"/>
                <a:ea charset="-122" pitchFamily="2" typeface="叶根友行书繁"/>
              </a:rPr>
              <a:t>美丽</a:t>
            </a:r>
          </a:p>
        </p:txBody>
      </p:sp>
      <p:sp>
        <p:nvSpPr>
          <p:cNvPr id="12" name="矩形 11"/>
          <p:cNvSpPr/>
          <p:nvPr/>
        </p:nvSpPr>
        <p:spPr>
          <a:xfrm>
            <a:off x="6660231" y="3723878"/>
            <a:ext cx="1685660" cy="320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zh-CN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就像悲剧  </a:t>
            </a:r>
          </a:p>
        </p:txBody>
      </p:sp>
      <p:sp>
        <p:nvSpPr>
          <p:cNvPr id="17" name="矩形 16"/>
          <p:cNvSpPr/>
          <p:nvPr/>
        </p:nvSpPr>
        <p:spPr>
          <a:xfrm>
            <a:off x="6634583" y="4048785"/>
            <a:ext cx="1452880" cy="320040"/>
          </a:xfrm>
          <a:prstGeom prst="rect">
            <a:avLst/>
          </a:prstGeom>
          <a:solidFill>
            <a:schemeClr val="bg1">
              <a:alpha val="18000"/>
            </a:schemeClr>
          </a:solidFill>
        </p:spPr>
        <p:txBody>
          <a:bodyPr wrap="none">
            <a:spAutoFit/>
          </a:bodyPr>
          <a:lstStyle/>
          <a:p>
            <a:pPr algn="dist">
              <a:lnSpc>
                <a:spcPct val="150000"/>
              </a:lnSpc>
            </a:pPr>
            <a:r>
              <a:rPr altLang="zh-CN" lang="zh-CN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总是比喜剧更让人难忘</a:t>
            </a:r>
          </a:p>
        </p:txBody>
      </p:sp>
      <p:sp>
        <p:nvSpPr>
          <p:cNvPr id="19" name="矩形 18"/>
          <p:cNvSpPr/>
          <p:nvPr/>
        </p:nvSpPr>
        <p:spPr>
          <a:xfrm>
            <a:off x="6660232" y="3854178"/>
            <a:ext cx="72008" cy="144016"/>
          </a:xfrm>
          <a:prstGeom prst="rect">
            <a:avLst/>
          </a:prstGeom>
          <a:solidFill>
            <a:srgbClr val="F8DF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217186" y="4048785"/>
            <a:ext cx="99230" cy="3185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316416" y="4048785"/>
            <a:ext cx="99230" cy="318580"/>
          </a:xfrm>
          <a:prstGeom prst="rect">
            <a:avLst/>
          </a:prstGeom>
        </p:spPr>
      </p:pic>
      <p:cxnSp>
        <p:nvCxnSpPr>
          <p:cNvPr id="23" name="直接连接符 22"/>
          <p:cNvCxnSpPr>
            <a:endCxn id="4" idx="1"/>
          </p:cNvCxnSpPr>
          <p:nvPr/>
        </p:nvCxnSpPr>
        <p:spPr>
          <a:xfrm>
            <a:off x="4499992" y="0"/>
            <a:ext cx="1676518" cy="30018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20744" y="2549421"/>
            <a:ext cx="2200847" cy="1450974"/>
          </a:xfrm>
          <a:prstGeom prst="rect">
            <a:avLst/>
          </a:prstGeom>
        </p:spPr>
      </p:pic>
    </p:spTree>
    <p:extLst>
      <p:ext uri="{BB962C8B-B14F-4D97-AF65-F5344CB8AC3E}">
        <p14:creationId val="2796157134"/>
      </p:ext>
    </p:extLst>
  </p:cSld>
  <p:clrMapOvr>
    <a:masterClrMapping/>
  </p:clrMapOvr>
  <p:transition spd="slow">
    <p:push dir="u"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连接符 1"/>
          <p:cNvCxnSpPr/>
          <p:nvPr/>
        </p:nvCxnSpPr>
        <p:spPr>
          <a:xfrm flipH="1">
            <a:off x="6332853" y="-20538"/>
            <a:ext cx="0" cy="25202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椭圆 2"/>
          <p:cNvSpPr/>
          <p:nvPr/>
        </p:nvSpPr>
        <p:spPr>
          <a:xfrm>
            <a:off x="6110928" y="2495582"/>
            <a:ext cx="447820" cy="447820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ea charset="-122" pitchFamily="34" typeface="微软雅黑"/>
              </a:rPr>
              <a:t>5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3733908" y="2936124"/>
            <a:ext cx="2583906" cy="3215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hidden="1" id="7" name="矩形 6"/>
          <p:cNvSpPr/>
          <p:nvPr/>
        </p:nvSpPr>
        <p:spPr>
          <a:xfrm>
            <a:off x="6660231" y="2211710"/>
            <a:ext cx="15544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5400">
                <a:solidFill>
                  <a:schemeClr val="bg1">
                    <a:lumMod val="95000"/>
                  </a:schemeClr>
                </a:solidFill>
                <a:latin charset="-122" pitchFamily="2" typeface="叶根友行书繁"/>
                <a:ea charset="-122" pitchFamily="2" typeface="叶根友行书繁"/>
              </a:rPr>
              <a:t>忘记</a:t>
            </a:r>
          </a:p>
        </p:txBody>
      </p:sp>
      <p:sp>
        <p:nvSpPr>
          <p:cNvPr id="9" name="矩形 8"/>
          <p:cNvSpPr/>
          <p:nvPr/>
        </p:nvSpPr>
        <p:spPr>
          <a:xfrm>
            <a:off x="6676999" y="3398972"/>
            <a:ext cx="2359496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mtClean="0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­那段记忆，我会藏在心里</a:t>
            </a:r>
          </a:p>
        </p:txBody>
      </p:sp>
      <p:sp>
        <p:nvSpPr>
          <p:cNvPr id="10" name="矩形 9"/>
          <p:cNvSpPr/>
          <p:nvPr/>
        </p:nvSpPr>
        <p:spPr>
          <a:xfrm>
            <a:off x="6678970" y="3135040"/>
            <a:ext cx="1236980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是一种所谓的成全 </a:t>
            </a:r>
          </a:p>
        </p:txBody>
      </p:sp>
      <p:sp>
        <p:nvSpPr>
          <p:cNvPr id="11" name="矩形 10"/>
          <p:cNvSpPr/>
          <p:nvPr/>
        </p:nvSpPr>
        <p:spPr>
          <a:xfrm>
            <a:off x="6678970" y="3662904"/>
            <a:ext cx="845358" cy="24384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wrap="square">
            <a:spAutoFit/>
          </a:bodyPr>
          <a:lstStyle/>
          <a:p>
            <a:r>
              <a:rPr altLang="en-US" lang="zh-CN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直到永远</a:t>
            </a:r>
          </a:p>
        </p:txBody>
      </p:sp>
      <p:cxnSp>
        <p:nvCxnSpPr>
          <p:cNvPr id="12" name="直接连接符 11"/>
          <p:cNvCxnSpPr/>
          <p:nvPr/>
        </p:nvCxnSpPr>
        <p:spPr>
          <a:xfrm flipH="1">
            <a:off x="6106392" y="3233852"/>
            <a:ext cx="453296" cy="564134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68000">
                  <a:schemeClr val="bg1">
                    <a:alpha val="52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6559688" y="3233852"/>
            <a:ext cx="0" cy="4900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6559688" y="3579862"/>
            <a:ext cx="0" cy="490026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67000">
                  <a:schemeClr val="bg1">
                    <a:alpha val="47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332853" y="2038187"/>
            <a:ext cx="2200847" cy="1450974"/>
          </a:xfrm>
          <a:prstGeom prst="rect">
            <a:avLst/>
          </a:prstGeom>
        </p:spPr>
      </p:pic>
    </p:spTree>
    <p:extLst>
      <p:ext uri="{BB962C8B-B14F-4D97-AF65-F5344CB8AC3E}">
        <p14:creationId val="2796157134"/>
      </p:ext>
    </p:extLst>
  </p:cSld>
  <p:clrMapOvr>
    <a:masterClrMapping/>
  </p:clrMapOvr>
  <p:transition spd="slow">
    <p:push dir="u"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>
            <a:off x="3927872" y="1762728"/>
            <a:ext cx="716136" cy="720080"/>
          </a:xfrm>
          <a:prstGeom prst="rect">
            <a:avLst/>
          </a:prstGeom>
          <a:solidFill>
            <a:srgbClr val="F8DF9A">
              <a:alpha val="41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" name="直接连接符 1"/>
          <p:cNvCxnSpPr/>
          <p:nvPr/>
        </p:nvCxnSpPr>
        <p:spPr>
          <a:xfrm flipH="1">
            <a:off x="3059832" y="-28633"/>
            <a:ext cx="1512168" cy="18819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椭圆 3"/>
          <p:cNvSpPr/>
          <p:nvPr/>
        </p:nvSpPr>
        <p:spPr>
          <a:xfrm>
            <a:off x="2728672" y="1828222"/>
            <a:ext cx="447820" cy="447820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ea charset="-122" pitchFamily="34" typeface="微软雅黑"/>
              </a:rPr>
              <a:t>6</a:t>
            </a:r>
          </a:p>
        </p:txBody>
      </p:sp>
      <p:sp>
        <p:nvSpPr>
          <p:cNvPr id="7" name="矩形 6"/>
          <p:cNvSpPr/>
          <p:nvPr/>
        </p:nvSpPr>
        <p:spPr>
          <a:xfrm>
            <a:off x="3593233" y="2518287"/>
            <a:ext cx="1071880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这只是一场闹剧</a:t>
            </a:r>
          </a:p>
        </p:txBody>
      </p:sp>
      <p:sp>
        <p:nvSpPr>
          <p:cNvPr hidden="1" id="8" name="矩形 7"/>
          <p:cNvSpPr/>
          <p:nvPr/>
        </p:nvSpPr>
        <p:spPr>
          <a:xfrm>
            <a:off x="3203848" y="1594957"/>
            <a:ext cx="15544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5400">
                <a:solidFill>
                  <a:schemeClr val="bg1">
                    <a:lumMod val="95000"/>
                  </a:schemeClr>
                </a:solidFill>
                <a:latin charset="-122" pitchFamily="2" typeface="叶根友行书繁"/>
                <a:ea charset="-122" pitchFamily="2" typeface="叶根友行书繁"/>
              </a:rPr>
              <a:t>情愿</a:t>
            </a:r>
          </a:p>
        </p:txBody>
      </p:sp>
      <p:sp>
        <p:nvSpPr>
          <p:cNvPr id="10" name="矩形 9"/>
          <p:cNvSpPr/>
          <p:nvPr/>
        </p:nvSpPr>
        <p:spPr>
          <a:xfrm>
            <a:off x="3080272" y="2757577"/>
            <a:ext cx="1579880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0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既然没有始点就无谓终点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99128" y="2532016"/>
            <a:ext cx="148760" cy="477598"/>
          </a:xfrm>
          <a:prstGeom prst="rect">
            <a:avLst/>
          </a:prstGeom>
        </p:spPr>
      </p:pic>
      <p:cxnSp>
        <p:nvCxnSpPr>
          <p:cNvPr id="22" name="直接连接符 21"/>
          <p:cNvCxnSpPr/>
          <p:nvPr/>
        </p:nvCxnSpPr>
        <p:spPr>
          <a:xfrm flipH="1">
            <a:off x="2945914" y="2279852"/>
            <a:ext cx="0" cy="310021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2987824" y="2622412"/>
            <a:ext cx="92448" cy="2968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879110" y="1419622"/>
            <a:ext cx="2200847" cy="1450974"/>
          </a:xfrm>
          <a:prstGeom prst="rect">
            <a:avLst/>
          </a:prstGeom>
        </p:spPr>
      </p:pic>
    </p:spTree>
    <p:extLst>
      <p:ext uri="{BB962C8B-B14F-4D97-AF65-F5344CB8AC3E}">
        <p14:creationId val="2796157134"/>
      </p:ext>
    </p:extLst>
  </p:cSld>
  <p:clrMapOvr>
    <a:masterClrMapping/>
  </p:clrMapOvr>
  <p:transition spd="slow">
    <p:push dir="u"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 b="-5000" t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195736" y="1491630"/>
            <a:ext cx="4830286" cy="2169392"/>
          </a:xfrm>
          <a:prstGeom prst="rect">
            <a:avLst/>
          </a:prstGeom>
          <a:effectLst>
            <a:outerShdw algn="ctr" blurRad="228600" rotWithShape="0" sx="106000" sy="106000">
              <a:prstClr val="black">
                <a:alpha val="40000"/>
              </a:prstClr>
            </a:outerShdw>
          </a:effectLst>
        </p:spPr>
      </p:pic>
      <p:cxnSp>
        <p:nvCxnSpPr>
          <p:cNvPr id="9" name="直接连接符 8"/>
          <p:cNvCxnSpPr/>
          <p:nvPr/>
        </p:nvCxnSpPr>
        <p:spPr>
          <a:xfrm>
            <a:off x="2945914" y="-104048"/>
            <a:ext cx="532" cy="24440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2722536" y="2339954"/>
            <a:ext cx="447820" cy="447820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ea charset="-122" pitchFamily="34" typeface="微软雅黑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r:embed="rId4">
                    <a14:imgEffect>
                      <a14:colorTemperature colorTemp="4700"/>
                    </a14:imgEffect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24440" l="41079" r="18013" t="36020"/>
          <a:stretch>
            <a:fillRect/>
          </a:stretch>
        </p:blipFill>
        <p:spPr>
          <a:xfrm>
            <a:off x="2773764" y="2385498"/>
            <a:ext cx="355500" cy="402276"/>
          </a:xfrm>
          <a:prstGeom prst="rect">
            <a:avLst/>
          </a:prstGeom>
        </p:spPr>
      </p:pic>
      <p:sp>
        <p:nvSpPr>
          <p:cNvPr id="18" name="弧形 17"/>
          <p:cNvSpPr/>
          <p:nvPr/>
        </p:nvSpPr>
        <p:spPr>
          <a:xfrm rot="2888595">
            <a:off x="2919954" y="2391514"/>
            <a:ext cx="360040" cy="360040"/>
          </a:xfrm>
          <a:prstGeom prst="arc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弧形 18"/>
          <p:cNvSpPr/>
          <p:nvPr/>
        </p:nvSpPr>
        <p:spPr>
          <a:xfrm rot="2888595">
            <a:off x="2811095" y="2300390"/>
            <a:ext cx="540193" cy="540193"/>
          </a:xfrm>
          <a:prstGeom prst="arc">
            <a:avLst>
              <a:gd fmla="val 16200000" name="adj1"/>
              <a:gd fmla="val 81930" name="adj2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hidden="1"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r="65504"/>
          <a:stretch>
            <a:fillRect/>
          </a:stretch>
        </p:blipFill>
        <p:spPr>
          <a:xfrm>
            <a:off x="2195736" y="1491630"/>
            <a:ext cx="1666259" cy="2169392"/>
          </a:xfrm>
          <a:prstGeom prst="rect">
            <a:avLst/>
          </a:prstGeom>
          <a:effectLst/>
        </p:spPr>
      </p:pic>
      <p:grpSp>
        <p:nvGrpSpPr>
          <p:cNvPr hidden="1" id="33" name="组合 32"/>
          <p:cNvGrpSpPr/>
          <p:nvPr/>
        </p:nvGrpSpPr>
        <p:grpSpPr>
          <a:xfrm>
            <a:off x="2195736" y="2792044"/>
            <a:ext cx="2304256" cy="643802"/>
            <a:chOff x="2195736" y="2792044"/>
            <a:chExt cx="2304256" cy="643802"/>
          </a:xfrm>
        </p:grpSpPr>
        <p:cxnSp>
          <p:nvCxnSpPr>
            <p:cNvPr id="21" name="直接连接符 20"/>
            <p:cNvCxnSpPr/>
            <p:nvPr/>
          </p:nvCxnSpPr>
          <p:spPr>
            <a:xfrm flipH="1">
              <a:off x="2946446" y="2792044"/>
              <a:ext cx="0" cy="499786"/>
            </a:xfrm>
            <a:prstGeom prst="line">
              <a:avLst/>
            </a:prstGeom>
            <a:ln>
              <a:solidFill>
                <a:schemeClr val="bg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627784" y="3291830"/>
              <a:ext cx="1296144" cy="0"/>
            </a:xfrm>
            <a:prstGeom prst="line">
              <a:avLst/>
            </a:prstGeom>
            <a:ln>
              <a:solidFill>
                <a:schemeClr val="bg1"/>
              </a:solidFill>
              <a:headEnd len="med" type="arrow" w="med"/>
              <a:tailEnd len="med" type="arrow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195736" y="3158847"/>
              <a:ext cx="45593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Left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922590" y="3158847"/>
              <a:ext cx="57181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Right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07308" y="3139789"/>
              <a:ext cx="338455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or</a:t>
              </a:r>
            </a:p>
          </p:txBody>
        </p:sp>
        <p:sp>
          <p:nvSpPr>
            <p:cNvPr id="30" name="椭圆 29"/>
            <p:cNvSpPr/>
            <p:nvPr/>
          </p:nvSpPr>
          <p:spPr>
            <a:xfrm>
              <a:off x="2924671" y="3268494"/>
              <a:ext cx="45719" cy="51912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354178" y="2444056"/>
            <a:ext cx="2369950" cy="199702"/>
            <a:chOff x="-4808983" y="123478"/>
            <a:chExt cx="11109175" cy="936104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-4808983" y="771549"/>
              <a:ext cx="93089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V="1">
              <a:off x="4499992" y="123478"/>
              <a:ext cx="360040" cy="64807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4860032" y="123478"/>
              <a:ext cx="504056" cy="93610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5364088" y="771550"/>
              <a:ext cx="144016" cy="28803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5508104" y="771550"/>
              <a:ext cx="79208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5652120" y="2385498"/>
            <a:ext cx="13576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Lost Forever</a:t>
            </a:r>
          </a:p>
        </p:txBody>
      </p:sp>
      <p:sp>
        <p:nvSpPr>
          <p:cNvPr id="32" name="任意多边形 31"/>
          <p:cNvSpPr/>
          <p:nvPr/>
        </p:nvSpPr>
        <p:spPr>
          <a:xfrm>
            <a:off x="2891876" y="2482305"/>
            <a:ext cx="51428" cy="139313"/>
          </a:xfrm>
          <a:custGeom>
            <a:gdLst>
              <a:gd fmla="*/ 51428 w 51428" name="connsiteX0"/>
              <a:gd fmla="*/ 0 h 139313" name="connsiteY0"/>
              <a:gd fmla="*/ 38763 w 51428" name="connsiteX1"/>
              <a:gd fmla="*/ 17730 h 139313" name="connsiteY1"/>
              <a:gd fmla="*/ 43829 w 51428" name="connsiteX2"/>
              <a:gd fmla="*/ 25329 h 139313" name="connsiteY2"/>
              <a:gd fmla="*/ 41296 w 51428" name="connsiteX3"/>
              <a:gd fmla="*/ 40527 h 139313" name="connsiteY3"/>
              <a:gd fmla="*/ 33697 w 51428" name="connsiteX4"/>
              <a:gd fmla="*/ 43060 h 139313" name="connsiteY4"/>
              <a:gd fmla="*/ 26099 w 51428" name="connsiteX5"/>
              <a:gd fmla="*/ 50659 h 139313" name="connsiteY5"/>
              <a:gd fmla="*/ 26099 w 51428" name="connsiteX6"/>
              <a:gd fmla="*/ 68390 h 139313" name="connsiteY6"/>
              <a:gd fmla="*/ 10901 w 51428" name="connsiteX7"/>
              <a:gd fmla="*/ 70923 h 139313" name="connsiteY7"/>
              <a:gd fmla="*/ 769 w 51428" name="connsiteX8"/>
              <a:gd fmla="*/ 86120 h 139313" name="connsiteY8"/>
              <a:gd fmla="*/ 8368 w 51428" name="connsiteX9"/>
              <a:gd fmla="*/ 88653 h 139313" name="connsiteY9"/>
              <a:gd fmla="*/ 18500 w 51428" name="connsiteX10"/>
              <a:gd fmla="*/ 96252 h 139313" name="connsiteY10"/>
              <a:gd fmla="*/ 23566 w 51428" name="connsiteX11"/>
              <a:gd fmla="*/ 103851 h 139313" name="connsiteY11"/>
              <a:gd fmla="*/ 38763 w 51428" name="connsiteX12"/>
              <a:gd fmla="*/ 108917 h 139313" name="connsiteY12"/>
              <a:gd fmla="*/ 43829 w 51428" name="connsiteX13"/>
              <a:gd fmla="*/ 116516 h 139313" name="connsiteY13"/>
              <a:gd fmla="*/ 41296 w 51428" name="connsiteX14"/>
              <a:gd fmla="*/ 126648 h 139313" name="connsiteY14"/>
              <a:gd fmla="*/ 38763 w 51428" name="connsiteX15"/>
              <a:gd fmla="*/ 139313 h 139313" name="connsiteY1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b="b" l="l" r="r" t="t"/>
            <a:pathLst>
              <a:path h="139313" w="51428">
                <a:moveTo>
                  <a:pt x="51428" y="0"/>
                </a:moveTo>
                <a:cubicBezTo>
                  <a:pt x="14167" y="27944"/>
                  <a:pt x="27854" y="9003"/>
                  <a:pt x="38763" y="17730"/>
                </a:cubicBezTo>
                <a:cubicBezTo>
                  <a:pt x="41140" y="19632"/>
                  <a:pt x="42140" y="22796"/>
                  <a:pt x="43829" y="25329"/>
                </a:cubicBezTo>
                <a:cubicBezTo>
                  <a:pt x="42985" y="30395"/>
                  <a:pt x="43844" y="36068"/>
                  <a:pt x="41296" y="40527"/>
                </a:cubicBezTo>
                <a:cubicBezTo>
                  <a:pt x="39971" y="42845"/>
                  <a:pt x="35919" y="41579"/>
                  <a:pt x="33697" y="43060"/>
                </a:cubicBezTo>
                <a:cubicBezTo>
                  <a:pt x="30717" y="45047"/>
                  <a:pt x="28632" y="48126"/>
                  <a:pt x="26099" y="50659"/>
                </a:cubicBezTo>
                <a:cubicBezTo>
                  <a:pt x="27574" y="55086"/>
                  <a:pt x="32091" y="64110"/>
                  <a:pt x="26099" y="68390"/>
                </a:cubicBezTo>
                <a:cubicBezTo>
                  <a:pt x="21920" y="71375"/>
                  <a:pt x="15967" y="70079"/>
                  <a:pt x="10901" y="70923"/>
                </a:cubicBezTo>
                <a:cubicBezTo>
                  <a:pt x="6278" y="74005"/>
                  <a:pt x="-2674" y="77512"/>
                  <a:pt x="769" y="86120"/>
                </a:cubicBezTo>
                <a:cubicBezTo>
                  <a:pt x="1761" y="88599"/>
                  <a:pt x="5835" y="87809"/>
                  <a:pt x="8368" y="88653"/>
                </a:cubicBezTo>
                <a:cubicBezTo>
                  <a:pt x="11745" y="91186"/>
                  <a:pt x="15515" y="93267"/>
                  <a:pt x="18500" y="96252"/>
                </a:cubicBezTo>
                <a:cubicBezTo>
                  <a:pt x="20653" y="98405"/>
                  <a:pt x="20984" y="102237"/>
                  <a:pt x="23566" y="103851"/>
                </a:cubicBezTo>
                <a:cubicBezTo>
                  <a:pt x="28094" y="106681"/>
                  <a:pt x="38763" y="108917"/>
                  <a:pt x="38763" y="108917"/>
                </a:cubicBezTo>
                <a:cubicBezTo>
                  <a:pt x="40452" y="111450"/>
                  <a:pt x="43398" y="113502"/>
                  <a:pt x="43829" y="116516"/>
                </a:cubicBezTo>
                <a:cubicBezTo>
                  <a:pt x="44321" y="119962"/>
                  <a:pt x="42252" y="123301"/>
                  <a:pt x="41296" y="126648"/>
                </a:cubicBezTo>
                <a:cubicBezTo>
                  <a:pt x="38229" y="137383"/>
                  <a:pt x="38763" y="130607"/>
                  <a:pt x="38763" y="139313"/>
                </a:cubicBez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任意多边形 33"/>
          <p:cNvSpPr/>
          <p:nvPr/>
        </p:nvSpPr>
        <p:spPr>
          <a:xfrm>
            <a:off x="2933172" y="2520299"/>
            <a:ext cx="70923" cy="17731"/>
          </a:xfrm>
          <a:custGeom>
            <a:gdLst>
              <a:gd fmla="*/ 0 w 70923" name="connsiteX0"/>
              <a:gd fmla="*/ 0 h 17731" name="connsiteY0"/>
              <a:gd fmla="*/ 17731 w 70923" name="connsiteX1"/>
              <a:gd fmla="*/ 2533 h 17731" name="connsiteY1"/>
              <a:gd fmla="*/ 22797 w 70923" name="connsiteX2"/>
              <a:gd fmla="*/ 15198 h 17731" name="connsiteY2"/>
              <a:gd fmla="*/ 30396 w 70923" name="connsiteX3"/>
              <a:gd fmla="*/ 12665 h 17731" name="connsiteY3"/>
              <a:gd fmla="*/ 40528 w 70923" name="connsiteX4"/>
              <a:gd fmla="*/ 10132 h 17731" name="connsiteY4"/>
              <a:gd fmla="*/ 48127 w 70923" name="connsiteX5"/>
              <a:gd fmla="*/ 5066 h 17731" name="connsiteY5"/>
              <a:gd fmla="*/ 53193 w 70923" name="connsiteX6"/>
              <a:gd fmla="*/ 12665 h 17731" name="connsiteY6"/>
              <a:gd fmla="*/ 60791 w 70923" name="connsiteX7"/>
              <a:gd fmla="*/ 17731 h 17731" name="connsiteY7"/>
              <a:gd fmla="*/ 70923 w 70923" name="connsiteX8"/>
              <a:gd fmla="*/ 12665 h 17731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7731" w="70923">
                <a:moveTo>
                  <a:pt x="0" y="0"/>
                </a:moveTo>
                <a:cubicBezTo>
                  <a:pt x="5910" y="844"/>
                  <a:pt x="12763" y="-779"/>
                  <a:pt x="17731" y="2533"/>
                </a:cubicBezTo>
                <a:cubicBezTo>
                  <a:pt x="21514" y="5055"/>
                  <a:pt x="19246" y="12358"/>
                  <a:pt x="22797" y="15198"/>
                </a:cubicBezTo>
                <a:cubicBezTo>
                  <a:pt x="24882" y="16866"/>
                  <a:pt x="27829" y="13399"/>
                  <a:pt x="30396" y="12665"/>
                </a:cubicBezTo>
                <a:cubicBezTo>
                  <a:pt x="33743" y="11709"/>
                  <a:pt x="37151" y="10976"/>
                  <a:pt x="40528" y="10132"/>
                </a:cubicBezTo>
                <a:cubicBezTo>
                  <a:pt x="43061" y="8443"/>
                  <a:pt x="45142" y="4469"/>
                  <a:pt x="48127" y="5066"/>
                </a:cubicBezTo>
                <a:cubicBezTo>
                  <a:pt x="51112" y="5663"/>
                  <a:pt x="51040" y="10512"/>
                  <a:pt x="53193" y="12665"/>
                </a:cubicBezTo>
                <a:cubicBezTo>
                  <a:pt x="55345" y="14818"/>
                  <a:pt x="58258" y="16042"/>
                  <a:pt x="60791" y="17731"/>
                </a:cubicBezTo>
                <a:cubicBezTo>
                  <a:pt x="69523" y="14820"/>
                  <a:pt x="66502" y="17086"/>
                  <a:pt x="70923" y="12665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任意多边形 34"/>
          <p:cNvSpPr/>
          <p:nvPr/>
        </p:nvSpPr>
        <p:spPr>
          <a:xfrm rot="20114656">
            <a:off x="2851405" y="2539984"/>
            <a:ext cx="70923" cy="17731"/>
          </a:xfrm>
          <a:custGeom>
            <a:gdLst>
              <a:gd fmla="*/ 0 w 70923" name="connsiteX0"/>
              <a:gd fmla="*/ 0 h 17731" name="connsiteY0"/>
              <a:gd fmla="*/ 17731 w 70923" name="connsiteX1"/>
              <a:gd fmla="*/ 2533 h 17731" name="connsiteY1"/>
              <a:gd fmla="*/ 22797 w 70923" name="connsiteX2"/>
              <a:gd fmla="*/ 15198 h 17731" name="connsiteY2"/>
              <a:gd fmla="*/ 30396 w 70923" name="connsiteX3"/>
              <a:gd fmla="*/ 12665 h 17731" name="connsiteY3"/>
              <a:gd fmla="*/ 40528 w 70923" name="connsiteX4"/>
              <a:gd fmla="*/ 10132 h 17731" name="connsiteY4"/>
              <a:gd fmla="*/ 48127 w 70923" name="connsiteX5"/>
              <a:gd fmla="*/ 5066 h 17731" name="connsiteY5"/>
              <a:gd fmla="*/ 53193 w 70923" name="connsiteX6"/>
              <a:gd fmla="*/ 12665 h 17731" name="connsiteY6"/>
              <a:gd fmla="*/ 60791 w 70923" name="connsiteX7"/>
              <a:gd fmla="*/ 17731 h 17731" name="connsiteY7"/>
              <a:gd fmla="*/ 70923 w 70923" name="connsiteX8"/>
              <a:gd fmla="*/ 12665 h 17731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7731" w="70923">
                <a:moveTo>
                  <a:pt x="0" y="0"/>
                </a:moveTo>
                <a:cubicBezTo>
                  <a:pt x="5910" y="844"/>
                  <a:pt x="12763" y="-779"/>
                  <a:pt x="17731" y="2533"/>
                </a:cubicBezTo>
                <a:cubicBezTo>
                  <a:pt x="21514" y="5055"/>
                  <a:pt x="19246" y="12358"/>
                  <a:pt x="22797" y="15198"/>
                </a:cubicBezTo>
                <a:cubicBezTo>
                  <a:pt x="24882" y="16866"/>
                  <a:pt x="27829" y="13399"/>
                  <a:pt x="30396" y="12665"/>
                </a:cubicBezTo>
                <a:cubicBezTo>
                  <a:pt x="33743" y="11709"/>
                  <a:pt x="37151" y="10976"/>
                  <a:pt x="40528" y="10132"/>
                </a:cubicBezTo>
                <a:cubicBezTo>
                  <a:pt x="43061" y="8443"/>
                  <a:pt x="45142" y="4469"/>
                  <a:pt x="48127" y="5066"/>
                </a:cubicBezTo>
                <a:cubicBezTo>
                  <a:pt x="51112" y="5663"/>
                  <a:pt x="51040" y="10512"/>
                  <a:pt x="53193" y="12665"/>
                </a:cubicBezTo>
                <a:cubicBezTo>
                  <a:pt x="55345" y="14818"/>
                  <a:pt x="58258" y="16042"/>
                  <a:pt x="60791" y="17731"/>
                </a:cubicBezTo>
                <a:cubicBezTo>
                  <a:pt x="69523" y="14820"/>
                  <a:pt x="66502" y="17086"/>
                  <a:pt x="70923" y="12665"/>
                </a:cubicBez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任意多边形 35"/>
          <p:cNvSpPr/>
          <p:nvPr/>
        </p:nvSpPr>
        <p:spPr>
          <a:xfrm>
            <a:off x="2987824" y="2715766"/>
            <a:ext cx="13656" cy="23802"/>
          </a:xfrm>
          <a:custGeom>
            <a:gdLst>
              <a:gd fmla="*/ 9 w 13656" name="connsiteX0"/>
              <a:gd fmla="*/ 0 h 23802" name="connsiteY0"/>
              <a:gd fmla="*/ 13606 w 13656" name="connsiteX1"/>
              <a:gd fmla="*/ 23795 h 23802" name="connsiteY1"/>
              <a:gd fmla="*/ 9 w 13656" name="connsiteX2"/>
              <a:gd fmla="*/ 0 h 23802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3802" w="13656">
                <a:moveTo>
                  <a:pt x="9" y="0"/>
                </a:moveTo>
                <a:cubicBezTo>
                  <a:pt x="9" y="0"/>
                  <a:pt x="-843" y="16570"/>
                  <a:pt x="13606" y="23795"/>
                </a:cubicBezTo>
                <a:cubicBezTo>
                  <a:pt x="14619" y="24302"/>
                  <a:pt x="9" y="0"/>
                  <a:pt x="9" y="0"/>
                </a:cubicBezTo>
                <a:close/>
              </a:path>
            </a:pathLst>
          </a:custGeom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任意多边形 36"/>
          <p:cNvSpPr/>
          <p:nvPr/>
        </p:nvSpPr>
        <p:spPr>
          <a:xfrm flipH="1">
            <a:off x="2974168" y="2747305"/>
            <a:ext cx="13656" cy="23802"/>
          </a:xfrm>
          <a:custGeom>
            <a:gdLst>
              <a:gd fmla="*/ 9 w 13656" name="connsiteX0"/>
              <a:gd fmla="*/ 0 h 23802" name="connsiteY0"/>
              <a:gd fmla="*/ 13606 w 13656" name="connsiteX1"/>
              <a:gd fmla="*/ 23795 h 23802" name="connsiteY1"/>
              <a:gd fmla="*/ 9 w 13656" name="connsiteX2"/>
              <a:gd fmla="*/ 0 h 23802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3802" w="13656">
                <a:moveTo>
                  <a:pt x="9" y="0"/>
                </a:moveTo>
                <a:cubicBezTo>
                  <a:pt x="9" y="0"/>
                  <a:pt x="-843" y="16570"/>
                  <a:pt x="13606" y="23795"/>
                </a:cubicBezTo>
                <a:cubicBezTo>
                  <a:pt x="14619" y="24302"/>
                  <a:pt x="9" y="0"/>
                  <a:pt x="9" y="0"/>
                </a:cubicBezTo>
                <a:close/>
              </a:path>
            </a:pathLst>
          </a:custGeom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90438543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30</Paragraphs>
  <Slides>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3">
      <vt:lpstr>Arial</vt:lpstr>
      <vt:lpstr>Calibri</vt:lpstr>
      <vt:lpstr>微软雅黑</vt:lpstr>
      <vt:lpstr>叶根友行书繁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2021-08-22T11:53:35Z</dcterms:created>
  <cp:lastPrinted>2021-08-22T11:53:35Z</cp:lastPrinted>
  <dcterms:modified xsi:type="dcterms:W3CDTF">2021-08-22T05:37:13Z</dcterms:modified>
  <cp:revision>1</cp:revision>
</cp:coreProperties>
</file>