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339" r:id="rId4"/>
    <p:sldId id="342" r:id="rId5"/>
    <p:sldId id="343" r:id="rId6"/>
    <p:sldId id="265" r:id="rId7"/>
    <p:sldId id="267" r:id="rId8"/>
    <p:sldId id="268" r:id="rId9"/>
    <p:sldId id="266" r:id="rId10"/>
    <p:sldId id="344" r:id="rId11"/>
    <p:sldId id="269" r:id="rId12"/>
    <p:sldId id="276" r:id="rId13"/>
    <p:sldId id="348" r:id="rId14"/>
    <p:sldId id="274" r:id="rId15"/>
    <p:sldId id="275" r:id="rId16"/>
    <p:sldId id="345" r:id="rId17"/>
    <p:sldId id="277" r:id="rId18"/>
    <p:sldId id="279" r:id="rId19"/>
    <p:sldId id="278" r:id="rId20"/>
    <p:sldId id="285" r:id="rId21"/>
    <p:sldId id="346" r:id="rId22"/>
    <p:sldId id="284" r:id="rId23"/>
    <p:sldId id="281" r:id="rId24"/>
    <p:sldId id="282" r:id="rId25"/>
    <p:sldId id="283" r:id="rId26"/>
    <p:sldId id="347" r:id="rId27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0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03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635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514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287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450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1040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826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48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551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2673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1372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851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764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487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1468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3788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556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873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444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994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659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507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723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457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313589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12823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031972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759599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939298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4508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2018/7/10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543368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413971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213064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867995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95966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50024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E9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>
    <mc:Choice Requires="p14">
      <p:transition spd="slow" advClick="0" advTm="3000" p14:dur="800">
        <p:circle/>
      </p:transition>
    </mc:Choice>
    <mc:Fallback>
      <p:transition spd="slow" advClick="0" advTm="3000">
        <p:circl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648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12" Target="../tags/tag9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6985"/>
            <a:ext cx="12190730" cy="6844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2645" y="-10987"/>
            <a:ext cx="1233377" cy="3168502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9537699" y="111760"/>
            <a:ext cx="1280160" cy="3702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-122" panose="02010800040101010101" typeface="华文行楷"/>
                <a:ea charset="-122" panose="02010800040101010101" typeface="华文行楷"/>
              </a:rPr>
              <a:t>中国风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75577" y="1885315"/>
            <a:ext cx="731520" cy="2729230"/>
          </a:xfrm>
          <a:prstGeom prst="rect">
            <a:avLst/>
          </a:prstGeom>
          <a:solidFill>
            <a:srgbClr val="E9E4E1"/>
          </a:solidFill>
        </p:spPr>
        <p:txBody>
          <a:bodyPr rtlCol="0"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3409" y="1245870"/>
            <a:ext cx="914400" cy="3916680"/>
          </a:xfrm>
          <a:prstGeom prst="rect">
            <a:avLst/>
          </a:prstGeom>
          <a:solidFill>
            <a:srgbClr val="E9E4E1"/>
          </a:solidFill>
        </p:spPr>
        <p:txBody>
          <a:bodyPr rtlCol="0" vert="eaVert" wrap="square">
            <a:spAutoFit/>
          </a:bodyPr>
          <a:lstStyle/>
          <a:p>
            <a:r>
              <a:rPr altLang="en-US" lang="zh-CN" sz="4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</a:rPr>
              <a:t>简约现代中式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81876" y="1569752"/>
            <a:ext cx="7833687" cy="3718495"/>
            <a:chOff x="5054018" y="1875507"/>
            <a:chExt cx="7281754" cy="3718495"/>
          </a:xfrm>
        </p:grpSpPr>
        <p:grpSp>
          <p:nvGrpSpPr>
            <p:cNvPr id="8" name="组合 7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4" name="TextBox 20"/>
              <p:cNvSpPr txBox="1"/>
              <p:nvPr/>
            </p:nvSpPr>
            <p:spPr>
              <a:xfrm>
                <a:off x="4788024" y="1463493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2" name="TextBox 24"/>
              <p:cNvSpPr txBox="1"/>
              <p:nvPr/>
            </p:nvSpPr>
            <p:spPr>
              <a:xfrm>
                <a:off x="4782739" y="2725619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6" name="TextBox 27"/>
              <p:cNvSpPr txBox="1"/>
              <p:nvPr/>
            </p:nvSpPr>
            <p:spPr>
              <a:xfrm>
                <a:off x="4788024" y="3974565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</p:txBody>
          </p:sp>
        </p:grpSp>
        <p:sp>
          <p:nvSpPr>
            <p:cNvPr id="17" name="TextBox 28"/>
            <p:cNvSpPr txBox="1"/>
            <p:nvPr/>
          </p:nvSpPr>
          <p:spPr>
            <a:xfrm>
              <a:off x="6407224" y="2063011"/>
              <a:ext cx="592854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6407224" y="3281923"/>
              <a:ext cx="592854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6407224" y="4576380"/>
              <a:ext cx="592854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2" name="组合 30"/>
          <p:cNvGrpSpPr/>
          <p:nvPr/>
        </p:nvGrpSpPr>
        <p:grpSpPr>
          <a:xfrm>
            <a:off x="5444191" y="1370801"/>
            <a:ext cx="5197423" cy="1038080"/>
            <a:chOff x="4048782" y="868081"/>
            <a:chExt cx="3898593" cy="778560"/>
          </a:xfrm>
        </p:grpSpPr>
        <p:sp>
          <p:nvSpPr>
            <p:cNvPr id="8" name="Freeform: Shape 36"/>
            <p:cNvSpPr/>
            <p:nvPr/>
          </p:nvSpPr>
          <p:spPr>
            <a:xfrm>
              <a:off x="4048782" y="868081"/>
              <a:ext cx="1439394" cy="778560"/>
            </a:xfrm>
            <a:custGeom>
              <a:gdLst>
                <a:gd fmla="*/ 1832429 w 6775553" name="connsiteX0"/>
                <a:gd fmla="*/ 0 h 3664858" name="connsiteY0"/>
                <a:gd fmla="*/ 3520857 w 6775553" name="connsiteX1"/>
                <a:gd fmla="*/ 1119165 h 3664858" name="connsiteY1"/>
                <a:gd fmla="*/ 3541502 w 6775553" name="connsiteX2"/>
                <a:gd fmla="*/ 1175571 h 3664858" name="connsiteY2"/>
                <a:gd fmla="*/ 3543956 w 6775553" name="connsiteX3"/>
                <a:gd fmla="*/ 1174000 h 3664858" name="connsiteY3"/>
                <a:gd fmla="*/ 3615719 w 6775553" name="connsiteX4"/>
                <a:gd fmla="*/ 1306233 h 3664858" name="connsiteY4"/>
                <a:gd fmla="*/ 4345916 w 6775553" name="connsiteX5"/>
                <a:gd fmla="*/ 1694531 h 3664858" name="connsiteY5"/>
                <a:gd fmla="*/ 5011770 w 6775553" name="connsiteX6"/>
                <a:gd fmla="*/ 1390179 h 3664858" name="connsiteY6"/>
                <a:gd fmla="*/ 5048596 w 6775553" name="connsiteX7"/>
                <a:gd fmla="*/ 1342134 h 3664858" name="connsiteY7"/>
                <a:gd fmla="*/ 5066082 w 6775553" name="connsiteX8"/>
                <a:gd fmla="*/ 1309919 h 3664858" name="connsiteY8"/>
                <a:gd fmla="*/ 5089552 w 6775553" name="connsiteX9"/>
                <a:gd fmla="*/ 1281473 h 3664858" name="connsiteY9"/>
                <a:gd fmla="*/ 5094681 w 6775553" name="connsiteX10"/>
                <a:gd fmla="*/ 1272022 h 3664858" name="connsiteY10"/>
                <a:gd fmla="*/ 5096253 w 6775553" name="connsiteX11"/>
                <a:gd fmla="*/ 1273351 h 3664858" name="connsiteY11"/>
                <a:gd fmla="*/ 5180197 w 6775553" name="connsiteX12"/>
                <a:gd fmla="*/ 1171610 h 3664858" name="connsiteY12"/>
                <a:gd fmla="*/ 5841015 w 6775553" name="connsiteX13"/>
                <a:gd fmla="*/ 897890 h 3664858" name="connsiteY13"/>
                <a:gd fmla="*/ 6775553 w 6775553" name="connsiteX14"/>
                <a:gd fmla="*/ 1832428 h 3664858" name="connsiteY14"/>
                <a:gd fmla="*/ 5841015 w 6775553" name="connsiteX15"/>
                <a:gd fmla="*/ 2766966 h 3664858" name="connsiteY15"/>
                <a:gd fmla="*/ 5134367 w 6775553" name="connsiteX16"/>
                <a:gd fmla="*/ 2444014 h 3664858" name="connsiteY16"/>
                <a:gd fmla="*/ 5092691 w 6775553" name="connsiteX17"/>
                <a:gd fmla="*/ 2386854 h 3664858" name="connsiteY17"/>
                <a:gd fmla="*/ 5090513 w 6775553" name="connsiteX18"/>
                <a:gd fmla="*/ 2388695 h 3664858" name="connsiteY18"/>
                <a:gd fmla="*/ 5080267 w 6775553" name="connsiteX19"/>
                <a:gd fmla="*/ 2369814 h 3664858" name="connsiteY19"/>
                <a:gd fmla="*/ 5046845 w 6775553" name="connsiteX20"/>
                <a:gd fmla="*/ 2323975 h 3664858" name="connsiteY20"/>
                <a:gd fmla="*/ 5011770 w 6775553" name="connsiteX21"/>
                <a:gd fmla="*/ 2278215 h 3664858" name="connsiteY21"/>
                <a:gd fmla="*/ 4345916 w 6775553" name="connsiteX22"/>
                <a:gd fmla="*/ 1973862 h 3664858" name="connsiteY22"/>
                <a:gd fmla="*/ 3615719 w 6775553" name="connsiteX23"/>
                <a:gd fmla="*/ 2362160 h 3664858" name="connsiteY23"/>
                <a:gd fmla="*/ 3548466 w 6775553" name="connsiteX24"/>
                <a:gd fmla="*/ 2486081 h 3664858" name="connsiteY24"/>
                <a:gd fmla="*/ 3544494 w 6775553" name="connsiteX25"/>
                <a:gd fmla="*/ 2483539 h 3664858" name="connsiteY25"/>
                <a:gd fmla="*/ 3533622 w 6775553" name="connsiteX26"/>
                <a:gd fmla="*/ 2514722 h 3664858" name="connsiteY26"/>
                <a:gd fmla="*/ 1832429 w 6775553" name="connsiteX27"/>
                <a:gd fmla="*/ 3664858 h 3664858" name="connsiteY27"/>
                <a:gd fmla="*/ 0 w 6775553" name="connsiteX28"/>
                <a:gd fmla="*/ 1832429 h 3664858" name="connsiteY28"/>
                <a:gd fmla="*/ 1832429 w 6775553" name="connsiteX29"/>
                <a:gd fmla="*/ 0 h 3664858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664858" w="6775552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4603" y="970582"/>
              <a:ext cx="2272772" cy="573557"/>
              <a:chOff x="8268606" y="3017352"/>
              <a:chExt cx="3555718" cy="89732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anchor="ctr" anchorCtr="0" bIns="0" lIns="95970" rIns="95970" tIns="0" wrap="square">
                <a:normAutofit lnSpcReduction="10000"/>
              </a:bodyPr>
              <a:lstStyle/>
              <a:p>
                <a:pPr defTabSz="1218565">
                  <a:lnSpc>
                    <a:spcPct val="120000"/>
                  </a:lnSpc>
                  <a:defRPr/>
                </a:pP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bIns="0" lIns="95970" rIns="95970" tIns="0" wrap="none">
                <a:normAutofit fontScale="92500" lnSpcReduction="20000"/>
              </a:bodyPr>
              <a:lstStyle/>
              <a:p>
                <a:pPr defTabSz="1218565">
                  <a:defRPr/>
                </a:pPr>
                <a:r>
                  <a:rPr altLang="en-US" b="1" lang="zh-CN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19"/>
            <p:cNvSpPr/>
            <p:nvPr/>
          </p:nvSpPr>
          <p:spPr bwMode="auto">
            <a:xfrm>
              <a:off x="4320655" y="1126797"/>
              <a:ext cx="278524" cy="228923"/>
            </a:xfrm>
            <a:custGeom>
              <a:gdLst>
                <a:gd fmla="*/ 285 w 293" name="T0"/>
                <a:gd fmla="*/ 32 h 238" name="T1"/>
                <a:gd fmla="*/ 259 w 293" name="T2"/>
                <a:gd fmla="*/ 38 h 238" name="T3"/>
                <a:gd fmla="*/ 275 w 293" name="T4"/>
                <a:gd fmla="*/ 24 h 238" name="T5"/>
                <a:gd fmla="*/ 285 w 293" name="T6"/>
                <a:gd fmla="*/ 4 h 238" name="T7"/>
                <a:gd fmla="*/ 257 w 293" name="T8"/>
                <a:gd fmla="*/ 16 h 238" name="T9"/>
                <a:gd fmla="*/ 237 w 293" name="T10"/>
                <a:gd fmla="*/ 11 h 238" name="T11"/>
                <a:gd fmla="*/ 216 w 293" name="T12"/>
                <a:gd fmla="*/ 1 h 238" name="T13"/>
                <a:gd fmla="*/ 203 w 293" name="T14"/>
                <a:gd fmla="*/ 0 h 238" name="T15"/>
                <a:gd fmla="*/ 179 w 293" name="T16"/>
                <a:gd fmla="*/ 5 h 238" name="T17"/>
                <a:gd fmla="*/ 154 w 293" name="T18"/>
                <a:gd fmla="*/ 27 h 238" name="T19"/>
                <a:gd fmla="*/ 143 w 293" name="T20"/>
                <a:gd fmla="*/ 54 h 238" name="T21"/>
                <a:gd fmla="*/ 143 w 293" name="T22"/>
                <a:gd fmla="*/ 67 h 238" name="T23"/>
                <a:gd fmla="*/ 126 w 293" name="T24"/>
                <a:gd fmla="*/ 72 h 238" name="T25"/>
                <a:gd fmla="*/ 75 w 293" name="T26"/>
                <a:gd fmla="*/ 55 h 238" name="T27"/>
                <a:gd fmla="*/ 33 w 293" name="T28"/>
                <a:gd fmla="*/ 24 h 238" name="T29"/>
                <a:gd fmla="*/ 17 w 293" name="T30"/>
                <a:gd fmla="*/ 17 h 238" name="T31"/>
                <a:gd fmla="*/ 12 w 293" name="T32"/>
                <a:gd fmla="*/ 41 h 238" name="T33"/>
                <a:gd fmla="*/ 14 w 293" name="T34"/>
                <a:gd fmla="*/ 57 h 238" name="T35"/>
                <a:gd fmla="*/ 23 w 293" name="T36"/>
                <a:gd fmla="*/ 76 h 238" name="T37"/>
                <a:gd fmla="*/ 39 w 293" name="T38"/>
                <a:gd fmla="*/ 91 h 238" name="T39"/>
                <a:gd fmla="*/ 25 w 293" name="T40"/>
                <a:gd fmla="*/ 89 h 238" name="T41"/>
                <a:gd fmla="*/ 12 w 293" name="T42"/>
                <a:gd fmla="*/ 84 h 238" name="T43"/>
                <a:gd fmla="*/ 13 w 293" name="T44"/>
                <a:gd fmla="*/ 95 h 238" name="T45"/>
                <a:gd fmla="*/ 25 w 293" name="T46"/>
                <a:gd fmla="*/ 123 h 238" name="T47"/>
                <a:gd fmla="*/ 50 w 293" name="T48"/>
                <a:gd fmla="*/ 140 h 238" name="T49"/>
                <a:gd fmla="*/ 52 w 293" name="T50"/>
                <a:gd fmla="*/ 145 h 238" name="T51"/>
                <a:gd fmla="*/ 33 w 293" name="T52"/>
                <a:gd fmla="*/ 145 h 238" name="T53"/>
                <a:gd fmla="*/ 41 w 293" name="T54"/>
                <a:gd fmla="*/ 161 h 238" name="T55"/>
                <a:gd fmla="*/ 62 w 293" name="T56"/>
                <a:gd fmla="*/ 179 h 238" name="T57"/>
                <a:gd fmla="*/ 89 w 293" name="T58"/>
                <a:gd fmla="*/ 186 h 238" name="T59"/>
                <a:gd fmla="*/ 73 w 293" name="T60"/>
                <a:gd fmla="*/ 197 h 238" name="T61"/>
                <a:gd fmla="*/ 45 w 293" name="T62"/>
                <a:gd fmla="*/ 208 h 238" name="T63"/>
                <a:gd fmla="*/ 14 w 293" name="T64"/>
                <a:gd fmla="*/ 212 h 238" name="T65"/>
                <a:gd fmla="*/ 0 w 293" name="T66"/>
                <a:gd fmla="*/ 211 h 238" name="T67"/>
                <a:gd fmla="*/ 32 w 293" name="T68"/>
                <a:gd fmla="*/ 227 h 238" name="T69"/>
                <a:gd fmla="*/ 68 w 293" name="T70"/>
                <a:gd fmla="*/ 237 h 238" name="T71"/>
                <a:gd fmla="*/ 93 w 293" name="T72"/>
                <a:gd fmla="*/ 238 h 238" name="T73"/>
                <a:gd fmla="*/ 149 w 293" name="T74"/>
                <a:gd fmla="*/ 229 h 238" name="T75"/>
                <a:gd fmla="*/ 195 w 293" name="T76"/>
                <a:gd fmla="*/ 205 h 238" name="T77"/>
                <a:gd fmla="*/ 229 w 293" name="T78"/>
                <a:gd fmla="*/ 169 h 238" name="T79"/>
                <a:gd fmla="*/ 252 w 293" name="T80"/>
                <a:gd fmla="*/ 127 h 238" name="T81"/>
                <a:gd fmla="*/ 262 w 293" name="T82"/>
                <a:gd fmla="*/ 82 h 238" name="T83"/>
                <a:gd fmla="*/ 263 w 293" name="T84"/>
                <a:gd fmla="*/ 59 h 238" name="T85"/>
                <a:gd fmla="*/ 280 w 293" name="T86"/>
                <a:gd fmla="*/ 45 h 238" name="T87"/>
                <a:gd fmla="*/ 293 w 293" name="T88"/>
                <a:gd fmla="*/ 28 h 23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2"/>
            <p:cNvSpPr/>
            <p:nvPr/>
          </p:nvSpPr>
          <p:spPr>
            <a:xfrm>
              <a:off x="5147584" y="1109815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zh-CN" b="1" lang="en-US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组合 28"/>
          <p:cNvGrpSpPr/>
          <p:nvPr/>
        </p:nvGrpSpPr>
        <p:grpSpPr>
          <a:xfrm>
            <a:off x="5444191" y="3886347"/>
            <a:ext cx="5197423" cy="1038080"/>
            <a:chOff x="4048782" y="2754740"/>
            <a:chExt cx="3898593" cy="778560"/>
          </a:xfrm>
        </p:grpSpPr>
        <p:sp>
          <p:nvSpPr>
            <p:cNvPr id="15" name="Freeform: Shape 38"/>
            <p:cNvSpPr/>
            <p:nvPr/>
          </p:nvSpPr>
          <p:spPr>
            <a:xfrm>
              <a:off x="4048782" y="2754740"/>
              <a:ext cx="1439394" cy="778560"/>
            </a:xfrm>
            <a:custGeom>
              <a:gdLst>
                <a:gd fmla="*/ 1832429 w 6775553" name="connsiteX0"/>
                <a:gd fmla="*/ 0 h 3664858" name="connsiteY0"/>
                <a:gd fmla="*/ 3520857 w 6775553" name="connsiteX1"/>
                <a:gd fmla="*/ 1119165 h 3664858" name="connsiteY1"/>
                <a:gd fmla="*/ 3541502 w 6775553" name="connsiteX2"/>
                <a:gd fmla="*/ 1175571 h 3664858" name="connsiteY2"/>
                <a:gd fmla="*/ 3543956 w 6775553" name="connsiteX3"/>
                <a:gd fmla="*/ 1174000 h 3664858" name="connsiteY3"/>
                <a:gd fmla="*/ 3615719 w 6775553" name="connsiteX4"/>
                <a:gd fmla="*/ 1306233 h 3664858" name="connsiteY4"/>
                <a:gd fmla="*/ 4345916 w 6775553" name="connsiteX5"/>
                <a:gd fmla="*/ 1694531 h 3664858" name="connsiteY5"/>
                <a:gd fmla="*/ 5011770 w 6775553" name="connsiteX6"/>
                <a:gd fmla="*/ 1390179 h 3664858" name="connsiteY6"/>
                <a:gd fmla="*/ 5048596 w 6775553" name="connsiteX7"/>
                <a:gd fmla="*/ 1342134 h 3664858" name="connsiteY7"/>
                <a:gd fmla="*/ 5066082 w 6775553" name="connsiteX8"/>
                <a:gd fmla="*/ 1309919 h 3664858" name="connsiteY8"/>
                <a:gd fmla="*/ 5089552 w 6775553" name="connsiteX9"/>
                <a:gd fmla="*/ 1281473 h 3664858" name="connsiteY9"/>
                <a:gd fmla="*/ 5094681 w 6775553" name="connsiteX10"/>
                <a:gd fmla="*/ 1272022 h 3664858" name="connsiteY10"/>
                <a:gd fmla="*/ 5096253 w 6775553" name="connsiteX11"/>
                <a:gd fmla="*/ 1273351 h 3664858" name="connsiteY11"/>
                <a:gd fmla="*/ 5180197 w 6775553" name="connsiteX12"/>
                <a:gd fmla="*/ 1171610 h 3664858" name="connsiteY12"/>
                <a:gd fmla="*/ 5841015 w 6775553" name="connsiteX13"/>
                <a:gd fmla="*/ 897890 h 3664858" name="connsiteY13"/>
                <a:gd fmla="*/ 6775553 w 6775553" name="connsiteX14"/>
                <a:gd fmla="*/ 1832428 h 3664858" name="connsiteY14"/>
                <a:gd fmla="*/ 5841015 w 6775553" name="connsiteX15"/>
                <a:gd fmla="*/ 2766966 h 3664858" name="connsiteY15"/>
                <a:gd fmla="*/ 5134367 w 6775553" name="connsiteX16"/>
                <a:gd fmla="*/ 2444014 h 3664858" name="connsiteY16"/>
                <a:gd fmla="*/ 5092691 w 6775553" name="connsiteX17"/>
                <a:gd fmla="*/ 2386854 h 3664858" name="connsiteY17"/>
                <a:gd fmla="*/ 5090513 w 6775553" name="connsiteX18"/>
                <a:gd fmla="*/ 2388695 h 3664858" name="connsiteY18"/>
                <a:gd fmla="*/ 5080267 w 6775553" name="connsiteX19"/>
                <a:gd fmla="*/ 2369814 h 3664858" name="connsiteY19"/>
                <a:gd fmla="*/ 5046845 w 6775553" name="connsiteX20"/>
                <a:gd fmla="*/ 2323975 h 3664858" name="connsiteY20"/>
                <a:gd fmla="*/ 5011770 w 6775553" name="connsiteX21"/>
                <a:gd fmla="*/ 2278215 h 3664858" name="connsiteY21"/>
                <a:gd fmla="*/ 4345916 w 6775553" name="connsiteX22"/>
                <a:gd fmla="*/ 1973862 h 3664858" name="connsiteY22"/>
                <a:gd fmla="*/ 3615719 w 6775553" name="connsiteX23"/>
                <a:gd fmla="*/ 2362160 h 3664858" name="connsiteY23"/>
                <a:gd fmla="*/ 3548466 w 6775553" name="connsiteX24"/>
                <a:gd fmla="*/ 2486081 h 3664858" name="connsiteY24"/>
                <a:gd fmla="*/ 3544494 w 6775553" name="connsiteX25"/>
                <a:gd fmla="*/ 2483539 h 3664858" name="connsiteY25"/>
                <a:gd fmla="*/ 3533622 w 6775553" name="connsiteX26"/>
                <a:gd fmla="*/ 2514722 h 3664858" name="connsiteY26"/>
                <a:gd fmla="*/ 1832429 w 6775553" name="connsiteX27"/>
                <a:gd fmla="*/ 3664858 h 3664858" name="connsiteY27"/>
                <a:gd fmla="*/ 0 w 6775553" name="connsiteX28"/>
                <a:gd fmla="*/ 1832429 h 3664858" name="connsiteY28"/>
                <a:gd fmla="*/ 1832429 w 6775553" name="connsiteX29"/>
                <a:gd fmla="*/ 0 h 3664858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664858" w="6775552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Group 15"/>
            <p:cNvGrpSpPr/>
            <p:nvPr/>
          </p:nvGrpSpPr>
          <p:grpSpPr>
            <a:xfrm>
              <a:off x="5674603" y="2857241"/>
              <a:ext cx="2272772" cy="573557"/>
              <a:chOff x="8268606" y="3017352"/>
              <a:chExt cx="3555718" cy="897321"/>
            </a:xfrm>
          </p:grpSpPr>
          <p:sp>
            <p:nvSpPr>
              <p:cNvPr id="46" name="TextBox 16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anchor="ctr" anchorCtr="0" bIns="0" lIns="95970" rIns="95970" tIns="0" wrap="square">
                <a:normAutofit lnSpcReduction="10000"/>
              </a:bodyPr>
              <a:lstStyle/>
              <a:p>
                <a:pPr defTabSz="1218565">
                  <a:lnSpc>
                    <a:spcPct val="120000"/>
                  </a:lnSpc>
                  <a:defRPr/>
                </a:pP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47" name="Rectangle 17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bIns="0" lIns="95970" rIns="95970" tIns="0" wrap="none">
                <a:normAutofit fontScale="92500" lnSpcReduction="20000"/>
              </a:bodyPr>
              <a:lstStyle/>
              <a:p>
                <a:pPr defTabSz="1218565">
                  <a:defRPr/>
                </a:pPr>
                <a:r>
                  <a:rPr altLang="en-US" b="1" lang="zh-CN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48" name="Freeform: Shape 18"/>
            <p:cNvSpPr/>
            <p:nvPr/>
          </p:nvSpPr>
          <p:spPr bwMode="auto">
            <a:xfrm>
              <a:off x="4321977" y="3006335"/>
              <a:ext cx="275880" cy="275368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Rectangle 23"/>
            <p:cNvSpPr/>
            <p:nvPr/>
          </p:nvSpPr>
          <p:spPr>
            <a:xfrm>
              <a:off x="5147584" y="2986612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zh-CN" b="1" lang="en-US" sz="32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41830" y="2628573"/>
            <a:ext cx="4852818" cy="1038080"/>
            <a:chOff x="1196626" y="1811410"/>
            <a:chExt cx="3640105" cy="778560"/>
          </a:xfrm>
        </p:grpSpPr>
        <p:sp>
          <p:nvSpPr>
            <p:cNvPr id="51" name="Freeform: Shape 37"/>
            <p:cNvSpPr/>
            <p:nvPr/>
          </p:nvSpPr>
          <p:spPr>
            <a:xfrm flipH="1">
              <a:off x="3397337" y="1811410"/>
              <a:ext cx="1439394" cy="778560"/>
            </a:xfrm>
            <a:custGeom>
              <a:gdLst>
                <a:gd fmla="*/ 1832429 w 6775553" name="connsiteX0"/>
                <a:gd fmla="*/ 0 h 3664858" name="connsiteY0"/>
                <a:gd fmla="*/ 3520857 w 6775553" name="connsiteX1"/>
                <a:gd fmla="*/ 1119165 h 3664858" name="connsiteY1"/>
                <a:gd fmla="*/ 3541502 w 6775553" name="connsiteX2"/>
                <a:gd fmla="*/ 1175571 h 3664858" name="connsiteY2"/>
                <a:gd fmla="*/ 3543956 w 6775553" name="connsiteX3"/>
                <a:gd fmla="*/ 1174000 h 3664858" name="connsiteY3"/>
                <a:gd fmla="*/ 3615719 w 6775553" name="connsiteX4"/>
                <a:gd fmla="*/ 1306233 h 3664858" name="connsiteY4"/>
                <a:gd fmla="*/ 4345916 w 6775553" name="connsiteX5"/>
                <a:gd fmla="*/ 1694531 h 3664858" name="connsiteY5"/>
                <a:gd fmla="*/ 5011770 w 6775553" name="connsiteX6"/>
                <a:gd fmla="*/ 1390179 h 3664858" name="connsiteY6"/>
                <a:gd fmla="*/ 5048596 w 6775553" name="connsiteX7"/>
                <a:gd fmla="*/ 1342134 h 3664858" name="connsiteY7"/>
                <a:gd fmla="*/ 5066082 w 6775553" name="connsiteX8"/>
                <a:gd fmla="*/ 1309919 h 3664858" name="connsiteY8"/>
                <a:gd fmla="*/ 5089552 w 6775553" name="connsiteX9"/>
                <a:gd fmla="*/ 1281473 h 3664858" name="connsiteY9"/>
                <a:gd fmla="*/ 5094681 w 6775553" name="connsiteX10"/>
                <a:gd fmla="*/ 1272022 h 3664858" name="connsiteY10"/>
                <a:gd fmla="*/ 5096253 w 6775553" name="connsiteX11"/>
                <a:gd fmla="*/ 1273351 h 3664858" name="connsiteY11"/>
                <a:gd fmla="*/ 5180197 w 6775553" name="connsiteX12"/>
                <a:gd fmla="*/ 1171610 h 3664858" name="connsiteY12"/>
                <a:gd fmla="*/ 5841015 w 6775553" name="connsiteX13"/>
                <a:gd fmla="*/ 897890 h 3664858" name="connsiteY13"/>
                <a:gd fmla="*/ 6775553 w 6775553" name="connsiteX14"/>
                <a:gd fmla="*/ 1832428 h 3664858" name="connsiteY14"/>
                <a:gd fmla="*/ 5841015 w 6775553" name="connsiteX15"/>
                <a:gd fmla="*/ 2766966 h 3664858" name="connsiteY15"/>
                <a:gd fmla="*/ 5134367 w 6775553" name="connsiteX16"/>
                <a:gd fmla="*/ 2444014 h 3664858" name="connsiteY16"/>
                <a:gd fmla="*/ 5092691 w 6775553" name="connsiteX17"/>
                <a:gd fmla="*/ 2386854 h 3664858" name="connsiteY17"/>
                <a:gd fmla="*/ 5090513 w 6775553" name="connsiteX18"/>
                <a:gd fmla="*/ 2388695 h 3664858" name="connsiteY18"/>
                <a:gd fmla="*/ 5080267 w 6775553" name="connsiteX19"/>
                <a:gd fmla="*/ 2369814 h 3664858" name="connsiteY19"/>
                <a:gd fmla="*/ 5046845 w 6775553" name="connsiteX20"/>
                <a:gd fmla="*/ 2323975 h 3664858" name="connsiteY20"/>
                <a:gd fmla="*/ 5011770 w 6775553" name="connsiteX21"/>
                <a:gd fmla="*/ 2278215 h 3664858" name="connsiteY21"/>
                <a:gd fmla="*/ 4345916 w 6775553" name="connsiteX22"/>
                <a:gd fmla="*/ 1973862 h 3664858" name="connsiteY22"/>
                <a:gd fmla="*/ 3615719 w 6775553" name="connsiteX23"/>
                <a:gd fmla="*/ 2362160 h 3664858" name="connsiteY23"/>
                <a:gd fmla="*/ 3548466 w 6775553" name="connsiteX24"/>
                <a:gd fmla="*/ 2486081 h 3664858" name="connsiteY24"/>
                <a:gd fmla="*/ 3544494 w 6775553" name="connsiteX25"/>
                <a:gd fmla="*/ 2483539 h 3664858" name="connsiteY25"/>
                <a:gd fmla="*/ 3533622 w 6775553" name="connsiteX26"/>
                <a:gd fmla="*/ 2514722 h 3664858" name="connsiteY26"/>
                <a:gd fmla="*/ 1832429 w 6775553" name="connsiteX27"/>
                <a:gd fmla="*/ 3664858 h 3664858" name="connsiteY27"/>
                <a:gd fmla="*/ 0 w 6775553" name="connsiteX28"/>
                <a:gd fmla="*/ 1832429 h 3664858" name="connsiteY28"/>
                <a:gd fmla="*/ 1832429 w 6775553" name="connsiteX29"/>
                <a:gd fmla="*/ 0 h 3664858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664858" w="6775552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Group 5"/>
            <p:cNvGrpSpPr/>
            <p:nvPr/>
          </p:nvGrpSpPr>
          <p:grpSpPr>
            <a:xfrm>
              <a:off x="1196626" y="1913911"/>
              <a:ext cx="2025305" cy="573557"/>
              <a:chOff x="807572" y="3430058"/>
              <a:chExt cx="3168560" cy="897321"/>
            </a:xfrm>
          </p:grpSpPr>
          <p:sp>
            <p:nvSpPr>
              <p:cNvPr id="53" name="TextBox 6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anchor="ctr" anchorCtr="0" bIns="0" lIns="95970" rIns="95970" tIns="0" wrap="square">
                <a:normAutofit/>
              </a:bodyPr>
              <a:lstStyle/>
              <a:p>
                <a:pPr algn="r" defTabSz="1218565">
                  <a:lnSpc>
                    <a:spcPct val="120000"/>
                  </a:lnSpc>
                  <a:defRPr/>
                </a:pP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54" name="Rectangle 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bIns="0" lIns="95970" rIns="95970" tIns="0" wrap="none">
                <a:normAutofit fontScale="92500" lnSpcReduction="20000"/>
              </a:bodyPr>
              <a:lstStyle/>
              <a:p>
                <a:pPr algn="r" defTabSz="1218565">
                  <a:defRPr/>
                </a:pPr>
                <a:r>
                  <a:rPr altLang="en-US" b="1" lang="zh-CN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55" name="Freeform: Shape 20"/>
            <p:cNvSpPr/>
            <p:nvPr/>
          </p:nvSpPr>
          <p:spPr bwMode="auto">
            <a:xfrm>
              <a:off x="4311449" y="2052136"/>
              <a:ext cx="296937" cy="286138"/>
            </a:xfrm>
            <a:custGeom>
              <a:gdLst>
                <a:gd fmla="*/ 0 w 208" name="T0"/>
                <a:gd fmla="*/ 68 h 201" name="T1"/>
                <a:gd fmla="*/ 8 w 208" name="T2"/>
                <a:gd fmla="*/ 78 h 201" name="T3"/>
                <a:gd fmla="*/ 31 w 208" name="T4"/>
                <a:gd fmla="*/ 72 h 201" name="T5"/>
                <a:gd fmla="*/ 64 w 208" name="T6"/>
                <a:gd fmla="*/ 172 h 201" name="T7"/>
                <a:gd fmla="*/ 106 w 208" name="T8"/>
                <a:gd fmla="*/ 189 h 201" name="T9"/>
                <a:gd fmla="*/ 197 w 208" name="T10"/>
                <a:gd fmla="*/ 62 h 201" name="T11"/>
                <a:gd fmla="*/ 114 w 208" name="T12"/>
                <a:gd fmla="*/ 67 h 201" name="T13"/>
                <a:gd fmla="*/ 137 w 208" name="T14"/>
                <a:gd fmla="*/ 94 h 201" name="T15"/>
                <a:gd fmla="*/ 109 w 208" name="T16"/>
                <a:gd fmla="*/ 130 h 201" name="T17"/>
                <a:gd fmla="*/ 93 w 208" name="T18"/>
                <a:gd fmla="*/ 90 h 201" name="T19"/>
                <a:gd fmla="*/ 60 w 208" name="T20"/>
                <a:gd fmla="*/ 22 h 201" name="T21"/>
                <a:gd fmla="*/ 0 w 208" name="T22"/>
                <a:gd fmla="*/ 68 h 2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 24"/>
            <p:cNvSpPr/>
            <p:nvPr/>
          </p:nvSpPr>
          <p:spPr>
            <a:xfrm>
              <a:off x="3457779" y="2043183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zh-CN" b="1" lang="en-US" sz="3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7" name="组合 1"/>
          <p:cNvGrpSpPr/>
          <p:nvPr/>
        </p:nvGrpSpPr>
        <p:grpSpPr>
          <a:xfrm>
            <a:off x="1641830" y="5144119"/>
            <a:ext cx="4852818" cy="1038080"/>
            <a:chOff x="1196626" y="3698069"/>
            <a:chExt cx="3640105" cy="778560"/>
          </a:xfrm>
        </p:grpSpPr>
        <p:sp>
          <p:nvSpPr>
            <p:cNvPr id="58" name="Freeform: Shape 39"/>
            <p:cNvSpPr/>
            <p:nvPr/>
          </p:nvSpPr>
          <p:spPr>
            <a:xfrm flipH="1">
              <a:off x="3397337" y="3698069"/>
              <a:ext cx="1439394" cy="778560"/>
            </a:xfrm>
            <a:custGeom>
              <a:gdLst>
                <a:gd fmla="*/ 1832429 w 6775553" name="connsiteX0"/>
                <a:gd fmla="*/ 0 h 3664858" name="connsiteY0"/>
                <a:gd fmla="*/ 3520857 w 6775553" name="connsiteX1"/>
                <a:gd fmla="*/ 1119165 h 3664858" name="connsiteY1"/>
                <a:gd fmla="*/ 3541502 w 6775553" name="connsiteX2"/>
                <a:gd fmla="*/ 1175571 h 3664858" name="connsiteY2"/>
                <a:gd fmla="*/ 3543956 w 6775553" name="connsiteX3"/>
                <a:gd fmla="*/ 1174000 h 3664858" name="connsiteY3"/>
                <a:gd fmla="*/ 3615719 w 6775553" name="connsiteX4"/>
                <a:gd fmla="*/ 1306233 h 3664858" name="connsiteY4"/>
                <a:gd fmla="*/ 4345916 w 6775553" name="connsiteX5"/>
                <a:gd fmla="*/ 1694531 h 3664858" name="connsiteY5"/>
                <a:gd fmla="*/ 5011770 w 6775553" name="connsiteX6"/>
                <a:gd fmla="*/ 1390179 h 3664858" name="connsiteY6"/>
                <a:gd fmla="*/ 5048596 w 6775553" name="connsiteX7"/>
                <a:gd fmla="*/ 1342134 h 3664858" name="connsiteY7"/>
                <a:gd fmla="*/ 5066082 w 6775553" name="connsiteX8"/>
                <a:gd fmla="*/ 1309919 h 3664858" name="connsiteY8"/>
                <a:gd fmla="*/ 5089552 w 6775553" name="connsiteX9"/>
                <a:gd fmla="*/ 1281473 h 3664858" name="connsiteY9"/>
                <a:gd fmla="*/ 5094681 w 6775553" name="connsiteX10"/>
                <a:gd fmla="*/ 1272022 h 3664858" name="connsiteY10"/>
                <a:gd fmla="*/ 5096253 w 6775553" name="connsiteX11"/>
                <a:gd fmla="*/ 1273351 h 3664858" name="connsiteY11"/>
                <a:gd fmla="*/ 5180197 w 6775553" name="connsiteX12"/>
                <a:gd fmla="*/ 1171610 h 3664858" name="connsiteY12"/>
                <a:gd fmla="*/ 5841015 w 6775553" name="connsiteX13"/>
                <a:gd fmla="*/ 897890 h 3664858" name="connsiteY13"/>
                <a:gd fmla="*/ 6775553 w 6775553" name="connsiteX14"/>
                <a:gd fmla="*/ 1832428 h 3664858" name="connsiteY14"/>
                <a:gd fmla="*/ 5841015 w 6775553" name="connsiteX15"/>
                <a:gd fmla="*/ 2766966 h 3664858" name="connsiteY15"/>
                <a:gd fmla="*/ 5134367 w 6775553" name="connsiteX16"/>
                <a:gd fmla="*/ 2444014 h 3664858" name="connsiteY16"/>
                <a:gd fmla="*/ 5092691 w 6775553" name="connsiteX17"/>
                <a:gd fmla="*/ 2386854 h 3664858" name="connsiteY17"/>
                <a:gd fmla="*/ 5090513 w 6775553" name="connsiteX18"/>
                <a:gd fmla="*/ 2388695 h 3664858" name="connsiteY18"/>
                <a:gd fmla="*/ 5080267 w 6775553" name="connsiteX19"/>
                <a:gd fmla="*/ 2369814 h 3664858" name="connsiteY19"/>
                <a:gd fmla="*/ 5046845 w 6775553" name="connsiteX20"/>
                <a:gd fmla="*/ 2323975 h 3664858" name="connsiteY20"/>
                <a:gd fmla="*/ 5011770 w 6775553" name="connsiteX21"/>
                <a:gd fmla="*/ 2278215 h 3664858" name="connsiteY21"/>
                <a:gd fmla="*/ 4345916 w 6775553" name="connsiteX22"/>
                <a:gd fmla="*/ 1973862 h 3664858" name="connsiteY22"/>
                <a:gd fmla="*/ 3615719 w 6775553" name="connsiteX23"/>
                <a:gd fmla="*/ 2362160 h 3664858" name="connsiteY23"/>
                <a:gd fmla="*/ 3548466 w 6775553" name="connsiteX24"/>
                <a:gd fmla="*/ 2486081 h 3664858" name="connsiteY24"/>
                <a:gd fmla="*/ 3544494 w 6775553" name="connsiteX25"/>
                <a:gd fmla="*/ 2483539 h 3664858" name="connsiteY25"/>
                <a:gd fmla="*/ 3533622 w 6775553" name="connsiteX26"/>
                <a:gd fmla="*/ 2514722 h 3664858" name="connsiteY26"/>
                <a:gd fmla="*/ 1832429 w 6775553" name="connsiteX27"/>
                <a:gd fmla="*/ 3664858 h 3664858" name="connsiteY27"/>
                <a:gd fmla="*/ 0 w 6775553" name="connsiteX28"/>
                <a:gd fmla="*/ 1832429 h 3664858" name="connsiteY28"/>
                <a:gd fmla="*/ 1832429 w 6775553" name="connsiteX29"/>
                <a:gd fmla="*/ 0 h 3664858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664858" w="6775552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9" name="Group 12"/>
            <p:cNvGrpSpPr/>
            <p:nvPr/>
          </p:nvGrpSpPr>
          <p:grpSpPr>
            <a:xfrm>
              <a:off x="1196626" y="3800571"/>
              <a:ext cx="2025305" cy="573557"/>
              <a:chOff x="807572" y="3430058"/>
              <a:chExt cx="3168560" cy="897321"/>
            </a:xfrm>
          </p:grpSpPr>
          <p:sp>
            <p:nvSpPr>
              <p:cNvPr id="60" name="TextBox 13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anchor="ctr" anchorCtr="0" bIns="0" lIns="95970" rIns="95970" tIns="0" wrap="square">
                <a:normAutofit/>
              </a:bodyPr>
              <a:lstStyle/>
              <a:p>
                <a:pPr algn="r" defTabSz="1218565">
                  <a:lnSpc>
                    <a:spcPct val="120000"/>
                  </a:lnSpc>
                  <a:defRPr/>
                </a:pP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altLang="en-US" lang="zh-CN" sz="1465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61" name="Rectangle 14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bIns="0" lIns="95970" rIns="95970" tIns="0" wrap="none">
                <a:normAutofit fontScale="92500" lnSpcReduction="20000"/>
              </a:bodyPr>
              <a:lstStyle/>
              <a:p>
                <a:pPr algn="r" defTabSz="1218565">
                  <a:defRPr/>
                </a:pPr>
                <a:r>
                  <a:rPr altLang="en-US" b="1" lang="zh-CN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62" name="Freeform: Shape 21"/>
            <p:cNvSpPr>
              <a:spLocks noChangeAspect="1"/>
            </p:cNvSpPr>
            <p:nvPr/>
          </p:nvSpPr>
          <p:spPr bwMode="auto">
            <a:xfrm>
              <a:off x="4312203" y="3939790"/>
              <a:ext cx="295429" cy="295117"/>
            </a:xfrm>
            <a:custGeom>
              <a:gdLst>
                <a:gd fmla="*/ 374 w 400" name="T0"/>
                <a:gd fmla="*/ 100 h 400" name="T1"/>
                <a:gd fmla="*/ 301 w 400" name="T2"/>
                <a:gd fmla="*/ 27 h 400" name="T3"/>
                <a:gd fmla="*/ 200 w 400" name="T4"/>
                <a:gd fmla="*/ 0 h 400" name="T5"/>
                <a:gd fmla="*/ 100 w 400" name="T6"/>
                <a:gd fmla="*/ 27 h 400" name="T7"/>
                <a:gd fmla="*/ 27 w 400" name="T8"/>
                <a:gd fmla="*/ 100 h 400" name="T9"/>
                <a:gd fmla="*/ 0 w 400" name="T10"/>
                <a:gd fmla="*/ 200 h 400" name="T11"/>
                <a:gd fmla="*/ 27 w 400" name="T12"/>
                <a:gd fmla="*/ 301 h 400" name="T13"/>
                <a:gd fmla="*/ 100 w 400" name="T14"/>
                <a:gd fmla="*/ 374 h 400" name="T15"/>
                <a:gd fmla="*/ 200 w 400" name="T16"/>
                <a:gd fmla="*/ 400 h 400" name="T17"/>
                <a:gd fmla="*/ 301 w 400" name="T18"/>
                <a:gd fmla="*/ 374 h 400" name="T19"/>
                <a:gd fmla="*/ 374 w 400" name="T20"/>
                <a:gd fmla="*/ 301 h 400" name="T21"/>
                <a:gd fmla="*/ 400 w 400" name="T22"/>
                <a:gd fmla="*/ 200 h 400" name="T23"/>
                <a:gd fmla="*/ 374 w 400" name="T24"/>
                <a:gd fmla="*/ 100 h 400" name="T25"/>
                <a:gd fmla="*/ 330 w 400" name="T26"/>
                <a:gd fmla="*/ 170 h 400" name="T27"/>
                <a:gd fmla="*/ 188 w 400" name="T28"/>
                <a:gd fmla="*/ 311 h 400" name="T29"/>
                <a:gd fmla="*/ 176 w 400" name="T30"/>
                <a:gd fmla="*/ 316 h 400" name="T31"/>
                <a:gd fmla="*/ 165 w 400" name="T32"/>
                <a:gd fmla="*/ 311 h 400" name="T33"/>
                <a:gd fmla="*/ 70 w 400" name="T34"/>
                <a:gd fmla="*/ 217 h 400" name="T35"/>
                <a:gd fmla="*/ 66 w 400" name="T36"/>
                <a:gd fmla="*/ 205 h 400" name="T37"/>
                <a:gd fmla="*/ 70 w 400" name="T38"/>
                <a:gd fmla="*/ 193 h 400" name="T39"/>
                <a:gd fmla="*/ 94 w 400" name="T40"/>
                <a:gd fmla="*/ 170 h 400" name="T41"/>
                <a:gd fmla="*/ 106 w 400" name="T42"/>
                <a:gd fmla="*/ 165 h 400" name="T43"/>
                <a:gd fmla="*/ 118 w 400" name="T44"/>
                <a:gd fmla="*/ 170 h 400" name="T45"/>
                <a:gd fmla="*/ 176 w 400" name="T46"/>
                <a:gd fmla="*/ 229 h 400" name="T47"/>
                <a:gd fmla="*/ 283 w 400" name="T48"/>
                <a:gd fmla="*/ 123 h 400" name="T49"/>
                <a:gd fmla="*/ 295 w 400" name="T50"/>
                <a:gd fmla="*/ 118 h 400" name="T51"/>
                <a:gd fmla="*/ 306 w 400" name="T52"/>
                <a:gd fmla="*/ 123 h 400" name="T53"/>
                <a:gd fmla="*/ 330 w 400" name="T54"/>
                <a:gd fmla="*/ 146 h 400" name="T55"/>
                <a:gd fmla="*/ 335 w 400" name="T56"/>
                <a:gd fmla="*/ 158 h 400" name="T57"/>
                <a:gd fmla="*/ 330 w 400" name="T58"/>
                <a:gd fmla="*/ 170 h 400" name="T59"/>
                <a:gd fmla="*/ 330 w 400" name="T60"/>
                <a:gd fmla="*/ 170 h 400" name="T61"/>
                <a:gd fmla="*/ 330 w 400" name="T62"/>
                <a:gd fmla="*/ 170 h 40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00" w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Rectangle 25"/>
            <p:cNvSpPr/>
            <p:nvPr/>
          </p:nvSpPr>
          <p:spPr>
            <a:xfrm>
              <a:off x="3457779" y="3919981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zh-CN" b="1" lang="en-US" sz="32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mc:AlternateContent>
    <mc:Choice Requires="p14">
      <p:transition p14:dur="325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948316">
            <a:off x="2569468" y="3703952"/>
            <a:ext cx="3097116" cy="22440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948316">
            <a:off x="5288898" y="1871565"/>
            <a:ext cx="2132608" cy="15452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948316">
            <a:off x="7394936" y="3120263"/>
            <a:ext cx="2747262" cy="1990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948316">
            <a:off x="9642822" y="1481295"/>
            <a:ext cx="1553828" cy="1125860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997879" y="4308341"/>
            <a:ext cx="1594936" cy="27432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lang="zh-CN">
                <a:latin charset="-122" panose="02010609000101010101" pitchFamily="49" typeface="苏新诗古印宋简"/>
                <a:ea charset="-122" panose="02010609000101010101" pitchFamily="49" typeface="苏新诗古印宋简"/>
              </a:rPr>
              <a:t>添加你的标题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986042" y="4708853"/>
            <a:ext cx="2234570" cy="64008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zh-CN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更专业的模板。建议您在展示时采用方正清刻本悦宋简字体。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37180" y="3936555"/>
            <a:ext cx="5925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壹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3529813" y="2239762"/>
            <a:ext cx="1594936" cy="27432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lang="zh-CN">
                <a:latin charset="-122" panose="02010609000101010101" pitchFamily="49" typeface="苏新诗古印宋简"/>
                <a:ea charset="-122" panose="02010609000101010101" pitchFamily="49" typeface="苏新诗古印宋简"/>
              </a:rPr>
              <a:t>添加你的标题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3517976" y="2640274"/>
            <a:ext cx="2234570" cy="64008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zh-CN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更专业的模板。建议您在展示时采用方正清刻本悦宋简字体。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5877636" y="3914255"/>
            <a:ext cx="1594936" cy="27432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lang="zh-CN">
                <a:latin charset="-122" panose="02010609000101010101" pitchFamily="49" typeface="苏新诗古印宋简"/>
                <a:ea charset="-122" panose="02010609000101010101" pitchFamily="49" typeface="苏新诗古印宋简"/>
              </a:rPr>
              <a:t>添加你的标题</a:t>
            </a:r>
          </a:p>
        </p:txBody>
      </p:sp>
      <p:sp>
        <p:nvSpPr>
          <p:cNvPr id="22" name="TextBox 7"/>
          <p:cNvSpPr txBox="1"/>
          <p:nvPr/>
        </p:nvSpPr>
        <p:spPr>
          <a:xfrm>
            <a:off x="5865799" y="4314768"/>
            <a:ext cx="2234570" cy="64008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zh-CN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更专业的模板。建议您在展示时采用方正清刻本悦宋简字体。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7666268" y="1584113"/>
            <a:ext cx="1594936" cy="27432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lang="zh-CN">
                <a:latin charset="-122" panose="02010609000101010101" pitchFamily="49" typeface="苏新诗古印宋简"/>
                <a:ea charset="-122" panose="02010609000101010101" pitchFamily="49" typeface="苏新诗古印宋简"/>
              </a:rPr>
              <a:t>添加你的标题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7654431" y="1984625"/>
            <a:ext cx="2234570" cy="64008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zh-CN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更专业的模板。建议您在展示时采用方正清刻本悦宋简字体。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98023" y="3405084"/>
            <a:ext cx="59255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46995" y="2032161"/>
            <a:ext cx="59255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8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31500" y="1503149"/>
            <a:ext cx="59255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8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肆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99550" y="1650093"/>
            <a:ext cx="10397427" cy="3883886"/>
            <a:chOff x="589560" y="1979271"/>
            <a:chExt cx="11167869" cy="4171679"/>
          </a:xfrm>
        </p:grpSpPr>
        <p:sp>
          <p:nvSpPr>
            <p:cNvPr id="32" name="Rectangle 30"/>
            <p:cNvSpPr/>
            <p:nvPr/>
          </p:nvSpPr>
          <p:spPr>
            <a:xfrm>
              <a:off x="3239788" y="1979272"/>
              <a:ext cx="8517641" cy="284194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5"/>
            </a:p>
          </p:txBody>
        </p:sp>
        <p:sp>
          <p:nvSpPr>
            <p:cNvPr id="33" name="Rectangle 12"/>
            <p:cNvSpPr/>
            <p:nvPr/>
          </p:nvSpPr>
          <p:spPr>
            <a:xfrm>
              <a:off x="589560" y="1979271"/>
              <a:ext cx="2683528" cy="2841945"/>
            </a:xfrm>
            <a:prstGeom prst="rect">
              <a:avLst/>
            </a:prstGeom>
            <a:noFill/>
            <a:ln>
              <a:solidFill>
                <a:srgbClr val="404040"/>
              </a:solidFill>
            </a:ln>
            <a:effectLst>
              <a:outerShdw blurRad="317500" rotWithShape="0" sx="1000" sy="100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5"/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1034781" y="5655813"/>
              <a:ext cx="10122441" cy="825011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defRPr>
              </a:lvl1pPr>
            </a:lstStyle>
            <a:p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sym charset="-122" panose="020b0503020204020204" typeface="微软雅黑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，在此录入</a:t>
              </a:r>
            </a:p>
          </p:txBody>
        </p:sp>
        <p:cxnSp>
          <p:nvCxnSpPr>
            <p:cNvPr id="35" name="Straight Connector 20"/>
            <p:cNvCxnSpPr/>
            <p:nvPr/>
          </p:nvCxnSpPr>
          <p:spPr>
            <a:xfrm>
              <a:off x="1042975" y="5363729"/>
              <a:ext cx="1010605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579149" y="2448667"/>
              <a:ext cx="807489" cy="544762"/>
            </a:xfrm>
            <a:custGeom>
              <a:gdLst>
                <a:gd fmla="*/ 135 w 157" name="T0"/>
                <a:gd fmla="*/ 46 h 106" name="T1"/>
                <a:gd fmla="*/ 136 w 157" name="T2"/>
                <a:gd fmla="*/ 37 h 106" name="T3"/>
                <a:gd fmla="*/ 99 w 157" name="T4"/>
                <a:gd fmla="*/ 0 h 106" name="T5"/>
                <a:gd fmla="*/ 73 w 157" name="T6"/>
                <a:gd fmla="*/ 18 h 106" name="T7"/>
                <a:gd fmla="*/ 45 w 157" name="T8"/>
                <a:gd fmla="*/ 8 h 106" name="T9"/>
                <a:gd fmla="*/ 19 w 157" name="T10"/>
                <a:gd fmla="*/ 39 h 106" name="T11"/>
                <a:gd fmla="*/ 20 w 157" name="T12"/>
                <a:gd fmla="*/ 47 h 106" name="T13"/>
                <a:gd fmla="*/ 0 w 157" name="T14"/>
                <a:gd fmla="*/ 75 h 106" name="T15"/>
                <a:gd fmla="*/ 31 w 157" name="T16"/>
                <a:gd fmla="*/ 106 h 106" name="T17"/>
                <a:gd fmla="*/ 126 w 157" name="T18"/>
                <a:gd fmla="*/ 106 h 106" name="T19"/>
                <a:gd fmla="*/ 157 w 157" name="T20"/>
                <a:gd fmla="*/ 75 h 106" name="T21"/>
                <a:gd fmla="*/ 135 w 157" name="T22"/>
                <a:gd fmla="*/ 46 h 106" name="T23"/>
                <a:gd fmla="*/ 120 w 157" name="T24"/>
                <a:gd fmla="*/ 100 h 106" name="T25"/>
                <a:gd fmla="*/ 79 w 157" name="T26"/>
                <a:gd fmla="*/ 100 h 106" name="T27"/>
                <a:gd fmla="*/ 103 w 157" name="T28"/>
                <a:gd fmla="*/ 75 h 106" name="T29"/>
                <a:gd fmla="*/ 102 w 157" name="T30"/>
                <a:gd fmla="*/ 72 h 106" name="T31"/>
                <a:gd fmla="*/ 92 w 157" name="T32"/>
                <a:gd fmla="*/ 72 h 106" name="T33"/>
                <a:gd fmla="*/ 92 w 157" name="T34"/>
                <a:gd fmla="*/ 68 h 106" name="T35"/>
                <a:gd fmla="*/ 92 w 157" name="T36"/>
                <a:gd fmla="*/ 37 h 106" name="T37"/>
                <a:gd fmla="*/ 90 w 157" name="T38"/>
                <a:gd fmla="*/ 35 h 106" name="T39"/>
                <a:gd fmla="*/ 64 w 157" name="T40"/>
                <a:gd fmla="*/ 35 h 106" name="T41"/>
                <a:gd fmla="*/ 62 w 157" name="T42"/>
                <a:gd fmla="*/ 37 h 106" name="T43"/>
                <a:gd fmla="*/ 62 w 157" name="T44"/>
                <a:gd fmla="*/ 68 h 106" name="T45"/>
                <a:gd fmla="*/ 62 w 157" name="T46"/>
                <a:gd fmla="*/ 73 h 106" name="T47"/>
                <a:gd fmla="*/ 51 w 157" name="T48"/>
                <a:gd fmla="*/ 73 h 106" name="T49"/>
                <a:gd fmla="*/ 50 w 157" name="T50"/>
                <a:gd fmla="*/ 76 h 106" name="T51"/>
                <a:gd fmla="*/ 75 w 157" name="T52"/>
                <a:gd fmla="*/ 100 h 106" name="T53"/>
                <a:gd fmla="*/ 38 w 157" name="T54"/>
                <a:gd fmla="*/ 100 h 106" name="T55"/>
                <a:gd fmla="*/ 11 w 157" name="T56"/>
                <a:gd fmla="*/ 74 h 106" name="T57"/>
                <a:gd fmla="*/ 29 w 157" name="T58"/>
                <a:gd fmla="*/ 50 h 106" name="T59"/>
                <a:gd fmla="*/ 28 w 157" name="T60"/>
                <a:gd fmla="*/ 44 h 106" name="T61"/>
                <a:gd fmla="*/ 50 w 157" name="T62"/>
                <a:gd fmla="*/ 17 h 106" name="T63"/>
                <a:gd fmla="*/ 74 w 157" name="T64"/>
                <a:gd fmla="*/ 29 h 106" name="T65"/>
                <a:gd fmla="*/ 97 w 157" name="T66"/>
                <a:gd fmla="*/ 10 h 106" name="T67"/>
                <a:gd fmla="*/ 128 w 157" name="T68"/>
                <a:gd fmla="*/ 42 h 106" name="T69"/>
                <a:gd fmla="*/ 127 w 157" name="T70"/>
                <a:gd fmla="*/ 49 h 106" name="T71"/>
                <a:gd fmla="*/ 147 w 157" name="T72"/>
                <a:gd fmla="*/ 74 h 106" name="T73"/>
                <a:gd fmla="*/ 120 w 157" name="T74"/>
                <a:gd fmla="*/ 100 h 10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5" w="15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96524" y="3350483"/>
              <a:ext cx="2372737" cy="425593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加入标题</a:t>
              </a:r>
            </a:p>
          </p:txBody>
        </p:sp>
        <p:sp>
          <p:nvSpPr>
            <p:cNvPr id="38" name="矩形 47"/>
            <p:cNvSpPr>
              <a:spLocks noChangeArrowheads="1"/>
            </p:cNvSpPr>
            <p:nvPr/>
          </p:nvSpPr>
          <p:spPr bwMode="auto">
            <a:xfrm>
              <a:off x="883899" y="3719195"/>
              <a:ext cx="2197993" cy="92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typeface="Calibri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rgbClr val="404040"/>
                  </a:solidFill>
                  <a:sym charset="-122" panose="020b0503020204020204" typeface="微软雅黑"/>
                </a:rPr>
                <a:t>在此录入图表的综合描述说明，在此录入图表的综合描述说明。</a:t>
              </a:r>
            </a:p>
          </p:txBody>
        </p:sp>
      </p:grpSp>
    </p:spTree>
  </p:cSld>
  <p:clrMapOvr>
    <a:masterClrMapping/>
  </p:clrMapOvr>
  <mc:AlternateContent>
    <mc:Choice Requires="p14">
      <p:transition p14:dur="25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2" name="图片 1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4864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89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  <a:sym typeface="+mn-ea"/>
              </a:rPr>
              <a:t>行道迟迟，载饥载渴。我心伤悲，莫知我哀。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957061" y="129540"/>
            <a:ext cx="1097280" cy="3702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anose="02010800040101010101" typeface="华文行楷"/>
                <a:ea charset="-122" panose="02010800040101010101" typeface="华文行楷"/>
              </a:rPr>
              <a:t>第叁章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sp>
        <p:nvSpPr>
          <p:cNvPr id="135" name="Freeform 5"/>
          <p:cNvSpPr>
            <a:spLocks noEditPoints="1"/>
          </p:cNvSpPr>
          <p:nvPr/>
        </p:nvSpPr>
        <p:spPr bwMode="auto">
          <a:xfrm flipH="1">
            <a:off x="455273" y="3240279"/>
            <a:ext cx="11699912" cy="329178"/>
          </a:xfrm>
          <a:custGeom>
            <a:gdLst>
              <a:gd fmla="*/ 651 w 1548" name="T0"/>
              <a:gd fmla="*/ 6 h 489" name="T1"/>
              <a:gd fmla="*/ 576 w 1548" name="T2"/>
              <a:gd fmla="*/ 249 h 489" name="T3"/>
              <a:gd fmla="*/ 826 w 1548" name="T4"/>
              <a:gd fmla="*/ 5 h 489" name="T5"/>
              <a:gd fmla="*/ 817 w 1548" name="T6"/>
              <a:gd fmla="*/ 50 h 489" name="T7"/>
              <a:gd fmla="*/ 800 w 1548" name="T8"/>
              <a:gd fmla="*/ 130 h 489" name="T9"/>
              <a:gd fmla="*/ 1040 w 1548" name="T10"/>
              <a:gd fmla="*/ 198 h 489" name="T11"/>
              <a:gd fmla="*/ 1089 w 1548" name="T12"/>
              <a:gd fmla="*/ 174 h 489" name="T13"/>
              <a:gd fmla="*/ 1100 w 1548" name="T14"/>
              <a:gd fmla="*/ 177 h 489" name="T15"/>
              <a:gd fmla="*/ 1512 w 1548" name="T16"/>
              <a:gd fmla="*/ 324 h 489" name="T17"/>
              <a:gd fmla="*/ 1487 w 1548" name="T18"/>
              <a:gd fmla="*/ 410 h 489" name="T19"/>
              <a:gd fmla="*/ 1530 w 1548" name="T20"/>
              <a:gd fmla="*/ 308 h 489" name="T21"/>
              <a:gd fmla="*/ 1522 w 1548" name="T22"/>
              <a:gd fmla="*/ 334 h 489" name="T23"/>
              <a:gd fmla="*/ 1481 w 1548" name="T24"/>
              <a:gd fmla="*/ 474 h 489" name="T25"/>
              <a:gd fmla="*/ 1540 w 1548" name="T26"/>
              <a:gd fmla="*/ 340 h 489" name="T27"/>
              <a:gd fmla="*/ 1491 w 1548" name="T28"/>
              <a:gd fmla="*/ 281 h 489" name="T29"/>
              <a:gd fmla="*/ 1307 w 1548" name="T30"/>
              <a:gd fmla="*/ 211 h 489" name="T31"/>
              <a:gd fmla="*/ 1110 w 1548" name="T32"/>
              <a:gd fmla="*/ 227 h 489" name="T33"/>
              <a:gd fmla="*/ 997 w 1548" name="T34"/>
              <a:gd fmla="*/ 250 h 489" name="T35"/>
              <a:gd fmla="*/ 403 w 1548" name="T36"/>
              <a:gd fmla="*/ 302 h 489" name="T37"/>
              <a:gd fmla="*/ 390 w 1548" name="T38"/>
              <a:gd fmla="*/ 308 h 489" name="T39"/>
              <a:gd fmla="*/ 659 w 1548" name="T40"/>
              <a:gd fmla="*/ 307 h 489" name="T41"/>
              <a:gd fmla="*/ 298 w 1548" name="T42"/>
              <a:gd fmla="*/ 319 h 489" name="T43"/>
              <a:gd fmla="*/ 683 w 1548" name="T44"/>
              <a:gd fmla="*/ 320 h 489" name="T45"/>
              <a:gd fmla="*/ 684 w 1548" name="T46"/>
              <a:gd fmla="*/ 332 h 489" name="T47"/>
              <a:gd fmla="*/ 614 w 1548" name="T48"/>
              <a:gd fmla="*/ 342 h 489" name="T49"/>
              <a:gd fmla="*/ 498 w 1548" name="T50"/>
              <a:gd fmla="*/ 348 h 489" name="T51"/>
              <a:gd fmla="*/ 251 w 1548" name="T52"/>
              <a:gd fmla="*/ 352 h 489" name="T53"/>
              <a:gd fmla="*/ 635 w 1548" name="T54"/>
              <a:gd fmla="*/ 363 h 489" name="T55"/>
              <a:gd fmla="*/ 697 w 1548" name="T56"/>
              <a:gd fmla="*/ 371 h 489" name="T57"/>
              <a:gd fmla="*/ 344 w 1548" name="T58"/>
              <a:gd fmla="*/ 382 h 489" name="T59"/>
              <a:gd fmla="*/ 427 w 1548" name="T60"/>
              <a:gd fmla="*/ 388 h 489" name="T61"/>
              <a:gd fmla="*/ 316 w 1548" name="T62"/>
              <a:gd fmla="*/ 385 h 489" name="T63"/>
              <a:gd fmla="*/ 291 w 1548" name="T64"/>
              <a:gd fmla="*/ 388 h 489" name="T65"/>
              <a:gd fmla="*/ 26 w 1548" name="T66"/>
              <a:gd fmla="*/ 391 h 489" name="T67"/>
              <a:gd fmla="*/ 438 w 1548" name="T68"/>
              <a:gd fmla="*/ 407 h 489" name="T69"/>
              <a:gd fmla="*/ 526 w 1548" name="T70"/>
              <a:gd fmla="*/ 405 h 489" name="T71"/>
              <a:gd fmla="*/ 533 w 1548" name="T72"/>
              <a:gd fmla="*/ 415 h 489" name="T73"/>
              <a:gd fmla="*/ 329 w 1548" name="T74"/>
              <a:gd fmla="*/ 428 h 489" name="T75"/>
              <a:gd fmla="*/ 349 w 1548" name="T76"/>
              <a:gd fmla="*/ 439 h 489" name="T77"/>
              <a:gd fmla="*/ 182 w 1548" name="T78"/>
              <a:gd fmla="*/ 449 h 489" name="T79"/>
              <a:gd fmla="*/ 571 w 1548" name="T80"/>
              <a:gd fmla="*/ 464 h 489" name="T81"/>
              <a:gd fmla="*/ 710 w 1548" name="T82"/>
              <a:gd fmla="*/ 472 h 489" name="T83"/>
              <a:gd fmla="*/ 1023 w 1548" name="T84"/>
              <a:gd fmla="*/ 470 h 489" name="T85"/>
              <a:gd fmla="*/ 1447 w 1548" name="T86"/>
              <a:gd fmla="*/ 438 h 489" name="T87"/>
              <a:gd fmla="*/ 1497 w 1548" name="T88"/>
              <a:gd fmla="*/ 365 h 489" name="T89"/>
              <a:gd fmla="*/ 1492 w 1548" name="T90"/>
              <a:gd fmla="*/ 328 h 489" name="T91"/>
              <a:gd fmla="*/ 529 w 1548" name="T92"/>
              <a:gd fmla="*/ 385 h 489" name="T93"/>
              <a:gd fmla="*/ 531 w 1548" name="T94"/>
              <a:gd fmla="*/ 385 h 489" name="T95"/>
              <a:gd fmla="*/ 416 w 1548" name="T96"/>
              <a:gd fmla="*/ 459 h 489" name="T97"/>
              <a:gd fmla="*/ 589 w 1548" name="T98"/>
              <a:gd fmla="*/ 443 h 489" name="T99"/>
              <a:gd fmla="*/ 206 w 1548" name="T100"/>
              <a:gd fmla="*/ 352 h 489" name="T101"/>
              <a:gd fmla="*/ 192 w 1548" name="T102"/>
              <a:gd fmla="*/ 472 h 489" name="T103"/>
              <a:gd fmla="*/ 236 w 1548" name="T104"/>
              <a:gd fmla="*/ 405 h 489" name="T105"/>
              <a:gd fmla="*/ 269 w 1548" name="T106"/>
              <a:gd fmla="*/ 406 h 489" name="T107"/>
              <a:gd fmla="*/ 263 w 1548" name="T108"/>
              <a:gd fmla="*/ 428 h 489" name="T109"/>
              <a:gd fmla="*/ 287 w 1548" name="T110"/>
              <a:gd fmla="*/ 427 h 489" name="T111"/>
              <a:gd fmla="*/ 308 w 1548" name="T112"/>
              <a:gd fmla="*/ 404 h 489" name="T113"/>
              <a:gd fmla="*/ 302 w 1548" name="T114"/>
              <a:gd fmla="*/ 421 h 489" name="T115"/>
              <a:gd fmla="*/ 425 w 1548" name="T116"/>
              <a:gd fmla="*/ 422 h 489" name="T117"/>
              <a:gd fmla="*/ 442 w 1548" name="T118"/>
              <a:gd fmla="*/ 329 h 489" name="T119"/>
              <a:gd fmla="*/ 483 w 1548" name="T120"/>
              <a:gd fmla="*/ 336 h 489" name="T121"/>
              <a:gd fmla="*/ 486 w 1548" name="T122"/>
              <a:gd fmla="*/ 422 h 489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489" w="1548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85917" y="2637585"/>
            <a:ext cx="1618876" cy="15125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88334" y="2672504"/>
            <a:ext cx="1618876" cy="15125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6132" y="2648602"/>
            <a:ext cx="1618876" cy="1512532"/>
          </a:xfrm>
          <a:prstGeom prst="rect">
            <a:avLst/>
          </a:prstGeom>
        </p:spPr>
      </p:pic>
      <p:sp>
        <p:nvSpPr>
          <p:cNvPr id="2" name="文本框 41"/>
          <p:cNvSpPr txBox="1">
            <a:spLocks noChangeArrowheads="1"/>
          </p:cNvSpPr>
          <p:nvPr/>
        </p:nvSpPr>
        <p:spPr bwMode="auto">
          <a:xfrm>
            <a:off x="2657219" y="3050399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chemeClr val="bg1"/>
                </a:solidFill>
                <a:latin charset="-122" panose="02000603000000000000" pitchFamily="2" typeface="禹卫书法行书简体"/>
                <a:ea charset="-122" panose="02000603000000000000" pitchFamily="2" typeface="禹卫书法行书简体"/>
              </a:rPr>
              <a:t>壹</a:t>
            </a: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5364443" y="3044050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chemeClr val="bg1"/>
                </a:solidFill>
                <a:latin charset="-122" panose="02000603000000000000" pitchFamily="2" typeface="禹卫书法行书简体"/>
                <a:ea charset="-122" panose="02000603000000000000" pitchFamily="2" typeface="禹卫书法行书简体"/>
              </a:rPr>
              <a:t>贰</a:t>
            </a:r>
          </a:p>
        </p:txBody>
      </p:sp>
      <p:sp>
        <p:nvSpPr>
          <p:cNvPr id="11" name="文本框 43"/>
          <p:cNvSpPr txBox="1">
            <a:spLocks noChangeArrowheads="1"/>
          </p:cNvSpPr>
          <p:nvPr/>
        </p:nvSpPr>
        <p:spPr bwMode="auto">
          <a:xfrm>
            <a:off x="8120345" y="3032938"/>
            <a:ext cx="506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chemeClr val="bg1"/>
                </a:solidFill>
                <a:latin charset="-122" panose="02000603000000000000" pitchFamily="2" typeface="禹卫书法行书简体"/>
                <a:ea charset="-122" panose="02000603000000000000" pitchFamily="2" typeface="禹卫书法行书简体"/>
              </a:rPr>
              <a:t>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574472" y="4232654"/>
            <a:ext cx="2841766" cy="1134710"/>
            <a:chOff x="674409" y="5545458"/>
            <a:chExt cx="1992231" cy="1134710"/>
          </a:xfrm>
        </p:grpSpPr>
        <p:sp>
          <p:nvSpPr>
            <p:cNvPr id="19" name="TextBox 6"/>
            <p:cNvSpPr txBox="1"/>
            <p:nvPr/>
          </p:nvSpPr>
          <p:spPr>
            <a:xfrm>
              <a:off x="1013442" y="5546798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74409" y="5905468"/>
              <a:ext cx="1992231" cy="54864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单击此处可编辑内容，根据您的需要自由拉伸文本框大小。更专业的模板。建议您在展示时采用方正清刻本悦宋简字体。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29579" y="1556935"/>
            <a:ext cx="2841766" cy="1320273"/>
            <a:chOff x="674409" y="5545458"/>
            <a:chExt cx="1992231" cy="1320273"/>
          </a:xfrm>
        </p:grpSpPr>
        <p:sp>
          <p:nvSpPr>
            <p:cNvPr id="25" name="TextBox 6"/>
            <p:cNvSpPr txBox="1"/>
            <p:nvPr/>
          </p:nvSpPr>
          <p:spPr>
            <a:xfrm>
              <a:off x="1013442" y="5546797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674409" y="5905467"/>
              <a:ext cx="1992231" cy="73152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单击此处可编辑内容，根据您的需要自由拉伸文本框大小。骆可可PPT工作室更专业的模板。建议您在展示时采用方正清刻本悦宋简字体。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05874" y="4232654"/>
            <a:ext cx="2841766" cy="1134710"/>
            <a:chOff x="674409" y="5545458"/>
            <a:chExt cx="1992231" cy="1134710"/>
          </a:xfrm>
        </p:grpSpPr>
        <p:sp>
          <p:nvSpPr>
            <p:cNvPr id="28" name="TextBox 6"/>
            <p:cNvSpPr txBox="1"/>
            <p:nvPr/>
          </p:nvSpPr>
          <p:spPr>
            <a:xfrm>
              <a:off x="1013441" y="5546798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674408" y="5905468"/>
              <a:ext cx="1992231" cy="54864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单击此处可编辑内容，根据您的需要自由拉伸文本框大小。更专业的模板。建议您在展示时采用方正清刻本悦宋简字体。</a:t>
              </a:r>
            </a:p>
          </p:txBody>
        </p:sp>
      </p:grpSp>
    </p:spTree>
  </p:cSld>
  <p:clrMapOvr>
    <a:masterClrMapping/>
  </p:clrMapOvr>
  <mc:AlternateContent>
    <mc:Choice Requires="p14">
      <p:transition p14:dur="100">
        <p:circle/>
      </p:transition>
    </mc:Choice>
    <mc:Fallback>
      <p:transition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7419" y="1600200"/>
            <a:ext cx="10768104" cy="3976692"/>
            <a:chOff x="1613141" y="2229294"/>
            <a:chExt cx="9683645" cy="3576198"/>
          </a:xfrm>
        </p:grpSpPr>
        <p:sp>
          <p:nvSpPr>
            <p:cNvPr id="23" name="Freeform 10"/>
            <p:cNvSpPr/>
            <p:nvPr/>
          </p:nvSpPr>
          <p:spPr bwMode="auto">
            <a:xfrm>
              <a:off x="5885903" y="3481731"/>
              <a:ext cx="1373301" cy="1386256"/>
            </a:xfrm>
            <a:custGeom>
              <a:cxnLst>
                <a:cxn ang="0">
                  <a:pos x="0" y="397"/>
                </a:cxn>
                <a:cxn ang="0">
                  <a:pos x="0" y="345"/>
                </a:cxn>
                <a:cxn ang="0">
                  <a:pos x="46" y="29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94" y="0"/>
                </a:cxn>
                <a:cxn ang="0">
                  <a:pos x="394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299"/>
                </a:cxn>
                <a:cxn ang="0">
                  <a:pos x="0" y="397"/>
                </a:cxn>
              </a:cxnLst>
              <a:rect b="b" l="0" r="r" t="0"/>
              <a:pathLst>
                <a:path h="397" w="394">
                  <a:moveTo>
                    <a:pt x="0" y="397"/>
                  </a:moveTo>
                  <a:cubicBezTo>
                    <a:pt x="0" y="345"/>
                    <a:pt x="0" y="345"/>
                    <a:pt x="0" y="345"/>
                  </a:cubicBezTo>
                  <a:cubicBezTo>
                    <a:pt x="26" y="345"/>
                    <a:pt x="46" y="324"/>
                    <a:pt x="46" y="29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353"/>
                    <a:pt x="54" y="397"/>
                    <a:pt x="0" y="397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8373280" y="3605095"/>
              <a:ext cx="1116347" cy="803251"/>
            </a:xfrm>
            <a:custGeom>
              <a:cxnLst>
                <a:cxn ang="0">
                  <a:pos x="0" y="230"/>
                </a:cxn>
                <a:cxn ang="0">
                  <a:pos x="0" y="178"/>
                </a:cxn>
                <a:cxn ang="0">
                  <a:pos x="46" y="132"/>
                </a:cxn>
                <a:cxn ang="0">
                  <a:pos x="46" y="98"/>
                </a:cxn>
                <a:cxn ang="0">
                  <a:pos x="144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4" y="52"/>
                </a:cxn>
                <a:cxn ang="0">
                  <a:pos x="98" y="98"/>
                </a:cxn>
                <a:cxn ang="0">
                  <a:pos x="98" y="132"/>
                </a:cxn>
                <a:cxn ang="0">
                  <a:pos x="0" y="230"/>
                </a:cxn>
              </a:cxnLst>
              <a:rect b="b" l="0" r="r" t="0"/>
              <a:pathLst>
                <a:path h="230" w="320">
                  <a:moveTo>
                    <a:pt x="0" y="23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25" y="178"/>
                    <a:pt x="46" y="157"/>
                    <a:pt x="46" y="132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86"/>
                    <a:pt x="54" y="230"/>
                    <a:pt x="0" y="23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7254775" y="3486416"/>
              <a:ext cx="1118505" cy="917693"/>
            </a:xfrm>
            <a:custGeom>
              <a:cxnLst>
                <a:cxn ang="0">
                  <a:pos x="321" y="263"/>
                </a:cxn>
                <a:cxn ang="0">
                  <a:pos x="145" y="263"/>
                </a:cxn>
                <a:cxn ang="0">
                  <a:pos x="47" y="165"/>
                </a:cxn>
                <a:cxn ang="0">
                  <a:pos x="47" y="98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99" y="98"/>
                </a:cxn>
                <a:cxn ang="0">
                  <a:pos x="99" y="165"/>
                </a:cxn>
                <a:cxn ang="0">
                  <a:pos x="145" y="211"/>
                </a:cxn>
                <a:cxn ang="0">
                  <a:pos x="321" y="211"/>
                </a:cxn>
                <a:cxn ang="0">
                  <a:pos x="321" y="263"/>
                </a:cxn>
              </a:cxnLst>
              <a:rect b="b" l="0" r="r" t="0"/>
              <a:pathLst>
                <a:path h="263" w="321">
                  <a:moveTo>
                    <a:pt x="321" y="263"/>
                  </a:moveTo>
                  <a:cubicBezTo>
                    <a:pt x="145" y="263"/>
                    <a:pt x="145" y="263"/>
                    <a:pt x="145" y="263"/>
                  </a:cubicBezTo>
                  <a:cubicBezTo>
                    <a:pt x="91" y="263"/>
                    <a:pt x="47" y="219"/>
                    <a:pt x="47" y="16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73"/>
                    <a:pt x="2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99" y="44"/>
                    <a:pt x="99" y="9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90"/>
                    <a:pt x="119" y="211"/>
                    <a:pt x="145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63"/>
                    <a:pt x="321" y="263"/>
                    <a:pt x="321" y="263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3653208" y="3955887"/>
              <a:ext cx="1116347" cy="1453194"/>
            </a:xfrm>
            <a:custGeom>
              <a:cxnLst>
                <a:cxn ang="0">
                  <a:pos x="0" y="417"/>
                </a:cxn>
                <a:cxn ang="0">
                  <a:pos x="0" y="365"/>
                </a:cxn>
                <a:cxn ang="0">
                  <a:pos x="46" y="31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319"/>
                </a:cxn>
                <a:cxn ang="0">
                  <a:pos x="0" y="417"/>
                </a:cxn>
              </a:cxnLst>
              <a:rect b="b" l="0" r="r" t="0"/>
              <a:pathLst>
                <a:path h="417" w="320">
                  <a:moveTo>
                    <a:pt x="0" y="417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26" y="365"/>
                    <a:pt x="46" y="344"/>
                    <a:pt x="46" y="31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319"/>
                    <a:pt x="98" y="319"/>
                    <a:pt x="98" y="319"/>
                  </a:cubicBezTo>
                  <a:cubicBezTo>
                    <a:pt x="98" y="373"/>
                    <a:pt x="54" y="417"/>
                    <a:pt x="0" y="417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613141" y="4807906"/>
              <a:ext cx="997586" cy="997586"/>
            </a:xfrm>
            <a:custGeom>
              <a:cxnLst>
                <a:cxn ang="0">
                  <a:pos x="143" y="286"/>
                </a:cxn>
                <a:cxn ang="0">
                  <a:pos x="0" y="143"/>
                </a:cxn>
                <a:cxn ang="0">
                  <a:pos x="143" y="0"/>
                </a:cxn>
                <a:cxn ang="0">
                  <a:pos x="286" y="143"/>
                </a:cxn>
                <a:cxn ang="0">
                  <a:pos x="143" y="286"/>
                </a:cxn>
                <a:cxn ang="0">
                  <a:pos x="143" y="52"/>
                </a:cxn>
                <a:cxn ang="0">
                  <a:pos x="52" y="143"/>
                </a:cxn>
                <a:cxn ang="0">
                  <a:pos x="143" y="234"/>
                </a:cxn>
                <a:cxn ang="0">
                  <a:pos x="234" y="143"/>
                </a:cxn>
                <a:cxn ang="0">
                  <a:pos x="143" y="52"/>
                </a:cxn>
              </a:cxnLst>
              <a:rect b="b" l="0" r="r" t="0"/>
              <a:pathLst>
                <a:path h="286" w="286">
                  <a:moveTo>
                    <a:pt x="143" y="286"/>
                  </a:moveTo>
                  <a:cubicBezTo>
                    <a:pt x="65" y="286"/>
                    <a:pt x="0" y="222"/>
                    <a:pt x="0" y="143"/>
                  </a:cubicBezTo>
                  <a:cubicBezTo>
                    <a:pt x="0" y="64"/>
                    <a:pt x="65" y="0"/>
                    <a:pt x="143" y="0"/>
                  </a:cubicBezTo>
                  <a:cubicBezTo>
                    <a:pt x="222" y="0"/>
                    <a:pt x="286" y="64"/>
                    <a:pt x="286" y="143"/>
                  </a:cubicBezTo>
                  <a:cubicBezTo>
                    <a:pt x="286" y="222"/>
                    <a:pt x="222" y="286"/>
                    <a:pt x="143" y="286"/>
                  </a:cubicBezTo>
                  <a:moveTo>
                    <a:pt x="143" y="52"/>
                  </a:moveTo>
                  <a:cubicBezTo>
                    <a:pt x="93" y="52"/>
                    <a:pt x="52" y="93"/>
                    <a:pt x="52" y="143"/>
                  </a:cubicBezTo>
                  <a:cubicBezTo>
                    <a:pt x="52" y="193"/>
                    <a:pt x="93" y="234"/>
                    <a:pt x="143" y="234"/>
                  </a:cubicBezTo>
                  <a:cubicBezTo>
                    <a:pt x="193" y="234"/>
                    <a:pt x="234" y="193"/>
                    <a:pt x="234" y="143"/>
                  </a:cubicBezTo>
                  <a:cubicBezTo>
                    <a:pt x="234" y="93"/>
                    <a:pt x="193" y="52"/>
                    <a:pt x="143" y="52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1697353" y="5132965"/>
              <a:ext cx="829163" cy="296032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>
                  <a:solidFill>
                    <a:srgbClr val="492731"/>
                  </a:solidFill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2017</a:t>
              </a:r>
            </a:p>
          </p:txBody>
        </p:sp>
        <p:sp>
          <p:nvSpPr>
            <p:cNvPr id="33" name="Rectangle 13"/>
            <p:cNvSpPr/>
            <p:nvPr/>
          </p:nvSpPr>
          <p:spPr>
            <a:xfrm>
              <a:off x="4177369" y="3551965"/>
              <a:ext cx="164462" cy="2138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Rectangle 14"/>
            <p:cNvSpPr/>
            <p:nvPr/>
          </p:nvSpPr>
          <p:spPr>
            <a:xfrm>
              <a:off x="2592419" y="5232100"/>
              <a:ext cx="1060789" cy="17474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4767341" y="3955830"/>
              <a:ext cx="1118505" cy="924652"/>
            </a:xfrm>
            <a:custGeom>
              <a:cxnLst>
                <a:cxn ang="0">
                  <a:pos x="321" y="263"/>
                </a:cxn>
                <a:cxn ang="0">
                  <a:pos x="145" y="263"/>
                </a:cxn>
                <a:cxn ang="0">
                  <a:pos x="47" y="165"/>
                </a:cxn>
                <a:cxn ang="0">
                  <a:pos x="47" y="98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99" y="98"/>
                </a:cxn>
                <a:cxn ang="0">
                  <a:pos x="99" y="165"/>
                </a:cxn>
                <a:cxn ang="0">
                  <a:pos x="145" y="211"/>
                </a:cxn>
                <a:cxn ang="0">
                  <a:pos x="321" y="211"/>
                </a:cxn>
                <a:cxn ang="0">
                  <a:pos x="321" y="263"/>
                </a:cxn>
              </a:cxnLst>
              <a:rect b="b" l="0" r="r" t="0"/>
              <a:pathLst>
                <a:path h="263" w="321">
                  <a:moveTo>
                    <a:pt x="321" y="263"/>
                  </a:moveTo>
                  <a:cubicBezTo>
                    <a:pt x="145" y="263"/>
                    <a:pt x="145" y="263"/>
                    <a:pt x="145" y="263"/>
                  </a:cubicBezTo>
                  <a:cubicBezTo>
                    <a:pt x="91" y="263"/>
                    <a:pt x="47" y="219"/>
                    <a:pt x="47" y="16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73"/>
                    <a:pt x="2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99" y="44"/>
                    <a:pt x="99" y="9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90"/>
                    <a:pt x="119" y="211"/>
                    <a:pt x="145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63"/>
                    <a:pt x="321" y="263"/>
                    <a:pt x="321" y="263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9482248" y="2326294"/>
              <a:ext cx="1116347" cy="1453194"/>
            </a:xfrm>
            <a:custGeom>
              <a:cxnLst>
                <a:cxn ang="0">
                  <a:pos x="0" y="417"/>
                </a:cxn>
                <a:cxn ang="0">
                  <a:pos x="0" y="365"/>
                </a:cxn>
                <a:cxn ang="0">
                  <a:pos x="46" y="31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319"/>
                </a:cxn>
                <a:cxn ang="0">
                  <a:pos x="0" y="417"/>
                </a:cxn>
              </a:cxnLst>
              <a:rect b="b" l="0" r="r" t="0"/>
              <a:pathLst>
                <a:path h="417" w="320">
                  <a:moveTo>
                    <a:pt x="0" y="417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26" y="365"/>
                    <a:pt x="46" y="344"/>
                    <a:pt x="46" y="31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319"/>
                    <a:pt x="98" y="319"/>
                    <a:pt x="98" y="319"/>
                  </a:cubicBezTo>
                  <a:cubicBezTo>
                    <a:pt x="98" y="373"/>
                    <a:pt x="54" y="417"/>
                    <a:pt x="0" y="417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anchor="t" anchorCtr="0" bIns="41874" compatLnSpc="1" lIns="83748" numCol="1" rIns="83748" tIns="41874" vert="horz" wrap="square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7" name="Right Arrow 17"/>
            <p:cNvSpPr/>
            <p:nvPr/>
          </p:nvSpPr>
          <p:spPr>
            <a:xfrm>
              <a:off x="9966175" y="2229294"/>
              <a:ext cx="1203153" cy="379172"/>
            </a:xfrm>
            <a:prstGeom prst="right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rgbClr val="492731"/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Content Placeholder 2"/>
            <p:cNvSpPr txBox="1"/>
            <p:nvPr/>
          </p:nvSpPr>
          <p:spPr>
            <a:xfrm>
              <a:off x="5116159" y="5536769"/>
              <a:ext cx="6180627" cy="131570"/>
            </a:xfrm>
            <a:prstGeom prst="rect">
              <a:avLst/>
            </a:prstGeom>
          </p:spPr>
          <p:txBody>
            <a:bodyPr bIns="0" lIns="0" rIns="0" rtlCol="0" tIns="0" vert="horz">
              <a:spAutoFit/>
            </a:bodyPr>
            <a:lstStyle>
              <a:lvl1pPr algn="ctr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ctr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ctr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ctr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ctr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ctr" defTabSz="914400" eaLnBrk="1" hangingPunct="1" indent="0" latinLnBrk="0" marL="2286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ctr" defTabSz="914400" eaLnBrk="1" hangingPunct="1" indent="0" latinLnBrk="0" marL="2743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ctr" defTabSz="914400" eaLnBrk="1" hangingPunct="1" indent="0" latinLnBrk="0" marL="3200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ctr" defTabSz="914400" eaLnBrk="1" hangingPunct="1" indent="0" latinLnBrk="0" marL="3657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zh-CN" lang="en-US" sz="800">
                  <a:solidFill>
                    <a:srgbClr val="492731"/>
                  </a:solidFill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grpSp>
          <p:nvGrpSpPr>
            <p:cNvPr id="39" name="Group 2"/>
            <p:cNvGrpSpPr/>
            <p:nvPr/>
          </p:nvGrpSpPr>
          <p:grpSpPr>
            <a:xfrm>
              <a:off x="3903948" y="2926155"/>
              <a:ext cx="2029866" cy="756413"/>
              <a:chOff x="3379735" y="2343927"/>
              <a:chExt cx="2109071" cy="825891"/>
            </a:xfrm>
          </p:grpSpPr>
          <p:sp>
            <p:nvSpPr>
              <p:cNvPr id="40" name="Content Placeholder 2"/>
              <p:cNvSpPr txBox="1"/>
              <p:nvPr/>
            </p:nvSpPr>
            <p:spPr>
              <a:xfrm>
                <a:off x="3379734" y="2343927"/>
                <a:ext cx="1736273" cy="323223"/>
              </a:xfrm>
              <a:prstGeom prst="rect">
                <a:avLst/>
              </a:prstGeom>
            </p:spPr>
            <p:txBody>
              <a:bodyPr anchor="t" bIns="0" lIns="0" rIns="0" rtlCol="0" tIns="0" vert="horz">
                <a:spAutoFit/>
              </a:bodyPr>
              <a:lstStyle>
                <a:lvl1pPr algn="r" defTabSz="457200" eaLnBrk="1" hangingPunct="1" indent="0" latinLnBrk="0" marL="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1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algn="ctr" defTabSz="457200" eaLnBrk="1" hangingPunct="1" indent="0" latinLnBrk="0" marL="457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0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algn="ctr" defTabSz="457200" eaLnBrk="1" hangingPunct="1" indent="0" latinLnBrk="0" marL="914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8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algn="ctr" defTabSz="457200" eaLnBrk="1" hangingPunct="1" indent="0" latinLnBrk="0" marL="1371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6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algn="ctr" defTabSz="457200" eaLnBrk="1" hangingPunct="1" indent="0" latinLnBrk="0" marL="18288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algn="ctr" defTabSz="457200" eaLnBrk="1" hangingPunct="1" indent="0" latinLnBrk="0" marL="22860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algn="ctr" defTabSz="457200" eaLnBrk="1" hangingPunct="1" indent="0" latinLnBrk="0" marL="2743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algn="ctr" defTabSz="457200" eaLnBrk="1" hangingPunct="1" indent="0" latinLnBrk="0" marL="3200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algn="ctr" defTabSz="457200" eaLnBrk="1" hangingPunct="1" indent="0" latinLnBrk="0" marL="3657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1800">
                    <a:solidFill>
                      <a:srgbClr val="492731"/>
                    </a:solidFill>
                    <a:latin charset="-122" panose="03000509000000000000" pitchFamily="65" typeface="方正隶变_GBK"/>
                    <a:ea charset="-122" panose="03000509000000000000" pitchFamily="65" typeface="方正隶变_GBK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41" name="Title 13"/>
              <p:cNvSpPr txBox="1"/>
              <p:nvPr/>
            </p:nvSpPr>
            <p:spPr>
              <a:xfrm>
                <a:off x="3379735" y="2736750"/>
                <a:ext cx="2109071" cy="430964"/>
              </a:xfrm>
              <a:prstGeom prst="rect">
                <a:avLst/>
              </a:prstGeom>
            </p:spPr>
            <p:txBody>
              <a:bodyPr anchor="ctr" bIns="0" lIns="0" rIns="0" rtlCol="0" tIns="0" vert="horz">
                <a:spAutoFit/>
              </a:bodyPr>
              <a:lstStyle>
                <a:lvl1pPr algn="l" defTabSz="914400" eaLnBrk="1" hangingPunct="1" latinLnBrk="0" rtl="0">
                  <a:spcBef>
                    <a:spcPct val="0"/>
                  </a:spcBef>
                  <a:buNone/>
                  <a:defRPr b="0" kern="1200" sz="3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34" typeface="Source Sans Pro Ligh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r>
                  <a:rPr altLang="zh-CN" lang="en-US" sz="800">
                    <a:solidFill>
                      <a:srgbClr val="492731"/>
                    </a:solidFill>
                    <a:latin charset="0" panose="020b0604020202020204" pitchFamily="34" typeface="Arial"/>
                    <a:ea charset="-122" panose="020b0503020204020204" typeface="微软雅黑"/>
                    <a:cs typeface="+mn-ea"/>
                    <a:sym charset="0" panose="020b0604020202020204" pitchFamily="34" typeface="Arial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  <p:grpSp>
          <p:nvGrpSpPr>
            <p:cNvPr id="42" name="Group 47"/>
            <p:cNvGrpSpPr/>
            <p:nvPr/>
          </p:nvGrpSpPr>
          <p:grpSpPr>
            <a:xfrm>
              <a:off x="6606150" y="4482231"/>
              <a:ext cx="2029866" cy="742410"/>
              <a:chOff x="3379735" y="2359216"/>
              <a:chExt cx="2109071" cy="810602"/>
            </a:xfrm>
          </p:grpSpPr>
          <p:sp>
            <p:nvSpPr>
              <p:cNvPr id="43" name="Content Placeholder 2"/>
              <p:cNvSpPr txBox="1"/>
              <p:nvPr/>
            </p:nvSpPr>
            <p:spPr>
              <a:xfrm>
                <a:off x="3379736" y="2359216"/>
                <a:ext cx="1816029" cy="323223"/>
              </a:xfrm>
              <a:prstGeom prst="rect">
                <a:avLst/>
              </a:prstGeom>
            </p:spPr>
            <p:txBody>
              <a:bodyPr anchor="t" bIns="0" lIns="0" rIns="0" rtlCol="0" tIns="0" vert="horz">
                <a:spAutoFit/>
              </a:bodyPr>
              <a:lstStyle>
                <a:lvl1pPr algn="r" defTabSz="457200" eaLnBrk="1" hangingPunct="1" indent="0" latinLnBrk="0" marL="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1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algn="ctr" defTabSz="457200" eaLnBrk="1" hangingPunct="1" indent="0" latinLnBrk="0" marL="457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0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algn="ctr" defTabSz="457200" eaLnBrk="1" hangingPunct="1" indent="0" latinLnBrk="0" marL="914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8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algn="ctr" defTabSz="457200" eaLnBrk="1" hangingPunct="1" indent="0" latinLnBrk="0" marL="1371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6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algn="ctr" defTabSz="457200" eaLnBrk="1" hangingPunct="1" indent="0" latinLnBrk="0" marL="18288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algn="ctr" defTabSz="457200" eaLnBrk="1" hangingPunct="1" indent="0" latinLnBrk="0" marL="22860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algn="ctr" defTabSz="457200" eaLnBrk="1" hangingPunct="1" indent="0" latinLnBrk="0" marL="2743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algn="ctr" defTabSz="457200" eaLnBrk="1" hangingPunct="1" indent="0" latinLnBrk="0" marL="3200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algn="ctr" defTabSz="457200" eaLnBrk="1" hangingPunct="1" indent="0" latinLnBrk="0" marL="3657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1800">
                    <a:solidFill>
                      <a:srgbClr val="492731"/>
                    </a:solidFill>
                    <a:latin charset="-122" panose="03000509000000000000" pitchFamily="65" typeface="方正隶变_GBK"/>
                    <a:ea charset="-122" panose="03000509000000000000" pitchFamily="65" typeface="方正隶变_GBK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44" name="Title 13"/>
              <p:cNvSpPr txBox="1"/>
              <p:nvPr/>
            </p:nvSpPr>
            <p:spPr>
              <a:xfrm>
                <a:off x="3379734" y="2736751"/>
                <a:ext cx="2109071" cy="430964"/>
              </a:xfrm>
              <a:prstGeom prst="rect">
                <a:avLst/>
              </a:prstGeom>
            </p:spPr>
            <p:txBody>
              <a:bodyPr anchor="ctr" bIns="0" lIns="0" rIns="0" rtlCol="0" tIns="0" vert="horz">
                <a:spAutoFit/>
              </a:bodyPr>
              <a:lstStyle>
                <a:lvl1pPr algn="l" defTabSz="914400" eaLnBrk="1" hangingPunct="1" latinLnBrk="0" rtl="0">
                  <a:spcBef>
                    <a:spcPct val="0"/>
                  </a:spcBef>
                  <a:buNone/>
                  <a:defRPr b="0" kern="1200" sz="3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34" typeface="Source Sans Pro Ligh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r>
                  <a:rPr altLang="zh-CN" lang="en-US" sz="800">
                    <a:solidFill>
                      <a:srgbClr val="492731"/>
                    </a:solidFill>
                    <a:latin charset="0" panose="020b0604020202020204" pitchFamily="34" typeface="Arial"/>
                    <a:ea charset="-122" panose="020b0503020204020204" typeface="微软雅黑"/>
                    <a:cs typeface="+mn-ea"/>
                    <a:sym charset="0" panose="020b0604020202020204" pitchFamily="34" typeface="Arial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  <p:grpSp>
          <p:nvGrpSpPr>
            <p:cNvPr id="45" name="Group 50"/>
            <p:cNvGrpSpPr/>
            <p:nvPr/>
          </p:nvGrpSpPr>
          <p:grpSpPr>
            <a:xfrm>
              <a:off x="7473774" y="2387287"/>
              <a:ext cx="2029866" cy="749868"/>
              <a:chOff x="3379735" y="2351075"/>
              <a:chExt cx="2109071" cy="818745"/>
            </a:xfrm>
          </p:grpSpPr>
          <p:sp>
            <p:nvSpPr>
              <p:cNvPr id="46" name="Content Placeholder 2"/>
              <p:cNvSpPr txBox="1"/>
              <p:nvPr/>
            </p:nvSpPr>
            <p:spPr>
              <a:xfrm>
                <a:off x="3379735" y="2351075"/>
                <a:ext cx="1870455" cy="323223"/>
              </a:xfrm>
              <a:prstGeom prst="rect">
                <a:avLst/>
              </a:prstGeom>
            </p:spPr>
            <p:txBody>
              <a:bodyPr anchor="t" bIns="0" lIns="0" rIns="0" rtlCol="0" tIns="0" vert="horz">
                <a:spAutoFit/>
              </a:bodyPr>
              <a:lstStyle>
                <a:lvl1pPr algn="r" defTabSz="457200" eaLnBrk="1" hangingPunct="1" indent="0" latinLnBrk="0" marL="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1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algn="ctr" defTabSz="457200" eaLnBrk="1" hangingPunct="1" indent="0" latinLnBrk="0" marL="457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0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algn="ctr" defTabSz="457200" eaLnBrk="1" hangingPunct="1" indent="0" latinLnBrk="0" marL="914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8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algn="ctr" defTabSz="457200" eaLnBrk="1" hangingPunct="1" indent="0" latinLnBrk="0" marL="1371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6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algn="ctr" defTabSz="457200" eaLnBrk="1" hangingPunct="1" indent="0" latinLnBrk="0" marL="18288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algn="ctr" defTabSz="457200" eaLnBrk="1" hangingPunct="1" indent="0" latinLnBrk="0" marL="22860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algn="ctr" defTabSz="457200" eaLnBrk="1" hangingPunct="1" indent="0" latinLnBrk="0" marL="2743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algn="ctr" defTabSz="457200" eaLnBrk="1" hangingPunct="1" indent="0" latinLnBrk="0" marL="3200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algn="ctr" defTabSz="457200" eaLnBrk="1" hangingPunct="1" indent="0" latinLnBrk="0" marL="3657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1800">
                    <a:solidFill>
                      <a:srgbClr val="492731"/>
                    </a:solidFill>
                    <a:latin charset="-122" panose="03000509000000000000" pitchFamily="65" typeface="方正隶变_GBK"/>
                    <a:ea charset="-122" panose="03000509000000000000" pitchFamily="65" typeface="方正隶变_GBK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47" name="Title 13"/>
              <p:cNvSpPr txBox="1"/>
              <p:nvPr/>
            </p:nvSpPr>
            <p:spPr>
              <a:xfrm>
                <a:off x="3379736" y="2736752"/>
                <a:ext cx="2109071" cy="430964"/>
              </a:xfrm>
              <a:prstGeom prst="rect">
                <a:avLst/>
              </a:prstGeom>
            </p:spPr>
            <p:txBody>
              <a:bodyPr anchor="ctr" bIns="0" lIns="0" rIns="0" rtlCol="0" tIns="0" vert="horz">
                <a:spAutoFit/>
              </a:bodyPr>
              <a:lstStyle>
                <a:lvl1pPr algn="l" defTabSz="914400" eaLnBrk="1" hangingPunct="1" latinLnBrk="0" rtl="0">
                  <a:spcBef>
                    <a:spcPct val="0"/>
                  </a:spcBef>
                  <a:buNone/>
                  <a:defRPr b="0" kern="1200" sz="3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34" typeface="Source Sans Pro Ligh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r>
                  <a:rPr altLang="zh-CN" lang="en-US" sz="800">
                    <a:solidFill>
                      <a:srgbClr val="492731"/>
                    </a:solidFill>
                    <a:latin charset="0" panose="020b0604020202020204" pitchFamily="34" typeface="Arial"/>
                    <a:ea charset="-122" panose="020b0503020204020204" typeface="微软雅黑"/>
                    <a:cs typeface="+mn-ea"/>
                    <a:sym charset="0" panose="020b0604020202020204" pitchFamily="34" typeface="Arial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  <p:grpSp>
          <p:nvGrpSpPr>
            <p:cNvPr id="48" name="Group 2"/>
            <p:cNvGrpSpPr/>
            <p:nvPr/>
          </p:nvGrpSpPr>
          <p:grpSpPr>
            <a:xfrm>
              <a:off x="1685522" y="3881411"/>
              <a:ext cx="2029866" cy="733900"/>
              <a:chOff x="3379735" y="2368508"/>
              <a:chExt cx="2109071" cy="801311"/>
            </a:xfrm>
          </p:grpSpPr>
          <p:sp>
            <p:nvSpPr>
              <p:cNvPr id="49" name="Content Placeholder 2"/>
              <p:cNvSpPr txBox="1"/>
              <p:nvPr/>
            </p:nvSpPr>
            <p:spPr>
              <a:xfrm>
                <a:off x="3382717" y="2368508"/>
                <a:ext cx="1665800" cy="323223"/>
              </a:xfrm>
              <a:prstGeom prst="rect">
                <a:avLst/>
              </a:prstGeom>
            </p:spPr>
            <p:txBody>
              <a:bodyPr anchor="t" bIns="0" lIns="0" rIns="0" rtlCol="0" tIns="0" vert="horz">
                <a:spAutoFit/>
              </a:bodyPr>
              <a:lstStyle>
                <a:lvl1pPr algn="r" defTabSz="457200" eaLnBrk="1" hangingPunct="1" indent="0" latinLnBrk="0" marL="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1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algn="ctr" defTabSz="457200" eaLnBrk="1" hangingPunct="1" indent="0" latinLnBrk="0" marL="457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20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algn="ctr" defTabSz="457200" eaLnBrk="1" hangingPunct="1" indent="0" latinLnBrk="0" marL="914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8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algn="ctr" defTabSz="457200" eaLnBrk="1" hangingPunct="1" indent="0" latinLnBrk="0" marL="1371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6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algn="ctr" defTabSz="457200" eaLnBrk="1" hangingPunct="1" indent="0" latinLnBrk="0" marL="18288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algn="ctr" defTabSz="457200" eaLnBrk="1" hangingPunct="1" indent="0" latinLnBrk="0" marL="22860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algn="ctr" defTabSz="457200" eaLnBrk="1" hangingPunct="1" indent="0" latinLnBrk="0" marL="27432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algn="ctr" defTabSz="457200" eaLnBrk="1" hangingPunct="1" indent="0" latinLnBrk="0" marL="32004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algn="ctr" defTabSz="457200" eaLnBrk="1" hangingPunct="1" indent="0" latinLnBrk="0" marL="3657600" rtl="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cap="none" kern="1200" sz="140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1800">
                    <a:solidFill>
                      <a:srgbClr val="492731"/>
                    </a:solidFill>
                    <a:latin charset="-122" panose="03000509000000000000" pitchFamily="65" typeface="方正隶变_GBK"/>
                    <a:ea charset="-122" panose="03000509000000000000" pitchFamily="65" typeface="方正隶变_GBK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50" name="Title 13"/>
              <p:cNvSpPr txBox="1"/>
              <p:nvPr/>
            </p:nvSpPr>
            <p:spPr>
              <a:xfrm>
                <a:off x="3379735" y="2736750"/>
                <a:ext cx="2109071" cy="430964"/>
              </a:xfrm>
              <a:prstGeom prst="rect">
                <a:avLst/>
              </a:prstGeom>
            </p:spPr>
            <p:txBody>
              <a:bodyPr anchor="ctr" bIns="0" lIns="0" rIns="0" rtlCol="0" tIns="0" vert="horz">
                <a:spAutoFit/>
              </a:bodyPr>
              <a:lstStyle>
                <a:lvl1pPr algn="l" defTabSz="914400" eaLnBrk="1" hangingPunct="1" latinLnBrk="0" rtl="0">
                  <a:spcBef>
                    <a:spcPct val="0"/>
                  </a:spcBef>
                  <a:buNone/>
                  <a:defRPr b="0" kern="1200" sz="3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34" typeface="Source Sans Pro Ligh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r>
                  <a:rPr altLang="zh-CN" lang="en-US" sz="800">
                    <a:solidFill>
                      <a:srgbClr val="492731"/>
                    </a:solidFill>
                    <a:latin charset="0" panose="020b0604020202020204" pitchFamily="34" typeface="Arial"/>
                    <a:ea charset="-122" panose="020b0503020204020204" typeface="微软雅黑"/>
                    <a:cs typeface="+mn-ea"/>
                    <a:sym charset="0" panose="020b0604020202020204" pitchFamily="34" typeface="Arial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</p:grp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32215" y="4285863"/>
            <a:ext cx="2181099" cy="888576"/>
            <a:chOff x="745304" y="5570890"/>
            <a:chExt cx="1921336" cy="888576"/>
          </a:xfrm>
        </p:grpSpPr>
        <p:sp>
          <p:nvSpPr>
            <p:cNvPr id="36" name="TextBox 6"/>
            <p:cNvSpPr txBox="1"/>
            <p:nvPr/>
          </p:nvSpPr>
          <p:spPr>
            <a:xfrm>
              <a:off x="1069870" y="5572230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2F2F2F"/>
                  </a:solidFill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745304" y="5905468"/>
              <a:ext cx="1921336" cy="54864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单击此处可编辑内容，根据您的需要自由拉伸文本框大小。骆可可PPT工作室更专业的模板。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13632" y="4285863"/>
            <a:ext cx="2181099" cy="888576"/>
            <a:chOff x="745304" y="5570890"/>
            <a:chExt cx="1921336" cy="888576"/>
          </a:xfrm>
        </p:grpSpPr>
        <p:sp>
          <p:nvSpPr>
            <p:cNvPr id="42" name="TextBox 6"/>
            <p:cNvSpPr txBox="1"/>
            <p:nvPr/>
          </p:nvSpPr>
          <p:spPr>
            <a:xfrm>
              <a:off x="1069870" y="5572230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2F2F2F"/>
                  </a:solidFill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45" name="TextBox 7"/>
            <p:cNvSpPr txBox="1"/>
            <p:nvPr/>
          </p:nvSpPr>
          <p:spPr>
            <a:xfrm>
              <a:off x="745305" y="5905468"/>
              <a:ext cx="1921336" cy="54864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单击此处可编辑内容，根据您的需要自由拉伸文本框大小。骆可可PPT工作室更专业的模板。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759128" y="4285863"/>
            <a:ext cx="2181099" cy="888576"/>
            <a:chOff x="745304" y="5570890"/>
            <a:chExt cx="1921336" cy="888576"/>
          </a:xfrm>
        </p:grpSpPr>
        <p:sp>
          <p:nvSpPr>
            <p:cNvPr id="47" name="TextBox 6"/>
            <p:cNvSpPr txBox="1"/>
            <p:nvPr/>
          </p:nvSpPr>
          <p:spPr>
            <a:xfrm>
              <a:off x="1069869" y="5572230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2F2F2F"/>
                  </a:solidFill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48" name="TextBox 7"/>
            <p:cNvSpPr txBox="1"/>
            <p:nvPr/>
          </p:nvSpPr>
          <p:spPr>
            <a:xfrm>
              <a:off x="745305" y="5905468"/>
              <a:ext cx="1921336" cy="54864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单击此处可编辑内容，根据您的需要自由拉伸文本框大小。骆可可PPT工作室更专业的模板。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40545" y="4285863"/>
            <a:ext cx="2181099" cy="888576"/>
            <a:chOff x="745304" y="5570890"/>
            <a:chExt cx="1921336" cy="888576"/>
          </a:xfrm>
        </p:grpSpPr>
        <p:sp>
          <p:nvSpPr>
            <p:cNvPr id="50" name="TextBox 6"/>
            <p:cNvSpPr txBox="1"/>
            <p:nvPr/>
          </p:nvSpPr>
          <p:spPr>
            <a:xfrm>
              <a:off x="1069869" y="5572230"/>
              <a:ext cx="1246038" cy="274320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2F2F2F"/>
                  </a:solidFill>
                  <a:latin charset="-122" panose="02010609000101010101" pitchFamily="49" typeface="苏新诗古印宋简"/>
                  <a:ea charset="-122" panose="02010609000101010101" pitchFamily="49" typeface="苏新诗古印宋简"/>
                </a:rPr>
                <a:t>添加你的标题</a:t>
              </a:r>
            </a:p>
          </p:txBody>
        </p:sp>
        <p:sp>
          <p:nvSpPr>
            <p:cNvPr id="51" name="TextBox 7"/>
            <p:cNvSpPr txBox="1"/>
            <p:nvPr/>
          </p:nvSpPr>
          <p:spPr>
            <a:xfrm>
              <a:off x="745304" y="5905468"/>
              <a:ext cx="1921336" cy="548640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  <a:sym charset="0" panose="020b0604020202020204" pitchFamily="34" typeface="Arial"/>
                </a:rPr>
                <a:t>单击此处可编辑内容，根据您的需要自由拉伸文本框大小。骆可可PPT工作室更专业的模板。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7780" y="1847162"/>
            <a:ext cx="1752076" cy="21042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31084" y="1868442"/>
            <a:ext cx="1752076" cy="21042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12865" y="1868442"/>
            <a:ext cx="1752076" cy="21042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96169" y="1889722"/>
            <a:ext cx="1752076" cy="210427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6088380" y="1983740"/>
            <a:ext cx="0" cy="38315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6983095" y="2164080"/>
            <a:ext cx="3463925" cy="1877060"/>
          </a:xfrm>
          <a:prstGeom prst="roundRect">
            <a:avLst/>
          </a:prstGeom>
          <a:blipFill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6983094" y="4269105"/>
            <a:ext cx="3463925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佳人舞点金钗溜，酒恶时拈花蕊嗅。别殿遥闻箫鼓奏。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04011" y="2164080"/>
            <a:ext cx="3596641" cy="33039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l" fontAlgn="auto">
              <a:lnSpc>
                <a:spcPct val="20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5"/>
      <p:bldP grpId="0" spid="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2" name="图片 1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4864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89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  <a:sym typeface="+mn-ea"/>
              </a:rPr>
              <a:t>行道迟迟，载饥载渴。我心伤悲，莫知我哀。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957061" y="129540"/>
            <a:ext cx="1097280" cy="3702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anose="02010800040101010101" typeface="华文行楷"/>
                <a:ea charset="-122" panose="02010800040101010101" typeface="华文行楷"/>
              </a:rPr>
              <a:t>第四章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495" y="-8255"/>
            <a:ext cx="12145645" cy="68745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0185" y="789305"/>
            <a:ext cx="61150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00101010101" typeface="迷你简书魂"/>
                <a:ea charset="-122" panose="02010609000101010101" typeface="迷你简书魂"/>
              </a:rPr>
              <a:t>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91690" y="1306195"/>
            <a:ext cx="61150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00101010101" typeface="迷你简书魂"/>
                <a:ea charset="-122" panose="02010609000101010101" typeface="迷你简书魂"/>
              </a:rPr>
              <a:t>录</a:t>
            </a:r>
          </a:p>
        </p:txBody>
      </p:sp>
      <p:pic>
        <p:nvPicPr>
          <p:cNvPr descr="印章"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35" y="1656080"/>
            <a:ext cx="287655" cy="358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29765" y="2405380"/>
            <a:ext cx="457200" cy="323469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菩提本无树，明镜亦非台。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75435" y="2122805"/>
            <a:ext cx="457200" cy="32480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本来无一物，何处惹尘埃？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619453" y="940575"/>
            <a:ext cx="872096" cy="4796510"/>
            <a:chOff x="906733" y="1312730"/>
            <a:chExt cx="872096" cy="4796510"/>
          </a:xfrm>
        </p:grpSpPr>
        <p:sp>
          <p:nvSpPr>
            <p:cNvPr id="7" name="椭圆 6"/>
            <p:cNvSpPr/>
            <p:nvPr/>
          </p:nvSpPr>
          <p:spPr>
            <a:xfrm>
              <a:off x="906736" y="1312730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44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壹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906734" y="2620869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44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貳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906733" y="3929008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44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三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906735" y="5237147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44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4706" y="940575"/>
            <a:ext cx="3530494" cy="870048"/>
            <a:chOff x="2014044" y="1032790"/>
            <a:chExt cx="3530494" cy="870048"/>
          </a:xfrm>
        </p:grpSpPr>
        <p:sp>
          <p:nvSpPr>
            <p:cNvPr id="12" name="文本框 11"/>
            <p:cNvSpPr txBox="1"/>
            <p:nvPr/>
          </p:nvSpPr>
          <p:spPr>
            <a:xfrm>
              <a:off x="2014044" y="1032790"/>
              <a:ext cx="3530494" cy="5791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pc="250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年度工作概述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52533" y="1502728"/>
              <a:ext cx="3339216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zh-CN" lang="en-US" sz="20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TITLE TEXT HERE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7556" y="2247172"/>
            <a:ext cx="3530494" cy="870048"/>
            <a:chOff x="2014044" y="1032790"/>
            <a:chExt cx="3530494" cy="870048"/>
          </a:xfrm>
        </p:grpSpPr>
        <p:sp>
          <p:nvSpPr>
            <p:cNvPr id="18" name="文本框 17"/>
            <p:cNvSpPr txBox="1"/>
            <p:nvPr/>
          </p:nvSpPr>
          <p:spPr>
            <a:xfrm>
              <a:off x="2014045" y="1032790"/>
              <a:ext cx="3530494" cy="5791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pc="250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工作完成情况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2534" y="1502728"/>
              <a:ext cx="3339216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zh-CN" lang="en-US" sz="20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TITLE TEXT HERE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64706" y="3558898"/>
            <a:ext cx="3530494" cy="870048"/>
            <a:chOff x="2014044" y="1032790"/>
            <a:chExt cx="3530494" cy="870048"/>
          </a:xfrm>
        </p:grpSpPr>
        <p:sp>
          <p:nvSpPr>
            <p:cNvPr id="21" name="文本框 20"/>
            <p:cNvSpPr txBox="1"/>
            <p:nvPr/>
          </p:nvSpPr>
          <p:spPr>
            <a:xfrm>
              <a:off x="2014044" y="1032790"/>
              <a:ext cx="3530494" cy="5791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pc="250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成功项目展示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52533" y="1502728"/>
              <a:ext cx="3339216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zh-CN" lang="en-US" sz="20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TITLE TEXT HERE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64706" y="4864992"/>
            <a:ext cx="3530494" cy="870048"/>
            <a:chOff x="2014044" y="1032790"/>
            <a:chExt cx="3530494" cy="870048"/>
          </a:xfrm>
        </p:grpSpPr>
        <p:sp>
          <p:nvSpPr>
            <p:cNvPr id="24" name="文本框 23"/>
            <p:cNvSpPr txBox="1"/>
            <p:nvPr/>
          </p:nvSpPr>
          <p:spPr>
            <a:xfrm>
              <a:off x="2014044" y="1032790"/>
              <a:ext cx="3530494" cy="5791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pc="250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明年工作计划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52533" y="1502728"/>
              <a:ext cx="3339216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zh-CN" lang="en-US" sz="20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TITLE TEXT HERE</a:t>
              </a:r>
            </a:p>
          </p:txBody>
        </p:sp>
      </p:grp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"/>
      <p:bldP grpId="0" spid="9"/>
      <p:bldP grpId="0" spid="1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32230" y="1557655"/>
            <a:ext cx="886460" cy="887730"/>
            <a:chOff x="1546" y="2981"/>
            <a:chExt cx="1396" cy="1398"/>
          </a:xfrm>
        </p:grpSpPr>
        <p:pic>
          <p:nvPicPr>
            <p:cNvPr descr="墨点"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2225" y="1557655"/>
            <a:ext cx="887095" cy="887730"/>
            <a:chOff x="1546" y="2981"/>
            <a:chExt cx="1397" cy="1398"/>
          </a:xfrm>
        </p:grpSpPr>
        <p:pic>
          <p:nvPicPr>
            <p:cNvPr descr="墨点"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1595" y="3953510"/>
            <a:ext cx="887095" cy="887730"/>
            <a:chOff x="1546" y="2981"/>
            <a:chExt cx="1397" cy="1398"/>
          </a:xfrm>
        </p:grpSpPr>
        <p:pic>
          <p:nvPicPr>
            <p:cNvPr descr="墨点"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02705" y="3953510"/>
            <a:ext cx="887095" cy="887730"/>
            <a:chOff x="1546" y="2981"/>
            <a:chExt cx="1397" cy="1398"/>
          </a:xfrm>
        </p:grpSpPr>
        <p:pic>
          <p:nvPicPr>
            <p:cNvPr descr="墨点"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肆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341245" y="1772920"/>
            <a:ext cx="3429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32230" y="2445385"/>
            <a:ext cx="4438015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11719" y="1772920"/>
            <a:ext cx="3429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单击此处输入标题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02705" y="2445385"/>
            <a:ext cx="4438015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40610" y="4168775"/>
            <a:ext cx="3429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单击此处输入标题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31595" y="4841240"/>
            <a:ext cx="4438015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41566" y="4168775"/>
            <a:ext cx="3429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单击此处输入标题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32550" y="4841240"/>
            <a:ext cx="4438015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mc:AlternateContent>
    <mc:Choice Requires="p14">
      <p:transition p14:dur="20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34268" y="3786726"/>
            <a:ext cx="6178519" cy="1380427"/>
            <a:chOff x="3078605" y="4031826"/>
            <a:chExt cx="6178519" cy="1380427"/>
          </a:xfrm>
        </p:grpSpPr>
        <p:sp>
          <p:nvSpPr>
            <p:cNvPr id="24" name="文本框 23"/>
            <p:cNvSpPr txBox="1"/>
            <p:nvPr/>
          </p:nvSpPr>
          <p:spPr>
            <a:xfrm>
              <a:off x="3078606" y="4488923"/>
              <a:ext cx="6178518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78605" y="4031826"/>
              <a:ext cx="2049576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输入标题内容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34267" y="1742296"/>
            <a:ext cx="6178519" cy="1354217"/>
            <a:chOff x="3078605" y="1938190"/>
            <a:chExt cx="6178519" cy="1354217"/>
          </a:xfrm>
        </p:grpSpPr>
        <p:sp>
          <p:nvSpPr>
            <p:cNvPr id="27" name="文本框 26"/>
            <p:cNvSpPr txBox="1"/>
            <p:nvPr/>
          </p:nvSpPr>
          <p:spPr>
            <a:xfrm>
              <a:off x="3078606" y="2369077"/>
              <a:ext cx="6178518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8605" y="1938190"/>
              <a:ext cx="2049576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输入标题内容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99598" y="1310008"/>
            <a:ext cx="2005588" cy="399288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5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559052" y="1486464"/>
            <a:ext cx="1892808" cy="2523744"/>
          </a:xfrm>
          <a:prstGeom prst="rect">
            <a:avLst/>
          </a:prstGeom>
          <a:noFill/>
          <a:ln>
            <a:solidFill>
              <a:srgbClr val="987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5093208" y="1486464"/>
            <a:ext cx="1892808" cy="2523744"/>
          </a:xfrm>
          <a:prstGeom prst="rect">
            <a:avLst/>
          </a:prstGeom>
          <a:noFill/>
          <a:ln>
            <a:solidFill>
              <a:srgbClr val="987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627364" y="1486464"/>
            <a:ext cx="1892808" cy="2523744"/>
          </a:xfrm>
          <a:prstGeom prst="rect">
            <a:avLst/>
          </a:prstGeom>
          <a:noFill/>
          <a:ln>
            <a:solidFill>
              <a:srgbClr val="987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50373"/>
          <a:stretch>
            <a:fillRect/>
          </a:stretch>
        </p:blipFill>
        <p:spPr>
          <a:xfrm>
            <a:off x="1686687" y="1379784"/>
            <a:ext cx="1877949" cy="2522728"/>
          </a:xfrm>
          <a:custGeom>
            <a:gdLst>
              <a:gd fmla="*/ 0 w 1877949" name="connsiteX0"/>
              <a:gd fmla="*/ 0 h 2522728" name="connsiteY0"/>
              <a:gd fmla="*/ 1877949 w 1877949" name="connsiteX1"/>
              <a:gd fmla="*/ 0 h 2522728" name="connsiteY1"/>
              <a:gd fmla="*/ 1877949 w 1877949" name="connsiteX2"/>
              <a:gd fmla="*/ 2522728 h 2522728" name="connsiteY2"/>
              <a:gd fmla="*/ 0 w 1877949" name="connsiteX3"/>
              <a:gd fmla="*/ 2522728 h 25227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22728" w="1877949">
                <a:moveTo>
                  <a:pt x="0" y="0"/>
                </a:moveTo>
                <a:lnTo>
                  <a:pt x="1877949" y="0"/>
                </a:lnTo>
                <a:lnTo>
                  <a:pt x="1877949" y="2522728"/>
                </a:lnTo>
                <a:lnTo>
                  <a:pt x="0" y="2522728"/>
                </a:lnTo>
                <a:close/>
              </a:path>
            </a:pathLst>
          </a:custGeom>
          <a:ln>
            <a:solidFill>
              <a:srgbClr val="987362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50373"/>
          <a:stretch>
            <a:fillRect/>
          </a:stretch>
        </p:blipFill>
        <p:spPr>
          <a:xfrm>
            <a:off x="5221224" y="1379784"/>
            <a:ext cx="1877949" cy="2522728"/>
          </a:xfrm>
          <a:custGeom>
            <a:gdLst>
              <a:gd fmla="*/ 0 w 1877949" name="connsiteX0"/>
              <a:gd fmla="*/ 0 h 2522728" name="connsiteY0"/>
              <a:gd fmla="*/ 1877949 w 1877949" name="connsiteX1"/>
              <a:gd fmla="*/ 0 h 2522728" name="connsiteY1"/>
              <a:gd fmla="*/ 1877949 w 1877949" name="connsiteX2"/>
              <a:gd fmla="*/ 2522728 h 2522728" name="connsiteY2"/>
              <a:gd fmla="*/ 0 w 1877949" name="connsiteX3"/>
              <a:gd fmla="*/ 2522728 h 25227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22728" w="1877949">
                <a:moveTo>
                  <a:pt x="0" y="0"/>
                </a:moveTo>
                <a:lnTo>
                  <a:pt x="1877949" y="0"/>
                </a:lnTo>
                <a:lnTo>
                  <a:pt x="1877949" y="2522728"/>
                </a:lnTo>
                <a:lnTo>
                  <a:pt x="0" y="2522728"/>
                </a:lnTo>
                <a:close/>
              </a:path>
            </a:pathLst>
          </a:custGeom>
          <a:ln>
            <a:solidFill>
              <a:srgbClr val="987362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50373"/>
          <a:stretch>
            <a:fillRect/>
          </a:stretch>
        </p:blipFill>
        <p:spPr>
          <a:xfrm>
            <a:off x="8740521" y="1379784"/>
            <a:ext cx="1877949" cy="2522728"/>
          </a:xfrm>
          <a:custGeom>
            <a:gdLst>
              <a:gd fmla="*/ 0 w 1877949" name="connsiteX0"/>
              <a:gd fmla="*/ 0 h 2522728" name="connsiteY0"/>
              <a:gd fmla="*/ 1877949 w 1877949" name="connsiteX1"/>
              <a:gd fmla="*/ 0 h 2522728" name="connsiteY1"/>
              <a:gd fmla="*/ 1877949 w 1877949" name="connsiteX2"/>
              <a:gd fmla="*/ 2522728 h 2522728" name="connsiteY2"/>
              <a:gd fmla="*/ 0 w 1877949" name="connsiteX3"/>
              <a:gd fmla="*/ 2522728 h 25227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22728" w="1877949">
                <a:moveTo>
                  <a:pt x="0" y="0"/>
                </a:moveTo>
                <a:lnTo>
                  <a:pt x="1877949" y="0"/>
                </a:lnTo>
                <a:lnTo>
                  <a:pt x="1877949" y="2522728"/>
                </a:lnTo>
                <a:lnTo>
                  <a:pt x="0" y="2522728"/>
                </a:lnTo>
                <a:close/>
              </a:path>
            </a:pathLst>
          </a:custGeom>
          <a:ln>
            <a:solidFill>
              <a:srgbClr val="987362"/>
            </a:solidFill>
          </a:ln>
        </p:spPr>
      </p:pic>
      <p:grpSp>
        <p:nvGrpSpPr>
          <p:cNvPr id="13" name="组合 12"/>
          <p:cNvGrpSpPr/>
          <p:nvPr/>
        </p:nvGrpSpPr>
        <p:grpSpPr>
          <a:xfrm>
            <a:off x="253248" y="4247420"/>
            <a:ext cx="4315795" cy="1768974"/>
            <a:chOff x="119951" y="1059188"/>
            <a:chExt cx="4315795" cy="1768974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461366" y="1395844"/>
              <a:ext cx="3600318" cy="1432318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800">
                  <a:solidFill>
                    <a:srgbClr val="492731"/>
                  </a:solidFill>
                  <a:latin typeface="+mn-ea"/>
                </a:rPr>
                <a:t>内容打在这里，或者通过复制您的文本内容打在这里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9951" y="1059187"/>
              <a:ext cx="43157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8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输入标题内容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8102" y="4230148"/>
            <a:ext cx="4315795" cy="1768974"/>
            <a:chOff x="119951" y="1059188"/>
            <a:chExt cx="4315795" cy="1768974"/>
          </a:xfrm>
        </p:grpSpPr>
        <p:sp>
          <p:nvSpPr>
            <p:cNvPr id="18" name="Content Placeholder 2"/>
            <p:cNvSpPr txBox="1"/>
            <p:nvPr/>
          </p:nvSpPr>
          <p:spPr>
            <a:xfrm>
              <a:off x="461366" y="1395844"/>
              <a:ext cx="3600318" cy="1432318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800">
                  <a:solidFill>
                    <a:srgbClr val="492731"/>
                  </a:solidFill>
                  <a:latin typeface="+mn-ea"/>
                </a:rPr>
                <a:t>内容打在这里，或者通过复制您的文本内容打在这里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9951" y="1059187"/>
              <a:ext cx="43157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8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输入标题内容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22956" y="4230148"/>
            <a:ext cx="4315795" cy="1768974"/>
            <a:chOff x="119951" y="1059188"/>
            <a:chExt cx="4315795" cy="1768974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461366" y="1395844"/>
              <a:ext cx="3600318" cy="1432318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800">
                  <a:solidFill>
                    <a:srgbClr val="492731"/>
                  </a:solidFill>
                  <a:latin typeface="+mn-ea"/>
                </a:rPr>
                <a:t>内容打在这里，或者通过复制您的文本内容打在这里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9950" y="1059187"/>
              <a:ext cx="43157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800"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输入标题内容</a:t>
              </a:r>
            </a:p>
          </p:txBody>
        </p:sp>
      </p:grpSp>
    </p:spTree>
  </p:cSld>
  <p:clrMapOvr>
    <a:masterClrMapping/>
  </p:clrMapOvr>
  <mc:AlternateContent>
    <mc:Choice Requires="p14">
      <p:transition p14:dur="20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1895" y="1756916"/>
            <a:ext cx="342733" cy="3562121"/>
            <a:chOff x="3153115" y="1336528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16200000">
              <a:off x="1945844" y="2543799"/>
              <a:ext cx="2671591" cy="257050"/>
            </a:xfrm>
            <a:custGeom>
              <a:gdLst>
                <a:gd fmla="*/ 1935 w 1993" name="T0"/>
                <a:gd fmla="*/ 45 h 189" name="T1"/>
                <a:gd fmla="*/ 1949 w 1993" name="T2"/>
                <a:gd fmla="*/ 132 h 189" name="T3"/>
                <a:gd fmla="*/ 1890 w 1993" name="T4"/>
                <a:gd fmla="*/ 154 h 189" name="T5"/>
                <a:gd fmla="*/ 146 w 1993" name="T6"/>
                <a:gd fmla="*/ 159 h 189" name="T7"/>
                <a:gd fmla="*/ 4 w 1993" name="T8"/>
                <a:gd fmla="*/ 12 h 189" name="T9"/>
                <a:gd fmla="*/ 181 w 1993" name="T10"/>
                <a:gd fmla="*/ 42 h 189" name="T11"/>
                <a:gd fmla="*/ 282 w 1993" name="T12"/>
                <a:gd fmla="*/ 77 h 189" name="T13"/>
                <a:gd fmla="*/ 143 w 1993" name="T14"/>
                <a:gd fmla="*/ 8 h 189" name="T15"/>
                <a:gd fmla="*/ 81 w 1993" name="T16"/>
                <a:gd fmla="*/ 65 h 189" name="T17"/>
                <a:gd fmla="*/ 449 w 1993" name="T18"/>
                <a:gd fmla="*/ 78 h 189" name="T19"/>
                <a:gd fmla="*/ 471 w 1993" name="T20"/>
                <a:gd fmla="*/ 9 h 189" name="T21"/>
                <a:gd fmla="*/ 732 w 1993" name="T22"/>
                <a:gd fmla="*/ 109 h 189" name="T23"/>
                <a:gd fmla="*/ 802 w 1993" name="T24"/>
                <a:gd fmla="*/ 9 h 189" name="T25"/>
                <a:gd fmla="*/ 669 w 1993" name="T26"/>
                <a:gd fmla="*/ 11 h 189" name="T27"/>
                <a:gd fmla="*/ 975 w 1993" name="T28"/>
                <a:gd fmla="*/ 86 h 189" name="T29"/>
                <a:gd fmla="*/ 869 w 1993" name="T30"/>
                <a:gd fmla="*/ 15 h 189" name="T31"/>
                <a:gd fmla="*/ 1088 w 1993" name="T32"/>
                <a:gd fmla="*/ 18 h 189" name="T33"/>
                <a:gd fmla="*/ 1143 w 1993" name="T34"/>
                <a:gd fmla="*/ 47 h 189" name="T35"/>
                <a:gd fmla="*/ 1272 w 1993" name="T36"/>
                <a:gd fmla="*/ 60 h 189" name="T37"/>
                <a:gd fmla="*/ 1076 w 1993" name="T38"/>
                <a:gd fmla="*/ 23 h 189" name="T39"/>
                <a:gd fmla="*/ 1321 w 1993" name="T40"/>
                <a:gd fmla="*/ 12 h 189" name="T41"/>
                <a:gd fmla="*/ 1642 w 1993" name="T42"/>
                <a:gd fmla="*/ 66 h 189" name="T43"/>
                <a:gd fmla="*/ 1352 w 1993" name="T44"/>
                <a:gd fmla="*/ 11 h 189" name="T45"/>
                <a:gd fmla="*/ 1517 w 1993" name="T46"/>
                <a:gd fmla="*/ 112 h 189" name="T47"/>
                <a:gd fmla="*/ 1498 w 1993" name="T48"/>
                <a:gd fmla="*/ 11 h 189" name="T49"/>
                <a:gd fmla="*/ 1910 w 1993" name="T50"/>
                <a:gd fmla="*/ 94 h 189" name="T51"/>
                <a:gd fmla="*/ 1864 w 1993" name="T52"/>
                <a:gd fmla="*/ 42 h 189" name="T53"/>
                <a:gd fmla="*/ 1165 w 1993" name="T54"/>
                <a:gd fmla="*/ 38 h 189" name="T55"/>
                <a:gd fmla="*/ 978 w 1993" name="T56"/>
                <a:gd fmla="*/ 51 h 189" name="T57"/>
                <a:gd fmla="*/ 998 w 1993" name="T58"/>
                <a:gd fmla="*/ 100 h 189" name="T59"/>
                <a:gd fmla="*/ 520 w 1993" name="T60"/>
                <a:gd fmla="*/ 160 h 189" name="T61"/>
                <a:gd fmla="*/ 757 w 1993" name="T62"/>
                <a:gd fmla="*/ 38 h 189" name="T63"/>
                <a:gd fmla="*/ 211 w 1993" name="T64"/>
                <a:gd fmla="*/ 44 h 189" name="T65"/>
                <a:gd fmla="*/ 1688 w 1993" name="T66"/>
                <a:gd fmla="*/ 65 h 189" name="T67"/>
                <a:gd fmla="*/ 1428 w 1993" name="T68"/>
                <a:gd fmla="*/ 132 h 189" name="T69"/>
                <a:gd fmla="*/ 1161 w 1993" name="T70"/>
                <a:gd fmla="*/ 51 h 189" name="T71"/>
                <a:gd fmla="*/ 32 w 1993" name="T72"/>
                <a:gd fmla="*/ 55 h 189" name="T73"/>
                <a:gd fmla="*/ 962 w 1993" name="T74"/>
                <a:gd fmla="*/ 80 h 189" name="T75"/>
                <a:gd fmla="*/ 360 w 1993" name="T76"/>
                <a:gd fmla="*/ 62 h 189" name="T77"/>
                <a:gd fmla="*/ 1133 w 1993" name="T78"/>
                <a:gd fmla="*/ 105 h 189" name="T79"/>
                <a:gd fmla="*/ 1712 w 1993" name="T80"/>
                <a:gd fmla="*/ 68 h 189" name="T81"/>
                <a:gd fmla="*/ 201 w 1993" name="T82"/>
                <a:gd fmla="*/ 123 h 189" name="T83"/>
                <a:gd fmla="*/ 1149 w 1993" name="T84"/>
                <a:gd fmla="*/ 120 h 189" name="T85"/>
                <a:gd fmla="*/ 1759 w 1993" name="T86"/>
                <a:gd fmla="*/ 85 h 189" name="T87"/>
                <a:gd fmla="*/ 847 w 1993" name="T88"/>
                <a:gd fmla="*/ 119 h 189" name="T89"/>
                <a:gd fmla="*/ 699 w 1993" name="T90"/>
                <a:gd fmla="*/ 86 h 189" name="T91"/>
                <a:gd fmla="*/ 1633 w 1993" name="T92"/>
                <a:gd fmla="*/ 96 h 189" name="T93"/>
                <a:gd fmla="*/ 1618 w 1993" name="T94"/>
                <a:gd fmla="*/ 132 h 189" name="T95"/>
                <a:gd fmla="*/ 1720 w 1993" name="T96"/>
                <a:gd fmla="*/ 92 h 189" name="T97"/>
                <a:gd fmla="*/ 235 w 1993" name="T98"/>
                <a:gd fmla="*/ 153 h 189" name="T99"/>
                <a:gd fmla="*/ 1231 w 1993" name="T100"/>
                <a:gd fmla="*/ 110 h 189" name="T101"/>
                <a:gd fmla="*/ 714 w 1993" name="T102"/>
                <a:gd fmla="*/ 114 h 189" name="T103"/>
                <a:gd fmla="*/ 1026 w 1993" name="T104"/>
                <a:gd fmla="*/ 107 h 189" name="T105"/>
                <a:gd fmla="*/ 368 w 1993" name="T106"/>
                <a:gd fmla="*/ 159 h 189" name="T107"/>
                <a:gd fmla="*/ 891 w 1993" name="T108"/>
                <a:gd fmla="*/ 117 h 189" name="T109"/>
                <a:gd fmla="*/ 284 w 1993" name="T110"/>
                <a:gd fmla="*/ 121 h 189" name="T111"/>
                <a:gd fmla="*/ 1109 w 1993" name="T112"/>
                <a:gd fmla="*/ 143 h 189" name="T113"/>
                <a:gd fmla="*/ 1419 w 1993" name="T114"/>
                <a:gd fmla="*/ 132 h 189" name="T115"/>
                <a:gd fmla="*/ 436 w 1993" name="T116"/>
                <a:gd fmla="*/ 144 h 189" name="T117"/>
                <a:gd fmla="*/ 1581 w 1993" name="T118"/>
                <a:gd fmla="*/ 158 h 189" name="T119"/>
                <a:gd fmla="*/ 597 w 1993" name="T120"/>
                <a:gd fmla="*/ 181 h 189" name="T121"/>
                <a:gd fmla="*/ 1484 w 1993" name="T122"/>
                <a:gd fmla="*/ 187 h 18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9" w="1992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/>
            </a:p>
          </p:txBody>
        </p:sp>
        <p:sp>
          <p:nvSpPr>
            <p:cNvPr id="9" name="矩形: 圆顶角 4"/>
            <p:cNvSpPr/>
            <p:nvPr/>
          </p:nvSpPr>
          <p:spPr>
            <a:xfrm>
              <a:off x="3155017" y="2689049"/>
              <a:ext cx="244445" cy="1309849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15457" y="1750768"/>
            <a:ext cx="342733" cy="3562121"/>
            <a:chOff x="3517167" y="1331917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 rot="16200000">
              <a:off x="2309896" y="2539188"/>
              <a:ext cx="2671591" cy="257050"/>
            </a:xfrm>
            <a:custGeom>
              <a:gdLst>
                <a:gd fmla="*/ 1935 w 1993" name="T0"/>
                <a:gd fmla="*/ 45 h 189" name="T1"/>
                <a:gd fmla="*/ 1949 w 1993" name="T2"/>
                <a:gd fmla="*/ 132 h 189" name="T3"/>
                <a:gd fmla="*/ 1890 w 1993" name="T4"/>
                <a:gd fmla="*/ 154 h 189" name="T5"/>
                <a:gd fmla="*/ 146 w 1993" name="T6"/>
                <a:gd fmla="*/ 159 h 189" name="T7"/>
                <a:gd fmla="*/ 4 w 1993" name="T8"/>
                <a:gd fmla="*/ 12 h 189" name="T9"/>
                <a:gd fmla="*/ 181 w 1993" name="T10"/>
                <a:gd fmla="*/ 42 h 189" name="T11"/>
                <a:gd fmla="*/ 282 w 1993" name="T12"/>
                <a:gd fmla="*/ 77 h 189" name="T13"/>
                <a:gd fmla="*/ 143 w 1993" name="T14"/>
                <a:gd fmla="*/ 8 h 189" name="T15"/>
                <a:gd fmla="*/ 81 w 1993" name="T16"/>
                <a:gd fmla="*/ 65 h 189" name="T17"/>
                <a:gd fmla="*/ 449 w 1993" name="T18"/>
                <a:gd fmla="*/ 78 h 189" name="T19"/>
                <a:gd fmla="*/ 471 w 1993" name="T20"/>
                <a:gd fmla="*/ 9 h 189" name="T21"/>
                <a:gd fmla="*/ 732 w 1993" name="T22"/>
                <a:gd fmla="*/ 109 h 189" name="T23"/>
                <a:gd fmla="*/ 802 w 1993" name="T24"/>
                <a:gd fmla="*/ 9 h 189" name="T25"/>
                <a:gd fmla="*/ 669 w 1993" name="T26"/>
                <a:gd fmla="*/ 11 h 189" name="T27"/>
                <a:gd fmla="*/ 975 w 1993" name="T28"/>
                <a:gd fmla="*/ 86 h 189" name="T29"/>
                <a:gd fmla="*/ 869 w 1993" name="T30"/>
                <a:gd fmla="*/ 15 h 189" name="T31"/>
                <a:gd fmla="*/ 1088 w 1993" name="T32"/>
                <a:gd fmla="*/ 18 h 189" name="T33"/>
                <a:gd fmla="*/ 1143 w 1993" name="T34"/>
                <a:gd fmla="*/ 47 h 189" name="T35"/>
                <a:gd fmla="*/ 1272 w 1993" name="T36"/>
                <a:gd fmla="*/ 60 h 189" name="T37"/>
                <a:gd fmla="*/ 1076 w 1993" name="T38"/>
                <a:gd fmla="*/ 23 h 189" name="T39"/>
                <a:gd fmla="*/ 1321 w 1993" name="T40"/>
                <a:gd fmla="*/ 12 h 189" name="T41"/>
                <a:gd fmla="*/ 1642 w 1993" name="T42"/>
                <a:gd fmla="*/ 66 h 189" name="T43"/>
                <a:gd fmla="*/ 1352 w 1993" name="T44"/>
                <a:gd fmla="*/ 11 h 189" name="T45"/>
                <a:gd fmla="*/ 1517 w 1993" name="T46"/>
                <a:gd fmla="*/ 112 h 189" name="T47"/>
                <a:gd fmla="*/ 1498 w 1993" name="T48"/>
                <a:gd fmla="*/ 11 h 189" name="T49"/>
                <a:gd fmla="*/ 1910 w 1993" name="T50"/>
                <a:gd fmla="*/ 94 h 189" name="T51"/>
                <a:gd fmla="*/ 1864 w 1993" name="T52"/>
                <a:gd fmla="*/ 42 h 189" name="T53"/>
                <a:gd fmla="*/ 1165 w 1993" name="T54"/>
                <a:gd fmla="*/ 38 h 189" name="T55"/>
                <a:gd fmla="*/ 978 w 1993" name="T56"/>
                <a:gd fmla="*/ 51 h 189" name="T57"/>
                <a:gd fmla="*/ 998 w 1993" name="T58"/>
                <a:gd fmla="*/ 100 h 189" name="T59"/>
                <a:gd fmla="*/ 520 w 1993" name="T60"/>
                <a:gd fmla="*/ 160 h 189" name="T61"/>
                <a:gd fmla="*/ 757 w 1993" name="T62"/>
                <a:gd fmla="*/ 38 h 189" name="T63"/>
                <a:gd fmla="*/ 211 w 1993" name="T64"/>
                <a:gd fmla="*/ 44 h 189" name="T65"/>
                <a:gd fmla="*/ 1688 w 1993" name="T66"/>
                <a:gd fmla="*/ 65 h 189" name="T67"/>
                <a:gd fmla="*/ 1428 w 1993" name="T68"/>
                <a:gd fmla="*/ 132 h 189" name="T69"/>
                <a:gd fmla="*/ 1161 w 1993" name="T70"/>
                <a:gd fmla="*/ 51 h 189" name="T71"/>
                <a:gd fmla="*/ 32 w 1993" name="T72"/>
                <a:gd fmla="*/ 55 h 189" name="T73"/>
                <a:gd fmla="*/ 962 w 1993" name="T74"/>
                <a:gd fmla="*/ 80 h 189" name="T75"/>
                <a:gd fmla="*/ 360 w 1993" name="T76"/>
                <a:gd fmla="*/ 62 h 189" name="T77"/>
                <a:gd fmla="*/ 1133 w 1993" name="T78"/>
                <a:gd fmla="*/ 105 h 189" name="T79"/>
                <a:gd fmla="*/ 1712 w 1993" name="T80"/>
                <a:gd fmla="*/ 68 h 189" name="T81"/>
                <a:gd fmla="*/ 201 w 1993" name="T82"/>
                <a:gd fmla="*/ 123 h 189" name="T83"/>
                <a:gd fmla="*/ 1149 w 1993" name="T84"/>
                <a:gd fmla="*/ 120 h 189" name="T85"/>
                <a:gd fmla="*/ 1759 w 1993" name="T86"/>
                <a:gd fmla="*/ 85 h 189" name="T87"/>
                <a:gd fmla="*/ 847 w 1993" name="T88"/>
                <a:gd fmla="*/ 119 h 189" name="T89"/>
                <a:gd fmla="*/ 699 w 1993" name="T90"/>
                <a:gd fmla="*/ 86 h 189" name="T91"/>
                <a:gd fmla="*/ 1633 w 1993" name="T92"/>
                <a:gd fmla="*/ 96 h 189" name="T93"/>
                <a:gd fmla="*/ 1618 w 1993" name="T94"/>
                <a:gd fmla="*/ 132 h 189" name="T95"/>
                <a:gd fmla="*/ 1720 w 1993" name="T96"/>
                <a:gd fmla="*/ 92 h 189" name="T97"/>
                <a:gd fmla="*/ 235 w 1993" name="T98"/>
                <a:gd fmla="*/ 153 h 189" name="T99"/>
                <a:gd fmla="*/ 1231 w 1993" name="T100"/>
                <a:gd fmla="*/ 110 h 189" name="T101"/>
                <a:gd fmla="*/ 714 w 1993" name="T102"/>
                <a:gd fmla="*/ 114 h 189" name="T103"/>
                <a:gd fmla="*/ 1026 w 1993" name="T104"/>
                <a:gd fmla="*/ 107 h 189" name="T105"/>
                <a:gd fmla="*/ 368 w 1993" name="T106"/>
                <a:gd fmla="*/ 159 h 189" name="T107"/>
                <a:gd fmla="*/ 891 w 1993" name="T108"/>
                <a:gd fmla="*/ 117 h 189" name="T109"/>
                <a:gd fmla="*/ 284 w 1993" name="T110"/>
                <a:gd fmla="*/ 121 h 189" name="T111"/>
                <a:gd fmla="*/ 1109 w 1993" name="T112"/>
                <a:gd fmla="*/ 143 h 189" name="T113"/>
                <a:gd fmla="*/ 1419 w 1993" name="T114"/>
                <a:gd fmla="*/ 132 h 189" name="T115"/>
                <a:gd fmla="*/ 436 w 1993" name="T116"/>
                <a:gd fmla="*/ 144 h 189" name="T117"/>
                <a:gd fmla="*/ 1581 w 1993" name="T118"/>
                <a:gd fmla="*/ 158 h 189" name="T119"/>
                <a:gd fmla="*/ 597 w 1993" name="T120"/>
                <a:gd fmla="*/ 181 h 189" name="T121"/>
                <a:gd fmla="*/ 1484 w 1993" name="T122"/>
                <a:gd fmla="*/ 187 h 18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9" w="1992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/>
            </a:p>
          </p:txBody>
        </p:sp>
        <p:sp>
          <p:nvSpPr>
            <p:cNvPr id="28" name="矩形: 圆顶角 7"/>
            <p:cNvSpPr/>
            <p:nvPr/>
          </p:nvSpPr>
          <p:spPr>
            <a:xfrm>
              <a:off x="3525162" y="1999788"/>
              <a:ext cx="244445" cy="1994499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17115" y="1744620"/>
            <a:ext cx="342733" cy="3562121"/>
            <a:chOff x="3881219" y="1327306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 rot="16200000">
              <a:off x="2673948" y="2534577"/>
              <a:ext cx="2671591" cy="257050"/>
            </a:xfrm>
            <a:custGeom>
              <a:gdLst>
                <a:gd fmla="*/ 1935 w 1993" name="T0"/>
                <a:gd fmla="*/ 45 h 189" name="T1"/>
                <a:gd fmla="*/ 1949 w 1993" name="T2"/>
                <a:gd fmla="*/ 132 h 189" name="T3"/>
                <a:gd fmla="*/ 1890 w 1993" name="T4"/>
                <a:gd fmla="*/ 154 h 189" name="T5"/>
                <a:gd fmla="*/ 146 w 1993" name="T6"/>
                <a:gd fmla="*/ 159 h 189" name="T7"/>
                <a:gd fmla="*/ 4 w 1993" name="T8"/>
                <a:gd fmla="*/ 12 h 189" name="T9"/>
                <a:gd fmla="*/ 181 w 1993" name="T10"/>
                <a:gd fmla="*/ 42 h 189" name="T11"/>
                <a:gd fmla="*/ 282 w 1993" name="T12"/>
                <a:gd fmla="*/ 77 h 189" name="T13"/>
                <a:gd fmla="*/ 143 w 1993" name="T14"/>
                <a:gd fmla="*/ 8 h 189" name="T15"/>
                <a:gd fmla="*/ 81 w 1993" name="T16"/>
                <a:gd fmla="*/ 65 h 189" name="T17"/>
                <a:gd fmla="*/ 449 w 1993" name="T18"/>
                <a:gd fmla="*/ 78 h 189" name="T19"/>
                <a:gd fmla="*/ 471 w 1993" name="T20"/>
                <a:gd fmla="*/ 9 h 189" name="T21"/>
                <a:gd fmla="*/ 732 w 1993" name="T22"/>
                <a:gd fmla="*/ 109 h 189" name="T23"/>
                <a:gd fmla="*/ 802 w 1993" name="T24"/>
                <a:gd fmla="*/ 9 h 189" name="T25"/>
                <a:gd fmla="*/ 669 w 1993" name="T26"/>
                <a:gd fmla="*/ 11 h 189" name="T27"/>
                <a:gd fmla="*/ 975 w 1993" name="T28"/>
                <a:gd fmla="*/ 86 h 189" name="T29"/>
                <a:gd fmla="*/ 869 w 1993" name="T30"/>
                <a:gd fmla="*/ 15 h 189" name="T31"/>
                <a:gd fmla="*/ 1088 w 1993" name="T32"/>
                <a:gd fmla="*/ 18 h 189" name="T33"/>
                <a:gd fmla="*/ 1143 w 1993" name="T34"/>
                <a:gd fmla="*/ 47 h 189" name="T35"/>
                <a:gd fmla="*/ 1272 w 1993" name="T36"/>
                <a:gd fmla="*/ 60 h 189" name="T37"/>
                <a:gd fmla="*/ 1076 w 1993" name="T38"/>
                <a:gd fmla="*/ 23 h 189" name="T39"/>
                <a:gd fmla="*/ 1321 w 1993" name="T40"/>
                <a:gd fmla="*/ 12 h 189" name="T41"/>
                <a:gd fmla="*/ 1642 w 1993" name="T42"/>
                <a:gd fmla="*/ 66 h 189" name="T43"/>
                <a:gd fmla="*/ 1352 w 1993" name="T44"/>
                <a:gd fmla="*/ 11 h 189" name="T45"/>
                <a:gd fmla="*/ 1517 w 1993" name="T46"/>
                <a:gd fmla="*/ 112 h 189" name="T47"/>
                <a:gd fmla="*/ 1498 w 1993" name="T48"/>
                <a:gd fmla="*/ 11 h 189" name="T49"/>
                <a:gd fmla="*/ 1910 w 1993" name="T50"/>
                <a:gd fmla="*/ 94 h 189" name="T51"/>
                <a:gd fmla="*/ 1864 w 1993" name="T52"/>
                <a:gd fmla="*/ 42 h 189" name="T53"/>
                <a:gd fmla="*/ 1165 w 1993" name="T54"/>
                <a:gd fmla="*/ 38 h 189" name="T55"/>
                <a:gd fmla="*/ 978 w 1993" name="T56"/>
                <a:gd fmla="*/ 51 h 189" name="T57"/>
                <a:gd fmla="*/ 998 w 1993" name="T58"/>
                <a:gd fmla="*/ 100 h 189" name="T59"/>
                <a:gd fmla="*/ 520 w 1993" name="T60"/>
                <a:gd fmla="*/ 160 h 189" name="T61"/>
                <a:gd fmla="*/ 757 w 1993" name="T62"/>
                <a:gd fmla="*/ 38 h 189" name="T63"/>
                <a:gd fmla="*/ 211 w 1993" name="T64"/>
                <a:gd fmla="*/ 44 h 189" name="T65"/>
                <a:gd fmla="*/ 1688 w 1993" name="T66"/>
                <a:gd fmla="*/ 65 h 189" name="T67"/>
                <a:gd fmla="*/ 1428 w 1993" name="T68"/>
                <a:gd fmla="*/ 132 h 189" name="T69"/>
                <a:gd fmla="*/ 1161 w 1993" name="T70"/>
                <a:gd fmla="*/ 51 h 189" name="T71"/>
                <a:gd fmla="*/ 32 w 1993" name="T72"/>
                <a:gd fmla="*/ 55 h 189" name="T73"/>
                <a:gd fmla="*/ 962 w 1993" name="T74"/>
                <a:gd fmla="*/ 80 h 189" name="T75"/>
                <a:gd fmla="*/ 360 w 1993" name="T76"/>
                <a:gd fmla="*/ 62 h 189" name="T77"/>
                <a:gd fmla="*/ 1133 w 1993" name="T78"/>
                <a:gd fmla="*/ 105 h 189" name="T79"/>
                <a:gd fmla="*/ 1712 w 1993" name="T80"/>
                <a:gd fmla="*/ 68 h 189" name="T81"/>
                <a:gd fmla="*/ 201 w 1993" name="T82"/>
                <a:gd fmla="*/ 123 h 189" name="T83"/>
                <a:gd fmla="*/ 1149 w 1993" name="T84"/>
                <a:gd fmla="*/ 120 h 189" name="T85"/>
                <a:gd fmla="*/ 1759 w 1993" name="T86"/>
                <a:gd fmla="*/ 85 h 189" name="T87"/>
                <a:gd fmla="*/ 847 w 1993" name="T88"/>
                <a:gd fmla="*/ 119 h 189" name="T89"/>
                <a:gd fmla="*/ 699 w 1993" name="T90"/>
                <a:gd fmla="*/ 86 h 189" name="T91"/>
                <a:gd fmla="*/ 1633 w 1993" name="T92"/>
                <a:gd fmla="*/ 96 h 189" name="T93"/>
                <a:gd fmla="*/ 1618 w 1993" name="T94"/>
                <a:gd fmla="*/ 132 h 189" name="T95"/>
                <a:gd fmla="*/ 1720 w 1993" name="T96"/>
                <a:gd fmla="*/ 92 h 189" name="T97"/>
                <a:gd fmla="*/ 235 w 1993" name="T98"/>
                <a:gd fmla="*/ 153 h 189" name="T99"/>
                <a:gd fmla="*/ 1231 w 1993" name="T100"/>
                <a:gd fmla="*/ 110 h 189" name="T101"/>
                <a:gd fmla="*/ 714 w 1993" name="T102"/>
                <a:gd fmla="*/ 114 h 189" name="T103"/>
                <a:gd fmla="*/ 1026 w 1993" name="T104"/>
                <a:gd fmla="*/ 107 h 189" name="T105"/>
                <a:gd fmla="*/ 368 w 1993" name="T106"/>
                <a:gd fmla="*/ 159 h 189" name="T107"/>
                <a:gd fmla="*/ 891 w 1993" name="T108"/>
                <a:gd fmla="*/ 117 h 189" name="T109"/>
                <a:gd fmla="*/ 284 w 1993" name="T110"/>
                <a:gd fmla="*/ 121 h 189" name="T111"/>
                <a:gd fmla="*/ 1109 w 1993" name="T112"/>
                <a:gd fmla="*/ 143 h 189" name="T113"/>
                <a:gd fmla="*/ 1419 w 1993" name="T114"/>
                <a:gd fmla="*/ 132 h 189" name="T115"/>
                <a:gd fmla="*/ 436 w 1993" name="T116"/>
                <a:gd fmla="*/ 144 h 189" name="T117"/>
                <a:gd fmla="*/ 1581 w 1993" name="T118"/>
                <a:gd fmla="*/ 158 h 189" name="T119"/>
                <a:gd fmla="*/ 597 w 1993" name="T120"/>
                <a:gd fmla="*/ 181 h 189" name="T121"/>
                <a:gd fmla="*/ 1484 w 1993" name="T122"/>
                <a:gd fmla="*/ 187 h 18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9" w="1992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/>
            </a:p>
          </p:txBody>
        </p:sp>
        <p:sp>
          <p:nvSpPr>
            <p:cNvPr id="31" name="矩形: 圆顶角 10"/>
            <p:cNvSpPr/>
            <p:nvPr/>
          </p:nvSpPr>
          <p:spPr>
            <a:xfrm>
              <a:off x="3889213" y="2875790"/>
              <a:ext cx="244445" cy="1118496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22583" y="1738472"/>
            <a:ext cx="342733" cy="3562121"/>
            <a:chOff x="4245272" y="1322695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 rot="16200000">
              <a:off x="3038001" y="2529966"/>
              <a:ext cx="2671591" cy="257050"/>
            </a:xfrm>
            <a:custGeom>
              <a:gdLst>
                <a:gd fmla="*/ 1935 w 1993" name="T0"/>
                <a:gd fmla="*/ 45 h 189" name="T1"/>
                <a:gd fmla="*/ 1949 w 1993" name="T2"/>
                <a:gd fmla="*/ 132 h 189" name="T3"/>
                <a:gd fmla="*/ 1890 w 1993" name="T4"/>
                <a:gd fmla="*/ 154 h 189" name="T5"/>
                <a:gd fmla="*/ 146 w 1993" name="T6"/>
                <a:gd fmla="*/ 159 h 189" name="T7"/>
                <a:gd fmla="*/ 4 w 1993" name="T8"/>
                <a:gd fmla="*/ 12 h 189" name="T9"/>
                <a:gd fmla="*/ 181 w 1993" name="T10"/>
                <a:gd fmla="*/ 42 h 189" name="T11"/>
                <a:gd fmla="*/ 282 w 1993" name="T12"/>
                <a:gd fmla="*/ 77 h 189" name="T13"/>
                <a:gd fmla="*/ 143 w 1993" name="T14"/>
                <a:gd fmla="*/ 8 h 189" name="T15"/>
                <a:gd fmla="*/ 81 w 1993" name="T16"/>
                <a:gd fmla="*/ 65 h 189" name="T17"/>
                <a:gd fmla="*/ 449 w 1993" name="T18"/>
                <a:gd fmla="*/ 78 h 189" name="T19"/>
                <a:gd fmla="*/ 471 w 1993" name="T20"/>
                <a:gd fmla="*/ 9 h 189" name="T21"/>
                <a:gd fmla="*/ 732 w 1993" name="T22"/>
                <a:gd fmla="*/ 109 h 189" name="T23"/>
                <a:gd fmla="*/ 802 w 1993" name="T24"/>
                <a:gd fmla="*/ 9 h 189" name="T25"/>
                <a:gd fmla="*/ 669 w 1993" name="T26"/>
                <a:gd fmla="*/ 11 h 189" name="T27"/>
                <a:gd fmla="*/ 975 w 1993" name="T28"/>
                <a:gd fmla="*/ 86 h 189" name="T29"/>
                <a:gd fmla="*/ 869 w 1993" name="T30"/>
                <a:gd fmla="*/ 15 h 189" name="T31"/>
                <a:gd fmla="*/ 1088 w 1993" name="T32"/>
                <a:gd fmla="*/ 18 h 189" name="T33"/>
                <a:gd fmla="*/ 1143 w 1993" name="T34"/>
                <a:gd fmla="*/ 47 h 189" name="T35"/>
                <a:gd fmla="*/ 1272 w 1993" name="T36"/>
                <a:gd fmla="*/ 60 h 189" name="T37"/>
                <a:gd fmla="*/ 1076 w 1993" name="T38"/>
                <a:gd fmla="*/ 23 h 189" name="T39"/>
                <a:gd fmla="*/ 1321 w 1993" name="T40"/>
                <a:gd fmla="*/ 12 h 189" name="T41"/>
                <a:gd fmla="*/ 1642 w 1993" name="T42"/>
                <a:gd fmla="*/ 66 h 189" name="T43"/>
                <a:gd fmla="*/ 1352 w 1993" name="T44"/>
                <a:gd fmla="*/ 11 h 189" name="T45"/>
                <a:gd fmla="*/ 1517 w 1993" name="T46"/>
                <a:gd fmla="*/ 112 h 189" name="T47"/>
                <a:gd fmla="*/ 1498 w 1993" name="T48"/>
                <a:gd fmla="*/ 11 h 189" name="T49"/>
                <a:gd fmla="*/ 1910 w 1993" name="T50"/>
                <a:gd fmla="*/ 94 h 189" name="T51"/>
                <a:gd fmla="*/ 1864 w 1993" name="T52"/>
                <a:gd fmla="*/ 42 h 189" name="T53"/>
                <a:gd fmla="*/ 1165 w 1993" name="T54"/>
                <a:gd fmla="*/ 38 h 189" name="T55"/>
                <a:gd fmla="*/ 978 w 1993" name="T56"/>
                <a:gd fmla="*/ 51 h 189" name="T57"/>
                <a:gd fmla="*/ 998 w 1993" name="T58"/>
                <a:gd fmla="*/ 100 h 189" name="T59"/>
                <a:gd fmla="*/ 520 w 1993" name="T60"/>
                <a:gd fmla="*/ 160 h 189" name="T61"/>
                <a:gd fmla="*/ 757 w 1993" name="T62"/>
                <a:gd fmla="*/ 38 h 189" name="T63"/>
                <a:gd fmla="*/ 211 w 1993" name="T64"/>
                <a:gd fmla="*/ 44 h 189" name="T65"/>
                <a:gd fmla="*/ 1688 w 1993" name="T66"/>
                <a:gd fmla="*/ 65 h 189" name="T67"/>
                <a:gd fmla="*/ 1428 w 1993" name="T68"/>
                <a:gd fmla="*/ 132 h 189" name="T69"/>
                <a:gd fmla="*/ 1161 w 1993" name="T70"/>
                <a:gd fmla="*/ 51 h 189" name="T71"/>
                <a:gd fmla="*/ 32 w 1993" name="T72"/>
                <a:gd fmla="*/ 55 h 189" name="T73"/>
                <a:gd fmla="*/ 962 w 1993" name="T74"/>
                <a:gd fmla="*/ 80 h 189" name="T75"/>
                <a:gd fmla="*/ 360 w 1993" name="T76"/>
                <a:gd fmla="*/ 62 h 189" name="T77"/>
                <a:gd fmla="*/ 1133 w 1993" name="T78"/>
                <a:gd fmla="*/ 105 h 189" name="T79"/>
                <a:gd fmla="*/ 1712 w 1993" name="T80"/>
                <a:gd fmla="*/ 68 h 189" name="T81"/>
                <a:gd fmla="*/ 201 w 1993" name="T82"/>
                <a:gd fmla="*/ 123 h 189" name="T83"/>
                <a:gd fmla="*/ 1149 w 1993" name="T84"/>
                <a:gd fmla="*/ 120 h 189" name="T85"/>
                <a:gd fmla="*/ 1759 w 1993" name="T86"/>
                <a:gd fmla="*/ 85 h 189" name="T87"/>
                <a:gd fmla="*/ 847 w 1993" name="T88"/>
                <a:gd fmla="*/ 119 h 189" name="T89"/>
                <a:gd fmla="*/ 699 w 1993" name="T90"/>
                <a:gd fmla="*/ 86 h 189" name="T91"/>
                <a:gd fmla="*/ 1633 w 1993" name="T92"/>
                <a:gd fmla="*/ 96 h 189" name="T93"/>
                <a:gd fmla="*/ 1618 w 1993" name="T94"/>
                <a:gd fmla="*/ 132 h 189" name="T95"/>
                <a:gd fmla="*/ 1720 w 1993" name="T96"/>
                <a:gd fmla="*/ 92 h 189" name="T97"/>
                <a:gd fmla="*/ 235 w 1993" name="T98"/>
                <a:gd fmla="*/ 153 h 189" name="T99"/>
                <a:gd fmla="*/ 1231 w 1993" name="T100"/>
                <a:gd fmla="*/ 110 h 189" name="T101"/>
                <a:gd fmla="*/ 714 w 1993" name="T102"/>
                <a:gd fmla="*/ 114 h 189" name="T103"/>
                <a:gd fmla="*/ 1026 w 1993" name="T104"/>
                <a:gd fmla="*/ 107 h 189" name="T105"/>
                <a:gd fmla="*/ 368 w 1993" name="T106"/>
                <a:gd fmla="*/ 159 h 189" name="T107"/>
                <a:gd fmla="*/ 891 w 1993" name="T108"/>
                <a:gd fmla="*/ 117 h 189" name="T109"/>
                <a:gd fmla="*/ 284 w 1993" name="T110"/>
                <a:gd fmla="*/ 121 h 189" name="T111"/>
                <a:gd fmla="*/ 1109 w 1993" name="T112"/>
                <a:gd fmla="*/ 143 h 189" name="T113"/>
                <a:gd fmla="*/ 1419 w 1993" name="T114"/>
                <a:gd fmla="*/ 132 h 189" name="T115"/>
                <a:gd fmla="*/ 436 w 1993" name="T116"/>
                <a:gd fmla="*/ 144 h 189" name="T117"/>
                <a:gd fmla="*/ 1581 w 1993" name="T118"/>
                <a:gd fmla="*/ 158 h 189" name="T119"/>
                <a:gd fmla="*/ 597 w 1993" name="T120"/>
                <a:gd fmla="*/ 181 h 189" name="T121"/>
                <a:gd fmla="*/ 1484 w 1993" name="T122"/>
                <a:gd fmla="*/ 187 h 18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9" w="1992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/>
            </a:p>
          </p:txBody>
        </p:sp>
        <p:sp>
          <p:nvSpPr>
            <p:cNvPr id="34" name="矩形: 圆顶角 13"/>
            <p:cNvSpPr/>
            <p:nvPr/>
          </p:nvSpPr>
          <p:spPr>
            <a:xfrm>
              <a:off x="4253266" y="2374297"/>
              <a:ext cx="244445" cy="1615379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26147" y="1732324"/>
            <a:ext cx="342733" cy="3562121"/>
            <a:chOff x="4609324" y="1318084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 rot="16200000">
              <a:off x="3402053" y="2525355"/>
              <a:ext cx="2671591" cy="257050"/>
            </a:xfrm>
            <a:custGeom>
              <a:gdLst>
                <a:gd fmla="*/ 1935 w 1993" name="T0"/>
                <a:gd fmla="*/ 45 h 189" name="T1"/>
                <a:gd fmla="*/ 1949 w 1993" name="T2"/>
                <a:gd fmla="*/ 132 h 189" name="T3"/>
                <a:gd fmla="*/ 1890 w 1993" name="T4"/>
                <a:gd fmla="*/ 154 h 189" name="T5"/>
                <a:gd fmla="*/ 146 w 1993" name="T6"/>
                <a:gd fmla="*/ 159 h 189" name="T7"/>
                <a:gd fmla="*/ 4 w 1993" name="T8"/>
                <a:gd fmla="*/ 12 h 189" name="T9"/>
                <a:gd fmla="*/ 181 w 1993" name="T10"/>
                <a:gd fmla="*/ 42 h 189" name="T11"/>
                <a:gd fmla="*/ 282 w 1993" name="T12"/>
                <a:gd fmla="*/ 77 h 189" name="T13"/>
                <a:gd fmla="*/ 143 w 1993" name="T14"/>
                <a:gd fmla="*/ 8 h 189" name="T15"/>
                <a:gd fmla="*/ 81 w 1993" name="T16"/>
                <a:gd fmla="*/ 65 h 189" name="T17"/>
                <a:gd fmla="*/ 449 w 1993" name="T18"/>
                <a:gd fmla="*/ 78 h 189" name="T19"/>
                <a:gd fmla="*/ 471 w 1993" name="T20"/>
                <a:gd fmla="*/ 9 h 189" name="T21"/>
                <a:gd fmla="*/ 732 w 1993" name="T22"/>
                <a:gd fmla="*/ 109 h 189" name="T23"/>
                <a:gd fmla="*/ 802 w 1993" name="T24"/>
                <a:gd fmla="*/ 9 h 189" name="T25"/>
                <a:gd fmla="*/ 669 w 1993" name="T26"/>
                <a:gd fmla="*/ 11 h 189" name="T27"/>
                <a:gd fmla="*/ 975 w 1993" name="T28"/>
                <a:gd fmla="*/ 86 h 189" name="T29"/>
                <a:gd fmla="*/ 869 w 1993" name="T30"/>
                <a:gd fmla="*/ 15 h 189" name="T31"/>
                <a:gd fmla="*/ 1088 w 1993" name="T32"/>
                <a:gd fmla="*/ 18 h 189" name="T33"/>
                <a:gd fmla="*/ 1143 w 1993" name="T34"/>
                <a:gd fmla="*/ 47 h 189" name="T35"/>
                <a:gd fmla="*/ 1272 w 1993" name="T36"/>
                <a:gd fmla="*/ 60 h 189" name="T37"/>
                <a:gd fmla="*/ 1076 w 1993" name="T38"/>
                <a:gd fmla="*/ 23 h 189" name="T39"/>
                <a:gd fmla="*/ 1321 w 1993" name="T40"/>
                <a:gd fmla="*/ 12 h 189" name="T41"/>
                <a:gd fmla="*/ 1642 w 1993" name="T42"/>
                <a:gd fmla="*/ 66 h 189" name="T43"/>
                <a:gd fmla="*/ 1352 w 1993" name="T44"/>
                <a:gd fmla="*/ 11 h 189" name="T45"/>
                <a:gd fmla="*/ 1517 w 1993" name="T46"/>
                <a:gd fmla="*/ 112 h 189" name="T47"/>
                <a:gd fmla="*/ 1498 w 1993" name="T48"/>
                <a:gd fmla="*/ 11 h 189" name="T49"/>
                <a:gd fmla="*/ 1910 w 1993" name="T50"/>
                <a:gd fmla="*/ 94 h 189" name="T51"/>
                <a:gd fmla="*/ 1864 w 1993" name="T52"/>
                <a:gd fmla="*/ 42 h 189" name="T53"/>
                <a:gd fmla="*/ 1165 w 1993" name="T54"/>
                <a:gd fmla="*/ 38 h 189" name="T55"/>
                <a:gd fmla="*/ 978 w 1993" name="T56"/>
                <a:gd fmla="*/ 51 h 189" name="T57"/>
                <a:gd fmla="*/ 998 w 1993" name="T58"/>
                <a:gd fmla="*/ 100 h 189" name="T59"/>
                <a:gd fmla="*/ 520 w 1993" name="T60"/>
                <a:gd fmla="*/ 160 h 189" name="T61"/>
                <a:gd fmla="*/ 757 w 1993" name="T62"/>
                <a:gd fmla="*/ 38 h 189" name="T63"/>
                <a:gd fmla="*/ 211 w 1993" name="T64"/>
                <a:gd fmla="*/ 44 h 189" name="T65"/>
                <a:gd fmla="*/ 1688 w 1993" name="T66"/>
                <a:gd fmla="*/ 65 h 189" name="T67"/>
                <a:gd fmla="*/ 1428 w 1993" name="T68"/>
                <a:gd fmla="*/ 132 h 189" name="T69"/>
                <a:gd fmla="*/ 1161 w 1993" name="T70"/>
                <a:gd fmla="*/ 51 h 189" name="T71"/>
                <a:gd fmla="*/ 32 w 1993" name="T72"/>
                <a:gd fmla="*/ 55 h 189" name="T73"/>
                <a:gd fmla="*/ 962 w 1993" name="T74"/>
                <a:gd fmla="*/ 80 h 189" name="T75"/>
                <a:gd fmla="*/ 360 w 1993" name="T76"/>
                <a:gd fmla="*/ 62 h 189" name="T77"/>
                <a:gd fmla="*/ 1133 w 1993" name="T78"/>
                <a:gd fmla="*/ 105 h 189" name="T79"/>
                <a:gd fmla="*/ 1712 w 1993" name="T80"/>
                <a:gd fmla="*/ 68 h 189" name="T81"/>
                <a:gd fmla="*/ 201 w 1993" name="T82"/>
                <a:gd fmla="*/ 123 h 189" name="T83"/>
                <a:gd fmla="*/ 1149 w 1993" name="T84"/>
                <a:gd fmla="*/ 120 h 189" name="T85"/>
                <a:gd fmla="*/ 1759 w 1993" name="T86"/>
                <a:gd fmla="*/ 85 h 189" name="T87"/>
                <a:gd fmla="*/ 847 w 1993" name="T88"/>
                <a:gd fmla="*/ 119 h 189" name="T89"/>
                <a:gd fmla="*/ 699 w 1993" name="T90"/>
                <a:gd fmla="*/ 86 h 189" name="T91"/>
                <a:gd fmla="*/ 1633 w 1993" name="T92"/>
                <a:gd fmla="*/ 96 h 189" name="T93"/>
                <a:gd fmla="*/ 1618 w 1993" name="T94"/>
                <a:gd fmla="*/ 132 h 189" name="T95"/>
                <a:gd fmla="*/ 1720 w 1993" name="T96"/>
                <a:gd fmla="*/ 92 h 189" name="T97"/>
                <a:gd fmla="*/ 235 w 1993" name="T98"/>
                <a:gd fmla="*/ 153 h 189" name="T99"/>
                <a:gd fmla="*/ 1231 w 1993" name="T100"/>
                <a:gd fmla="*/ 110 h 189" name="T101"/>
                <a:gd fmla="*/ 714 w 1993" name="T102"/>
                <a:gd fmla="*/ 114 h 189" name="T103"/>
                <a:gd fmla="*/ 1026 w 1993" name="T104"/>
                <a:gd fmla="*/ 107 h 189" name="T105"/>
                <a:gd fmla="*/ 368 w 1993" name="T106"/>
                <a:gd fmla="*/ 159 h 189" name="T107"/>
                <a:gd fmla="*/ 891 w 1993" name="T108"/>
                <a:gd fmla="*/ 117 h 189" name="T109"/>
                <a:gd fmla="*/ 284 w 1993" name="T110"/>
                <a:gd fmla="*/ 121 h 189" name="T111"/>
                <a:gd fmla="*/ 1109 w 1993" name="T112"/>
                <a:gd fmla="*/ 143 h 189" name="T113"/>
                <a:gd fmla="*/ 1419 w 1993" name="T114"/>
                <a:gd fmla="*/ 132 h 189" name="T115"/>
                <a:gd fmla="*/ 436 w 1993" name="T116"/>
                <a:gd fmla="*/ 144 h 189" name="T117"/>
                <a:gd fmla="*/ 1581 w 1993" name="T118"/>
                <a:gd fmla="*/ 158 h 189" name="T119"/>
                <a:gd fmla="*/ 597 w 1993" name="T120"/>
                <a:gd fmla="*/ 181 h 189" name="T121"/>
                <a:gd fmla="*/ 1484 w 1993" name="T122"/>
                <a:gd fmla="*/ 187 h 18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9" w="1992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/>
            </a:p>
          </p:txBody>
        </p:sp>
        <p:sp>
          <p:nvSpPr>
            <p:cNvPr id="37" name="矩形: 圆顶角 16"/>
            <p:cNvSpPr/>
            <p:nvPr/>
          </p:nvSpPr>
          <p:spPr>
            <a:xfrm>
              <a:off x="4617319" y="1582229"/>
              <a:ext cx="244445" cy="2407446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40476" y="5444739"/>
            <a:ext cx="884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10609060101010101" pitchFamily="49" typeface="楷体"/>
                <a:ea charset="-122" panose="02010609060101010101" pitchFamily="49" typeface="楷体"/>
              </a:rPr>
              <a:t>2014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465347" y="5444739"/>
            <a:ext cx="884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10609060101010101" pitchFamily="49" typeface="楷体"/>
                <a:ea charset="-122" panose="02010609060101010101" pitchFamily="49" typeface="楷体"/>
              </a:rPr>
              <a:t>2015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56962" y="5444739"/>
            <a:ext cx="884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10609060101010101" pitchFamily="49" typeface="楷体"/>
                <a:ea charset="-122" panose="02010609060101010101" pitchFamily="49" typeface="楷体"/>
              </a:rPr>
              <a:t>2016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463325" y="5444739"/>
            <a:ext cx="884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10609060101010101" pitchFamily="49" typeface="楷体"/>
                <a:ea charset="-122" panose="02010609060101010101" pitchFamily="49" typeface="楷体"/>
              </a:rPr>
              <a:t>2017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484437" y="5444739"/>
            <a:ext cx="884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10609060101010101" pitchFamily="49" typeface="楷体"/>
                <a:ea charset="-122" panose="02010609060101010101" pitchFamily="49" typeface="楷体"/>
              </a:rPr>
              <a:t>2018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926477" y="1819892"/>
            <a:ext cx="3737414" cy="1586470"/>
            <a:chOff x="7826229" y="1783980"/>
            <a:chExt cx="3737414" cy="1586470"/>
          </a:xfrm>
        </p:grpSpPr>
        <p:sp>
          <p:nvSpPr>
            <p:cNvPr id="44" name="矩形 9"/>
            <p:cNvSpPr>
              <a:spLocks noChangeArrowheads="1"/>
            </p:cNvSpPr>
            <p:nvPr/>
          </p:nvSpPr>
          <p:spPr bwMode="auto">
            <a:xfrm>
              <a:off x="7826230" y="2262454"/>
              <a:ext cx="3737414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单击此处输入文本内容，单击此处输入文本内容，单击此处输入文本内容，单击此处输入文本内容，单击此处输入文本内容.单击此处输入文本内容.单击此处输入文本内容.单击此处输入文本内容.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26230" y="1783980"/>
              <a:ext cx="194421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2400">
                  <a:latin charset="-122" panose="02010609060101010101" pitchFamily="49" typeface="楷体"/>
                  <a:ea charset="-122" panose="02010609060101010101" pitchFamily="49" typeface="楷体"/>
                </a:rPr>
                <a:t>输入标题</a:t>
              </a:r>
            </a:p>
          </p:txBody>
        </p:sp>
      </p:grpSp>
      <p:sp>
        <p:nvSpPr>
          <p:cNvPr id="46" name="矩形 9"/>
          <p:cNvSpPr>
            <a:spLocks noChangeArrowheads="1"/>
          </p:cNvSpPr>
          <p:nvPr/>
        </p:nvSpPr>
        <p:spPr bwMode="auto">
          <a:xfrm>
            <a:off x="6926478" y="3589497"/>
            <a:ext cx="37374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.单击此处输入文本内容.单击此处输入文本内容.单击此处输入文本内容.单击此处输入文本内容.单击此处输入文本内容.单击此处输入文本内容.单击此处输入文本内容.单击此处输入文本内容.单击此处输入文本内容.</a:t>
            </a:r>
          </a:p>
        </p:txBody>
      </p:sp>
    </p:spTree>
  </p:cSld>
  <p:clrMapOvr>
    <a:masterClrMapping/>
  </p:clrMapOvr>
  <mc:AlternateContent>
    <mc:Choice Requires="p14">
      <p:transition p14:dur="125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P grpId="0" spid="42"/>
      <p:bldP grpId="0" spid="4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6985"/>
            <a:ext cx="12190730" cy="6844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2645" y="-10987"/>
            <a:ext cx="1233377" cy="3168502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9537699" y="111760"/>
            <a:ext cx="1280160" cy="3702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-122" panose="02010800040101010101" typeface="华文行楷"/>
                <a:ea charset="-122" panose="02010800040101010101" typeface="华文行楷"/>
              </a:rPr>
              <a:t>中国风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75577" y="1885315"/>
            <a:ext cx="731520" cy="2729230"/>
          </a:xfrm>
          <a:prstGeom prst="rect">
            <a:avLst/>
          </a:prstGeom>
          <a:solidFill>
            <a:srgbClr val="E9E4E1"/>
          </a:solidFill>
        </p:spPr>
        <p:txBody>
          <a:bodyPr rtlCol="0"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5355" y="1245870"/>
            <a:ext cx="914400" cy="3916680"/>
          </a:xfrm>
          <a:prstGeom prst="rect">
            <a:avLst/>
          </a:prstGeom>
          <a:solidFill>
            <a:srgbClr val="E9E4E1"/>
          </a:solidFill>
        </p:spPr>
        <p:txBody>
          <a:bodyPr rtlCol="0" vert="eaVert" wrap="square">
            <a:spAutoFit/>
          </a:bodyPr>
          <a:lstStyle/>
          <a:p>
            <a:r>
              <a:rPr altLang="en-US" lang="zh-CN" sz="4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</a:rPr>
              <a:t>非常感谢观看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2" name="图片 1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4864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89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  <a:sym typeface="+mn-ea"/>
              </a:rPr>
              <a:t>行道迟迟，载饥载渴。我心伤悲，莫知我哀。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957061" y="129540"/>
            <a:ext cx="1097280" cy="3702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anose="02010800040101010101" typeface="华文行楷"/>
                <a:ea charset="-122" panose="02010800040101010101" typeface="华文行楷"/>
              </a:rPr>
              <a:t>第一章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81994" y="1538468"/>
            <a:ext cx="1477136" cy="1548242"/>
            <a:chOff x="1128928" y="1940780"/>
            <a:chExt cx="1987606" cy="2143181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51140" y="2018568"/>
              <a:ext cx="2143181" cy="1987606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87996" y="2466890"/>
              <a:ext cx="1296144" cy="8016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latin charset="-122" panose="02010609060101010101" pitchFamily="49" typeface="楷体"/>
                  <a:ea charset="-122" panose="02010609060101010101" pitchFamily="49" typeface="楷体"/>
                </a:rPr>
                <a:t>30%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908883" y="1538468"/>
            <a:ext cx="1477136" cy="1548242"/>
            <a:chOff x="3649528" y="1940780"/>
            <a:chExt cx="1987606" cy="2143181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571740" y="2018568"/>
              <a:ext cx="2143181" cy="1987606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4240440" y="2616500"/>
              <a:ext cx="1296144" cy="8016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2010609060101010101" pitchFamily="49" typeface="楷体"/>
                  <a:ea charset="-122" panose="02010609060101010101" pitchFamily="49" typeface="楷体"/>
                </a:defRPr>
              </a:lvl1pPr>
            </a:lstStyle>
            <a:p>
              <a:r>
                <a:rPr altLang="zh-CN" lang="en-US"/>
                <a:t>78%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07641" y="1478775"/>
            <a:ext cx="1477136" cy="1548242"/>
            <a:chOff x="6284887" y="1838520"/>
            <a:chExt cx="1987606" cy="214318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07099" y="1916308"/>
              <a:ext cx="2143181" cy="1987606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6868964" y="2428716"/>
              <a:ext cx="1296144" cy="8016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latin charset="-122" panose="02010609060101010101" pitchFamily="49" typeface="楷体"/>
                  <a:ea charset="-122" panose="02010609060101010101" pitchFamily="49" typeface="楷体"/>
                </a:rPr>
                <a:t>52%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623234" y="1478775"/>
            <a:ext cx="1477136" cy="1548242"/>
            <a:chOff x="8805487" y="1838520"/>
            <a:chExt cx="1987606" cy="214318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727699" y="1916308"/>
              <a:ext cx="2143181" cy="1987606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9312281" y="2428715"/>
              <a:ext cx="1296144" cy="8016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latin charset="-122" panose="02010609060101010101" pitchFamily="49" typeface="楷体"/>
                  <a:ea charset="-122" panose="02010609060101010101" pitchFamily="49" typeface="楷体"/>
                </a:rPr>
                <a:t>60%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77030" y="3771291"/>
            <a:ext cx="2256746" cy="1395501"/>
            <a:chOff x="1178432" y="2307765"/>
            <a:chExt cx="2256746" cy="1395501"/>
          </a:xfrm>
        </p:grpSpPr>
        <p:sp>
          <p:nvSpPr>
            <p:cNvPr id="67" name="矩形 66"/>
            <p:cNvSpPr/>
            <p:nvPr/>
          </p:nvSpPr>
          <p:spPr>
            <a:xfrm>
              <a:off x="1178432" y="2687603"/>
              <a:ext cx="2256746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26503" y="2307765"/>
              <a:ext cx="19565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anose="02010609060101010101" pitchFamily="49" typeface="楷体"/>
                  <a:ea charset="-122" panose="02010609060101010101" pitchFamily="49" typeface="楷体"/>
                </a:rPr>
                <a:t>输入标题内容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03919" y="3771291"/>
            <a:ext cx="2256746" cy="1395501"/>
            <a:chOff x="1178432" y="2307765"/>
            <a:chExt cx="2256746" cy="1395501"/>
          </a:xfrm>
        </p:grpSpPr>
        <p:sp>
          <p:nvSpPr>
            <p:cNvPr id="70" name="矩形 69"/>
            <p:cNvSpPr/>
            <p:nvPr/>
          </p:nvSpPr>
          <p:spPr>
            <a:xfrm>
              <a:off x="1178432" y="2687603"/>
              <a:ext cx="2256746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326503" y="2307765"/>
              <a:ext cx="19565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anose="02010609060101010101" pitchFamily="49" typeface="楷体"/>
                  <a:ea charset="-122" panose="02010609060101010101" pitchFamily="49" typeface="楷体"/>
                </a:rPr>
                <a:t>输入标题内容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78879" y="3771291"/>
            <a:ext cx="2256746" cy="1395501"/>
            <a:chOff x="1178432" y="2307765"/>
            <a:chExt cx="2256746" cy="1395501"/>
          </a:xfrm>
        </p:grpSpPr>
        <p:sp>
          <p:nvSpPr>
            <p:cNvPr id="73" name="矩形 72"/>
            <p:cNvSpPr/>
            <p:nvPr/>
          </p:nvSpPr>
          <p:spPr>
            <a:xfrm>
              <a:off x="1178433" y="2687603"/>
              <a:ext cx="2256746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326504" y="2307765"/>
              <a:ext cx="19565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anose="02010609060101010101" pitchFamily="49" typeface="楷体"/>
                  <a:ea charset="-122" panose="02010609060101010101" pitchFamily="49" typeface="楷体"/>
                </a:rPr>
                <a:t>输入标题内容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405768" y="3771291"/>
            <a:ext cx="2256746" cy="1395501"/>
            <a:chOff x="1178432" y="2307765"/>
            <a:chExt cx="2256746" cy="1395501"/>
          </a:xfrm>
        </p:grpSpPr>
        <p:sp>
          <p:nvSpPr>
            <p:cNvPr id="76" name="矩形 75"/>
            <p:cNvSpPr/>
            <p:nvPr/>
          </p:nvSpPr>
          <p:spPr>
            <a:xfrm>
              <a:off x="1178431" y="2687603"/>
              <a:ext cx="2256746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326504" y="2307765"/>
              <a:ext cx="19565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anose="02010609060101010101" pitchFamily="49" typeface="楷体"/>
                  <a:ea charset="-122" panose="02010609060101010101" pitchFamily="49" typeface="楷体"/>
                </a:rPr>
                <a:t>输入标题内容</a:t>
              </a:r>
            </a:p>
          </p:txBody>
        </p:sp>
      </p:grpSp>
    </p:spTree>
  </p:cSld>
  <p:clrMapOvr>
    <a:masterClrMapping/>
  </p:clrMapOvr>
  <mc:AlternateContent>
    <mc:Choice Requires="p14">
      <p:transition p14:dur="20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4945" y="1729402"/>
            <a:ext cx="6832897" cy="4454504"/>
            <a:chOff x="425450" y="1383332"/>
            <a:chExt cx="4249738" cy="2770491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>
              <a:off x="2046288" y="2473325"/>
              <a:ext cx="976312" cy="1370013"/>
            </a:xfrm>
            <a:custGeom>
              <a:gdLst>
                <a:gd fmla="*/ 2147483647 w 615" name="T0"/>
                <a:gd fmla="*/ 0 h 863" name="T1"/>
                <a:gd fmla="*/ 2147483647 w 615" name="T2"/>
                <a:gd fmla="*/ 2147483647 h 863" name="T3"/>
                <a:gd fmla="*/ 2147483647 w 615" name="T4"/>
                <a:gd fmla="*/ 2147483647 h 863" name="T5"/>
                <a:gd fmla="*/ 2147483647 w 615" name="T6"/>
                <a:gd fmla="*/ 2147483647 h 863" name="T7"/>
                <a:gd fmla="*/ 0 w 615" name="T8"/>
                <a:gd fmla="*/ 2147483647 h 863" name="T9"/>
                <a:gd fmla="*/ 2147483647 w 615" name="T10"/>
                <a:gd fmla="*/ 2147483647 h 863" name="T11"/>
                <a:gd fmla="*/ 2147483647 w 615" name="T12"/>
                <a:gd fmla="*/ 0 h 86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15" name="T21"/>
                <a:gd fmla="*/ 0 h 863" name="T22"/>
                <a:gd fmla="*/ 615 w 615" name="T23"/>
                <a:gd fmla="*/ 863 h 86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63" w="615">
                  <a:moveTo>
                    <a:pt x="307" y="0"/>
                  </a:moveTo>
                  <a:lnTo>
                    <a:pt x="461" y="435"/>
                  </a:lnTo>
                  <a:lnTo>
                    <a:pt x="615" y="863"/>
                  </a:lnTo>
                  <a:lnTo>
                    <a:pt x="307" y="863"/>
                  </a:lnTo>
                  <a:lnTo>
                    <a:pt x="0" y="863"/>
                  </a:lnTo>
                  <a:lnTo>
                    <a:pt x="154" y="43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Freeform 6"/>
            <p:cNvSpPr>
              <a:spLocks noChangeArrowheads="1"/>
            </p:cNvSpPr>
            <p:nvPr/>
          </p:nvSpPr>
          <p:spPr bwMode="auto">
            <a:xfrm>
              <a:off x="1202613" y="3195638"/>
              <a:ext cx="976313" cy="647700"/>
            </a:xfrm>
            <a:custGeom>
              <a:gdLst>
                <a:gd fmla="*/ 2147483647 w 615" name="T0"/>
                <a:gd fmla="*/ 0 h 408" name="T1"/>
                <a:gd fmla="*/ 2147483647 w 615" name="T2"/>
                <a:gd fmla="*/ 2147483647 h 408" name="T3"/>
                <a:gd fmla="*/ 2147483647 w 615" name="T4"/>
                <a:gd fmla="*/ 2147483647 h 408" name="T5"/>
                <a:gd fmla="*/ 2147483647 w 615" name="T6"/>
                <a:gd fmla="*/ 2147483647 h 408" name="T7"/>
                <a:gd fmla="*/ 0 w 615" name="T8"/>
                <a:gd fmla="*/ 2147483647 h 408" name="T9"/>
                <a:gd fmla="*/ 2147483647 w 615" name="T10"/>
                <a:gd fmla="*/ 2147483647 h 408" name="T11"/>
                <a:gd fmla="*/ 2147483647 w 615" name="T12"/>
                <a:gd fmla="*/ 0 h 40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15" name="T21"/>
                <a:gd fmla="*/ 0 h 408" name="T22"/>
                <a:gd fmla="*/ 615 w 615" name="T23"/>
                <a:gd fmla="*/ 408 h 40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8" w="615">
                  <a:moveTo>
                    <a:pt x="308" y="0"/>
                  </a:moveTo>
                  <a:lnTo>
                    <a:pt x="461" y="201"/>
                  </a:lnTo>
                  <a:lnTo>
                    <a:pt x="615" y="408"/>
                  </a:lnTo>
                  <a:lnTo>
                    <a:pt x="308" y="408"/>
                  </a:lnTo>
                  <a:lnTo>
                    <a:pt x="0" y="408"/>
                  </a:lnTo>
                  <a:lnTo>
                    <a:pt x="154" y="20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7"/>
            <p:cNvSpPr>
              <a:spLocks noChangeArrowheads="1"/>
            </p:cNvSpPr>
            <p:nvPr/>
          </p:nvSpPr>
          <p:spPr bwMode="auto">
            <a:xfrm>
              <a:off x="425450" y="3673475"/>
              <a:ext cx="974725" cy="169863"/>
            </a:xfrm>
            <a:custGeom>
              <a:gdLst>
                <a:gd fmla="*/ 2147483647 w 614" name="T0"/>
                <a:gd fmla="*/ 0 h 107" name="T1"/>
                <a:gd fmla="*/ 2147483647 w 614" name="T2"/>
                <a:gd fmla="*/ 2147483647 h 107" name="T3"/>
                <a:gd fmla="*/ 2147483647 w 614" name="T4"/>
                <a:gd fmla="*/ 2147483647 h 107" name="T5"/>
                <a:gd fmla="*/ 2147483647 w 614" name="T6"/>
                <a:gd fmla="*/ 2147483647 h 107" name="T7"/>
                <a:gd fmla="*/ 0 w 614" name="T8"/>
                <a:gd fmla="*/ 2147483647 h 107" name="T9"/>
                <a:gd fmla="*/ 2147483647 w 614" name="T10"/>
                <a:gd fmla="*/ 2147483647 h 107" name="T11"/>
                <a:gd fmla="*/ 2147483647 w 614" name="T12"/>
                <a:gd fmla="*/ 0 h 10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14" name="T21"/>
                <a:gd fmla="*/ 0 h 107" name="T22"/>
                <a:gd fmla="*/ 614 w 614" name="T23"/>
                <a:gd fmla="*/ 107 h 10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7" w="614">
                  <a:moveTo>
                    <a:pt x="307" y="0"/>
                  </a:moveTo>
                  <a:lnTo>
                    <a:pt x="460" y="53"/>
                  </a:lnTo>
                  <a:lnTo>
                    <a:pt x="614" y="107"/>
                  </a:lnTo>
                  <a:lnTo>
                    <a:pt x="307" y="107"/>
                  </a:lnTo>
                  <a:lnTo>
                    <a:pt x="0" y="107"/>
                  </a:lnTo>
                  <a:lnTo>
                    <a:pt x="153" y="53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8"/>
            <p:cNvSpPr>
              <a:spLocks noChangeArrowheads="1"/>
            </p:cNvSpPr>
            <p:nvPr/>
          </p:nvSpPr>
          <p:spPr bwMode="auto">
            <a:xfrm>
              <a:off x="2873375" y="1676400"/>
              <a:ext cx="974725" cy="2166938"/>
            </a:xfrm>
            <a:custGeom>
              <a:gdLst>
                <a:gd fmla="*/ 2147483647 w 614" name="T0"/>
                <a:gd fmla="*/ 0 h 1365" name="T1"/>
                <a:gd fmla="*/ 2147483647 w 614" name="T2"/>
                <a:gd fmla="*/ 2147483647 h 1365" name="T3"/>
                <a:gd fmla="*/ 2147483647 w 614" name="T4"/>
                <a:gd fmla="*/ 2147483647 h 1365" name="T5"/>
                <a:gd fmla="*/ 2147483647 w 614" name="T6"/>
                <a:gd fmla="*/ 2147483647 h 1365" name="T7"/>
                <a:gd fmla="*/ 0 w 614" name="T8"/>
                <a:gd fmla="*/ 2147483647 h 1365" name="T9"/>
                <a:gd fmla="*/ 2147483647 w 614" name="T10"/>
                <a:gd fmla="*/ 2147483647 h 1365" name="T11"/>
                <a:gd fmla="*/ 2147483647 w 614" name="T12"/>
                <a:gd fmla="*/ 0 h 13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14" name="T21"/>
                <a:gd fmla="*/ 0 h 1365" name="T22"/>
                <a:gd fmla="*/ 614 w 614" name="T23"/>
                <a:gd fmla="*/ 1365 h 13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365" w="614">
                  <a:moveTo>
                    <a:pt x="307" y="0"/>
                  </a:moveTo>
                  <a:lnTo>
                    <a:pt x="461" y="682"/>
                  </a:lnTo>
                  <a:lnTo>
                    <a:pt x="614" y="1365"/>
                  </a:lnTo>
                  <a:lnTo>
                    <a:pt x="307" y="1365"/>
                  </a:lnTo>
                  <a:lnTo>
                    <a:pt x="0" y="1365"/>
                  </a:lnTo>
                  <a:lnTo>
                    <a:pt x="154" y="68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9"/>
            <p:cNvSpPr>
              <a:spLocks noChangeArrowheads="1"/>
            </p:cNvSpPr>
            <p:nvPr/>
          </p:nvSpPr>
          <p:spPr bwMode="auto">
            <a:xfrm>
              <a:off x="3700463" y="2833688"/>
              <a:ext cx="974725" cy="1009650"/>
            </a:xfrm>
            <a:custGeom>
              <a:gdLst>
                <a:gd fmla="*/ 2147483647 w 614" name="T0"/>
                <a:gd fmla="*/ 0 h 636" name="T1"/>
                <a:gd fmla="*/ 2147483647 w 614" name="T2"/>
                <a:gd fmla="*/ 2147483647 h 636" name="T3"/>
                <a:gd fmla="*/ 2147483647 w 614" name="T4"/>
                <a:gd fmla="*/ 2147483647 h 636" name="T5"/>
                <a:gd fmla="*/ 2147483647 w 614" name="T6"/>
                <a:gd fmla="*/ 2147483647 h 636" name="T7"/>
                <a:gd fmla="*/ 0 w 614" name="T8"/>
                <a:gd fmla="*/ 2147483647 h 636" name="T9"/>
                <a:gd fmla="*/ 2147483647 w 614" name="T10"/>
                <a:gd fmla="*/ 2147483647 h 636" name="T11"/>
                <a:gd fmla="*/ 2147483647 w 614" name="T12"/>
                <a:gd fmla="*/ 0 h 6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14" name="T21"/>
                <a:gd fmla="*/ 0 h 636" name="T22"/>
                <a:gd fmla="*/ 614 w 614" name="T23"/>
                <a:gd fmla="*/ 636 h 63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36" w="614">
                  <a:moveTo>
                    <a:pt x="307" y="0"/>
                  </a:moveTo>
                  <a:lnTo>
                    <a:pt x="461" y="321"/>
                  </a:lnTo>
                  <a:lnTo>
                    <a:pt x="614" y="636"/>
                  </a:lnTo>
                  <a:lnTo>
                    <a:pt x="307" y="636"/>
                  </a:lnTo>
                  <a:lnTo>
                    <a:pt x="0" y="636"/>
                  </a:lnTo>
                  <a:lnTo>
                    <a:pt x="154" y="32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TextBox 282"/>
            <p:cNvSpPr>
              <a:spLocks noChangeArrowheads="1"/>
            </p:cNvSpPr>
            <p:nvPr/>
          </p:nvSpPr>
          <p:spPr bwMode="auto">
            <a:xfrm>
              <a:off x="779606" y="3328019"/>
              <a:ext cx="253946" cy="2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z="1600">
                  <a:latin typeface="方正中等线简体"/>
                  <a:ea typeface="方正中等线简体"/>
                  <a:cs typeface="方正中等线简体"/>
                  <a:sym charset="0" panose="020b0604020202020204" pitchFamily="34" typeface="Arial"/>
                </a:rPr>
                <a:t>18</a:t>
              </a:r>
            </a:p>
          </p:txBody>
        </p:sp>
        <p:sp>
          <p:nvSpPr>
            <p:cNvPr id="43" name="TextBox 283"/>
            <p:cNvSpPr>
              <a:spLocks noChangeArrowheads="1"/>
            </p:cNvSpPr>
            <p:nvPr/>
          </p:nvSpPr>
          <p:spPr bwMode="auto">
            <a:xfrm>
              <a:off x="728690" y="3962401"/>
              <a:ext cx="334909" cy="18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1400">
                  <a:solidFill>
                    <a:srgbClr val="987362"/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标题</a:t>
              </a:r>
            </a:p>
          </p:txBody>
        </p:sp>
        <p:sp>
          <p:nvSpPr>
            <p:cNvPr id="44" name="TextBox 285"/>
            <p:cNvSpPr>
              <a:spLocks noChangeArrowheads="1"/>
            </p:cNvSpPr>
            <p:nvPr/>
          </p:nvSpPr>
          <p:spPr bwMode="auto">
            <a:xfrm>
              <a:off x="1497833" y="3962401"/>
              <a:ext cx="334909" cy="18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1400"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标题</a:t>
              </a:r>
            </a:p>
          </p:txBody>
        </p:sp>
        <p:sp>
          <p:nvSpPr>
            <p:cNvPr id="45" name="TextBox 286"/>
            <p:cNvSpPr>
              <a:spLocks noChangeArrowheads="1"/>
            </p:cNvSpPr>
            <p:nvPr/>
          </p:nvSpPr>
          <p:spPr bwMode="auto">
            <a:xfrm>
              <a:off x="2310633" y="3962401"/>
              <a:ext cx="334909" cy="18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1400">
                  <a:solidFill>
                    <a:srgbClr val="987362"/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标题</a:t>
              </a:r>
            </a:p>
          </p:txBody>
        </p:sp>
        <p:sp>
          <p:nvSpPr>
            <p:cNvPr id="46" name="TextBox 287"/>
            <p:cNvSpPr>
              <a:spLocks noChangeArrowheads="1"/>
            </p:cNvSpPr>
            <p:nvPr/>
          </p:nvSpPr>
          <p:spPr bwMode="auto">
            <a:xfrm>
              <a:off x="3152803" y="3962401"/>
              <a:ext cx="334909" cy="18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1400"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标题</a:t>
              </a:r>
            </a:p>
          </p:txBody>
        </p:sp>
        <p:sp>
          <p:nvSpPr>
            <p:cNvPr id="47" name="TextBox 288"/>
            <p:cNvSpPr>
              <a:spLocks noChangeArrowheads="1"/>
            </p:cNvSpPr>
            <p:nvPr/>
          </p:nvSpPr>
          <p:spPr bwMode="auto">
            <a:xfrm>
              <a:off x="4009259" y="3962401"/>
              <a:ext cx="334909" cy="18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1400">
                  <a:solidFill>
                    <a:srgbClr val="987362"/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标题</a:t>
              </a:r>
            </a:p>
          </p:txBody>
        </p:sp>
        <p:sp>
          <p:nvSpPr>
            <p:cNvPr id="48" name="TextBox 289"/>
            <p:cNvSpPr>
              <a:spLocks noChangeArrowheads="1"/>
            </p:cNvSpPr>
            <p:nvPr/>
          </p:nvSpPr>
          <p:spPr bwMode="auto">
            <a:xfrm>
              <a:off x="1563831" y="2896219"/>
              <a:ext cx="253946" cy="2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z="1600">
                  <a:latin typeface="方正中等线简体"/>
                  <a:ea typeface="方正中等线简体"/>
                  <a:cs typeface="方正中等线简体"/>
                  <a:sym charset="0" panose="020b0604020202020204" pitchFamily="34" typeface="Arial"/>
                </a:rPr>
                <a:t>38</a:t>
              </a:r>
            </a:p>
          </p:txBody>
        </p:sp>
        <p:sp>
          <p:nvSpPr>
            <p:cNvPr id="49" name="TextBox 290"/>
            <p:cNvSpPr>
              <a:spLocks noChangeArrowheads="1"/>
            </p:cNvSpPr>
            <p:nvPr/>
          </p:nvSpPr>
          <p:spPr bwMode="auto">
            <a:xfrm>
              <a:off x="2376630" y="2102469"/>
              <a:ext cx="253946" cy="2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z="1600">
                  <a:latin typeface="方正中等线简体"/>
                  <a:ea typeface="方正中等线简体"/>
                  <a:cs typeface="方正中等线简体"/>
                  <a:sym charset="0" panose="020b0604020202020204" pitchFamily="34" typeface="Arial"/>
                </a:rPr>
                <a:t>97</a:t>
              </a:r>
            </a:p>
          </p:txBody>
        </p:sp>
        <p:sp>
          <p:nvSpPr>
            <p:cNvPr id="50" name="TextBox 291"/>
            <p:cNvSpPr>
              <a:spLocks noChangeArrowheads="1"/>
            </p:cNvSpPr>
            <p:nvPr/>
          </p:nvSpPr>
          <p:spPr bwMode="auto">
            <a:xfrm>
              <a:off x="3259155" y="1383332"/>
              <a:ext cx="324048" cy="2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z="1600">
                  <a:latin typeface="方正中等线简体"/>
                  <a:ea typeface="方正中等线简体"/>
                  <a:cs typeface="方正中等线简体"/>
                  <a:sym charset="0" panose="020b0604020202020204" pitchFamily="34" typeface="Arial"/>
                </a:rPr>
                <a:t>125</a:t>
              </a:r>
            </a:p>
          </p:txBody>
        </p:sp>
        <p:sp>
          <p:nvSpPr>
            <p:cNvPr id="51" name="TextBox 292"/>
            <p:cNvSpPr>
              <a:spLocks noChangeArrowheads="1"/>
            </p:cNvSpPr>
            <p:nvPr/>
          </p:nvSpPr>
          <p:spPr bwMode="auto">
            <a:xfrm>
              <a:off x="4059380" y="2515219"/>
              <a:ext cx="253946" cy="2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zh-CN" lang="en-US" sz="1600">
                  <a:latin typeface="方正中等线简体"/>
                  <a:ea typeface="方正中等线简体"/>
                  <a:cs typeface="方正中等线简体"/>
                  <a:sym charset="0" panose="020b0604020202020204" pitchFamily="34" typeface="Arial"/>
                </a:rPr>
                <a:t>55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287840" y="1987609"/>
            <a:ext cx="3917409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z="5400">
                <a:solidFill>
                  <a:srgbClr val="492731"/>
                </a:solidFill>
                <a:latin charset="-122" panose="02010601030101010101" pitchFamily="2" typeface="方正行楷繁体"/>
                <a:ea charset="-122" panose="02010601030101010101" pitchFamily="2" typeface="方正行楷繁体"/>
              </a:rPr>
              <a:t>输入标题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7806039" y="2853789"/>
            <a:ext cx="3899921" cy="1997177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 indent="0" marL="0">
              <a:lnSpc>
                <a:spcPct val="200000"/>
              </a:lnSpc>
              <a:spcBef>
                <a:spcPct val="0"/>
              </a:spcBef>
              <a:buNone/>
            </a:pPr>
            <a:r>
              <a:rPr altLang="en-US" lang="zh-CN" spc="300" sz="1800">
                <a:solidFill>
                  <a:srgbClr val="492731"/>
                </a:solidFill>
                <a:latin typeface="+mn-ea"/>
              </a:rPr>
              <a:t>内容打在这里，或者通过复制您的文本内容打在这里，或者通过复制您的文本在这里。</a:t>
            </a:r>
          </a:p>
        </p:txBody>
      </p:sp>
    </p:spTree>
  </p:cSld>
  <p:clrMapOvr>
    <a:masterClrMapping/>
  </p:clrMapOvr>
  <mc:AlternateContent>
    <mc:Choice Requires="p14">
      <p:transition p14:dur="15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4564" y="2495382"/>
            <a:ext cx="4597610" cy="174940"/>
            <a:chOff x="4906190" y="1416527"/>
            <a:chExt cx="3933010" cy="166280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4906190" y="1416527"/>
              <a:ext cx="166280" cy="16628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b="0" lang="zh-CN" sz="1600">
                <a:solidFill>
                  <a:srgbClr val="FFB850"/>
                </a:solidFill>
              </a:endParaRPr>
            </a:p>
          </p:txBody>
        </p:sp>
        <p:cxnSp>
          <p:nvCxnSpPr>
            <p:cNvPr id="9" name="直接连接符 8"/>
            <p:cNvCxnSpPr>
              <a:stCxn id="8" idx="3"/>
            </p:cNvCxnSpPr>
            <p:nvPr/>
          </p:nvCxnSpPr>
          <p:spPr>
            <a:xfrm>
              <a:off x="5072470" y="1499667"/>
              <a:ext cx="3766730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584564" y="3641177"/>
            <a:ext cx="4597610" cy="174940"/>
            <a:chOff x="4906190" y="2727732"/>
            <a:chExt cx="3933010" cy="166280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4906190" y="2727732"/>
              <a:ext cx="166280" cy="16628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b="0" lang="zh-CN" sz="1600"/>
            </a:p>
          </p:txBody>
        </p:sp>
        <p:cxnSp>
          <p:nvCxnSpPr>
            <p:cNvPr id="13" name="直接连接符 12"/>
            <p:cNvCxnSpPr>
              <a:stCxn id="12" idx="3"/>
            </p:cNvCxnSpPr>
            <p:nvPr/>
          </p:nvCxnSpPr>
          <p:spPr>
            <a:xfrm>
              <a:off x="5072470" y="2810872"/>
              <a:ext cx="3766730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584564" y="4669877"/>
            <a:ext cx="4597610" cy="174940"/>
            <a:chOff x="4906190" y="3870732"/>
            <a:chExt cx="3933010" cy="166280"/>
          </a:xfrm>
          <a:noFill/>
        </p:grpSpPr>
        <p:sp>
          <p:nvSpPr>
            <p:cNvPr id="15" name="矩形 14"/>
            <p:cNvSpPr/>
            <p:nvPr/>
          </p:nvSpPr>
          <p:spPr>
            <a:xfrm>
              <a:off x="4906190" y="3870732"/>
              <a:ext cx="166280" cy="16628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b="0" lang="zh-CN" sz="1600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072470" y="3941172"/>
              <a:ext cx="3766730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29"/>
          <p:cNvSpPr txBox="1"/>
          <p:nvPr/>
        </p:nvSpPr>
        <p:spPr>
          <a:xfrm>
            <a:off x="1584565" y="2684213"/>
            <a:ext cx="459761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0" lang="zh-CN" sz="1400">
                <a:solidFill>
                  <a:schemeClr val="bg1">
                    <a:lumMod val="50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1584565" y="3824374"/>
            <a:ext cx="459761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0" lang="zh-CN" sz="1400">
                <a:solidFill>
                  <a:schemeClr val="bg1">
                    <a:lumMod val="50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31"/>
          <p:cNvSpPr txBox="1"/>
          <p:nvPr/>
        </p:nvSpPr>
        <p:spPr>
          <a:xfrm>
            <a:off x="1584565" y="4886756"/>
            <a:ext cx="459761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0" lang="zh-CN" sz="1400">
                <a:solidFill>
                  <a:schemeClr val="bg1">
                    <a:lumMod val="50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782532" y="1754644"/>
            <a:ext cx="3713982" cy="3858323"/>
            <a:chOff x="7561729" y="1926338"/>
            <a:chExt cx="4120860" cy="4496732"/>
          </a:xfrm>
        </p:grpSpPr>
        <p:sp>
          <p:nvSpPr>
            <p:cNvPr id="24" name="矩形 23"/>
            <p:cNvSpPr/>
            <p:nvPr/>
          </p:nvSpPr>
          <p:spPr>
            <a:xfrm>
              <a:off x="7563088" y="1926338"/>
              <a:ext cx="4119500" cy="3326857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algn="ctr" flip="none" sx="39000" sy="39000" tx="0" ty="22860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7561729" y="5253197"/>
              <a:ext cx="4120860" cy="1169873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 flipH="1">
              <a:off x="8324807" y="5253196"/>
              <a:ext cx="3133442" cy="5328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>
                      <a:lumMod val="50000"/>
                    </a:schemeClr>
                  </a:solidFill>
                </a:rPr>
                <a:t>Super Project 01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7815156" y="5903844"/>
              <a:ext cx="3676976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2"/>
            <p:cNvSpPr txBox="1"/>
            <p:nvPr/>
          </p:nvSpPr>
          <p:spPr>
            <a:xfrm flipH="1">
              <a:off x="8194666" y="5997535"/>
              <a:ext cx="3393727" cy="31971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10" sz="1200">
                  <a:solidFill>
                    <a:schemeClr val="bg1">
                      <a:lumMod val="50000"/>
                    </a:schemeClr>
                  </a:solidFill>
                </a:rPr>
                <a:t>Nulla vitae elit libero, a pharetra augue.</a:t>
              </a:r>
            </a:p>
          </p:txBody>
        </p:sp>
      </p:grpSp>
    </p:spTree>
  </p:cSld>
  <p:clrMapOvr>
    <a:masterClrMapping/>
  </p:clrMapOvr>
  <mc:AlternateContent>
    <mc:Choice Requires="p14">
      <p:transition p14:dur="30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1"/>
      <p:bldP grpId="0" spid="2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sp>
        <p:nvSpPr>
          <p:cNvPr id="10" name="PA_矩形 1"/>
          <p:cNvSpPr/>
          <p:nvPr>
            <p:custDataLst>
              <p:tags r:id="rId3"/>
            </p:custDataLst>
          </p:nvPr>
        </p:nvSpPr>
        <p:spPr>
          <a:xfrm>
            <a:off x="1102451" y="1249952"/>
            <a:ext cx="9985829" cy="246742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PA_文本框 2"/>
          <p:cNvSpPr txBox="1"/>
          <p:nvPr>
            <p:custDataLst>
              <p:tags r:id="rId4"/>
            </p:custDataLst>
          </p:nvPr>
        </p:nvSpPr>
        <p:spPr>
          <a:xfrm>
            <a:off x="1649196" y="1732086"/>
            <a:ext cx="589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醒</a:t>
            </a:r>
          </a:p>
        </p:txBody>
      </p:sp>
      <p:sp>
        <p:nvSpPr>
          <p:cNvPr id="33" name="PA_文本框 3"/>
          <p:cNvSpPr txBox="1"/>
          <p:nvPr>
            <p:custDataLst>
              <p:tags r:id="rId5"/>
            </p:custDataLst>
          </p:nvPr>
        </p:nvSpPr>
        <p:spPr>
          <a:xfrm>
            <a:off x="2753451" y="2589942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彷徨</a:t>
            </a:r>
          </a:p>
        </p:txBody>
      </p:sp>
      <p:sp>
        <p:nvSpPr>
          <p:cNvPr id="34" name="PA_文本框 4"/>
          <p:cNvSpPr txBox="1"/>
          <p:nvPr>
            <p:custDataLst>
              <p:tags r:id="rId6"/>
            </p:custDataLst>
          </p:nvPr>
        </p:nvSpPr>
        <p:spPr>
          <a:xfrm>
            <a:off x="2786332" y="2901904"/>
            <a:ext cx="3293848" cy="518160"/>
          </a:xfrm>
          <a:prstGeom prst="rect">
            <a:avLst/>
          </a:prstGeom>
          <a:noFill/>
        </p:spPr>
        <p:txBody>
          <a:bodyPr anchor="b" rtlCol="0" vert="horz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00000000000000000" pitchFamily="2" typeface="方正清刻本悦宋简体"/>
                <a:cs charset="0" panose="020b0604020202020204" pitchFamily="34" typeface="Arial"/>
              </a:rPr>
              <a:t>Truth is the lifeblood of life, is the foundation of all values</a:t>
            </a:r>
          </a:p>
        </p:txBody>
      </p:sp>
      <p:sp>
        <p:nvSpPr>
          <p:cNvPr id="35" name="PA_L-Shape 5"/>
          <p:cNvSpPr/>
          <p:nvPr>
            <p:custDataLst>
              <p:tags r:id="rId7"/>
            </p:custDataLst>
          </p:nvPr>
        </p:nvSpPr>
        <p:spPr>
          <a:xfrm rot="5400000">
            <a:off x="1567230" y="1660220"/>
            <a:ext cx="163932" cy="163932"/>
          </a:xfrm>
          <a:prstGeom prst="corner">
            <a:avLst>
              <a:gd fmla="val 13303" name="adj1"/>
              <a:gd fmla="val 12305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PA_L-Shape 10"/>
          <p:cNvSpPr/>
          <p:nvPr>
            <p:custDataLst>
              <p:tags r:id="rId8"/>
            </p:custDataLst>
          </p:nvPr>
        </p:nvSpPr>
        <p:spPr>
          <a:xfrm rot="16200000">
            <a:off x="2143880" y="2216510"/>
            <a:ext cx="100351" cy="100351"/>
          </a:xfrm>
          <a:prstGeom prst="corner">
            <a:avLst>
              <a:gd fmla="val 13303" name="adj1"/>
              <a:gd fmla="val 12305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7" name="PA_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33820"/>
          <a:stretch>
            <a:fillRect/>
          </a:stretch>
        </p:blipFill>
        <p:spPr>
          <a:xfrm>
            <a:off x="6762039" y="2249688"/>
            <a:ext cx="3988775" cy="1759844"/>
          </a:xfrm>
          <a:prstGeom prst="rect">
            <a:avLst/>
          </a:prstGeom>
        </p:spPr>
      </p:pic>
      <p:sp>
        <p:nvSpPr>
          <p:cNvPr id="38" name="PA_文本框 14"/>
          <p:cNvSpPr txBox="1"/>
          <p:nvPr>
            <p:custDataLst>
              <p:tags r:id="rId11"/>
            </p:custDataLst>
          </p:nvPr>
        </p:nvSpPr>
        <p:spPr>
          <a:xfrm>
            <a:off x="4550712" y="4471196"/>
            <a:ext cx="30594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+234,012</a:t>
            </a:r>
          </a:p>
        </p:txBody>
      </p:sp>
      <p:sp>
        <p:nvSpPr>
          <p:cNvPr id="39" name="PA_矩形 16"/>
          <p:cNvSpPr/>
          <p:nvPr>
            <p:custDataLst>
              <p:tags r:id="rId12"/>
            </p:custDataLst>
          </p:nvPr>
        </p:nvSpPr>
        <p:spPr>
          <a:xfrm>
            <a:off x="729315" y="5394527"/>
            <a:ext cx="10732097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000000"/>
                </a:solidFill>
                <a:latin charset="-122" panose="020b0503020204020204" typeface="微软雅黑"/>
                <a:ea charset="-122" panose="020b0503020204020204"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</a:p>
        </p:txBody>
      </p:sp>
    </p:spTree>
  </p:cSld>
  <p:clrMapOvr>
    <a:masterClrMapping/>
  </p:clrMapOvr>
  <mc:AlternateContent>
    <mc:Choice Requires="p14">
      <p:transition p14:dur="34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32"/>
      <p:bldP grpId="0" spid="33"/>
      <p:bldP grpId="0" spid="34"/>
      <p:bldP grpId="0" spid="35"/>
      <p:bldP grpId="0" spid="36"/>
      <p:bldP grpId="0" spid="38"/>
      <p:bldP grpId="0" spid="3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a192eae5bcd3" id="2" name="图片 1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4864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3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typeface="华文新魏"/>
                <a:ea charset="-122" panose="02010800040101010101" typeface="华文新魏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89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typeface="方正魏碑简体"/>
                <a:ea charset="-122" panose="03000509000000000000" typeface="方正魏碑简体"/>
                <a:sym typeface="+mn-ea"/>
              </a:rPr>
              <a:t>行道迟迟，载饥载渴。我心伤悲，莫知我哀。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957061" y="129540"/>
            <a:ext cx="1097280" cy="3702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anose="02010800040101010101" typeface="华文行楷"/>
                <a:ea charset="-122" panose="02010800040101010101" typeface="华文行楷"/>
              </a:rPr>
              <a:t>第二章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3000509000000000000" typeface="方正魏碑简体"/>
                  <a:ea charset="-122" panose="03000509000000000000" typeface="方正魏碑简体"/>
                </a:rPr>
                <a:t>输入标题</a:t>
              </a:r>
            </a:p>
          </p:txBody>
        </p:sp>
      </p:grp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279650" y="3057525"/>
            <a:ext cx="365125" cy="15557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0" y="4705350"/>
            <a:ext cx="12192000" cy="21558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" name="文本框 260"/>
          <p:cNvSpPr>
            <a:spLocks noChangeArrowheads="1"/>
          </p:cNvSpPr>
          <p:nvPr/>
        </p:nvSpPr>
        <p:spPr bwMode="auto">
          <a:xfrm>
            <a:off x="2212975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1</a:t>
            </a:r>
          </a:p>
        </p:txBody>
      </p:sp>
      <p:sp>
        <p:nvSpPr>
          <p:cNvPr id="19" name="文本框 261"/>
          <p:cNvSpPr>
            <a:spLocks noChangeArrowheads="1"/>
          </p:cNvSpPr>
          <p:nvPr/>
        </p:nvSpPr>
        <p:spPr bwMode="auto">
          <a:xfrm>
            <a:off x="2878138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2</a:t>
            </a:r>
          </a:p>
        </p:txBody>
      </p:sp>
      <p:sp>
        <p:nvSpPr>
          <p:cNvPr id="20" name="文本框 262"/>
          <p:cNvSpPr>
            <a:spLocks noChangeArrowheads="1"/>
          </p:cNvSpPr>
          <p:nvPr/>
        </p:nvSpPr>
        <p:spPr bwMode="auto">
          <a:xfrm>
            <a:off x="3543300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3</a:t>
            </a:r>
          </a:p>
        </p:txBody>
      </p:sp>
      <p:sp>
        <p:nvSpPr>
          <p:cNvPr id="21" name="文本框 263"/>
          <p:cNvSpPr>
            <a:spLocks noChangeArrowheads="1"/>
          </p:cNvSpPr>
          <p:nvPr/>
        </p:nvSpPr>
        <p:spPr bwMode="auto">
          <a:xfrm>
            <a:off x="4208463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4</a:t>
            </a:r>
          </a:p>
        </p:txBody>
      </p:sp>
      <p:sp>
        <p:nvSpPr>
          <p:cNvPr id="22" name="文本框 264"/>
          <p:cNvSpPr>
            <a:spLocks noChangeArrowheads="1"/>
          </p:cNvSpPr>
          <p:nvPr/>
        </p:nvSpPr>
        <p:spPr bwMode="auto">
          <a:xfrm>
            <a:off x="4873625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5</a:t>
            </a:r>
          </a:p>
        </p:txBody>
      </p:sp>
      <p:sp>
        <p:nvSpPr>
          <p:cNvPr id="23" name="文本框 265"/>
          <p:cNvSpPr>
            <a:spLocks noChangeArrowheads="1"/>
          </p:cNvSpPr>
          <p:nvPr/>
        </p:nvSpPr>
        <p:spPr bwMode="auto">
          <a:xfrm>
            <a:off x="5538788" y="4743450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6</a:t>
            </a:r>
          </a:p>
        </p:txBody>
      </p:sp>
      <p:sp>
        <p:nvSpPr>
          <p:cNvPr id="24" name="文本框 266"/>
          <p:cNvSpPr>
            <a:spLocks noChangeArrowheads="1"/>
          </p:cNvSpPr>
          <p:nvPr/>
        </p:nvSpPr>
        <p:spPr bwMode="auto">
          <a:xfrm>
            <a:off x="6203950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7</a:t>
            </a:r>
          </a:p>
        </p:txBody>
      </p:sp>
      <p:sp>
        <p:nvSpPr>
          <p:cNvPr id="25" name="文本框 267"/>
          <p:cNvSpPr>
            <a:spLocks noChangeArrowheads="1"/>
          </p:cNvSpPr>
          <p:nvPr/>
        </p:nvSpPr>
        <p:spPr bwMode="auto">
          <a:xfrm>
            <a:off x="6869113" y="4743450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8</a:t>
            </a:r>
          </a:p>
        </p:txBody>
      </p:sp>
      <p:sp>
        <p:nvSpPr>
          <p:cNvPr id="26" name="文本框 268"/>
          <p:cNvSpPr>
            <a:spLocks noChangeArrowheads="1"/>
          </p:cNvSpPr>
          <p:nvPr/>
        </p:nvSpPr>
        <p:spPr bwMode="auto">
          <a:xfrm>
            <a:off x="7534275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9</a:t>
            </a:r>
          </a:p>
        </p:txBody>
      </p:sp>
      <p:sp>
        <p:nvSpPr>
          <p:cNvPr id="27" name="文本框 269"/>
          <p:cNvSpPr>
            <a:spLocks noChangeArrowheads="1"/>
          </p:cNvSpPr>
          <p:nvPr/>
        </p:nvSpPr>
        <p:spPr bwMode="auto">
          <a:xfrm>
            <a:off x="8201025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10</a:t>
            </a:r>
          </a:p>
        </p:txBody>
      </p:sp>
      <p:sp>
        <p:nvSpPr>
          <p:cNvPr id="28" name="文本框 270"/>
          <p:cNvSpPr>
            <a:spLocks noChangeArrowheads="1"/>
          </p:cNvSpPr>
          <p:nvPr/>
        </p:nvSpPr>
        <p:spPr bwMode="auto">
          <a:xfrm>
            <a:off x="8866188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11</a:t>
            </a:r>
          </a:p>
        </p:txBody>
      </p:sp>
      <p:sp>
        <p:nvSpPr>
          <p:cNvPr id="29" name="文本框 271"/>
          <p:cNvSpPr>
            <a:spLocks noChangeArrowheads="1"/>
          </p:cNvSpPr>
          <p:nvPr/>
        </p:nvSpPr>
        <p:spPr bwMode="auto">
          <a:xfrm>
            <a:off x="9531350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12</a:t>
            </a:r>
          </a:p>
        </p:txBody>
      </p:sp>
      <p:sp>
        <p:nvSpPr>
          <p:cNvPr id="30" name="KSO_Shape"/>
          <p:cNvSpPr>
            <a:spLocks noChangeArrowheads="1"/>
          </p:cNvSpPr>
          <p:nvPr/>
        </p:nvSpPr>
        <p:spPr bwMode="auto">
          <a:xfrm>
            <a:off x="8226425" y="3106738"/>
            <a:ext cx="565150" cy="446087"/>
          </a:xfrm>
          <a:prstGeom prst="wedgeEllipseCallout">
            <a:avLst>
              <a:gd fmla="val -25046" name="adj1"/>
              <a:gd fmla="val 65694" name="adj2"/>
            </a:avLst>
          </a:prstGeom>
          <a:solidFill>
            <a:srgbClr val="595959"/>
          </a:solidFill>
          <a:ln>
            <a:noFill/>
          </a:ln>
        </p:spPr>
        <p:txBody>
          <a:bodyPr anchor="ctr" bIns="0" lIns="0" rIns="0" tIns="0"/>
          <a:lstStyle/>
          <a:p>
            <a:pPr algn="ctr"/>
            <a:r>
              <a:rPr b="1" lang="en-US" sz="16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  <a:sym charset="-122" panose="02010600040101010101" pitchFamily="2" typeface="华文细黑"/>
              </a:rPr>
              <a:t>70</a:t>
            </a:r>
          </a:p>
        </p:txBody>
      </p:sp>
      <p:sp>
        <p:nvSpPr>
          <p:cNvPr id="31" name="矩形 27"/>
          <p:cNvSpPr>
            <a:spLocks noChangeArrowheads="1"/>
          </p:cNvSpPr>
          <p:nvPr/>
        </p:nvSpPr>
        <p:spPr bwMode="auto">
          <a:xfrm>
            <a:off x="2944813" y="3387725"/>
            <a:ext cx="365125" cy="12255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2" name="矩形 28"/>
          <p:cNvSpPr>
            <a:spLocks noChangeArrowheads="1"/>
          </p:cNvSpPr>
          <p:nvPr/>
        </p:nvSpPr>
        <p:spPr bwMode="auto">
          <a:xfrm>
            <a:off x="3609975" y="2598738"/>
            <a:ext cx="365125" cy="201453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3" name="矩形 29"/>
          <p:cNvSpPr>
            <a:spLocks noChangeArrowheads="1"/>
          </p:cNvSpPr>
          <p:nvPr/>
        </p:nvSpPr>
        <p:spPr bwMode="auto">
          <a:xfrm>
            <a:off x="4275138" y="3182938"/>
            <a:ext cx="365125" cy="143033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4" name="矩形 30"/>
          <p:cNvSpPr>
            <a:spLocks noChangeArrowheads="1"/>
          </p:cNvSpPr>
          <p:nvPr/>
        </p:nvSpPr>
        <p:spPr bwMode="auto">
          <a:xfrm>
            <a:off x="4941888" y="2286000"/>
            <a:ext cx="363537" cy="23272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5" name="矩形 31"/>
          <p:cNvSpPr>
            <a:spLocks noChangeArrowheads="1"/>
          </p:cNvSpPr>
          <p:nvPr/>
        </p:nvSpPr>
        <p:spPr bwMode="auto">
          <a:xfrm>
            <a:off x="5607050" y="2901950"/>
            <a:ext cx="365125" cy="17113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6" name="矩形 32"/>
          <p:cNvSpPr>
            <a:spLocks noChangeArrowheads="1"/>
          </p:cNvSpPr>
          <p:nvPr/>
        </p:nvSpPr>
        <p:spPr bwMode="auto">
          <a:xfrm>
            <a:off x="6272213" y="1935163"/>
            <a:ext cx="365125" cy="267811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7" name="矩形 33"/>
          <p:cNvSpPr>
            <a:spLocks noChangeArrowheads="1"/>
          </p:cNvSpPr>
          <p:nvPr/>
        </p:nvSpPr>
        <p:spPr bwMode="auto">
          <a:xfrm>
            <a:off x="6937375" y="2801938"/>
            <a:ext cx="365125" cy="181133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8" name="矩形 34"/>
          <p:cNvSpPr>
            <a:spLocks noChangeArrowheads="1"/>
          </p:cNvSpPr>
          <p:nvPr/>
        </p:nvSpPr>
        <p:spPr bwMode="auto">
          <a:xfrm>
            <a:off x="7602538" y="2457450"/>
            <a:ext cx="365125" cy="21558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9" name="矩形 35"/>
          <p:cNvSpPr>
            <a:spLocks noChangeArrowheads="1"/>
          </p:cNvSpPr>
          <p:nvPr/>
        </p:nvSpPr>
        <p:spPr bwMode="auto">
          <a:xfrm>
            <a:off x="8269288" y="3838575"/>
            <a:ext cx="363537" cy="7747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0" name="矩形 36"/>
          <p:cNvSpPr>
            <a:spLocks noChangeArrowheads="1"/>
          </p:cNvSpPr>
          <p:nvPr/>
        </p:nvSpPr>
        <p:spPr bwMode="auto">
          <a:xfrm>
            <a:off x="8934450" y="2976563"/>
            <a:ext cx="363538" cy="163671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1" name="矩形 37"/>
          <p:cNvSpPr>
            <a:spLocks noChangeArrowheads="1"/>
          </p:cNvSpPr>
          <p:nvPr/>
        </p:nvSpPr>
        <p:spPr bwMode="auto">
          <a:xfrm>
            <a:off x="9599613" y="2576513"/>
            <a:ext cx="365125" cy="203676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658709" y="5244612"/>
            <a:ext cx="9538027" cy="1062482"/>
            <a:chOff x="119951" y="1002047"/>
            <a:chExt cx="9538027" cy="1062482"/>
          </a:xfrm>
        </p:grpSpPr>
        <p:sp>
          <p:nvSpPr>
            <p:cNvPr id="43" name="Content Placeholder 2"/>
            <p:cNvSpPr txBox="1"/>
            <p:nvPr/>
          </p:nvSpPr>
          <p:spPr>
            <a:xfrm>
              <a:off x="461366" y="1395844"/>
              <a:ext cx="9196612" cy="668685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altLang="en-US" lang="zh-CN" spc="300" sz="1800">
                  <a:solidFill>
                    <a:schemeClr val="bg1"/>
                  </a:solidFill>
                  <a:latin typeface="+mn-ea"/>
                </a:rPr>
                <a:t>内容打在这里，或者通过复制您的文本内容打在这里，内容打在这里。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9951" y="1002047"/>
              <a:ext cx="43157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800">
                  <a:solidFill>
                    <a:schemeClr val="bg1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输入你的标题内容</a:t>
              </a:r>
            </a:p>
          </p:txBody>
        </p:sp>
      </p:grpSp>
    </p:spTree>
  </p:cSld>
  <p:clrMapOvr>
    <a:masterClrMapping/>
  </p:clrMapOvr>
  <mc:AlternateContent>
    <mc:Choice Requires="p14">
      <p:transition p14:dur="325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202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5">
      <vt:lpstr>Arial</vt:lpstr>
      <vt:lpstr>Calibri Light</vt:lpstr>
      <vt:lpstr>Calibri</vt:lpstr>
      <vt:lpstr>华文行楷</vt:lpstr>
      <vt:lpstr>华文新魏</vt:lpstr>
      <vt:lpstr>迷你简书魂</vt:lpstr>
      <vt:lpstr>方正魏碑简体</vt:lpstr>
      <vt:lpstr>方正隶变_GBK</vt:lpstr>
      <vt:lpstr>楷体</vt:lpstr>
      <vt:lpstr>宋体</vt:lpstr>
      <vt:lpstr>方正中等线简体</vt:lpstr>
      <vt:lpstr>微软雅黑</vt:lpstr>
      <vt:lpstr>方正行楷繁体</vt:lpstr>
      <vt:lpstr>方正清刻本悦宋简体</vt:lpstr>
      <vt:lpstr>Lato Light</vt:lpstr>
      <vt:lpstr>华文细黑</vt:lpstr>
      <vt:lpstr>苏新诗古印宋简</vt:lpstr>
      <vt:lpstr>禹卫书法行书简体 </vt:lpstr>
      <vt:lpstr>禹卫书法行书简体</vt:lpstr>
      <vt:lpstr>Source Sans Pro Light</vt:lpstr>
      <vt:lpstr>千图网拥有20W+精美PPT模板 更多PPT模板下载至：www.58pic.com/office/ppt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2021-08-22T12:01:00Z</dcterms:created>
  <cp:lastPrinted>2021-08-22T12:01:00Z</cp:lastPrinted>
  <dcterms:modified xsi:type="dcterms:W3CDTF">2021-08-22T05:51:25Z</dcterms:modified>
  <cp:revision>1</cp:revision>
</cp:coreProperties>
</file>