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diagramColors+xml" PartName="/ppt/diagrams/colors1.xml"/>
  <Override ContentType="application/vnd.openxmlformats-officedocument.drawingml.diagramColors+xml" PartName="/ppt/diagrams/colors2.xml"/>
  <Override ContentType="application/vnd.openxmlformats-officedocument.drawingml.diagramData+xml" PartName="/ppt/diagrams/data1.xml"/>
  <Override ContentType="application/vnd.openxmlformats-officedocument.drawingml.diagramData+xml" PartName="/ppt/diagrams/data2.xml"/>
  <Override ContentType="application/vnd.ms-office.drawingml.diagramDrawing+xml" PartName="/ppt/diagrams/drawing1.xml"/>
  <Override ContentType="application/vnd.ms-office.drawingml.diagramDrawing+xml" PartName="/ppt/diagrams/drawing2.xml"/>
  <Override ContentType="application/vnd.openxmlformats-officedocument.drawingml.diagramLayout+xml" PartName="/ppt/diagrams/layout1.xml"/>
  <Override ContentType="application/vnd.openxmlformats-officedocument.drawingml.diagramLayout+xml" PartName="/ppt/diagrams/layout2.xml"/>
  <Override ContentType="application/vnd.openxmlformats-officedocument.drawingml.diagramStyle+xml" PartName="/ppt/diagrams/quickStyle1.xml"/>
  <Override ContentType="application/vnd.openxmlformats-officedocument.drawingml.diagramStyle+xml" PartName="/ppt/diagrams/quickStyle2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"/>
  </p:notesMasterIdLst>
  <p:sldIdLst>
    <p:sldId id="262" r:id="rId4"/>
    <p:sldId id="277" r:id="rId5"/>
    <p:sldId id="263" r:id="rId6"/>
    <p:sldId id="273" r:id="rId7"/>
    <p:sldId id="266" r:id="rId8"/>
    <p:sldId id="271" r:id="rId9"/>
    <p:sldId id="274" r:id="rId10"/>
    <p:sldId id="275" r:id="rId11"/>
    <p:sldId id="280" r:id="rId12"/>
    <p:sldId id="279" r:id="rId13"/>
    <p:sldId id="281" r:id="rId14"/>
    <p:sldId id="282" r:id="rId15"/>
    <p:sldId id="283" r:id="rId16"/>
    <p:sldId id="268" r:id="rId17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314" autoAdjust="0"/>
  </p:normalViewPr>
  <p:slideViewPr>
    <p:cSldViewPr snapToGrid="0">
      <p:cViewPr varScale="1">
        <p:scale>
          <a:sx n="108" d="100"/>
          <a:sy n="108" d="100"/>
        </p:scale>
        <p:origin x="6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tags/tag1.xml" Type="http://schemas.openxmlformats.org/officeDocument/2006/relationships/tags"/><Relationship Id="rId19" Target="presProps.xml" Type="http://schemas.openxmlformats.org/officeDocument/2006/relationships/presProps"/><Relationship Id="rId2" Target="slideMasters/slideMaster2.xml" Type="http://schemas.openxmlformats.org/officeDocument/2006/relationships/slideMaster"/><Relationship Id="rId20" Target="viewProps.xml" Type="http://schemas.openxmlformats.org/officeDocument/2006/relationships/viewProps"/><Relationship Id="rId21" Target="theme/theme1.xml" Type="http://schemas.openxmlformats.org/officeDocument/2006/relationships/theme"/><Relationship Id="rId22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diagrams/colors1.xml><?xml version="1.0" encoding="utf-8"?>
<dgm:colorsDef xmlns:a="http://schemas.openxmlformats.org/drawingml/2006/main" xmlns:dgm="http://schemas.openxmlformats.org/drawingml/2006/diagram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a="http://schemas.openxmlformats.org/drawingml/2006/main" xmlns:dgm="http://schemas.openxmlformats.org/drawingml/2006/diagram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>
  <dgm:ptLst>
    <dgm:pt modelId="{453641AD-E1EA-47F2-8352-30B7A3AC5EF6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8ED265F7-A972-458F-B4B4-6B31F06E682D}" type="parTrans" cxnId="{24EFCC28-1C75-4F66-993C-CEC817FC101B}">
      <dgm:prSet/>
      <dgm:spPr/>
      <dgm:t>
        <a:bodyPr/>
        <a:lstStyle/>
        <a:p>
          <a:endParaRPr lang="zh-CN" altLang="en-US"/>
        </a:p>
      </dgm:t>
    </dgm:pt>
    <dgm:pt modelId="{1123F633-C210-4B28-98C6-970AF0512282}">
      <dgm:prSet custT="1"/>
      <dgm:spPr>
        <a:solidFill>
          <a:srgbClr val="F784A5"/>
        </a:solidFill>
        <a:ln>
          <a:noFill/>
        </a:ln>
      </dgm:spPr>
      <dgm:t>
        <a:bodyPr/>
        <a:lstStyle/>
        <a:p>
          <a:pPr rtl="0"/>
          <a:r>
            <a:rPr lang="zh-CN" altLang="en-US" sz="3200" b="1" smtClean="0">
              <a:latin typeface="微软雅黑" panose="020b0503020204020204" pitchFamily="34" charset="-122"/>
              <a:ea typeface="微软雅黑" panose="020b0503020204020204" pitchFamily="34" charset="-122"/>
            </a:rPr>
            <a:t>大数据量</a:t>
          </a:r>
          <a:endParaRPr lang="zh-CN" altLang="en-US" sz="3200" b="1">
            <a:latin typeface="微软雅黑" panose="020b0503020204020204" pitchFamily="34" charset="-122"/>
            <a:ea typeface="微软雅黑" pitchFamily="34" charset="-122"/>
          </a:endParaRPr>
        </a:p>
      </dgm:t>
    </dgm:pt>
    <dgm:pt modelId="{63E4D21D-51BB-4966-8ADB-223B08062A6A}" type="sibTrans" cxnId="{24EFCC28-1C75-4F66-993C-CEC817FC101B}">
      <dgm:prSet/>
      <dgm:spPr/>
      <dgm:t>
        <a:bodyPr/>
        <a:lstStyle/>
        <a:p>
          <a:endParaRPr lang="zh-CN" altLang="en-US"/>
        </a:p>
      </dgm:t>
    </dgm:pt>
    <dgm:pt modelId="{0D3E8D92-A975-4233-A9F0-8C171A018BC3}" type="parTrans" cxnId="{ED08E9C0-EE99-4822-92EF-3C93E427D7DA}">
      <dgm:prSet/>
      <dgm:spPr/>
      <dgm:t>
        <a:bodyPr/>
        <a:lstStyle/>
        <a:p>
          <a:endParaRPr lang="zh-CN" altLang="en-US"/>
        </a:p>
      </dgm:t>
    </dgm:pt>
    <dgm:pt modelId="{B3FB8813-6AB8-41AB-BEAD-358AF33730F1}">
      <dgm:prSet custT="1"/>
      <dgm:spPr>
        <a:solidFill>
          <a:srgbClr val="F784A5"/>
        </a:solidFill>
        <a:ln>
          <a:noFill/>
        </a:ln>
      </dgm:spPr>
      <dgm:t>
        <a:bodyPr/>
        <a:lstStyle/>
        <a:p>
          <a:pPr rtl="0"/>
          <a:r>
            <a:rPr lang="zh-CN" sz="3200" b="1" smtClean="0">
              <a:latin typeface="微软雅黑" panose="020b0503020204020204" pitchFamily="34" charset="-122"/>
              <a:ea typeface="微软雅黑" panose="020b0503020204020204" pitchFamily="34" charset="-122"/>
            </a:rPr>
            <a:t>即使记录</a:t>
          </a:r>
          <a:endParaRPr lang="zh-CN" altLang="en-US" sz="3200" b="1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CE6C90BA-8313-453D-B60A-2225FA1EB8C6}" type="sibTrans" cxnId="{ED08E9C0-EE99-4822-92EF-3C93E427D7DA}">
      <dgm:prSet/>
      <dgm:spPr/>
      <dgm:t>
        <a:bodyPr/>
        <a:lstStyle/>
        <a:p>
          <a:endParaRPr lang="zh-CN" altLang="en-US"/>
        </a:p>
      </dgm:t>
    </dgm:pt>
    <dgm:pt modelId="{78360362-E40D-4AC8-825D-DBF1A58E22FB}" type="parTrans" cxnId="{CE2545C8-C906-4FDA-8F9C-631F4BCE3F04}">
      <dgm:prSet/>
      <dgm:spPr/>
      <dgm:t>
        <a:bodyPr/>
        <a:lstStyle/>
        <a:p>
          <a:endParaRPr lang="zh-CN" altLang="en-US"/>
        </a:p>
      </dgm:t>
    </dgm:pt>
    <dgm:pt modelId="{9A60A1CA-BB12-49C3-92F7-100A771BFA07}">
      <dgm:prSet custT="1"/>
      <dgm:spPr>
        <a:solidFill>
          <a:srgbClr val="F784A5"/>
        </a:solidFill>
      </dgm:spPr>
      <dgm:t>
        <a:bodyPr/>
        <a:lstStyle/>
        <a:p>
          <a:pPr rtl="0"/>
          <a:r>
            <a:rPr lang="zh-CN" sz="3200" b="1" smtClean="0">
              <a:latin typeface="微软雅黑" panose="020b0503020204020204" pitchFamily="34" charset="-122"/>
              <a:ea typeface="微软雅黑" panose="020b0503020204020204" pitchFamily="34" charset="-122"/>
            </a:rPr>
            <a:t>信息防护</a:t>
          </a:r>
          <a:endParaRPr lang="zh-CN" altLang="en-US" sz="3200" b="1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473E76E9-FA24-4F1E-81F9-7693FB656CF5}" type="sibTrans" cxnId="{CE2545C8-C906-4FDA-8F9C-631F4BCE3F04}">
      <dgm:prSet/>
      <dgm:spPr/>
      <dgm:t>
        <a:bodyPr/>
        <a:lstStyle/>
        <a:p>
          <a:endParaRPr lang="zh-CN" altLang="en-US"/>
        </a:p>
      </dgm:t>
    </dgm:pt>
    <dgm:pt modelId="{56ECF9A4-62F3-4CCE-99CE-47C3DC4D77B1}" type="parTrans" cxnId="{F9D29124-8706-4E99-8745-C6F549FCAF59}">
      <dgm:prSet/>
      <dgm:spPr/>
      <dgm:t>
        <a:bodyPr/>
        <a:lstStyle/>
        <a:p>
          <a:endParaRPr lang="zh-CN" altLang="en-US"/>
        </a:p>
      </dgm:t>
    </dgm:pt>
    <dgm:pt modelId="{431F3AC3-2D89-48F5-B687-D1366E657ECE}">
      <dgm:prSet custT="1"/>
      <dgm:spPr>
        <a:solidFill>
          <a:srgbClr val="F784A5"/>
        </a:solidFill>
        <a:ln>
          <a:noFill/>
        </a:ln>
      </dgm:spPr>
      <dgm:t>
        <a:bodyPr/>
        <a:lstStyle/>
        <a:p>
          <a:pPr rtl="0"/>
          <a:r>
            <a:rPr lang="zh-CN" sz="3200" b="1" smtClean="0">
              <a:latin typeface="微软雅黑" panose="020b0503020204020204" pitchFamily="34" charset="-122"/>
              <a:ea typeface="微软雅黑" panose="020b0503020204020204" pitchFamily="34" charset="-122"/>
            </a:rPr>
            <a:t>提升效率</a:t>
          </a:r>
          <a:endParaRPr lang="zh-CN" altLang="en-US" sz="3200" b="1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5AC5D1DF-469E-494B-857C-F051D866CD51}" type="sibTrans" cxnId="{F9D29124-8706-4E99-8745-C6F549FCAF59}">
      <dgm:prSet/>
      <dgm:spPr/>
      <dgm:t>
        <a:bodyPr/>
        <a:lstStyle/>
        <a:p>
          <a:endParaRPr lang="zh-CN" altLang="en-US"/>
        </a:p>
      </dgm:t>
    </dgm:pt>
    <dgm:pt modelId="{EA408365-FAEA-4A5D-98A8-78B04AC87224}" type="pres">
      <dgm:prSet presAssocID="{453641AD-E1EA-47F2-8352-30B7A3AC5EF6}" presName="matrix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F8ECE3B1-33B2-421F-856B-7416B095AF65}" type="pres">
      <dgm:prSet presAssocID="{453641AD-E1EA-47F2-8352-30B7A3AC5EF6}" presName="diamond" presStyleLbl="bgShp" presStyleCnt="1"/>
      <dgm:spPr>
        <a:solidFill>
          <a:schemeClr val="tx1"/>
        </a:solidFill>
      </dgm:spPr>
      <dgm:t>
        <a:bodyPr/>
        <a:lstStyle/>
        <a:p>
          <a:endParaRPr lang="zh-CN" altLang="en-US"/>
        </a:p>
      </dgm:t>
    </dgm:pt>
    <dgm:pt modelId="{86DB0C43-0227-48AF-A369-BA2CAEED3F66}" type="pres">
      <dgm:prSet presAssocID="{453641AD-E1EA-47F2-8352-30B7A3AC5EF6}" presName="quad1" presStyleLbl="node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4206AD5-23B6-4C9B-BD42-EB941E692826}" type="pres">
      <dgm:prSet presAssocID="{453641AD-E1EA-47F2-8352-30B7A3AC5EF6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C2F3C71-0772-45DE-939C-0BB2F477B158}" type="pres">
      <dgm:prSet presAssocID="{453641AD-E1EA-47F2-8352-30B7A3AC5EF6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ADCA3D3-04D1-4332-88A3-0053AEEF75EF}" type="pres">
      <dgm:prSet presAssocID="{453641AD-E1EA-47F2-8352-30B7A3AC5EF6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24EFCC28-1C75-4F66-993C-CEC817FC101B}" srcId="{453641AD-E1EA-47F2-8352-30B7A3AC5EF6}" destId="{1123F633-C210-4B28-98C6-970AF0512282}" srcOrd="0" destOrd="0" parTransId="{8ED265F7-A972-458F-B4B4-6B31F06E682D}" sibTransId="{63E4D21D-51BB-4966-8ADB-223B08062A6A}"/>
    <dgm:cxn modelId="{ED08E9C0-EE99-4822-92EF-3C93E427D7DA}" srcId="{453641AD-E1EA-47F2-8352-30B7A3AC5EF6}" destId="{B3FB8813-6AB8-41AB-BEAD-358AF33730F1}" srcOrd="1" destOrd="0" parTransId="{0D3E8D92-A975-4233-A9F0-8C171A018BC3}" sibTransId="{CE6C90BA-8313-453D-B60A-2225FA1EB8C6}"/>
    <dgm:cxn modelId="{CE2545C8-C906-4FDA-8F9C-631F4BCE3F04}" srcId="{453641AD-E1EA-47F2-8352-30B7A3AC5EF6}" destId="{9A60A1CA-BB12-49C3-92F7-100A771BFA07}" srcOrd="2" destOrd="0" parTransId="{78360362-E40D-4AC8-825D-DBF1A58E22FB}" sibTransId="{473E76E9-FA24-4F1E-81F9-7693FB656CF5}"/>
    <dgm:cxn modelId="{F9D29124-8706-4E99-8745-C6F549FCAF59}" srcId="{453641AD-E1EA-47F2-8352-30B7A3AC5EF6}" destId="{431F3AC3-2D89-48F5-B687-D1366E657ECE}" srcOrd="3" destOrd="0" parTransId="{56ECF9A4-62F3-4CCE-99CE-47C3DC4D77B1}" sibTransId="{5AC5D1DF-469E-494B-857C-F051D866CD51}"/>
    <dgm:cxn modelId="{B22ADAB2-5FDC-42E0-ADCF-C92D63C591AD}" type="presOf" srcId="{453641AD-E1EA-47F2-8352-30B7A3AC5EF6}" destId="{EA408365-FAEA-4A5D-98A8-78B04AC87224}" srcOrd="0" destOrd="0" presId="urn:microsoft.com/office/officeart/2005/8/layout/matrix3"/>
    <dgm:cxn modelId="{120FE319-AD3A-4CDD-8C5C-D5275D24C0BB}" type="presParOf" srcId="{EA408365-FAEA-4A5D-98A8-78B04AC87224}" destId="{F8ECE3B1-33B2-421F-856B-7416B095AF65}" srcOrd="0" destOrd="0" presId="urn:microsoft.com/office/officeart/2005/8/layout/matrix3"/>
    <dgm:cxn modelId="{D35FDC82-4CD9-414A-ABB1-C39879747764}" type="presParOf" srcId="{EA408365-FAEA-4A5D-98A8-78B04AC87224}" destId="{86DB0C43-0227-48AF-A369-BA2CAEED3F66}" srcOrd="1" destOrd="0" presId="urn:microsoft.com/office/officeart/2005/8/layout/matrix3"/>
    <dgm:cxn modelId="{7E0ECE1F-F4A2-4E65-817D-04657CC5A1F6}" type="presOf" srcId="{1123F633-C210-4B28-98C6-970AF0512282}" destId="{86DB0C43-0227-48AF-A369-BA2CAEED3F66}" srcOrd="0" destOrd="0" presId="urn:microsoft.com/office/officeart/2005/8/layout/matrix3"/>
    <dgm:cxn modelId="{DB7B2F39-DD34-44DE-A52B-4BF3BCE57CE6}" type="presParOf" srcId="{EA408365-FAEA-4A5D-98A8-78B04AC87224}" destId="{E4206AD5-23B6-4C9B-BD42-EB941E692826}" srcOrd="2" destOrd="0" presId="urn:microsoft.com/office/officeart/2005/8/layout/matrix3"/>
    <dgm:cxn modelId="{91051ACB-C4A2-42C1-A0FF-F3245507FC9F}" type="presOf" srcId="{B3FB8813-6AB8-41AB-BEAD-358AF33730F1}" destId="{E4206AD5-23B6-4C9B-BD42-EB941E692826}" srcOrd="0" destOrd="0" presId="urn:microsoft.com/office/officeart/2005/8/layout/matrix3"/>
    <dgm:cxn modelId="{02182D46-3F49-4762-9408-C7F13B2A6AAC}" type="presParOf" srcId="{EA408365-FAEA-4A5D-98A8-78B04AC87224}" destId="{CC2F3C71-0772-45DE-939C-0BB2F477B158}" srcOrd="3" destOrd="0" presId="urn:microsoft.com/office/officeart/2005/8/layout/matrix3"/>
    <dgm:cxn modelId="{FEAA5F71-57B9-495B-958F-2AA6552ACE09}" type="presOf" srcId="{9A60A1CA-BB12-49C3-92F7-100A771BFA07}" destId="{CC2F3C71-0772-45DE-939C-0BB2F477B158}" srcOrd="0" destOrd="0" presId="urn:microsoft.com/office/officeart/2005/8/layout/matrix3"/>
    <dgm:cxn modelId="{19B993B5-06A1-4623-A5E1-E645207D2319}" type="presParOf" srcId="{EA408365-FAEA-4A5D-98A8-78B04AC87224}" destId="{BADCA3D3-04D1-4332-88A3-0053AEEF75EF}" srcOrd="4" destOrd="0" presId="urn:microsoft.com/office/officeart/2005/8/layout/matrix3"/>
    <dgm:cxn modelId="{84AE4143-9E02-442B-A66F-4F97CC421AB5}" type="presOf" srcId="{431F3AC3-2D89-48F5-B687-D1366E657ECE}" destId="{BADCA3D3-04D1-4332-88A3-0053AEEF75EF}" srcOrd="0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main"/>
    </a:ext>
  </dgm:extLst>
</dgm:dataModel>
</file>

<file path=ppt/diagrams/data2.xml><?xml version="1.0" encoding="utf-8"?>
<dgm:dataModel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>
  <dgm:ptLst>
    <dgm:pt modelId="{79518181-03CA-4EA1-8833-F85DDEFFA35B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B68769A0-5F7B-44ED-A6FC-12A54E4155CA}" type="parTrans" cxnId="{753D8A1C-DE4A-420E-9430-37F44F5D5B2D}">
      <dgm:prSet custT="1"/>
      <dgm:spPr/>
      <dgm:t>
        <a:bodyPr/>
        <a:lstStyle/>
        <a:p>
          <a:endParaRPr lang="zh-CN" altLang="en-US" sz="2400">
            <a:latin typeface="微软雅黑" panose="020b0503020204020204" pitchFamily="34" charset="-122"/>
            <a:ea typeface="微软雅黑" pitchFamily="34" charset="-122"/>
          </a:endParaRPr>
        </a:p>
      </dgm:t>
    </dgm:pt>
    <dgm:pt modelId="{10695AB5-40A9-4EBF-BF20-C70257D82279}">
      <dgm:prSet custT="1"/>
      <dgm:spPr>
        <a:solidFill>
          <a:srgbClr val="F784A5"/>
        </a:solidFill>
        <a:ln>
          <a:noFill/>
        </a:ln>
      </dgm:spPr>
      <dgm:t>
        <a:bodyPr/>
        <a:lstStyle/>
        <a:p>
          <a:pPr rtl="0"/>
          <a:r>
            <a:rPr lang="zh-CN" altLang="en-US" sz="2400" smtClean="0">
              <a:latin typeface="微软雅黑" panose="020b0503020204020204" pitchFamily="34" charset="-122"/>
              <a:ea typeface="微软雅黑" panose="020b0503020204020204" pitchFamily="34" charset="-122"/>
            </a:rPr>
            <a:t>数据清洗</a:t>
          </a:r>
          <a:endParaRPr lang="zh-CN" altLang="en-US" sz="24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9ACBDADC-43BB-44AA-8802-67C05D1D408F}" type="sibTrans" cxnId="{753D8A1C-DE4A-420E-9430-37F44F5D5B2D}">
      <dgm:prSet custT="1"/>
      <dgm:spPr>
        <a:solidFill>
          <a:srgbClr val="F784A5"/>
        </a:solidFill>
      </dgm:spPr>
      <dgm:t>
        <a:bodyPr/>
        <a:lstStyle/>
        <a:p>
          <a:endParaRPr lang="zh-CN" altLang="en-US" sz="24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8E1E53FE-A8E8-47D3-92B7-EB28A233EBC9}" type="parTrans" cxnId="{A3D75F2E-97AA-4300-8059-8F79FCDD1EAE}">
      <dgm:prSet custT="1"/>
      <dgm:spPr/>
      <dgm:t>
        <a:bodyPr/>
        <a:lstStyle/>
        <a:p>
          <a:endParaRPr lang="zh-CN" altLang="en-US" sz="24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8AA4CDCB-FADC-4F17-974C-3686BC9BCE63}">
      <dgm:prSet custT="1"/>
      <dgm:spPr>
        <a:solidFill>
          <a:schemeClr val="tx1"/>
        </a:solidFill>
        <a:ln>
          <a:noFill/>
        </a:ln>
      </dgm:spPr>
      <dgm:t>
        <a:bodyPr/>
        <a:lstStyle/>
        <a:p>
          <a:pPr rtl="0"/>
          <a:r>
            <a:rPr lang="zh-CN" altLang="en-US" sz="2400" smtClean="0">
              <a:latin typeface="微软雅黑" panose="020b0503020204020204" pitchFamily="34" charset="-122"/>
              <a:ea typeface="微软雅黑" panose="020b0503020204020204" pitchFamily="34" charset="-122"/>
            </a:rPr>
            <a:t>数据挖掘</a:t>
          </a:r>
          <a:endParaRPr lang="zh-CN" altLang="en-US" sz="24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A3E8F981-B45E-4B51-94B9-A4ED1153FC37}" type="sibTrans" cxnId="{A3D75F2E-97AA-4300-8059-8F79FCDD1EAE}">
      <dgm:prSet custT="1"/>
      <dgm:spPr>
        <a:solidFill>
          <a:schemeClr val="tx1"/>
        </a:solidFill>
      </dgm:spPr>
      <dgm:t>
        <a:bodyPr/>
        <a:lstStyle/>
        <a:p>
          <a:endParaRPr lang="zh-CN" altLang="en-US" sz="24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DBD3CDED-C257-4997-B061-DB54DA843FA9}" type="parTrans" cxnId="{AA5B2D35-DE9D-4A3A-9749-288077042C69}">
      <dgm:prSet custT="1"/>
      <dgm:spPr/>
      <dgm:t>
        <a:bodyPr/>
        <a:lstStyle/>
        <a:p>
          <a:endParaRPr lang="zh-CN" altLang="en-US" sz="24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657445A7-5198-4D86-821C-94D51D30DFA8}">
      <dgm:prSet custT="1"/>
      <dgm:spPr>
        <a:solidFill>
          <a:srgbClr val="31B5D6"/>
        </a:solidFill>
        <a:ln>
          <a:noFill/>
        </a:ln>
      </dgm:spPr>
      <dgm:t>
        <a:bodyPr/>
        <a:lstStyle/>
        <a:p>
          <a:pPr rtl="0"/>
          <a:r>
            <a:rPr lang="zh-CN" altLang="en-US" sz="2400" smtClean="0">
              <a:latin typeface="微软雅黑" panose="020b0503020204020204" pitchFamily="34" charset="-122"/>
              <a:ea typeface="微软雅黑" panose="020b0503020204020204" pitchFamily="34" charset="-122"/>
            </a:rPr>
            <a:t>分析技术</a:t>
          </a:r>
          <a:endParaRPr lang="zh-CN" altLang="en-US" sz="24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E57864B1-A1C0-403F-8EA4-D3A39838A15E}" type="sibTrans" cxnId="{AA5B2D35-DE9D-4A3A-9749-288077042C69}">
      <dgm:prSet custT="1"/>
      <dgm:spPr>
        <a:solidFill>
          <a:srgbClr val="31B5D6"/>
        </a:solidFill>
      </dgm:spPr>
      <dgm:t>
        <a:bodyPr/>
        <a:lstStyle/>
        <a:p>
          <a:endParaRPr lang="zh-CN" altLang="en-US" sz="240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D32C229D-66AA-41A1-8B88-10AEBAC32CE8}" type="pres">
      <dgm:prSet presAssocID="{79518181-03CA-4EA1-8833-F85DDEFFA35B}" presName="composite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055DB95C-F3E7-4680-8E59-0AE5AE0E71B3}" type="pres">
      <dgm:prSet presAssocID="{10695AB5-40A9-4EBF-BF20-C70257D82279}" presName="gear1" presStyleLbl="node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3D27828-4A3E-4987-8122-6CFD3B0DEBF4}" type="pres">
      <dgm:prSet presAssocID="{10695AB5-40A9-4EBF-BF20-C70257D82279}" presName="gear1srcNode" presStyleLbl="node1" presStyleCnt="3"/>
      <dgm:spPr/>
      <dgm:t>
        <a:bodyPr/>
        <a:lstStyle/>
        <a:p>
          <a:endParaRPr lang="zh-CN" altLang="en-US"/>
        </a:p>
      </dgm:t>
    </dgm:pt>
    <dgm:pt modelId="{3543F0C1-9A1A-4957-8634-5F5D43BA743C}" type="pres">
      <dgm:prSet presAssocID="{10695AB5-40A9-4EBF-BF20-C70257D82279}" presName="gear1dstNode" presStyleLbl="node1" presStyleCnt="3"/>
      <dgm:spPr/>
      <dgm:t>
        <a:bodyPr/>
        <a:lstStyle/>
        <a:p>
          <a:endParaRPr lang="zh-CN" altLang="en-US"/>
        </a:p>
      </dgm:t>
    </dgm:pt>
    <dgm:pt modelId="{5D280763-7827-4E7D-9B28-4993FB63B48E}" type="pres">
      <dgm:prSet presAssocID="{8AA4CDCB-FADC-4F17-974C-3686BC9BCE63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B41F86C-7D62-45F3-A12C-52D03FF01535}" type="pres">
      <dgm:prSet presAssocID="{8AA4CDCB-FADC-4F17-974C-3686BC9BCE63}" presName="gear2srcNode" presStyleLbl="node1" presStyleIdx="1" presStyleCnt="3"/>
      <dgm:spPr/>
      <dgm:t>
        <a:bodyPr/>
        <a:lstStyle/>
        <a:p>
          <a:endParaRPr lang="zh-CN" altLang="en-US"/>
        </a:p>
      </dgm:t>
    </dgm:pt>
    <dgm:pt modelId="{1B1C1ECB-1219-4D43-896A-65FC43328F37}" type="pres">
      <dgm:prSet presAssocID="{8AA4CDCB-FADC-4F17-974C-3686BC9BCE63}" presName="gear2dstNode" presStyleLbl="node1" presStyleIdx="1" presStyleCnt="3"/>
      <dgm:spPr/>
      <dgm:t>
        <a:bodyPr/>
        <a:lstStyle/>
        <a:p>
          <a:endParaRPr lang="zh-CN" altLang="en-US"/>
        </a:p>
      </dgm:t>
    </dgm:pt>
    <dgm:pt modelId="{FA9C5DA0-3FA5-40DE-9676-D516CE49E195}" type="pres">
      <dgm:prSet presAssocID="{657445A7-5198-4D86-821C-94D51D30DFA8}" presName="gear3" presStyleLbl="node1" presStyleIdx="2" presStyleCnt="3"/>
      <dgm:spPr/>
      <dgm:t>
        <a:bodyPr/>
        <a:lstStyle/>
        <a:p>
          <a:endParaRPr lang="zh-CN" altLang="en-US"/>
        </a:p>
      </dgm:t>
    </dgm:pt>
    <dgm:pt modelId="{61272F5B-B729-4AC9-BEB2-113BBA3B918B}" type="pres">
      <dgm:prSet presAssocID="{657445A7-5198-4D86-821C-94D51D30DFA8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62ECEBD-E1AD-476D-9628-7268CCAC1FD9}" type="pres">
      <dgm:prSet presAssocID="{657445A7-5198-4D86-821C-94D51D30DFA8}" presName="gear3srcNode" presStyleLbl="node1" presStyleIdx="2" presStyleCnt="3"/>
      <dgm:spPr/>
      <dgm:t>
        <a:bodyPr/>
        <a:lstStyle/>
        <a:p>
          <a:endParaRPr lang="zh-CN" altLang="en-US"/>
        </a:p>
      </dgm:t>
    </dgm:pt>
    <dgm:pt modelId="{AEAD1F93-2A91-42D6-9ECD-FBF932AC5DC4}" type="pres">
      <dgm:prSet presAssocID="{657445A7-5198-4D86-821C-94D51D30DFA8}" presName="gear3dstNode" presStyleLbl="node1" presStyleIdx="2" presStyleCnt="3"/>
      <dgm:spPr/>
      <dgm:t>
        <a:bodyPr/>
        <a:lstStyle/>
        <a:p>
          <a:endParaRPr lang="zh-CN" altLang="en-US"/>
        </a:p>
      </dgm:t>
    </dgm:pt>
    <dgm:pt modelId="{2A333BA7-D7E4-4E2E-AFDB-61AC67F31717}" type="pres">
      <dgm:prSet presAssocID="{9ACBDADC-43BB-44AA-8802-67C05D1D408F}" presName="connector1" presStyleLbl="sibTrans2D1" presStyleCnt="3"/>
      <dgm:spPr/>
      <dgm:t>
        <a:bodyPr/>
        <a:lstStyle/>
        <a:p>
          <a:endParaRPr lang="zh-CN" altLang="en-US"/>
        </a:p>
      </dgm:t>
    </dgm:pt>
    <dgm:pt modelId="{AB8A7DC9-8EA1-41FC-8652-5A7C7473DFD0}" type="pres">
      <dgm:prSet presAssocID="{A3E8F981-B45E-4B51-94B9-A4ED1153FC37}" presName="connector2" presStyleLbl="sibTrans2D1" presStyleIdx="1" presStyleCnt="3"/>
      <dgm:spPr/>
      <dgm:t>
        <a:bodyPr/>
        <a:lstStyle/>
        <a:p>
          <a:endParaRPr lang="zh-CN" altLang="en-US"/>
        </a:p>
      </dgm:t>
    </dgm:pt>
    <dgm:pt modelId="{B7E98E5F-12CD-4EB7-B039-B1215BD54C1A}" type="pres">
      <dgm:prSet presAssocID="{E57864B1-A1C0-403F-8EA4-D3A39838A15E}" presName="connector3" presStyleLbl="sibTrans2D1" presStyleIdx="2" presStyleCnt="3"/>
      <dgm:spPr/>
      <dgm:t>
        <a:bodyPr/>
        <a:lstStyle/>
        <a:p>
          <a:endParaRPr lang="zh-CN" altLang="en-US"/>
        </a:p>
      </dgm:t>
    </dgm:pt>
  </dgm:ptLst>
  <dgm:cxnLst>
    <dgm:cxn modelId="{753D8A1C-DE4A-420E-9430-37F44F5D5B2D}" srcId="{79518181-03CA-4EA1-8833-F85DDEFFA35B}" destId="{10695AB5-40A9-4EBF-BF20-C70257D82279}" srcOrd="0" destOrd="0" parTransId="{B68769A0-5F7B-44ED-A6FC-12A54E4155CA}" sibTransId="{9ACBDADC-43BB-44AA-8802-67C05D1D408F}"/>
    <dgm:cxn modelId="{A3D75F2E-97AA-4300-8059-8F79FCDD1EAE}" srcId="{79518181-03CA-4EA1-8833-F85DDEFFA35B}" destId="{8AA4CDCB-FADC-4F17-974C-3686BC9BCE63}" srcOrd="1" destOrd="0" parTransId="{8E1E53FE-A8E8-47D3-92B7-EB28A233EBC9}" sibTransId="{A3E8F981-B45E-4B51-94B9-A4ED1153FC37}"/>
    <dgm:cxn modelId="{AA5B2D35-DE9D-4A3A-9749-288077042C69}" srcId="{79518181-03CA-4EA1-8833-F85DDEFFA35B}" destId="{657445A7-5198-4D86-821C-94D51D30DFA8}" srcOrd="2" destOrd="0" parTransId="{DBD3CDED-C257-4997-B061-DB54DA843FA9}" sibTransId="{E57864B1-A1C0-403F-8EA4-D3A39838A15E}"/>
    <dgm:cxn modelId="{7E83BCF1-0972-4957-A48B-91A134D2E219}" type="presOf" srcId="{79518181-03CA-4EA1-8833-F85DDEFFA35B}" destId="{D32C229D-66AA-41A1-8B88-10AEBAC32CE8}" srcOrd="0" destOrd="0" presId="urn:microsoft.com/office/officeart/2005/8/layout/gear1"/>
    <dgm:cxn modelId="{E2D8BB40-949D-4ADC-ADCB-72531FB4F8DB}" type="presParOf" srcId="{D32C229D-66AA-41A1-8B88-10AEBAC32CE8}" destId="{055DB95C-F3E7-4680-8E59-0AE5AE0E71B3}" srcOrd="0" destOrd="0" presId="urn:microsoft.com/office/officeart/2005/8/layout/gear1"/>
    <dgm:cxn modelId="{EAFF10DF-625D-4109-AA19-221275DD82A7}" type="presOf" srcId="{10695AB5-40A9-4EBF-BF20-C70257D82279}" destId="{055DB95C-F3E7-4680-8E59-0AE5AE0E71B3}" srcOrd="0" destOrd="0" presId="urn:microsoft.com/office/officeart/2005/8/layout/gear1"/>
    <dgm:cxn modelId="{7CF46C83-4ECA-409C-9332-DAE9A653FCC0}" type="presParOf" srcId="{D32C229D-66AA-41A1-8B88-10AEBAC32CE8}" destId="{33D27828-4A3E-4987-8122-6CFD3B0DEBF4}" srcOrd="1" destOrd="0" presId="urn:microsoft.com/office/officeart/2005/8/layout/gear1"/>
    <dgm:cxn modelId="{A301D1E2-7872-4152-8F30-9FA71670EB7E}" type="presOf" srcId="{10695AB5-40A9-4EBF-BF20-C70257D82279}" destId="{33D27828-4A3E-4987-8122-6CFD3B0DEBF4}" srcOrd="1" destOrd="0" presId="urn:microsoft.com/office/officeart/2005/8/layout/gear1"/>
    <dgm:cxn modelId="{90C6F792-F618-4295-B96D-93CCE59ECDD5}" type="presParOf" srcId="{D32C229D-66AA-41A1-8B88-10AEBAC32CE8}" destId="{3543F0C1-9A1A-4957-8634-5F5D43BA743C}" srcOrd="2" destOrd="0" presId="urn:microsoft.com/office/officeart/2005/8/layout/gear1"/>
    <dgm:cxn modelId="{E14AE216-B61B-42D4-AA63-8D0D0D7A495D}" type="presOf" srcId="{10695AB5-40A9-4EBF-BF20-C70257D82279}" destId="{3543F0C1-9A1A-4957-8634-5F5D43BA743C}" srcOrd="2" destOrd="0" presId="urn:microsoft.com/office/officeart/2005/8/layout/gear1"/>
    <dgm:cxn modelId="{71F4B1E6-0F5B-4077-8945-82C1276137A2}" type="presParOf" srcId="{D32C229D-66AA-41A1-8B88-10AEBAC32CE8}" destId="{5D280763-7827-4E7D-9B28-4993FB63B48E}" srcOrd="3" destOrd="0" presId="urn:microsoft.com/office/officeart/2005/8/layout/gear1"/>
    <dgm:cxn modelId="{1691BE2E-57C7-411E-9E9A-7CA2C27AC9AE}" type="presOf" srcId="{8AA4CDCB-FADC-4F17-974C-3686BC9BCE63}" destId="{5D280763-7827-4E7D-9B28-4993FB63B48E}" srcOrd="0" destOrd="0" presId="urn:microsoft.com/office/officeart/2005/8/layout/gear1"/>
    <dgm:cxn modelId="{3CCDF076-87EC-4292-8E19-D172FF778A7F}" type="presParOf" srcId="{D32C229D-66AA-41A1-8B88-10AEBAC32CE8}" destId="{EB41F86C-7D62-45F3-A12C-52D03FF01535}" srcOrd="4" destOrd="0" presId="urn:microsoft.com/office/officeart/2005/8/layout/gear1"/>
    <dgm:cxn modelId="{D712EA43-1131-4E62-9024-9EC7C47E4862}" type="presOf" srcId="{8AA4CDCB-FADC-4F17-974C-3686BC9BCE63}" destId="{EB41F86C-7D62-45F3-A12C-52D03FF01535}" srcOrd="1" destOrd="0" presId="urn:microsoft.com/office/officeart/2005/8/layout/gear1"/>
    <dgm:cxn modelId="{941A4762-039E-4F00-92EE-AB37333E40D5}" type="presParOf" srcId="{D32C229D-66AA-41A1-8B88-10AEBAC32CE8}" destId="{1B1C1ECB-1219-4D43-896A-65FC43328F37}" srcOrd="5" destOrd="0" presId="urn:microsoft.com/office/officeart/2005/8/layout/gear1"/>
    <dgm:cxn modelId="{54EEBFD6-ECAD-4112-B46F-36431D54F965}" type="presOf" srcId="{8AA4CDCB-FADC-4F17-974C-3686BC9BCE63}" destId="{1B1C1ECB-1219-4D43-896A-65FC43328F37}" srcOrd="2" destOrd="0" presId="urn:microsoft.com/office/officeart/2005/8/layout/gear1"/>
    <dgm:cxn modelId="{9734DF49-B78B-4D26-B091-AAD30C4DA695}" type="presParOf" srcId="{D32C229D-66AA-41A1-8B88-10AEBAC32CE8}" destId="{FA9C5DA0-3FA5-40DE-9676-D516CE49E195}" srcOrd="6" destOrd="0" presId="urn:microsoft.com/office/officeart/2005/8/layout/gear1"/>
    <dgm:cxn modelId="{460AABEB-95B8-41CE-B0BF-DD24BA744973}" type="presOf" srcId="{657445A7-5198-4D86-821C-94D51D30DFA8}" destId="{FA9C5DA0-3FA5-40DE-9676-D516CE49E195}" srcOrd="0" destOrd="0" presId="urn:microsoft.com/office/officeart/2005/8/layout/gear1"/>
    <dgm:cxn modelId="{9E7347A4-566C-400A-9703-464BCACB4D51}" type="presParOf" srcId="{D32C229D-66AA-41A1-8B88-10AEBAC32CE8}" destId="{61272F5B-B729-4AC9-BEB2-113BBA3B918B}" srcOrd="7" destOrd="0" presId="urn:microsoft.com/office/officeart/2005/8/layout/gear1"/>
    <dgm:cxn modelId="{C00CF786-5A4F-40E4-A9E4-3D054A833A58}" type="presOf" srcId="{657445A7-5198-4D86-821C-94D51D30DFA8}" destId="{61272F5B-B729-4AC9-BEB2-113BBA3B918B}" srcOrd="1" destOrd="0" presId="urn:microsoft.com/office/officeart/2005/8/layout/gear1"/>
    <dgm:cxn modelId="{30D19D87-6CC0-416E-9BE3-18329BB11CFF}" type="presParOf" srcId="{D32C229D-66AA-41A1-8B88-10AEBAC32CE8}" destId="{762ECEBD-E1AD-476D-9628-7268CCAC1FD9}" srcOrd="8" destOrd="0" presId="urn:microsoft.com/office/officeart/2005/8/layout/gear1"/>
    <dgm:cxn modelId="{07B01D86-71C8-47E9-8BE3-78FC5E81539B}" type="presOf" srcId="{657445A7-5198-4D86-821C-94D51D30DFA8}" destId="{762ECEBD-E1AD-476D-9628-7268CCAC1FD9}" srcOrd="2" destOrd="0" presId="urn:microsoft.com/office/officeart/2005/8/layout/gear1"/>
    <dgm:cxn modelId="{46B42A2B-AE07-4BE7-A754-D5019851A7C7}" type="presParOf" srcId="{D32C229D-66AA-41A1-8B88-10AEBAC32CE8}" destId="{AEAD1F93-2A91-42D6-9ECD-FBF932AC5DC4}" srcOrd="9" destOrd="0" presId="urn:microsoft.com/office/officeart/2005/8/layout/gear1"/>
    <dgm:cxn modelId="{0799B4B1-0C80-4BC0-9BBE-22F5AD7A3A11}" type="presOf" srcId="{657445A7-5198-4D86-821C-94D51D30DFA8}" destId="{AEAD1F93-2A91-42D6-9ECD-FBF932AC5DC4}" srcOrd="3" destOrd="0" presId="urn:microsoft.com/office/officeart/2005/8/layout/gear1"/>
    <dgm:cxn modelId="{50262DF3-18DB-4820-96DA-1671D966011C}" type="presParOf" srcId="{D32C229D-66AA-41A1-8B88-10AEBAC32CE8}" destId="{2A333BA7-D7E4-4E2E-AFDB-61AC67F31717}" srcOrd="10" destOrd="0" presId="urn:microsoft.com/office/officeart/2005/8/layout/gear1"/>
    <dgm:cxn modelId="{DDA26FD3-A229-48DC-827B-8DBF6DA5E75C}" type="presOf" srcId="{9ACBDADC-43BB-44AA-8802-67C05D1D408F}" destId="{2A333BA7-D7E4-4E2E-AFDB-61AC67F31717}" srcOrd="0" destOrd="0" presId="urn:microsoft.com/office/officeart/2005/8/layout/gear1"/>
    <dgm:cxn modelId="{AD1B143A-5D19-442F-9C26-03D15E0D5028}" type="presParOf" srcId="{D32C229D-66AA-41A1-8B88-10AEBAC32CE8}" destId="{AB8A7DC9-8EA1-41FC-8652-5A7C7473DFD0}" srcOrd="11" destOrd="0" presId="urn:microsoft.com/office/officeart/2005/8/layout/gear1"/>
    <dgm:cxn modelId="{D4EE6E4E-7794-409B-BE4C-44A60BC6FB5D}" type="presOf" srcId="{A3E8F981-B45E-4B51-94B9-A4ED1153FC37}" destId="{AB8A7DC9-8EA1-41FC-8652-5A7C7473DFD0}" srcOrd="0" destOrd="0" presId="urn:microsoft.com/office/officeart/2005/8/layout/gear1"/>
    <dgm:cxn modelId="{E3194668-6979-4145-921B-6A7CA3012DBA}" type="presParOf" srcId="{D32C229D-66AA-41A1-8B88-10AEBAC32CE8}" destId="{B7E98E5F-12CD-4EB7-B039-B1215BD54C1A}" srcOrd="12" destOrd="0" presId="urn:microsoft.com/office/officeart/2005/8/layout/gear1"/>
    <dgm:cxn modelId="{0BEC74DA-58A4-4074-AA33-D1102E5FD5D1}" type="presOf" srcId="{E57864B1-A1C0-403F-8EA4-D3A39838A15E}" destId="{B7E98E5F-12CD-4EB7-B039-B1215BD54C1A}" srcOrd="0" destOrd="0" presId="urn:microsoft.com/office/officeart/2005/8/layout/gear1"/>
  </dgm:cxnLst>
  <dgm:bg>
    <a:noFill/>
  </dgm:bg>
  <dgm:whole/>
  <dgm:extLst>
    <a:ext uri="http://schemas.microsoft.com/office/drawing/2008/diagram">
      <dsp:dataModelExt xmlns:dsp="http://schemas.microsoft.com/office/drawing/2008/diagram" relId="rId17" minVer="http://schemas.openxmlformats.org/drawingml/2006/main"/>
    </a:ext>
  </dgm:extLst>
</dgm:dataModel>
</file>

<file path=ppt/diagrams/drawing1.xml><?xml version="1.0" encoding="utf-8"?>
<dsp:drawing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="http://schemas.openxmlformats.org/presentationml/2006/main" xmlns:dsp="http://schemas.microsoft.com/office/drawing/2008/diagram">
  <dsp:spTree>
    <dsp:nvGrpSpPr>
      <dsp:cNvPr id="337" name=""/>
      <dsp:cNvGrpSpPr/>
    </dsp:nvGrpSpPr>
    <dsp:grpSpPr/>
    <dsp:sp modelId="{F8ECE3B1-33B2-421F-856B-7416B095AF65}">
      <dsp:nvSpPr>
        <dsp:cNvPr id="338" name=""/>
        <dsp:cNvSpPr/>
      </dsp:nvSpPr>
      <dsp:spPr>
        <a:xfrm>
          <a:off x="828221" y="0"/>
          <a:ext cx="3946072" cy="3946072"/>
        </a:xfrm>
        <a:prstGeom prst="diamond">
          <a:avLst/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/>
        <a:lstStyle/>
        <a:p/>
      </dsp:txBody>
    </dsp:sp>
    <dsp:sp modelId="{86DB0C43-0227-48AF-A369-BA2CAEED3F66}">
      <dsp:nvSpPr>
        <dsp:cNvPr id="339" name=""/>
        <dsp:cNvSpPr/>
      </dsp:nvSpPr>
      <dsp:spPr>
        <a:xfrm>
          <a:off x="1203097" y="374876"/>
          <a:ext cx="1538968" cy="1538968"/>
        </a:xfrm>
        <a:prstGeom prst="roundRect">
          <a:avLst/>
        </a:prstGeom>
        <a:solidFill>
          <a:srgbClr val="F784A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200" b="1" kern="1200" smtClean="0">
              <a:latin typeface="微软雅黑" panose="020b0503020204020204" pitchFamily="34" charset="-122"/>
              <a:ea typeface="微软雅黑" panose="020b0503020204020204" pitchFamily="34" charset="-122"/>
            </a:rPr>
            <a:t>大数据量</a:t>
          </a:r>
          <a:endParaRPr lang="zh-CN" altLang="en-US" sz="3200" b="1" kern="1200">
            <a:latin typeface="微软雅黑" panose="020b0503020204020204" pitchFamily="34" charset="-122"/>
            <a:ea typeface="微软雅黑" pitchFamily="34" charset="-122"/>
          </a:endParaRPr>
        </a:p>
      </dsp:txBody>
      <dsp:txXfrm>
        <a:off x="1278223" y="450002"/>
        <a:ext cx="1388716" cy="1388716"/>
      </dsp:txXfrm>
    </dsp:sp>
    <dsp:sp modelId="{E4206AD5-23B6-4C9B-BD42-EB941E692826}">
      <dsp:nvSpPr>
        <dsp:cNvPr id="340" name=""/>
        <dsp:cNvSpPr/>
      </dsp:nvSpPr>
      <dsp:spPr>
        <a:xfrm>
          <a:off x="2860448" y="374876"/>
          <a:ext cx="1538968" cy="1538968"/>
        </a:xfrm>
        <a:prstGeom prst="roundRect">
          <a:avLst/>
        </a:prstGeom>
        <a:solidFill>
          <a:srgbClr val="F784A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3200" b="1" kern="1200" smtClean="0">
              <a:latin typeface="微软雅黑" panose="020b0503020204020204" pitchFamily="34" charset="-122"/>
              <a:ea typeface="微软雅黑" panose="020b0503020204020204" pitchFamily="34" charset="-122"/>
            </a:rPr>
            <a:t>即使记录</a:t>
          </a:r>
          <a:endParaRPr lang="zh-CN" altLang="en-US" sz="3200" b="1" kern="120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2935574" y="450002"/>
        <a:ext cx="1388716" cy="1388716"/>
      </dsp:txXfrm>
    </dsp:sp>
    <dsp:sp modelId="{CC2F3C71-0772-45DE-939C-0BB2F477B158}">
      <dsp:nvSpPr>
        <dsp:cNvPr id="341" name=""/>
        <dsp:cNvSpPr/>
      </dsp:nvSpPr>
      <dsp:spPr>
        <a:xfrm>
          <a:off x="1203097" y="2032227"/>
          <a:ext cx="1538968" cy="1538968"/>
        </a:xfrm>
        <a:prstGeom prst="roundRect">
          <a:avLst/>
        </a:prstGeom>
        <a:solidFill>
          <a:srgbClr val="F784A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3200" b="1" kern="1200" smtClean="0">
              <a:latin typeface="微软雅黑" panose="020b0503020204020204" pitchFamily="34" charset="-122"/>
              <a:ea typeface="微软雅黑" panose="020b0503020204020204" pitchFamily="34" charset="-122"/>
            </a:rPr>
            <a:t>信息防护</a:t>
          </a:r>
          <a:endParaRPr lang="zh-CN" altLang="en-US" sz="3200" b="1" kern="120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1278223" y="2107353"/>
        <a:ext cx="1388716" cy="1388716"/>
      </dsp:txXfrm>
    </dsp:sp>
    <dsp:sp modelId="{BADCA3D3-04D1-4332-88A3-0053AEEF75EF}">
      <dsp:nvSpPr>
        <dsp:cNvPr id="342" name=""/>
        <dsp:cNvSpPr/>
      </dsp:nvSpPr>
      <dsp:spPr>
        <a:xfrm>
          <a:off x="2860448" y="2032227"/>
          <a:ext cx="1538968" cy="1538968"/>
        </a:xfrm>
        <a:prstGeom prst="roundRect">
          <a:avLst/>
        </a:prstGeom>
        <a:solidFill>
          <a:srgbClr val="F784A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3200" b="1" kern="1200" smtClean="0">
              <a:latin typeface="微软雅黑" panose="020b0503020204020204" pitchFamily="34" charset="-122"/>
              <a:ea typeface="微软雅黑" panose="020b0503020204020204" pitchFamily="34" charset="-122"/>
            </a:rPr>
            <a:t>提升效率</a:t>
          </a:r>
          <a:endParaRPr lang="zh-CN" altLang="en-US" sz="3200" b="1" kern="120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2935574" y="2107353"/>
        <a:ext cx="1388716" cy="1388716"/>
      </dsp:txXfrm>
    </dsp:sp>
  </dsp:spTree>
</dsp:drawing>
</file>

<file path=ppt/diagrams/drawing2.xml><?xml version="1.0" encoding="utf-8"?>
<dsp:drawing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="http://schemas.openxmlformats.org/presentationml/2006/main" xmlns:dsp="http://schemas.microsoft.com/office/drawing/2008/diagram">
  <dsp:spTree>
    <dsp:nvGrpSpPr>
      <dsp:cNvPr id="337" name=""/>
      <dsp:cNvGrpSpPr/>
    </dsp:nvGrpSpPr>
    <dsp:grpSpPr/>
    <dsp:sp modelId="{055DB95C-F3E7-4680-8E59-0AE5AE0E71B3}">
      <dsp:nvSpPr>
        <dsp:cNvPr id="338" name=""/>
        <dsp:cNvSpPr/>
      </dsp:nvSpPr>
      <dsp:spPr>
        <a:xfrm>
          <a:off x="3797875" y="1985554"/>
          <a:ext cx="2426788" cy="2426788"/>
        </a:xfrm>
        <a:prstGeom prst="gear9">
          <a:avLst/>
        </a:prstGeom>
        <a:solidFill>
          <a:srgbClr val="F784A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smtClean="0">
              <a:latin typeface="微软雅黑" panose="020b0503020204020204" pitchFamily="34" charset="-122"/>
              <a:ea typeface="微软雅黑" panose="020b0503020204020204" pitchFamily="34" charset="-122"/>
            </a:rPr>
            <a:t>数据清洗</a:t>
          </a:r>
          <a:endParaRPr lang="zh-CN" altLang="en-US" sz="2400" kern="1200">
            <a:latin typeface="微软雅黑" panose="020b0503020204020204" pitchFamily="34" charset="-122"/>
            <a:ea typeface="微软雅黑" pitchFamily="34" charset="-122"/>
          </a:endParaRPr>
        </a:p>
      </dsp:txBody>
      <dsp:txXfrm>
        <a:off x="4285767" y="2554018"/>
        <a:ext cx="1451003" cy="1247419"/>
      </dsp:txXfrm>
    </dsp:sp>
    <dsp:sp modelId="{5D280763-7827-4E7D-9B28-4993FB63B48E}">
      <dsp:nvSpPr>
        <dsp:cNvPr id="339" name=""/>
        <dsp:cNvSpPr/>
      </dsp:nvSpPr>
      <dsp:spPr>
        <a:xfrm>
          <a:off x="2385925" y="1411949"/>
          <a:ext cx="1764937" cy="1764937"/>
        </a:xfrm>
        <a:prstGeom prst="gear6">
          <a:avLst/>
        </a:prstGeom>
        <a:solidFill>
          <a:schemeClr val="tx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smtClean="0">
              <a:latin typeface="微软雅黑" panose="020b0503020204020204" pitchFamily="34" charset="-122"/>
              <a:ea typeface="微软雅黑" panose="020b0503020204020204" pitchFamily="34" charset="-122"/>
            </a:rPr>
            <a:t>数据挖掘</a:t>
          </a:r>
          <a:endParaRPr lang="zh-CN" altLang="en-US" sz="2400" kern="120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2830253" y="1858963"/>
        <a:ext cx="876281" cy="870910"/>
      </dsp:txXfrm>
    </dsp:sp>
    <dsp:sp modelId="{FA9C5DA0-3FA5-40DE-9676-D516CE49E195}">
      <dsp:nvSpPr>
        <dsp:cNvPr id="340" name=""/>
        <dsp:cNvSpPr/>
      </dsp:nvSpPr>
      <dsp:spPr>
        <a:xfrm rot="20700000">
          <a:off x="3374470" y="194323"/>
          <a:ext cx="1729278" cy="1729278"/>
        </a:xfrm>
        <a:prstGeom prst="gear6">
          <a:avLst/>
        </a:prstGeom>
        <a:solidFill>
          <a:srgbClr val="31B5D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smtClean="0">
              <a:latin typeface="微软雅黑" panose="020b0503020204020204" pitchFamily="34" charset="-122"/>
              <a:ea typeface="微软雅黑" panose="020b0503020204020204" pitchFamily="34" charset="-122"/>
            </a:rPr>
            <a:t>分析技术</a:t>
          </a:r>
          <a:endParaRPr lang="zh-CN" altLang="en-US" sz="2400" kern="120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 rot="-20700000">
        <a:off x="3753751" y="573604"/>
        <a:ext cx="970715" cy="970715"/>
      </dsp:txXfrm>
    </dsp:sp>
    <dsp:sp modelId="{2A333BA7-D7E4-4E2E-AFDB-61AC67F31717}">
      <dsp:nvSpPr>
        <dsp:cNvPr id="341" name=""/>
        <dsp:cNvSpPr/>
      </dsp:nvSpPr>
      <dsp:spPr>
        <a:xfrm>
          <a:off x="3613668" y="1617992"/>
          <a:ext cx="3106289" cy="3106289"/>
        </a:xfrm>
        <a:prstGeom prst="circularArrow">
          <a:avLst>
            <a:gd name="adj1" fmla="val 4688"/>
            <a:gd name="adj2" fmla="val 299029"/>
            <a:gd name="adj3" fmla="val 2521171"/>
            <a:gd name="adj4" fmla="val 15850536"/>
            <a:gd name="adj5" fmla="val 5469"/>
          </a:avLst>
        </a:prstGeom>
        <a:solidFill>
          <a:srgbClr val="F784A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/>
        <a:lstStyle/>
        <a:p/>
      </dsp:txBody>
    </dsp:sp>
    <dsp:sp modelId="{AB8A7DC9-8EA1-41FC-8652-5A7C7473DFD0}">
      <dsp:nvSpPr>
        <dsp:cNvPr id="342" name=""/>
        <dsp:cNvSpPr/>
      </dsp:nvSpPr>
      <dsp:spPr>
        <a:xfrm>
          <a:off x="2073358" y="1020500"/>
          <a:ext cx="2256913" cy="225691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/>
        <a:lstStyle/>
        <a:p/>
      </dsp:txBody>
    </dsp:sp>
    <dsp:sp modelId="{B7E98E5F-12CD-4EB7-B039-B1215BD54C1A}">
      <dsp:nvSpPr>
        <dsp:cNvPr id="343" name=""/>
        <dsp:cNvSpPr/>
      </dsp:nvSpPr>
      <dsp:spPr>
        <a:xfrm>
          <a:off x="2974470" y="-185389"/>
          <a:ext cx="2433407" cy="243340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rgbClr val="31B5D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/>
        <a:lstStyle/>
        <a:p/>
      </dsp:txBody>
    </dsp:sp>
  </dsp:spTree>
</dsp:drawing>
</file>

<file path=ppt/diagrams/layout1.xml><?xml version="1.0" encoding="utf-8"?>
<dgm:layoutDef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/>
          </dgm:ruleLst>
        </dgm:layoutNode>
      </dgm:if>
      <dgm:else name="Name5"/>
    </dgm:choose>
  </dgm:layoutNode>
</dgm:layoutDef>
</file>

<file path=ppt/diagrams/layout2.xml><?xml version="1.0" encoding="utf-8"?>
<dgm:layoutDef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/>
        </dgm:ruleLst>
      </dgm:layoutNode>
      <dgm:layoutNode name="gear1srcNode">
        <dgm:alg type="sp"/>
        <dgm:shape type="rect" r:blip="" hideGeom="1">
          <dgm:adjLst/>
        </dgm:shape>
        <dgm:presOf axis="self"/>
        <dgm:constrLst/>
        <dgm:ruleLst/>
      </dgm:layoutNode>
      <dgm:layoutNode name="gear1dstNode">
        <dgm:alg type="sp"/>
        <dgm:shape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/>
        </dgm:ruleLst>
      </dgm:layoutNode>
      <dgm:layoutNode name="gear2srcNode">
        <dgm:alg type="sp"/>
        <dgm:shape type="rect" r:blip="" hideGeom="1">
          <dgm:adjLst/>
        </dgm:shape>
        <dgm:presOf axis="self"/>
        <dgm:constrLst/>
        <dgm:ruleLst/>
      </dgm:layoutNode>
      <dgm:layoutNode name="gear2dstNode">
        <dgm:alg type="sp"/>
        <dgm:shape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/>
        </dgm:ruleLst>
      </dgm:layoutNode>
      <dgm:layoutNode name="gear3srcNode">
        <dgm:alg type="sp"/>
        <dgm:shape type="rect" r:blip="" hideGeom="1">
          <dgm:adjLst/>
        </dgm:shape>
        <dgm:presOf axis="self"/>
        <dgm:constrLst/>
        <dgm:ruleLst/>
      </dgm:layoutNode>
      <dgm:layoutNode name="gear3dstNode">
        <dgm:alg type="sp"/>
        <dgm:shape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a="http://schemas.openxmlformats.org/drawingml/2006/main" xmlns:dgm="http://schemas.openxmlformats.org/drawingml/2006/diagram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a="http://schemas.openxmlformats.org/drawingml/2006/main" xmlns:dgm="http://schemas.openxmlformats.org/drawingml/2006/diagram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D9FA4-EA2D-4642-9AB3-58F4DFE4A986}" type="datetimeFigureOut">
              <a:rPr lang="zh-CN" altLang="en-US" smtClean="0"/>
              <a:t>2021/4/11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ED7E9-B20B-40CB-89C0-CAF7F9D595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86920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716355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94605017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2BE66-3A1D-4F69-92F9-8180C3DFAFD8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  <p:extLst>
      <p:ext uri="{BB962C8B-B14F-4D97-AF65-F5344CB8AC3E}">
        <p14:creationId val="2206080043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88E38-31E5-4E32-920D-85CA0EE6CDEC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  <p:extLst>
      <p:ext uri="{BB962C8B-B14F-4D97-AF65-F5344CB8AC3E}">
        <p14:creationId val="2693788228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FD89F-CBC1-4F5A-B5D7-D8ADB918AF9A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  <p:extLst>
      <p:ext uri="{BB962C8B-B14F-4D97-AF65-F5344CB8AC3E}">
        <p14:creationId val="3702840922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27356244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087710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45976102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93263310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83602521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00646185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86784738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0513894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1"/>
          <a:srcRect t="20709" b="20363"/>
          <a:stretch>
            <a:fillRect/>
          </a:stretch>
        </p:blipFill>
        <p:spPr>
          <a:xfrm>
            <a:off x="152400" y="-14515"/>
            <a:ext cx="11504149" cy="68725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9912E-CD21-4B76-91AB-8AF6576DF20D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  <p:extLst>
      <p:ext uri="{BB962C8B-B14F-4D97-AF65-F5344CB8AC3E}">
        <p14:creationId val="407425640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99203649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20860829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1973218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3586250" y="1245799"/>
            <a:ext cx="6480000" cy="6480000"/>
            <a:chOff x="3586250" y="1245799"/>
            <a:chExt cx="6480000" cy="6480000"/>
          </a:xfrm>
        </p:grpSpPr>
        <p:sp>
          <p:nvSpPr>
            <p:cNvPr id="8" name="弧形 7"/>
            <p:cNvSpPr/>
            <p:nvPr/>
          </p:nvSpPr>
          <p:spPr>
            <a:xfrm>
              <a:off x="4305300" y="1964849"/>
              <a:ext cx="5041900" cy="5041900"/>
            </a:xfrm>
            <a:prstGeom prst="arc">
              <a:avLst>
                <a:gd name="adj1" fmla="val 13814770"/>
                <a:gd name="adj2" fmla="val 1284488"/>
              </a:avLst>
            </a:prstGeom>
            <a:ln w="381000">
              <a:solidFill>
                <a:srgbClr val="31B5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弧形 8"/>
            <p:cNvSpPr/>
            <p:nvPr/>
          </p:nvSpPr>
          <p:spPr>
            <a:xfrm>
              <a:off x="3946250" y="1605799"/>
              <a:ext cx="5760000" cy="5760000"/>
            </a:xfrm>
            <a:prstGeom prst="arc">
              <a:avLst>
                <a:gd name="adj1" fmla="val 13814770"/>
                <a:gd name="adj2" fmla="val 1284488"/>
              </a:avLst>
            </a:prstGeom>
            <a:ln w="381000">
              <a:solidFill>
                <a:srgbClr val="F784A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弧形 9"/>
            <p:cNvSpPr/>
            <p:nvPr/>
          </p:nvSpPr>
          <p:spPr>
            <a:xfrm>
              <a:off x="3586250" y="1245799"/>
              <a:ext cx="6480000" cy="6480000"/>
            </a:xfrm>
            <a:prstGeom prst="arc">
              <a:avLst>
                <a:gd name="adj1" fmla="val 13814770"/>
                <a:gd name="adj2" fmla="val 1284488"/>
              </a:avLst>
            </a:prstGeom>
            <a:ln w="3810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1" name="Oval 15"/>
          <p:cNvSpPr/>
          <p:nvPr userDrawn="1"/>
        </p:nvSpPr>
        <p:spPr>
          <a:xfrm>
            <a:off x="1608110" y="1405008"/>
            <a:ext cx="6133399" cy="4271893"/>
          </a:xfrm>
          <a:custGeom>
            <a:gdLst>
              <a:gd name="connsiteX0" fmla="*/ 1112520 w 2895600"/>
              <a:gd name="connsiteY0" fmla="*/ 0 h 2016782"/>
              <a:gd name="connsiteX1" fmla="*/ 1776897 w 2895600"/>
              <a:gd name="connsiteY1" fmla="*/ 523460 h 2016782"/>
              <a:gd name="connsiteX2" fmla="*/ 1981200 w 2895600"/>
              <a:gd name="connsiteY2" fmla="*/ 443446 h 2016782"/>
              <a:gd name="connsiteX3" fmla="*/ 2283615 w 2895600"/>
              <a:gd name="connsiteY3" fmla="*/ 724590 h 2016782"/>
              <a:gd name="connsiteX4" fmla="*/ 2461260 w 2895600"/>
              <a:gd name="connsiteY4" fmla="*/ 685800 h 2016782"/>
              <a:gd name="connsiteX5" fmla="*/ 2895600 w 2895600"/>
              <a:gd name="connsiteY5" fmla="*/ 1120140 h 2016782"/>
              <a:gd name="connsiteX6" fmla="*/ 2698117 w 2895600"/>
              <a:gd name="connsiteY6" fmla="*/ 1478280 h 2016782"/>
              <a:gd name="connsiteX7" fmla="*/ 2274446 w 2895600"/>
              <a:gd name="connsiteY7" fmla="*/ 1443080 h 2016782"/>
              <a:gd name="connsiteX8" fmla="*/ 1980496 w 2895600"/>
              <a:gd name="connsiteY8" fmla="*/ 1854611 h 2016782"/>
              <a:gd name="connsiteX9" fmla="*/ 1458734 w 2895600"/>
              <a:gd name="connsiteY9" fmla="*/ 1685588 h 2016782"/>
              <a:gd name="connsiteX10" fmla="*/ 878180 w 2895600"/>
              <a:gd name="connsiteY10" fmla="*/ 2016284 h 2016782"/>
              <a:gd name="connsiteX11" fmla="*/ 620974 w 2895600"/>
              <a:gd name="connsiteY11" fmla="*/ 1604752 h 2016782"/>
              <a:gd name="connsiteX12" fmla="*/ 64333 w 2895600"/>
              <a:gd name="connsiteY12" fmla="*/ 1478280 h 2016782"/>
              <a:gd name="connsiteX13" fmla="*/ 0 w 2895600"/>
              <a:gd name="connsiteY13" fmla="*/ 1257300 h 2016782"/>
              <a:gd name="connsiteX14" fmla="*/ 419100 w 2895600"/>
              <a:gd name="connsiteY14" fmla="*/ 838200 h 2016782"/>
              <a:gd name="connsiteX15" fmla="*/ 445895 w 2895600"/>
              <a:gd name="connsiteY15" fmla="*/ 840901 h 2016782"/>
              <a:gd name="connsiteX16" fmla="*/ 426720 w 2895600"/>
              <a:gd name="connsiteY16" fmla="*/ 685800 h 2016782"/>
              <a:gd name="connsiteX17" fmla="*/ 1112520 w 2895600"/>
              <a:gd name="connsiteY17" fmla="*/ 0 h 201678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895600" h="2016782">
                <a:moveTo>
                  <a:pt x="1112520" y="0"/>
                </a:moveTo>
                <a:cubicBezTo>
                  <a:pt x="1435175" y="0"/>
                  <a:pt x="1705787" y="222820"/>
                  <a:pt x="1776897" y="523460"/>
                </a:cubicBezTo>
                <a:cubicBezTo>
                  <a:pt x="1830330" y="473455"/>
                  <a:pt x="1902261" y="443446"/>
                  <a:pt x="1981200" y="443446"/>
                </a:cubicBezTo>
                <a:cubicBezTo>
                  <a:pt x="2141537" y="443446"/>
                  <a:pt x="2272959" y="567249"/>
                  <a:pt x="2283615" y="724590"/>
                </a:cubicBezTo>
                <a:cubicBezTo>
                  <a:pt x="2337590" y="699394"/>
                  <a:pt x="2397838" y="685800"/>
                  <a:pt x="2461260" y="685800"/>
                </a:cubicBezTo>
                <a:cubicBezTo>
                  <a:pt x="2701139" y="685800"/>
                  <a:pt x="2895600" y="880261"/>
                  <a:pt x="2895600" y="1120140"/>
                </a:cubicBezTo>
                <a:cubicBezTo>
                  <a:pt x="2895600" y="1271517"/>
                  <a:pt x="2818161" y="1404807"/>
                  <a:pt x="2698117" y="1478280"/>
                </a:cubicBezTo>
                <a:cubicBezTo>
                  <a:pt x="2458910" y="1537585"/>
                  <a:pt x="2394049" y="1380358"/>
                  <a:pt x="2274446" y="1443080"/>
                </a:cubicBezTo>
                <a:cubicBezTo>
                  <a:pt x="2154843" y="1505802"/>
                  <a:pt x="2151967" y="1888906"/>
                  <a:pt x="1980496" y="1854611"/>
                </a:cubicBezTo>
                <a:cubicBezTo>
                  <a:pt x="1772281" y="1858285"/>
                  <a:pt x="1627756" y="1721107"/>
                  <a:pt x="1458734" y="1685588"/>
                </a:cubicBezTo>
                <a:cubicBezTo>
                  <a:pt x="1265216" y="1766425"/>
                  <a:pt x="1017807" y="2029757"/>
                  <a:pt x="878180" y="2016284"/>
                </a:cubicBezTo>
                <a:cubicBezTo>
                  <a:pt x="738553" y="2002811"/>
                  <a:pt x="756615" y="1679722"/>
                  <a:pt x="620974" y="1604752"/>
                </a:cubicBezTo>
                <a:cubicBezTo>
                  <a:pt x="473085" y="1609394"/>
                  <a:pt x="222944" y="1512917"/>
                  <a:pt x="64333" y="1478280"/>
                </a:cubicBezTo>
                <a:cubicBezTo>
                  <a:pt x="23189" y="1414624"/>
                  <a:pt x="0" y="1338670"/>
                  <a:pt x="0" y="1257300"/>
                </a:cubicBezTo>
                <a:cubicBezTo>
                  <a:pt x="0" y="1025837"/>
                  <a:pt x="187637" y="838200"/>
                  <a:pt x="419100" y="838200"/>
                </a:cubicBezTo>
                <a:lnTo>
                  <a:pt x="445895" y="840901"/>
                </a:lnTo>
                <a:cubicBezTo>
                  <a:pt x="432838" y="791300"/>
                  <a:pt x="426720" y="739265"/>
                  <a:pt x="426720" y="685800"/>
                </a:cubicBezTo>
                <a:cubicBezTo>
                  <a:pt x="426720" y="307043"/>
                  <a:pt x="733763" y="0"/>
                  <a:pt x="1112520" y="0"/>
                </a:cubicBezTo>
                <a:close/>
              </a:path>
            </a:pathLst>
          </a:custGeom>
          <a:solidFill>
            <a:schemeClr val="bg2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48562" bIns="91427" rtlCol="0" anchor="ctr"/>
          <a:lstStyle/>
          <a:p>
            <a:pPr algn="ctr"/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12" name="Oval 15"/>
          <p:cNvSpPr/>
          <p:nvPr userDrawn="1"/>
        </p:nvSpPr>
        <p:spPr>
          <a:xfrm>
            <a:off x="8067051" y="4699001"/>
            <a:ext cx="4124950" cy="2159000"/>
          </a:xfrm>
          <a:custGeom>
            <a:rect l="l" t="t" r="r" b="b"/>
            <a:pathLst>
              <a:path w="2895600" h="1478280">
                <a:moveTo>
                  <a:pt x="1112520" y="0"/>
                </a:moveTo>
                <a:cubicBezTo>
                  <a:pt x="1435175" y="0"/>
                  <a:pt x="1705787" y="222820"/>
                  <a:pt x="1776897" y="523460"/>
                </a:cubicBezTo>
                <a:cubicBezTo>
                  <a:pt x="1830330" y="473455"/>
                  <a:pt x="1902261" y="443446"/>
                  <a:pt x="1981200" y="443446"/>
                </a:cubicBezTo>
                <a:cubicBezTo>
                  <a:pt x="2141537" y="443446"/>
                  <a:pt x="2272959" y="567249"/>
                  <a:pt x="2283615" y="724590"/>
                </a:cubicBezTo>
                <a:cubicBezTo>
                  <a:pt x="2337590" y="699394"/>
                  <a:pt x="2397838" y="685800"/>
                  <a:pt x="2461260" y="685800"/>
                </a:cubicBezTo>
                <a:cubicBezTo>
                  <a:pt x="2701139" y="685800"/>
                  <a:pt x="2895600" y="880261"/>
                  <a:pt x="2895600" y="1120140"/>
                </a:cubicBezTo>
                <a:cubicBezTo>
                  <a:pt x="2895600" y="1271517"/>
                  <a:pt x="2818161" y="1404807"/>
                  <a:pt x="2698117" y="1478280"/>
                </a:cubicBezTo>
                <a:lnTo>
                  <a:pt x="64333" y="1478280"/>
                </a:lnTo>
                <a:cubicBezTo>
                  <a:pt x="23189" y="1414624"/>
                  <a:pt x="0" y="1338670"/>
                  <a:pt x="0" y="1257300"/>
                </a:cubicBezTo>
                <a:cubicBezTo>
                  <a:pt x="0" y="1025837"/>
                  <a:pt x="187637" y="838200"/>
                  <a:pt x="419100" y="838200"/>
                </a:cubicBezTo>
                <a:lnTo>
                  <a:pt x="445895" y="840901"/>
                </a:lnTo>
                <a:cubicBezTo>
                  <a:pt x="432838" y="791300"/>
                  <a:pt x="426720" y="739265"/>
                  <a:pt x="426720" y="685800"/>
                </a:cubicBezTo>
                <a:cubicBezTo>
                  <a:pt x="426720" y="307043"/>
                  <a:pt x="733763" y="0"/>
                  <a:pt x="1112520" y="0"/>
                </a:cubicBezTo>
                <a:close/>
              </a:path>
            </a:pathLst>
          </a:custGeom>
          <a:solidFill>
            <a:schemeClr val="bg2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48562" bIns="91427" rtlCol="0" anchor="ctr"/>
          <a:lstStyle/>
          <a:p>
            <a:pPr algn="ctr"/>
            <a:endParaRPr lang="en-US" sz="1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val="4024902710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EC532-050E-4A33-A28B-21717A782A77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  <p:extLst>
      <p:ext uri="{BB962C8B-B14F-4D97-AF65-F5344CB8AC3E}">
        <p14:creationId val="2688583816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4FB6E-327E-47FC-81CE-1B6A37B039A4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  <p:extLst>
      <p:ext uri="{BB962C8B-B14F-4D97-AF65-F5344CB8AC3E}">
        <p14:creationId val="173012473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D5D2B-392F-42A8-A446-2D80C114FBC0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  <p:extLst>
      <p:ext uri="{BB962C8B-B14F-4D97-AF65-F5344CB8AC3E}">
        <p14:creationId val="129349922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C9212-0C7C-4A93-A109-DE8FC9F27E0E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  <p:extLst>
      <p:ext uri="{BB962C8B-B14F-4D97-AF65-F5344CB8AC3E}">
        <p14:creationId val="2840688036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BA6AF-A09D-45F8-A016-8F8C6C34EA8B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  <p:extLst>
      <p:ext uri="{BB962C8B-B14F-4D97-AF65-F5344CB8AC3E}">
        <p14:creationId val="2604384247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D717B-590C-42CC-A9BA-ABB80DAFC902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  <p:extLst>
      <p:ext uri="{BB962C8B-B14F-4D97-AF65-F5344CB8AC3E}">
        <p14:creationId val="4238146603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9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D0F70D-59E7-40B5-A1A2-CC96C214C48C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  <p:extLst>
      <p:ext uri="{BB962C8B-B14F-4D97-AF65-F5344CB8AC3E}">
        <p14:creationId val="165475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919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12" Target="../media/image11.png" Type="http://schemas.openxmlformats.org/officeDocument/2006/relationships/image"/><Relationship Id="rId13" Target="../media/image12.png" Type="http://schemas.openxmlformats.org/officeDocument/2006/relationships/image"/><Relationship Id="rId14" Target="../media/image13.png" Type="http://schemas.openxmlformats.org/officeDocument/2006/relationships/image"/><Relationship Id="rId15" Target="../media/image14.png" Type="http://schemas.openxmlformats.org/officeDocument/2006/relationships/image"/><Relationship Id="rId16" Target="../media/image15.png" Type="http://schemas.openxmlformats.org/officeDocument/2006/relationships/image"/><Relationship Id="rId17" Target="../media/image16.png" Type="http://schemas.openxmlformats.org/officeDocument/2006/relationships/image"/><Relationship Id="rId18" Target="../media/image17.png" Type="http://schemas.openxmlformats.org/officeDocument/2006/relationships/image"/><Relationship Id="rId2" Target="../notesSlides/notesSlide1.xml" Type="http://schemas.openxmlformats.org/officeDocument/2006/relationships/notesSlid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26.png" Type="http://schemas.openxmlformats.org/officeDocument/2006/relationships/image"/><Relationship Id="rId11" Target="../media/image27.png" Type="http://schemas.openxmlformats.org/officeDocument/2006/relationships/image"/><Relationship Id="rId12" Target="../media/image28.png" Type="http://schemas.openxmlformats.org/officeDocument/2006/relationships/image"/><Relationship Id="rId13" Target="../media/image29.png" Type="http://schemas.openxmlformats.org/officeDocument/2006/relationships/image"/><Relationship Id="rId14" Target="../media/image30.png" Type="http://schemas.openxmlformats.org/officeDocument/2006/relationships/image"/><Relationship Id="rId15" Target="../media/image31.png" Type="http://schemas.openxmlformats.org/officeDocument/2006/relationships/image"/><Relationship Id="rId16" Target="../media/image32.png" Type="http://schemas.openxmlformats.org/officeDocument/2006/relationships/image"/><Relationship Id="rId17" Target="../media/image41.png" Type="http://schemas.openxmlformats.org/officeDocument/2006/relationships/image"/><Relationship Id="rId18" Target="../media/image42.png" Type="http://schemas.openxmlformats.org/officeDocument/2006/relationships/image"/><Relationship Id="rId19" Target="../media/image43.png" Type="http://schemas.openxmlformats.org/officeDocument/2006/relationships/image"/><Relationship Id="rId2" Target="../media/image18.png" Type="http://schemas.openxmlformats.org/officeDocument/2006/relationships/image"/><Relationship Id="rId3" Target="../media/image19.png" Type="http://schemas.openxmlformats.org/officeDocument/2006/relationships/image"/><Relationship Id="rId4" Target="../media/image20.png" Type="http://schemas.openxmlformats.org/officeDocument/2006/relationships/image"/><Relationship Id="rId5" Target="../media/image21.png" Type="http://schemas.openxmlformats.org/officeDocument/2006/relationships/image"/><Relationship Id="rId6" Target="../media/image22.png" Type="http://schemas.openxmlformats.org/officeDocument/2006/relationships/image"/><Relationship Id="rId7" Target="../media/image23.png" Type="http://schemas.openxmlformats.org/officeDocument/2006/relationships/image"/><Relationship Id="rId8" Target="../media/image24.png" Type="http://schemas.openxmlformats.org/officeDocument/2006/relationships/image"/><Relationship Id="rId9" Target="../media/image25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26.png" Type="http://schemas.openxmlformats.org/officeDocument/2006/relationships/image"/><Relationship Id="rId11" Target="../media/image27.png" Type="http://schemas.openxmlformats.org/officeDocument/2006/relationships/image"/><Relationship Id="rId12" Target="../media/image28.png" Type="http://schemas.openxmlformats.org/officeDocument/2006/relationships/image"/><Relationship Id="rId13" Target="../media/image29.png" Type="http://schemas.openxmlformats.org/officeDocument/2006/relationships/image"/><Relationship Id="rId14" Target="../media/image30.png" Type="http://schemas.openxmlformats.org/officeDocument/2006/relationships/image"/><Relationship Id="rId15" Target="../media/image31.png" Type="http://schemas.openxmlformats.org/officeDocument/2006/relationships/image"/><Relationship Id="rId16" Target="../media/image32.png" Type="http://schemas.openxmlformats.org/officeDocument/2006/relationships/image"/><Relationship Id="rId2" Target="../media/image18.png" Type="http://schemas.openxmlformats.org/officeDocument/2006/relationships/image"/><Relationship Id="rId3" Target="../media/image19.png" Type="http://schemas.openxmlformats.org/officeDocument/2006/relationships/image"/><Relationship Id="rId4" Target="../media/image20.png" Type="http://schemas.openxmlformats.org/officeDocument/2006/relationships/image"/><Relationship Id="rId5" Target="../media/image21.png" Type="http://schemas.openxmlformats.org/officeDocument/2006/relationships/image"/><Relationship Id="rId6" Target="../media/image22.png" Type="http://schemas.openxmlformats.org/officeDocument/2006/relationships/image"/><Relationship Id="rId7" Target="../media/image23.png" Type="http://schemas.openxmlformats.org/officeDocument/2006/relationships/image"/><Relationship Id="rId8" Target="../media/image24.png" Type="http://schemas.openxmlformats.org/officeDocument/2006/relationships/image"/><Relationship Id="rId9" Target="../media/image25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26.png" Type="http://schemas.openxmlformats.org/officeDocument/2006/relationships/image"/><Relationship Id="rId11" Target="../media/image27.png" Type="http://schemas.openxmlformats.org/officeDocument/2006/relationships/image"/><Relationship Id="rId12" Target="../media/image28.png" Type="http://schemas.openxmlformats.org/officeDocument/2006/relationships/image"/><Relationship Id="rId13" Target="../media/image29.png" Type="http://schemas.openxmlformats.org/officeDocument/2006/relationships/image"/><Relationship Id="rId14" Target="../media/image30.png" Type="http://schemas.openxmlformats.org/officeDocument/2006/relationships/image"/><Relationship Id="rId15" Target="../media/image31.png" Type="http://schemas.openxmlformats.org/officeDocument/2006/relationships/image"/><Relationship Id="rId16" Target="../media/image32.png" Type="http://schemas.openxmlformats.org/officeDocument/2006/relationships/image"/><Relationship Id="rId17" Target="../media/image44.png" Type="http://schemas.openxmlformats.org/officeDocument/2006/relationships/image"/><Relationship Id="rId18" Target="../media/image45.png" Type="http://schemas.openxmlformats.org/officeDocument/2006/relationships/image"/><Relationship Id="rId19" Target="../media/image46.png" Type="http://schemas.openxmlformats.org/officeDocument/2006/relationships/image"/><Relationship Id="rId2" Target="../media/image18.png" Type="http://schemas.openxmlformats.org/officeDocument/2006/relationships/image"/><Relationship Id="rId3" Target="../media/image19.png" Type="http://schemas.openxmlformats.org/officeDocument/2006/relationships/image"/><Relationship Id="rId4" Target="../media/image20.png" Type="http://schemas.openxmlformats.org/officeDocument/2006/relationships/image"/><Relationship Id="rId5" Target="../media/image21.png" Type="http://schemas.openxmlformats.org/officeDocument/2006/relationships/image"/><Relationship Id="rId6" Target="../media/image22.png" Type="http://schemas.openxmlformats.org/officeDocument/2006/relationships/image"/><Relationship Id="rId7" Target="../media/image23.png" Type="http://schemas.openxmlformats.org/officeDocument/2006/relationships/image"/><Relationship Id="rId8" Target="../media/image24.png" Type="http://schemas.openxmlformats.org/officeDocument/2006/relationships/image"/><Relationship Id="rId9" Target="../media/image25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26.png" Type="http://schemas.openxmlformats.org/officeDocument/2006/relationships/image"/><Relationship Id="rId11" Target="../media/image27.png" Type="http://schemas.openxmlformats.org/officeDocument/2006/relationships/image"/><Relationship Id="rId12" Target="../media/image28.png" Type="http://schemas.openxmlformats.org/officeDocument/2006/relationships/image"/><Relationship Id="rId13" Target="../media/image29.png" Type="http://schemas.openxmlformats.org/officeDocument/2006/relationships/image"/><Relationship Id="rId14" Target="../media/image30.png" Type="http://schemas.openxmlformats.org/officeDocument/2006/relationships/image"/><Relationship Id="rId15" Target="../media/image31.png" Type="http://schemas.openxmlformats.org/officeDocument/2006/relationships/image"/><Relationship Id="rId16" Target="../media/image32.png" Type="http://schemas.openxmlformats.org/officeDocument/2006/relationships/image"/><Relationship Id="rId17" Target="../media/image47.png" Type="http://schemas.openxmlformats.org/officeDocument/2006/relationships/image"/><Relationship Id="rId18" Target="../media/image48.png" Type="http://schemas.openxmlformats.org/officeDocument/2006/relationships/image"/><Relationship Id="rId19" Target="../media/image49.png" Type="http://schemas.openxmlformats.org/officeDocument/2006/relationships/image"/><Relationship Id="rId2" Target="../media/image18.png" Type="http://schemas.openxmlformats.org/officeDocument/2006/relationships/image"/><Relationship Id="rId3" Target="../media/image19.png" Type="http://schemas.openxmlformats.org/officeDocument/2006/relationships/image"/><Relationship Id="rId4" Target="../media/image20.png" Type="http://schemas.openxmlformats.org/officeDocument/2006/relationships/image"/><Relationship Id="rId5" Target="../media/image21.png" Type="http://schemas.openxmlformats.org/officeDocument/2006/relationships/image"/><Relationship Id="rId6" Target="../media/image22.png" Type="http://schemas.openxmlformats.org/officeDocument/2006/relationships/image"/><Relationship Id="rId7" Target="../media/image23.png" Type="http://schemas.openxmlformats.org/officeDocument/2006/relationships/image"/><Relationship Id="rId8" Target="../media/image24.png" Type="http://schemas.openxmlformats.org/officeDocument/2006/relationships/image"/><Relationship Id="rId9" Target="../media/image25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50.png" Type="http://schemas.openxmlformats.org/officeDocument/2006/relationships/image"/><Relationship Id="rId3" Target="../media/image17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10" Target="../media/image26.png" Type="http://schemas.openxmlformats.org/officeDocument/2006/relationships/image"/><Relationship Id="rId11" Target="../media/image27.png" Type="http://schemas.openxmlformats.org/officeDocument/2006/relationships/image"/><Relationship Id="rId12" Target="../media/image28.png" Type="http://schemas.openxmlformats.org/officeDocument/2006/relationships/image"/><Relationship Id="rId13" Target="../media/image29.png" Type="http://schemas.openxmlformats.org/officeDocument/2006/relationships/image"/><Relationship Id="rId14" Target="../media/image30.png" Type="http://schemas.openxmlformats.org/officeDocument/2006/relationships/image"/><Relationship Id="rId15" Target="../media/image31.png" Type="http://schemas.openxmlformats.org/officeDocument/2006/relationships/image"/><Relationship Id="rId16" Target="../media/image32.png" Type="http://schemas.openxmlformats.org/officeDocument/2006/relationships/image"/><Relationship Id="rId2" Target="../media/image18.png" Type="http://schemas.openxmlformats.org/officeDocument/2006/relationships/image"/><Relationship Id="rId3" Target="../media/image19.png" Type="http://schemas.openxmlformats.org/officeDocument/2006/relationships/image"/><Relationship Id="rId4" Target="../media/image20.png" Type="http://schemas.openxmlformats.org/officeDocument/2006/relationships/image"/><Relationship Id="rId5" Target="../media/image21.png" Type="http://schemas.openxmlformats.org/officeDocument/2006/relationships/image"/><Relationship Id="rId6" Target="../media/image22.png" Type="http://schemas.openxmlformats.org/officeDocument/2006/relationships/image"/><Relationship Id="rId7" Target="../media/image23.png" Type="http://schemas.openxmlformats.org/officeDocument/2006/relationships/image"/><Relationship Id="rId8" Target="../media/image24.png" Type="http://schemas.openxmlformats.org/officeDocument/2006/relationships/image"/><Relationship Id="rId9" Target="../media/image2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25.png" Type="http://schemas.openxmlformats.org/officeDocument/2006/relationships/image"/><Relationship Id="rId11" Target="../media/image26.png" Type="http://schemas.openxmlformats.org/officeDocument/2006/relationships/image"/><Relationship Id="rId12" Target="../media/image27.png" Type="http://schemas.openxmlformats.org/officeDocument/2006/relationships/image"/><Relationship Id="rId13" Target="../media/image28.png" Type="http://schemas.openxmlformats.org/officeDocument/2006/relationships/image"/><Relationship Id="rId14" Target="../media/image29.png" Type="http://schemas.openxmlformats.org/officeDocument/2006/relationships/image"/><Relationship Id="rId15" Target="../media/image30.png" Type="http://schemas.openxmlformats.org/officeDocument/2006/relationships/image"/><Relationship Id="rId16" Target="../media/image31.png" Type="http://schemas.openxmlformats.org/officeDocument/2006/relationships/image"/><Relationship Id="rId17" Target="../media/image32.png" Type="http://schemas.openxmlformats.org/officeDocument/2006/relationships/image"/><Relationship Id="rId2" Target="../media/image33.jpeg" Type="http://schemas.openxmlformats.org/officeDocument/2006/relationships/image"/><Relationship Id="rId3" Target="../media/image18.png" Type="http://schemas.openxmlformats.org/officeDocument/2006/relationships/image"/><Relationship Id="rId4" Target="../media/image19.png" Type="http://schemas.openxmlformats.org/officeDocument/2006/relationships/image"/><Relationship Id="rId5" Target="../media/image20.png" Type="http://schemas.openxmlformats.org/officeDocument/2006/relationships/image"/><Relationship Id="rId6" Target="../media/image21.png" Type="http://schemas.openxmlformats.org/officeDocument/2006/relationships/image"/><Relationship Id="rId7" Target="../media/image22.png" Type="http://schemas.openxmlformats.org/officeDocument/2006/relationships/image"/><Relationship Id="rId8" Target="../media/image23.png" Type="http://schemas.openxmlformats.org/officeDocument/2006/relationships/image"/><Relationship Id="rId9" Target="../media/image24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26.png" Type="http://schemas.openxmlformats.org/officeDocument/2006/relationships/image"/><Relationship Id="rId11" Target="../media/image27.png" Type="http://schemas.openxmlformats.org/officeDocument/2006/relationships/image"/><Relationship Id="rId12" Target="../media/image28.png" Type="http://schemas.openxmlformats.org/officeDocument/2006/relationships/image"/><Relationship Id="rId13" Target="../media/image29.png" Type="http://schemas.openxmlformats.org/officeDocument/2006/relationships/image"/><Relationship Id="rId14" Target="../media/image30.png" Type="http://schemas.openxmlformats.org/officeDocument/2006/relationships/image"/><Relationship Id="rId15" Target="../media/image31.png" Type="http://schemas.openxmlformats.org/officeDocument/2006/relationships/image"/><Relationship Id="rId16" Target="../media/image32.png" Type="http://schemas.openxmlformats.org/officeDocument/2006/relationships/image"/><Relationship Id="rId2" Target="../media/image18.png" Type="http://schemas.openxmlformats.org/officeDocument/2006/relationships/image"/><Relationship Id="rId3" Target="../media/image19.png" Type="http://schemas.openxmlformats.org/officeDocument/2006/relationships/image"/><Relationship Id="rId4" Target="../media/image20.png" Type="http://schemas.openxmlformats.org/officeDocument/2006/relationships/image"/><Relationship Id="rId5" Target="../media/image21.png" Type="http://schemas.openxmlformats.org/officeDocument/2006/relationships/image"/><Relationship Id="rId6" Target="../media/image22.png" Type="http://schemas.openxmlformats.org/officeDocument/2006/relationships/image"/><Relationship Id="rId7" Target="../media/image23.png" Type="http://schemas.openxmlformats.org/officeDocument/2006/relationships/image"/><Relationship Id="rId8" Target="../media/image24.png" Type="http://schemas.openxmlformats.org/officeDocument/2006/relationships/image"/><Relationship Id="rId9" Target="../media/image25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23.png" Type="http://schemas.openxmlformats.org/officeDocument/2006/relationships/image"/><Relationship Id="rId11" Target="../media/image24.png" Type="http://schemas.openxmlformats.org/officeDocument/2006/relationships/image"/><Relationship Id="rId12" Target="../media/image25.png" Type="http://schemas.openxmlformats.org/officeDocument/2006/relationships/image"/><Relationship Id="rId13" Target="../media/image26.png" Type="http://schemas.openxmlformats.org/officeDocument/2006/relationships/image"/><Relationship Id="rId14" Target="../media/image27.png" Type="http://schemas.openxmlformats.org/officeDocument/2006/relationships/image"/><Relationship Id="rId15" Target="../media/image28.png" Type="http://schemas.openxmlformats.org/officeDocument/2006/relationships/image"/><Relationship Id="rId16" Target="../media/image29.png" Type="http://schemas.openxmlformats.org/officeDocument/2006/relationships/image"/><Relationship Id="rId17" Target="../media/image30.png" Type="http://schemas.openxmlformats.org/officeDocument/2006/relationships/image"/><Relationship Id="rId18" Target="../media/image31.png" Type="http://schemas.openxmlformats.org/officeDocument/2006/relationships/image"/><Relationship Id="rId19" Target="../media/image32.png" Type="http://schemas.openxmlformats.org/officeDocument/2006/relationships/image"/><Relationship Id="rId2" Target="../media/image34.jpeg" Type="http://schemas.openxmlformats.org/officeDocument/2006/relationships/image"/><Relationship Id="rId3" Target="../media/image35.jpeg" Type="http://schemas.openxmlformats.org/officeDocument/2006/relationships/image"/><Relationship Id="rId4" Target="../media/image36.jpeg" Type="http://schemas.openxmlformats.org/officeDocument/2006/relationships/image"/><Relationship Id="rId5" Target="../media/image18.png" Type="http://schemas.openxmlformats.org/officeDocument/2006/relationships/image"/><Relationship Id="rId6" Target="../media/image19.png" Type="http://schemas.openxmlformats.org/officeDocument/2006/relationships/image"/><Relationship Id="rId7" Target="../media/image20.png" Type="http://schemas.openxmlformats.org/officeDocument/2006/relationships/image"/><Relationship Id="rId8" Target="../media/image21.png" Type="http://schemas.openxmlformats.org/officeDocument/2006/relationships/image"/><Relationship Id="rId9" Target="../media/image22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25.png" Type="http://schemas.openxmlformats.org/officeDocument/2006/relationships/image"/><Relationship Id="rId11" Target="../media/image26.png" Type="http://schemas.openxmlformats.org/officeDocument/2006/relationships/image"/><Relationship Id="rId12" Target="../media/image27.png" Type="http://schemas.openxmlformats.org/officeDocument/2006/relationships/image"/><Relationship Id="rId13" Target="../media/image28.png" Type="http://schemas.openxmlformats.org/officeDocument/2006/relationships/image"/><Relationship Id="rId14" Target="../media/image29.png" Type="http://schemas.openxmlformats.org/officeDocument/2006/relationships/image"/><Relationship Id="rId15" Target="../media/image30.png" Type="http://schemas.openxmlformats.org/officeDocument/2006/relationships/image"/><Relationship Id="rId16" Target="../media/image31.png" Type="http://schemas.openxmlformats.org/officeDocument/2006/relationships/image"/><Relationship Id="rId17" Target="../media/image32.png" Type="http://schemas.openxmlformats.org/officeDocument/2006/relationships/image"/><Relationship Id="rId18" Target="../media/image37.png" Type="http://schemas.openxmlformats.org/officeDocument/2006/relationships/image"/><Relationship Id="rId19" Target="../media/image38.png" Type="http://schemas.openxmlformats.org/officeDocument/2006/relationships/image"/><Relationship Id="rId2" Target="../notesSlides/notesSlide2.xml" Type="http://schemas.openxmlformats.org/officeDocument/2006/relationships/notesSlide"/><Relationship Id="rId20" Target="../media/image39.png" Type="http://schemas.openxmlformats.org/officeDocument/2006/relationships/image"/><Relationship Id="rId21" Target="../media/image40.png" Type="http://schemas.openxmlformats.org/officeDocument/2006/relationships/image"/><Relationship Id="rId3" Target="../media/image18.png" Type="http://schemas.openxmlformats.org/officeDocument/2006/relationships/image"/><Relationship Id="rId4" Target="../media/image19.png" Type="http://schemas.openxmlformats.org/officeDocument/2006/relationships/image"/><Relationship Id="rId5" Target="../media/image20.png" Type="http://schemas.openxmlformats.org/officeDocument/2006/relationships/image"/><Relationship Id="rId6" Target="../media/image21.png" Type="http://schemas.openxmlformats.org/officeDocument/2006/relationships/image"/><Relationship Id="rId7" Target="../media/image22.png" Type="http://schemas.openxmlformats.org/officeDocument/2006/relationships/image"/><Relationship Id="rId8" Target="../media/image23.png" Type="http://schemas.openxmlformats.org/officeDocument/2006/relationships/image"/><Relationship Id="rId9" Target="../media/image24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26.png" Type="http://schemas.openxmlformats.org/officeDocument/2006/relationships/image"/><Relationship Id="rId11" Target="../media/image27.png" Type="http://schemas.openxmlformats.org/officeDocument/2006/relationships/image"/><Relationship Id="rId12" Target="../media/image28.png" Type="http://schemas.openxmlformats.org/officeDocument/2006/relationships/image"/><Relationship Id="rId13" Target="../media/image29.png" Type="http://schemas.openxmlformats.org/officeDocument/2006/relationships/image"/><Relationship Id="rId14" Target="../media/image30.png" Type="http://schemas.openxmlformats.org/officeDocument/2006/relationships/image"/><Relationship Id="rId15" Target="../media/image31.png" Type="http://schemas.openxmlformats.org/officeDocument/2006/relationships/image"/><Relationship Id="rId16" Target="../media/image32.png" Type="http://schemas.openxmlformats.org/officeDocument/2006/relationships/image"/><Relationship Id="rId17" Target="../diagrams/drawing1.xml" Type="http://schemas.microsoft.com/office/2007/relationships/diagramDrawing"/><Relationship Id="rId18" Target="../diagrams/data1.xml" Type="http://schemas.openxmlformats.org/officeDocument/2006/relationships/diagramData"/><Relationship Id="rId19" Target="../diagrams/layout1.xml" Type="http://schemas.openxmlformats.org/officeDocument/2006/relationships/diagramLayout"/><Relationship Id="rId2" Target="../media/image18.png" Type="http://schemas.openxmlformats.org/officeDocument/2006/relationships/image"/><Relationship Id="rId20" Target="../diagrams/quickStyle1.xml" Type="http://schemas.openxmlformats.org/officeDocument/2006/relationships/diagramQuickStyle"/><Relationship Id="rId21" Target="../diagrams/colors1.xml" Type="http://schemas.openxmlformats.org/officeDocument/2006/relationships/diagramColors"/><Relationship Id="rId3" Target="../media/image19.png" Type="http://schemas.openxmlformats.org/officeDocument/2006/relationships/image"/><Relationship Id="rId4" Target="../media/image20.png" Type="http://schemas.openxmlformats.org/officeDocument/2006/relationships/image"/><Relationship Id="rId5" Target="../media/image21.png" Type="http://schemas.openxmlformats.org/officeDocument/2006/relationships/image"/><Relationship Id="rId6" Target="../media/image22.png" Type="http://schemas.openxmlformats.org/officeDocument/2006/relationships/image"/><Relationship Id="rId7" Target="../media/image23.png" Type="http://schemas.openxmlformats.org/officeDocument/2006/relationships/image"/><Relationship Id="rId8" Target="../media/image24.png" Type="http://schemas.openxmlformats.org/officeDocument/2006/relationships/image"/><Relationship Id="rId9" Target="../media/image25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26.png" Type="http://schemas.openxmlformats.org/officeDocument/2006/relationships/image"/><Relationship Id="rId11" Target="../media/image27.png" Type="http://schemas.openxmlformats.org/officeDocument/2006/relationships/image"/><Relationship Id="rId12" Target="../media/image28.png" Type="http://schemas.openxmlformats.org/officeDocument/2006/relationships/image"/><Relationship Id="rId13" Target="../media/image29.png" Type="http://schemas.openxmlformats.org/officeDocument/2006/relationships/image"/><Relationship Id="rId14" Target="../media/image30.png" Type="http://schemas.openxmlformats.org/officeDocument/2006/relationships/image"/><Relationship Id="rId15" Target="../media/image31.png" Type="http://schemas.openxmlformats.org/officeDocument/2006/relationships/image"/><Relationship Id="rId16" Target="../media/image32.png" Type="http://schemas.openxmlformats.org/officeDocument/2006/relationships/image"/><Relationship Id="rId17" Target="../diagrams/drawing2.xml" Type="http://schemas.microsoft.com/office/2007/relationships/diagramDrawing"/><Relationship Id="rId18" Target="../diagrams/data2.xml" Type="http://schemas.openxmlformats.org/officeDocument/2006/relationships/diagramData"/><Relationship Id="rId19" Target="../diagrams/layout2.xml" Type="http://schemas.openxmlformats.org/officeDocument/2006/relationships/diagramLayout"/><Relationship Id="rId2" Target="../media/image18.png" Type="http://schemas.openxmlformats.org/officeDocument/2006/relationships/image"/><Relationship Id="rId20" Target="../diagrams/quickStyle2.xml" Type="http://schemas.openxmlformats.org/officeDocument/2006/relationships/diagramQuickStyle"/><Relationship Id="rId21" Target="../diagrams/colors2.xml" Type="http://schemas.openxmlformats.org/officeDocument/2006/relationships/diagramColors"/><Relationship Id="rId3" Target="../media/image19.png" Type="http://schemas.openxmlformats.org/officeDocument/2006/relationships/image"/><Relationship Id="rId4" Target="../media/image20.png" Type="http://schemas.openxmlformats.org/officeDocument/2006/relationships/image"/><Relationship Id="rId5" Target="../media/image21.png" Type="http://schemas.openxmlformats.org/officeDocument/2006/relationships/image"/><Relationship Id="rId6" Target="../media/image22.png" Type="http://schemas.openxmlformats.org/officeDocument/2006/relationships/image"/><Relationship Id="rId7" Target="../media/image23.png" Type="http://schemas.openxmlformats.org/officeDocument/2006/relationships/image"/><Relationship Id="rId8" Target="../media/image24.png" Type="http://schemas.openxmlformats.org/officeDocument/2006/relationships/image"/><Relationship Id="rId9" Target="../media/image25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26.png" Type="http://schemas.openxmlformats.org/officeDocument/2006/relationships/image"/><Relationship Id="rId11" Target="../media/image27.png" Type="http://schemas.openxmlformats.org/officeDocument/2006/relationships/image"/><Relationship Id="rId12" Target="../media/image28.png" Type="http://schemas.openxmlformats.org/officeDocument/2006/relationships/image"/><Relationship Id="rId13" Target="../media/image29.png" Type="http://schemas.openxmlformats.org/officeDocument/2006/relationships/image"/><Relationship Id="rId14" Target="../media/image30.png" Type="http://schemas.openxmlformats.org/officeDocument/2006/relationships/image"/><Relationship Id="rId15" Target="../media/image31.png" Type="http://schemas.openxmlformats.org/officeDocument/2006/relationships/image"/><Relationship Id="rId16" Target="../media/image32.png" Type="http://schemas.openxmlformats.org/officeDocument/2006/relationships/image"/><Relationship Id="rId2" Target="../media/image18.png" Type="http://schemas.openxmlformats.org/officeDocument/2006/relationships/image"/><Relationship Id="rId3" Target="../media/image19.png" Type="http://schemas.openxmlformats.org/officeDocument/2006/relationships/image"/><Relationship Id="rId4" Target="../media/image20.png" Type="http://schemas.openxmlformats.org/officeDocument/2006/relationships/image"/><Relationship Id="rId5" Target="../media/image21.png" Type="http://schemas.openxmlformats.org/officeDocument/2006/relationships/image"/><Relationship Id="rId6" Target="../media/image22.png" Type="http://schemas.openxmlformats.org/officeDocument/2006/relationships/image"/><Relationship Id="rId7" Target="../media/image23.png" Type="http://schemas.openxmlformats.org/officeDocument/2006/relationships/image"/><Relationship Id="rId8" Target="../media/image24.png" Type="http://schemas.openxmlformats.org/officeDocument/2006/relationships/image"/><Relationship Id="rId9" Target="../media/image25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423739" y="3447438"/>
            <a:ext cx="1344523" cy="1547613"/>
          </a:xfrm>
          <a:prstGeom prst="rect">
            <a:avLst/>
          </a:prstGeom>
        </p:spPr>
      </p:pic>
      <p:sp>
        <p:nvSpPr>
          <p:cNvPr id="68" name="任意多边形 67"/>
          <p:cNvSpPr/>
          <p:nvPr/>
        </p:nvSpPr>
        <p:spPr>
          <a:xfrm>
            <a:off x="0" y="4659317"/>
            <a:ext cx="12192000" cy="1552201"/>
          </a:xfrm>
          <a:custGeom>
            <a:gdLst>
              <a:gd fmla="*/ 0 w 12192000" name="connsiteX0"/>
              <a:gd fmla="*/ 0 h 2711003" name="connsiteY0"/>
              <a:gd fmla="*/ 12192000 w 12192000" name="connsiteX1"/>
              <a:gd fmla="*/ 0 h 2711003" name="connsiteY1"/>
              <a:gd fmla="*/ 12192000 w 12192000" name="connsiteX2"/>
              <a:gd fmla="*/ 2711003 h 2711003" name="connsiteY2"/>
              <a:gd fmla="*/ 0 w 12192000" name="connsiteX3"/>
              <a:gd fmla="*/ 2711003 h 2711003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2711003" w="12192000">
                <a:moveTo>
                  <a:pt x="0" y="0"/>
                </a:moveTo>
                <a:lnTo>
                  <a:pt x="12192000" y="0"/>
                </a:lnTo>
                <a:lnTo>
                  <a:pt x="12192000" y="2711003"/>
                </a:lnTo>
                <a:lnTo>
                  <a:pt x="0" y="2711003"/>
                </a:lnTo>
                <a:close/>
              </a:path>
            </a:pathLst>
          </a:custGeom>
          <a:solidFill>
            <a:srgbClr val="31B5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 sz="1801"/>
          </a:p>
        </p:txBody>
      </p:sp>
      <p:sp>
        <p:nvSpPr>
          <p:cNvPr id="70" name="文本框 69"/>
          <p:cNvSpPr txBox="1"/>
          <p:nvPr/>
        </p:nvSpPr>
        <p:spPr>
          <a:xfrm>
            <a:off x="3921367" y="4683003"/>
            <a:ext cx="4349267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lang="zh-CN" sz="60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智慧政府</a:t>
            </a:r>
          </a:p>
        </p:txBody>
      </p:sp>
      <p:sp>
        <p:nvSpPr>
          <p:cNvPr id="71" name="文本框 70"/>
          <p:cNvSpPr txBox="1"/>
          <p:nvPr/>
        </p:nvSpPr>
        <p:spPr>
          <a:xfrm>
            <a:off x="6206268" y="5624090"/>
            <a:ext cx="4223463" cy="54879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lang="zh-CN" sz="3001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大数据治国时代的来临</a:t>
            </a:r>
          </a:p>
        </p:txBody>
      </p:sp>
      <p:sp>
        <p:nvSpPr>
          <p:cNvPr id="101" name="文本框 83"/>
          <p:cNvSpPr txBox="1">
            <a:spLocks noChangeArrowheads="1"/>
          </p:cNvSpPr>
          <p:nvPr/>
        </p:nvSpPr>
        <p:spPr bwMode="auto">
          <a:xfrm>
            <a:off x="7784197" y="6344454"/>
            <a:ext cx="4182979" cy="426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n-US" lang="zh-CN" sz="2200">
                <a:latin charset="-122" panose="02010601030101010101" pitchFamily="2" typeface="方正大黑简体"/>
                <a:ea charset="-122" panose="02010601030101010101" pitchFamily="2" typeface="方正大黑简体"/>
                <a:cs charset="-122" panose="02010600040101010101" pitchFamily="2" typeface="华文黑体"/>
              </a:rPr>
              <a:t>少年_ME◎PPT读书笔记</a:t>
            </a:r>
          </a:p>
        </p:txBody>
      </p:sp>
      <p:sp>
        <p:nvSpPr>
          <p:cNvPr id="102" name="文本框 101"/>
          <p:cNvSpPr txBox="1"/>
          <p:nvPr/>
        </p:nvSpPr>
        <p:spPr>
          <a:xfrm>
            <a:off x="672593" y="6344454"/>
            <a:ext cx="4223463" cy="426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200">
                <a:solidFill>
                  <a:schemeClr val="bg2">
                    <a:lumMod val="10000"/>
                  </a:schemeClr>
                </a:solidFill>
                <a:latin charset="-122" panose="02010601030101010101" pitchFamily="2" typeface="方正书宋简体"/>
                <a:ea charset="-122" panose="02010601030101010101" pitchFamily="2" typeface="方正书宋简体"/>
              </a:rPr>
              <a:t>徐继华 冯启娜 陈贞汝◎著</a:t>
            </a:r>
          </a:p>
        </p:txBody>
      </p:sp>
      <p:grpSp>
        <p:nvGrpSpPr>
          <p:cNvPr id="18" name="组合 17"/>
          <p:cNvGrpSpPr/>
          <p:nvPr/>
        </p:nvGrpSpPr>
        <p:grpSpPr>
          <a:xfrm>
            <a:off x="1921216" y="192860"/>
            <a:ext cx="8579793" cy="3265984"/>
            <a:chOff x="1921216" y="192860"/>
            <a:chExt cx="8579793" cy="3265984"/>
          </a:xfrm>
        </p:grpSpPr>
        <p:grpSp>
          <p:nvGrpSpPr>
            <p:cNvPr id="7188" name="组合 7187"/>
            <p:cNvGrpSpPr/>
            <p:nvPr/>
          </p:nvGrpSpPr>
          <p:grpSpPr>
            <a:xfrm rot="20997100">
              <a:off x="4594305" y="192860"/>
              <a:ext cx="659781" cy="793569"/>
              <a:chOff x="9397113" y="1572484"/>
              <a:chExt cx="739439" cy="900000"/>
            </a:xfrm>
          </p:grpSpPr>
          <p:pic>
            <p:nvPicPr>
              <p:cNvPr id="7168" name="图片 7167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rcRect b="16890" l="7621" r="6212" t="-1409"/>
              <a:stretch>
                <a:fillRect/>
              </a:stretch>
            </p:blipFill>
            <p:spPr>
              <a:xfrm>
                <a:off x="9402521" y="1678027"/>
                <a:ext cx="734031" cy="720000"/>
              </a:xfrm>
              <a:prstGeom prst="rect">
                <a:avLst/>
              </a:prstGeom>
            </p:spPr>
          </p:pic>
          <p:sp>
            <p:nvSpPr>
              <p:cNvPr id="25" name="椭圆 24"/>
              <p:cNvSpPr/>
              <p:nvPr/>
            </p:nvSpPr>
            <p:spPr>
              <a:xfrm>
                <a:off x="9397113" y="157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7189" name="组合 7188"/>
            <p:cNvGrpSpPr/>
            <p:nvPr/>
          </p:nvGrpSpPr>
          <p:grpSpPr>
            <a:xfrm rot="2455872">
              <a:off x="9545795" y="1200076"/>
              <a:ext cx="659781" cy="793569"/>
              <a:chOff x="8752405" y="680495"/>
              <a:chExt cx="739439" cy="900000"/>
            </a:xfrm>
          </p:grpSpPr>
          <p:pic>
            <p:nvPicPr>
              <p:cNvPr id="29" name="图片 28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rcRect b="27651" l="16849" r="13873"/>
              <a:stretch>
                <a:fillRect/>
              </a:stretch>
            </p:blipFill>
            <p:spPr>
              <a:xfrm>
                <a:off x="8771844" y="740799"/>
                <a:ext cx="720000" cy="751928"/>
              </a:xfrm>
              <a:prstGeom prst="rect">
                <a:avLst/>
              </a:prstGeom>
            </p:spPr>
          </p:pic>
          <p:sp>
            <p:nvSpPr>
              <p:cNvPr id="26" name="椭圆 25"/>
              <p:cNvSpPr/>
              <p:nvPr/>
            </p:nvSpPr>
            <p:spPr>
              <a:xfrm>
                <a:off x="8752405" y="680495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7190" name="组合 7189"/>
            <p:cNvGrpSpPr/>
            <p:nvPr/>
          </p:nvGrpSpPr>
          <p:grpSpPr>
            <a:xfrm rot="20539372">
              <a:off x="3895784" y="1063209"/>
              <a:ext cx="642436" cy="793569"/>
              <a:chOff x="7798300" y="2128176"/>
              <a:chExt cx="720000" cy="900000"/>
            </a:xfrm>
          </p:grpSpPr>
          <p:pic>
            <p:nvPicPr>
              <p:cNvPr id="7175" name="图片 7174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rcRect b="18535" l="17059" r="20535" t="11812"/>
              <a:stretch>
                <a:fillRect/>
              </a:stretch>
            </p:blipFill>
            <p:spPr>
              <a:xfrm>
                <a:off x="7835765" y="2190111"/>
                <a:ext cx="645071" cy="720000"/>
              </a:xfrm>
              <a:prstGeom prst="rect">
                <a:avLst/>
              </a:prstGeom>
            </p:spPr>
          </p:pic>
          <p:sp>
            <p:nvSpPr>
              <p:cNvPr id="34" name="椭圆 33"/>
              <p:cNvSpPr/>
              <p:nvPr/>
            </p:nvSpPr>
            <p:spPr>
              <a:xfrm>
                <a:off x="7798300" y="212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7191" name="组合 7190"/>
            <p:cNvGrpSpPr/>
            <p:nvPr/>
          </p:nvGrpSpPr>
          <p:grpSpPr>
            <a:xfrm rot="622440">
              <a:off x="6993372" y="431407"/>
              <a:ext cx="643355" cy="793569"/>
              <a:chOff x="5457544" y="2382484"/>
              <a:chExt cx="721030" cy="900000"/>
            </a:xfrm>
          </p:grpSpPr>
          <p:pic>
            <p:nvPicPr>
              <p:cNvPr id="7171" name="图片 7170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458574" y="2472484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7" name="椭圆 36"/>
              <p:cNvSpPr/>
              <p:nvPr/>
            </p:nvSpPr>
            <p:spPr>
              <a:xfrm>
                <a:off x="5457544" y="238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4" name="组合 13"/>
            <p:cNvGrpSpPr/>
            <p:nvPr/>
          </p:nvGrpSpPr>
          <p:grpSpPr>
            <a:xfrm rot="20351332">
              <a:off x="2777184" y="624184"/>
              <a:ext cx="642436" cy="793569"/>
              <a:chOff x="3277182" y="773323"/>
              <a:chExt cx="720000" cy="900000"/>
            </a:xfrm>
          </p:grpSpPr>
          <p:sp>
            <p:nvSpPr>
              <p:cNvPr id="45" name="椭圆 44"/>
              <p:cNvSpPr/>
              <p:nvPr/>
            </p:nvSpPr>
            <p:spPr>
              <a:xfrm>
                <a:off x="3277182" y="773323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277182" y="88386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7173" name="组合 7172"/>
            <p:cNvGrpSpPr/>
            <p:nvPr/>
          </p:nvGrpSpPr>
          <p:grpSpPr>
            <a:xfrm rot="1912890">
              <a:off x="8324851" y="1445561"/>
              <a:ext cx="648427" cy="793569"/>
              <a:chOff x="5384758" y="1250900"/>
              <a:chExt cx="726714" cy="900000"/>
            </a:xfrm>
          </p:grpSpPr>
          <p:sp>
            <p:nvSpPr>
              <p:cNvPr id="36" name="椭圆 35"/>
              <p:cNvSpPr/>
              <p:nvPr/>
            </p:nvSpPr>
            <p:spPr>
              <a:xfrm>
                <a:off x="5384758" y="1250900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15" name="图片 14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391472" y="1268881"/>
                <a:ext cx="720000" cy="7200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7176" name="组合 7175"/>
            <p:cNvGrpSpPr/>
            <p:nvPr/>
          </p:nvGrpSpPr>
          <p:grpSpPr>
            <a:xfrm rot="1354213">
              <a:off x="7257146" y="1255327"/>
              <a:ext cx="642436" cy="793569"/>
              <a:chOff x="3639753" y="2488176"/>
              <a:chExt cx="720000" cy="900000"/>
            </a:xfrm>
          </p:grpSpPr>
          <p:sp>
            <p:nvSpPr>
              <p:cNvPr id="46" name="椭圆 45"/>
              <p:cNvSpPr/>
              <p:nvPr/>
            </p:nvSpPr>
            <p:spPr>
              <a:xfrm>
                <a:off x="3639753" y="248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17" name="图片 16"/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705576" y="2565261"/>
                <a:ext cx="547109" cy="720000"/>
              </a:xfrm>
              <a:prstGeom prst="rect">
                <a:avLst/>
              </a:prstGeom>
            </p:spPr>
          </p:pic>
        </p:grpSp>
        <p:grpSp>
          <p:nvGrpSpPr>
            <p:cNvPr id="7172" name="组合 7171"/>
            <p:cNvGrpSpPr/>
            <p:nvPr/>
          </p:nvGrpSpPr>
          <p:grpSpPr>
            <a:xfrm rot="19874646">
              <a:off x="3299688" y="1751721"/>
              <a:ext cx="647730" cy="793569"/>
              <a:chOff x="4707387" y="271511"/>
              <a:chExt cx="725933" cy="900000"/>
            </a:xfrm>
          </p:grpSpPr>
          <p:sp>
            <p:nvSpPr>
              <p:cNvPr id="24" name="椭圆 23"/>
              <p:cNvSpPr/>
              <p:nvPr/>
            </p:nvSpPr>
            <p:spPr>
              <a:xfrm>
                <a:off x="4713320" y="2715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23" name="图片 22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707387" y="34789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7174" name="组合 7173"/>
            <p:cNvGrpSpPr/>
            <p:nvPr/>
          </p:nvGrpSpPr>
          <p:grpSpPr>
            <a:xfrm rot="19414460">
              <a:off x="2170159" y="2542950"/>
              <a:ext cx="647456" cy="793569"/>
              <a:chOff x="4355614" y="1671769"/>
              <a:chExt cx="725626" cy="900000"/>
            </a:xfrm>
          </p:grpSpPr>
          <p:sp>
            <p:nvSpPr>
              <p:cNvPr id="41" name="椭圆 40"/>
              <p:cNvSpPr/>
              <p:nvPr/>
            </p:nvSpPr>
            <p:spPr>
              <a:xfrm>
                <a:off x="4355614" y="167176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7170" name="图片 7169"/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361240" y="173237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7182" name="组合 7181"/>
            <p:cNvGrpSpPr/>
            <p:nvPr/>
          </p:nvGrpSpPr>
          <p:grpSpPr>
            <a:xfrm rot="3261331">
              <a:off x="8917619" y="2218585"/>
              <a:ext cx="645495" cy="803045"/>
              <a:chOff x="6534782" y="2204846"/>
              <a:chExt cx="732066" cy="900000"/>
            </a:xfrm>
          </p:grpSpPr>
          <p:sp>
            <p:nvSpPr>
              <p:cNvPr id="35" name="椭圆 34"/>
              <p:cNvSpPr/>
              <p:nvPr/>
            </p:nvSpPr>
            <p:spPr>
              <a:xfrm>
                <a:off x="6534782" y="220484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7177" name="图片 7176"/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6546848" y="2294846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7184" name="组合 7183"/>
            <p:cNvGrpSpPr/>
            <p:nvPr/>
          </p:nvGrpSpPr>
          <p:grpSpPr>
            <a:xfrm rot="1881527">
              <a:off x="8519801" y="497692"/>
              <a:ext cx="646830" cy="793569"/>
              <a:chOff x="5993772" y="258109"/>
              <a:chExt cx="724925" cy="900000"/>
            </a:xfrm>
          </p:grpSpPr>
          <p:sp>
            <p:nvSpPr>
              <p:cNvPr id="33" name="椭圆 32"/>
              <p:cNvSpPr/>
              <p:nvPr/>
            </p:nvSpPr>
            <p:spPr>
              <a:xfrm>
                <a:off x="5993772" y="25810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7179" name="图片 7178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998697" y="33409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7186" name="组合 7185"/>
            <p:cNvGrpSpPr/>
            <p:nvPr/>
          </p:nvGrpSpPr>
          <p:grpSpPr>
            <a:xfrm rot="3066563">
              <a:off x="9781605" y="2529217"/>
              <a:ext cx="635764" cy="803045"/>
              <a:chOff x="8806213" y="2910111"/>
              <a:chExt cx="721030" cy="900000"/>
            </a:xfrm>
          </p:grpSpPr>
          <p:sp>
            <p:nvSpPr>
              <p:cNvPr id="2" name="椭圆 1"/>
              <p:cNvSpPr/>
              <p:nvPr/>
            </p:nvSpPr>
            <p:spPr>
              <a:xfrm>
                <a:off x="8807243" y="29101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7180" name="图片 7179"/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8806213" y="300011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7183" name="组合 7182"/>
            <p:cNvGrpSpPr/>
            <p:nvPr/>
          </p:nvGrpSpPr>
          <p:grpSpPr>
            <a:xfrm rot="20849518">
              <a:off x="4617491" y="1468461"/>
              <a:ext cx="644890" cy="793569"/>
              <a:chOff x="7330781" y="818297"/>
              <a:chExt cx="722751" cy="900000"/>
            </a:xfrm>
          </p:grpSpPr>
          <p:sp>
            <p:nvSpPr>
              <p:cNvPr id="27" name="椭圆 26"/>
              <p:cNvSpPr/>
              <p:nvPr/>
            </p:nvSpPr>
            <p:spPr>
              <a:xfrm>
                <a:off x="7330781" y="818297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7181" name="图片 7180"/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7333532" y="90888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7185" name="组合 7184"/>
            <p:cNvGrpSpPr/>
            <p:nvPr/>
          </p:nvGrpSpPr>
          <p:grpSpPr>
            <a:xfrm rot="19756194">
              <a:off x="1921216" y="1486339"/>
              <a:ext cx="653202" cy="793569"/>
              <a:chOff x="2213446" y="1768419"/>
              <a:chExt cx="732066" cy="900000"/>
            </a:xfrm>
          </p:grpSpPr>
          <p:pic>
            <p:nvPicPr>
              <p:cNvPr id="7178" name="图片 7177"/>
              <p:cNvPicPr>
                <a:picLocks noChangeAspect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13446" y="1851769"/>
                <a:ext cx="720000" cy="720000"/>
              </a:xfrm>
              <a:prstGeom prst="rect">
                <a:avLst/>
              </a:prstGeom>
            </p:spPr>
          </p:pic>
          <p:sp>
            <p:nvSpPr>
              <p:cNvPr id="66" name="椭圆 65"/>
              <p:cNvSpPr/>
              <p:nvPr/>
            </p:nvSpPr>
            <p:spPr>
              <a:xfrm>
                <a:off x="2225512" y="176841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cxnSp>
          <p:nvCxnSpPr>
            <p:cNvPr id="7193" name="直接连接符 7192"/>
            <p:cNvCxnSpPr>
              <a:stCxn id="24" idx="4"/>
              <a:endCxn id="6" idx="0"/>
            </p:cNvCxnSpPr>
            <p:nvPr/>
          </p:nvCxnSpPr>
          <p:spPr>
            <a:xfrm>
              <a:off x="3816758" y="2495084"/>
              <a:ext cx="2279243" cy="9523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>
              <a:stCxn id="66" idx="4"/>
            </p:cNvCxnSpPr>
            <p:nvPr/>
          </p:nvCxnSpPr>
          <p:spPr>
            <a:xfrm>
              <a:off x="2455199" y="2221442"/>
              <a:ext cx="3639940" cy="12374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接连接符 51"/>
            <p:cNvCxnSpPr>
              <a:stCxn id="45" idx="4"/>
              <a:endCxn id="6" idx="0"/>
            </p:cNvCxnSpPr>
            <p:nvPr/>
          </p:nvCxnSpPr>
          <p:spPr>
            <a:xfrm>
              <a:off x="3239375" y="1391865"/>
              <a:ext cx="2856626" cy="20555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连接符 53"/>
            <p:cNvCxnSpPr>
              <a:stCxn id="34" idx="4"/>
              <a:endCxn id="6" idx="0"/>
            </p:cNvCxnSpPr>
            <p:nvPr/>
          </p:nvCxnSpPr>
          <p:spPr>
            <a:xfrm>
              <a:off x="4337487" y="1838043"/>
              <a:ext cx="1758514" cy="16093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连接符 55"/>
            <p:cNvCxnSpPr>
              <a:stCxn id="25" idx="4"/>
              <a:endCxn id="6" idx="0"/>
            </p:cNvCxnSpPr>
            <p:nvPr/>
          </p:nvCxnSpPr>
          <p:spPr>
            <a:xfrm>
              <a:off x="4984886" y="981856"/>
              <a:ext cx="1111115" cy="24655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接连接符 57"/>
            <p:cNvCxnSpPr>
              <a:stCxn id="41" idx="4"/>
              <a:endCxn id="6" idx="0"/>
            </p:cNvCxnSpPr>
            <p:nvPr/>
          </p:nvCxnSpPr>
          <p:spPr>
            <a:xfrm>
              <a:off x="2727469" y="3260488"/>
              <a:ext cx="3368532" cy="1869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接连接符 59"/>
            <p:cNvCxnSpPr>
              <a:stCxn id="27" idx="4"/>
              <a:endCxn id="6" idx="0"/>
            </p:cNvCxnSpPr>
            <p:nvPr/>
          </p:nvCxnSpPr>
          <p:spPr>
            <a:xfrm>
              <a:off x="5024672" y="2252878"/>
              <a:ext cx="1071329" cy="11945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接连接符 61"/>
            <p:cNvCxnSpPr>
              <a:stCxn id="37" idx="4"/>
              <a:endCxn id="6" idx="0"/>
            </p:cNvCxnSpPr>
            <p:nvPr/>
          </p:nvCxnSpPr>
          <p:spPr>
            <a:xfrm flipH="1">
              <a:off x="6096001" y="1218407"/>
              <a:ext cx="1147147" cy="22290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接连接符 66"/>
            <p:cNvCxnSpPr>
              <a:stCxn id="46" idx="4"/>
              <a:endCxn id="6" idx="0"/>
            </p:cNvCxnSpPr>
            <p:nvPr/>
          </p:nvCxnSpPr>
          <p:spPr>
            <a:xfrm flipH="1">
              <a:off x="6096001" y="2018506"/>
              <a:ext cx="1330071" cy="1428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接连接符 68"/>
            <p:cNvCxnSpPr>
              <a:stCxn id="33" idx="4"/>
              <a:endCxn id="6" idx="0"/>
            </p:cNvCxnSpPr>
            <p:nvPr/>
          </p:nvCxnSpPr>
          <p:spPr>
            <a:xfrm flipH="1">
              <a:off x="6096001" y="1232158"/>
              <a:ext cx="2538854" cy="22152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接连接符 72"/>
            <p:cNvCxnSpPr>
              <a:stCxn id="36" idx="4"/>
              <a:endCxn id="6" idx="0"/>
            </p:cNvCxnSpPr>
            <p:nvPr/>
          </p:nvCxnSpPr>
          <p:spPr>
            <a:xfrm flipH="1">
              <a:off x="6096001" y="2177690"/>
              <a:ext cx="2340953" cy="12697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接连接符 74"/>
            <p:cNvCxnSpPr>
              <a:stCxn id="26" idx="4"/>
              <a:endCxn id="6" idx="0"/>
            </p:cNvCxnSpPr>
            <p:nvPr/>
          </p:nvCxnSpPr>
          <p:spPr>
            <a:xfrm flipH="1">
              <a:off x="6096001" y="1890948"/>
              <a:ext cx="3513178" cy="15564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接连接符 76"/>
            <p:cNvCxnSpPr>
              <a:stCxn id="2" idx="4"/>
              <a:endCxn id="6" idx="0"/>
            </p:cNvCxnSpPr>
            <p:nvPr/>
          </p:nvCxnSpPr>
          <p:spPr>
            <a:xfrm flipH="1">
              <a:off x="6096001" y="3183183"/>
              <a:ext cx="3691248" cy="2642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接连接符 78"/>
            <p:cNvCxnSpPr>
              <a:stCxn id="35" idx="4"/>
              <a:endCxn id="6" idx="0"/>
            </p:cNvCxnSpPr>
            <p:nvPr/>
          </p:nvCxnSpPr>
          <p:spPr>
            <a:xfrm flipH="1">
              <a:off x="6096001" y="2849773"/>
              <a:ext cx="2814969" cy="5976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1" name="图片 90"/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5615671" y="842223"/>
              <a:ext cx="961488" cy="1182318"/>
            </a:xfrm>
            <a:prstGeom prst="rect">
              <a:avLst/>
            </a:prstGeom>
          </p:spPr>
        </p:pic>
        <p:cxnSp>
          <p:nvCxnSpPr>
            <p:cNvPr id="9" name="直接连接符 8"/>
            <p:cNvCxnSpPr>
              <a:stCxn id="6" idx="0"/>
              <a:endCxn id="91" idx="2"/>
            </p:cNvCxnSpPr>
            <p:nvPr/>
          </p:nvCxnSpPr>
          <p:spPr>
            <a:xfrm flipV="1">
              <a:off x="6096001" y="2024541"/>
              <a:ext cx="414" cy="14228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val="4260259962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66" name="组合 265"/>
          <p:cNvGrpSpPr/>
          <p:nvPr/>
        </p:nvGrpSpPr>
        <p:grpSpPr>
          <a:xfrm>
            <a:off x="609116" y="261257"/>
            <a:ext cx="1214822" cy="760080"/>
            <a:chOff x="1922078" y="0"/>
            <a:chExt cx="8347844" cy="3447438"/>
          </a:xfrm>
        </p:grpSpPr>
        <p:grpSp>
          <p:nvGrpSpPr>
            <p:cNvPr id="275" name="组合 274"/>
            <p:cNvGrpSpPr/>
            <p:nvPr/>
          </p:nvGrpSpPr>
          <p:grpSpPr>
            <a:xfrm rot="20997100">
              <a:off x="5080902" y="0"/>
              <a:ext cx="659781" cy="793569"/>
              <a:chOff x="9397113" y="1572484"/>
              <a:chExt cx="739439" cy="900000"/>
            </a:xfrm>
          </p:grpSpPr>
          <p:pic>
            <p:nvPicPr>
              <p:cNvPr id="333" name="图片 33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16890" l="7621" r="6212" t="-1409"/>
              <a:stretch>
                <a:fillRect/>
              </a:stretch>
            </p:blipFill>
            <p:spPr>
              <a:xfrm>
                <a:off x="9402521" y="1678027"/>
                <a:ext cx="734031" cy="720000"/>
              </a:xfrm>
              <a:prstGeom prst="rect">
                <a:avLst/>
              </a:prstGeom>
            </p:spPr>
          </p:pic>
          <p:sp>
            <p:nvSpPr>
              <p:cNvPr id="334" name="椭圆 333"/>
              <p:cNvSpPr/>
              <p:nvPr/>
            </p:nvSpPr>
            <p:spPr>
              <a:xfrm>
                <a:off x="9397113" y="157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6" name="组合 275"/>
            <p:cNvGrpSpPr/>
            <p:nvPr/>
          </p:nvGrpSpPr>
          <p:grpSpPr>
            <a:xfrm rot="2455872">
              <a:off x="9009447" y="1071465"/>
              <a:ext cx="659781" cy="793569"/>
              <a:chOff x="8752405" y="680495"/>
              <a:chExt cx="739439" cy="900000"/>
            </a:xfrm>
          </p:grpSpPr>
          <p:pic>
            <p:nvPicPr>
              <p:cNvPr id="331" name="图片 330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val="0"/>
                  </a:ext>
                </a:extLst>
              </a:blip>
              <a:srcRect b="27651" l="16849" r="13873"/>
              <a:stretch>
                <a:fillRect/>
              </a:stretch>
            </p:blipFill>
            <p:spPr>
              <a:xfrm>
                <a:off x="8771844" y="740799"/>
                <a:ext cx="720000" cy="751928"/>
              </a:xfrm>
              <a:prstGeom prst="rect">
                <a:avLst/>
              </a:prstGeom>
            </p:spPr>
          </p:pic>
          <p:sp>
            <p:nvSpPr>
              <p:cNvPr id="332" name="椭圆 331"/>
              <p:cNvSpPr/>
              <p:nvPr/>
            </p:nvSpPr>
            <p:spPr>
              <a:xfrm>
                <a:off x="8752405" y="680495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7" name="组合 276"/>
            <p:cNvGrpSpPr/>
            <p:nvPr/>
          </p:nvGrpSpPr>
          <p:grpSpPr>
            <a:xfrm rot="20539372">
              <a:off x="4239050" y="1051458"/>
              <a:ext cx="642436" cy="793569"/>
              <a:chOff x="7798300" y="2128176"/>
              <a:chExt cx="720000" cy="900000"/>
            </a:xfrm>
          </p:grpSpPr>
          <p:pic>
            <p:nvPicPr>
              <p:cNvPr id="329" name="图片 32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rcRect b="18535" l="17059" r="20535" t="11812"/>
              <a:stretch>
                <a:fillRect/>
              </a:stretch>
            </p:blipFill>
            <p:spPr>
              <a:xfrm>
                <a:off x="7835765" y="2190111"/>
                <a:ext cx="645071" cy="720000"/>
              </a:xfrm>
              <a:prstGeom prst="rect">
                <a:avLst/>
              </a:prstGeom>
            </p:spPr>
          </p:pic>
          <p:sp>
            <p:nvSpPr>
              <p:cNvPr id="330" name="椭圆 329"/>
              <p:cNvSpPr/>
              <p:nvPr/>
            </p:nvSpPr>
            <p:spPr>
              <a:xfrm>
                <a:off x="7798300" y="212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8" name="组合 277"/>
            <p:cNvGrpSpPr/>
            <p:nvPr/>
          </p:nvGrpSpPr>
          <p:grpSpPr>
            <a:xfrm rot="622440">
              <a:off x="6257266" y="1278812"/>
              <a:ext cx="643355" cy="793569"/>
              <a:chOff x="5457544" y="2382484"/>
              <a:chExt cx="721030" cy="900000"/>
            </a:xfrm>
          </p:grpSpPr>
          <p:pic>
            <p:nvPicPr>
              <p:cNvPr id="327" name="图片 32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458574" y="2472484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28" name="椭圆 327"/>
              <p:cNvSpPr/>
              <p:nvPr/>
            </p:nvSpPr>
            <p:spPr>
              <a:xfrm>
                <a:off x="5457544" y="238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9" name="组合 278"/>
            <p:cNvGrpSpPr/>
            <p:nvPr/>
          </p:nvGrpSpPr>
          <p:grpSpPr>
            <a:xfrm rot="713899">
              <a:off x="6982111" y="246490"/>
              <a:ext cx="642436" cy="811512"/>
              <a:chOff x="2594245" y="3143107"/>
              <a:chExt cx="720000" cy="920349"/>
            </a:xfrm>
          </p:grpSpPr>
          <p:pic>
            <p:nvPicPr>
              <p:cNvPr id="325" name="图片 324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rcRect b="27941" l="17103" r="18740"/>
              <a:stretch>
                <a:fillRect/>
              </a:stretch>
            </p:blipFill>
            <p:spPr>
              <a:xfrm>
                <a:off x="2624542" y="3143107"/>
                <a:ext cx="641048" cy="720000"/>
              </a:xfrm>
              <a:prstGeom prst="rect">
                <a:avLst/>
              </a:prstGeom>
            </p:spPr>
          </p:pic>
          <p:sp>
            <p:nvSpPr>
              <p:cNvPr id="326" name="椭圆 325"/>
              <p:cNvSpPr/>
              <p:nvPr/>
            </p:nvSpPr>
            <p:spPr>
              <a:xfrm>
                <a:off x="2594245" y="316345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80" name="组合 279"/>
            <p:cNvGrpSpPr/>
            <p:nvPr/>
          </p:nvGrpSpPr>
          <p:grpSpPr>
            <a:xfrm rot="20351332">
              <a:off x="2986611" y="357756"/>
              <a:ext cx="642436" cy="793569"/>
              <a:chOff x="3277182" y="773323"/>
              <a:chExt cx="720000" cy="900000"/>
            </a:xfrm>
          </p:grpSpPr>
          <p:sp>
            <p:nvSpPr>
              <p:cNvPr id="323" name="椭圆 322"/>
              <p:cNvSpPr/>
              <p:nvPr/>
            </p:nvSpPr>
            <p:spPr>
              <a:xfrm>
                <a:off x="3277182" y="773323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4" name="图片 323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277182" y="88386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1" name="组合 280"/>
            <p:cNvGrpSpPr/>
            <p:nvPr/>
          </p:nvGrpSpPr>
          <p:grpSpPr>
            <a:xfrm rot="1912890">
              <a:off x="7930945" y="1382649"/>
              <a:ext cx="648427" cy="793569"/>
              <a:chOff x="5384758" y="1250900"/>
              <a:chExt cx="726714" cy="900000"/>
            </a:xfrm>
          </p:grpSpPr>
          <p:sp>
            <p:nvSpPr>
              <p:cNvPr id="321" name="椭圆 320"/>
              <p:cNvSpPr/>
              <p:nvPr/>
            </p:nvSpPr>
            <p:spPr>
              <a:xfrm>
                <a:off x="5384758" y="1250900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2" name="图片 321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391472" y="1268881"/>
                <a:ext cx="720000" cy="7200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282" name="组合 281"/>
            <p:cNvGrpSpPr/>
            <p:nvPr/>
          </p:nvGrpSpPr>
          <p:grpSpPr>
            <a:xfrm rot="1354213">
              <a:off x="7092076" y="1228721"/>
              <a:ext cx="642436" cy="793569"/>
              <a:chOff x="3639753" y="2488176"/>
              <a:chExt cx="720000" cy="900000"/>
            </a:xfrm>
          </p:grpSpPr>
          <p:sp>
            <p:nvSpPr>
              <p:cNvPr id="319" name="椭圆 318"/>
              <p:cNvSpPr/>
              <p:nvPr/>
            </p:nvSpPr>
            <p:spPr>
              <a:xfrm>
                <a:off x="3639753" y="248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0" name="图片 319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705576" y="2565261"/>
                <a:ext cx="547109" cy="720000"/>
              </a:xfrm>
              <a:prstGeom prst="rect">
                <a:avLst/>
              </a:prstGeom>
            </p:spPr>
          </p:pic>
        </p:grpSp>
        <p:grpSp>
          <p:nvGrpSpPr>
            <p:cNvPr id="283" name="组合 282"/>
            <p:cNvGrpSpPr/>
            <p:nvPr/>
          </p:nvGrpSpPr>
          <p:grpSpPr>
            <a:xfrm rot="19874646">
              <a:off x="3552291" y="1752953"/>
              <a:ext cx="647730" cy="793569"/>
              <a:chOff x="4707387" y="271511"/>
              <a:chExt cx="725933" cy="900000"/>
            </a:xfrm>
          </p:grpSpPr>
          <p:sp>
            <p:nvSpPr>
              <p:cNvPr id="317" name="椭圆 316"/>
              <p:cNvSpPr/>
              <p:nvPr/>
            </p:nvSpPr>
            <p:spPr>
              <a:xfrm>
                <a:off x="4713320" y="2715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8" name="图片 317"/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707387" y="34789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4" name="组合 283"/>
            <p:cNvGrpSpPr/>
            <p:nvPr/>
          </p:nvGrpSpPr>
          <p:grpSpPr>
            <a:xfrm>
              <a:off x="5902457" y="519563"/>
              <a:ext cx="647456" cy="793569"/>
              <a:chOff x="4355614" y="1671769"/>
              <a:chExt cx="725626" cy="900000"/>
            </a:xfrm>
          </p:grpSpPr>
          <p:sp>
            <p:nvSpPr>
              <p:cNvPr id="315" name="椭圆 314"/>
              <p:cNvSpPr/>
              <p:nvPr/>
            </p:nvSpPr>
            <p:spPr>
              <a:xfrm>
                <a:off x="4355614" y="167176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6" name="图片 315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361240" y="173237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5" name="组合 284"/>
            <p:cNvGrpSpPr/>
            <p:nvPr/>
          </p:nvGrpSpPr>
          <p:grpSpPr>
            <a:xfrm rot="3261331">
              <a:off x="8178834" y="2216888"/>
              <a:ext cx="645495" cy="803045"/>
              <a:chOff x="6534782" y="2204846"/>
              <a:chExt cx="732066" cy="900000"/>
            </a:xfrm>
          </p:grpSpPr>
          <p:sp>
            <p:nvSpPr>
              <p:cNvPr id="313" name="椭圆 312"/>
              <p:cNvSpPr/>
              <p:nvPr/>
            </p:nvSpPr>
            <p:spPr>
              <a:xfrm>
                <a:off x="6534782" y="220484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4" name="图片 313"/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6546848" y="2294846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6" name="组合 285"/>
            <p:cNvGrpSpPr/>
            <p:nvPr/>
          </p:nvGrpSpPr>
          <p:grpSpPr>
            <a:xfrm rot="1881527">
              <a:off x="8180043" y="493339"/>
              <a:ext cx="646830" cy="793569"/>
              <a:chOff x="5993772" y="258109"/>
              <a:chExt cx="724925" cy="900000"/>
            </a:xfrm>
          </p:grpSpPr>
          <p:sp>
            <p:nvSpPr>
              <p:cNvPr id="311" name="椭圆 310"/>
              <p:cNvSpPr/>
              <p:nvPr/>
            </p:nvSpPr>
            <p:spPr>
              <a:xfrm>
                <a:off x="5993772" y="25810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2" name="图片 311"/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998697" y="33409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7" name="组合 286"/>
            <p:cNvGrpSpPr/>
            <p:nvPr/>
          </p:nvGrpSpPr>
          <p:grpSpPr>
            <a:xfrm rot="3066563">
              <a:off x="9550518" y="2274810"/>
              <a:ext cx="635764" cy="803045"/>
              <a:chOff x="8806213" y="2910111"/>
              <a:chExt cx="721030" cy="900000"/>
            </a:xfrm>
          </p:grpSpPr>
          <p:sp>
            <p:nvSpPr>
              <p:cNvPr id="309" name="椭圆 308"/>
              <p:cNvSpPr/>
              <p:nvPr/>
            </p:nvSpPr>
            <p:spPr>
              <a:xfrm>
                <a:off x="8807243" y="29101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0" name="图片 309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8806213" y="300011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8" name="组合 287"/>
            <p:cNvGrpSpPr/>
            <p:nvPr/>
          </p:nvGrpSpPr>
          <p:grpSpPr>
            <a:xfrm rot="20849518">
              <a:off x="5023848" y="1251597"/>
              <a:ext cx="644890" cy="793569"/>
              <a:chOff x="7330781" y="818297"/>
              <a:chExt cx="722751" cy="900000"/>
            </a:xfrm>
          </p:grpSpPr>
          <p:sp>
            <p:nvSpPr>
              <p:cNvPr id="307" name="椭圆 306"/>
              <p:cNvSpPr/>
              <p:nvPr/>
            </p:nvSpPr>
            <p:spPr>
              <a:xfrm>
                <a:off x="7330781" y="818297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08" name="图片 307"/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7333532" y="90888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9" name="组合 288"/>
            <p:cNvGrpSpPr/>
            <p:nvPr/>
          </p:nvGrpSpPr>
          <p:grpSpPr>
            <a:xfrm rot="19756194">
              <a:off x="1922078" y="1474933"/>
              <a:ext cx="653202" cy="793569"/>
              <a:chOff x="2213446" y="1768419"/>
              <a:chExt cx="732066" cy="900000"/>
            </a:xfrm>
          </p:grpSpPr>
          <p:pic>
            <p:nvPicPr>
              <p:cNvPr id="305" name="图片 304"/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13446" y="1851769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06" name="椭圆 305"/>
              <p:cNvSpPr/>
              <p:nvPr/>
            </p:nvSpPr>
            <p:spPr>
              <a:xfrm>
                <a:off x="2225512" y="176841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cxnSp>
          <p:nvCxnSpPr>
            <p:cNvPr id="290" name="直接连接符 289"/>
            <p:cNvCxnSpPr>
              <a:stCxn id="317" idx="4"/>
            </p:cNvCxnSpPr>
            <p:nvPr/>
          </p:nvCxnSpPr>
          <p:spPr>
            <a:xfrm>
              <a:off x="4069361" y="2496316"/>
              <a:ext cx="2026640" cy="9511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直接连接符 290"/>
            <p:cNvCxnSpPr>
              <a:stCxn id="306" idx="4"/>
            </p:cNvCxnSpPr>
            <p:nvPr/>
          </p:nvCxnSpPr>
          <p:spPr>
            <a:xfrm>
              <a:off x="2456061" y="2210036"/>
              <a:ext cx="3639940" cy="12374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接连接符 291"/>
            <p:cNvCxnSpPr>
              <a:stCxn id="323" idx="4"/>
            </p:cNvCxnSpPr>
            <p:nvPr/>
          </p:nvCxnSpPr>
          <p:spPr>
            <a:xfrm>
              <a:off x="3448802" y="1125437"/>
              <a:ext cx="2647199" cy="2322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直接连接符 292"/>
            <p:cNvCxnSpPr>
              <a:stCxn id="330" idx="4"/>
            </p:cNvCxnSpPr>
            <p:nvPr/>
          </p:nvCxnSpPr>
          <p:spPr>
            <a:xfrm>
              <a:off x="4680753" y="1826292"/>
              <a:ext cx="1415248" cy="16211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接连接符 293"/>
            <p:cNvCxnSpPr>
              <a:stCxn id="334" idx="4"/>
            </p:cNvCxnSpPr>
            <p:nvPr/>
          </p:nvCxnSpPr>
          <p:spPr>
            <a:xfrm>
              <a:off x="5471483" y="788996"/>
              <a:ext cx="624518" cy="26584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直接连接符 294"/>
            <p:cNvCxnSpPr>
              <a:stCxn id="315" idx="4"/>
            </p:cNvCxnSpPr>
            <p:nvPr/>
          </p:nvCxnSpPr>
          <p:spPr>
            <a:xfrm flipH="1">
              <a:off x="6096001" y="1313132"/>
              <a:ext cx="127674" cy="21343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直接连接符 295"/>
            <p:cNvCxnSpPr>
              <a:stCxn id="307" idx="4"/>
            </p:cNvCxnSpPr>
            <p:nvPr/>
          </p:nvCxnSpPr>
          <p:spPr>
            <a:xfrm>
              <a:off x="5431029" y="2036014"/>
              <a:ext cx="664972" cy="14114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直接连接符 296"/>
            <p:cNvCxnSpPr>
              <a:stCxn id="328" idx="4"/>
            </p:cNvCxnSpPr>
            <p:nvPr/>
          </p:nvCxnSpPr>
          <p:spPr>
            <a:xfrm flipH="1">
              <a:off x="6096001" y="2065812"/>
              <a:ext cx="411041" cy="13816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接连接符 297"/>
            <p:cNvCxnSpPr>
              <a:stCxn id="326" idx="4"/>
            </p:cNvCxnSpPr>
            <p:nvPr/>
          </p:nvCxnSpPr>
          <p:spPr>
            <a:xfrm flipH="1">
              <a:off x="6096001" y="1049284"/>
              <a:ext cx="1123671" cy="23981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直接连接符 298"/>
            <p:cNvCxnSpPr>
              <a:stCxn id="319" idx="4"/>
            </p:cNvCxnSpPr>
            <p:nvPr/>
          </p:nvCxnSpPr>
          <p:spPr>
            <a:xfrm flipH="1">
              <a:off x="6096001" y="1991900"/>
              <a:ext cx="1165001" cy="14555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接连接符 299"/>
            <p:cNvCxnSpPr>
              <a:stCxn id="311" idx="4"/>
            </p:cNvCxnSpPr>
            <p:nvPr/>
          </p:nvCxnSpPr>
          <p:spPr>
            <a:xfrm flipH="1">
              <a:off x="6096001" y="1227805"/>
              <a:ext cx="2199096" cy="22196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直接连接符 300"/>
            <p:cNvCxnSpPr>
              <a:stCxn id="321" idx="4"/>
            </p:cNvCxnSpPr>
            <p:nvPr/>
          </p:nvCxnSpPr>
          <p:spPr>
            <a:xfrm flipH="1">
              <a:off x="6096001" y="2114778"/>
              <a:ext cx="1947047" cy="13326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接连接符 301"/>
            <p:cNvCxnSpPr>
              <a:stCxn id="332" idx="4"/>
            </p:cNvCxnSpPr>
            <p:nvPr/>
          </p:nvCxnSpPr>
          <p:spPr>
            <a:xfrm flipH="1">
              <a:off x="6096001" y="1762337"/>
              <a:ext cx="2976830" cy="16851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接连接符 302"/>
            <p:cNvCxnSpPr>
              <a:stCxn id="309" idx="4"/>
            </p:cNvCxnSpPr>
            <p:nvPr/>
          </p:nvCxnSpPr>
          <p:spPr>
            <a:xfrm flipH="1">
              <a:off x="6096001" y="2928776"/>
              <a:ext cx="3460161" cy="5186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接连接符 303"/>
            <p:cNvCxnSpPr>
              <a:stCxn id="313" idx="4"/>
            </p:cNvCxnSpPr>
            <p:nvPr/>
          </p:nvCxnSpPr>
          <p:spPr>
            <a:xfrm flipH="1">
              <a:off x="6096001" y="2848076"/>
              <a:ext cx="2076184" cy="5993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8" name="矩形 267"/>
          <p:cNvSpPr/>
          <p:nvPr/>
        </p:nvSpPr>
        <p:spPr>
          <a:xfrm flipV="1">
            <a:off x="655309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69" name="矩形 268"/>
          <p:cNvSpPr/>
          <p:nvPr/>
        </p:nvSpPr>
        <p:spPr>
          <a:xfrm flipV="1">
            <a:off x="2152044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0" name="矩形 269"/>
          <p:cNvSpPr/>
          <p:nvPr/>
        </p:nvSpPr>
        <p:spPr>
          <a:xfrm flipV="1">
            <a:off x="3648780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1" name="矩形 270"/>
          <p:cNvSpPr/>
          <p:nvPr/>
        </p:nvSpPr>
        <p:spPr>
          <a:xfrm flipV="1">
            <a:off x="5145515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2" name="矩形 271"/>
          <p:cNvSpPr/>
          <p:nvPr/>
        </p:nvSpPr>
        <p:spPr>
          <a:xfrm flipV="1">
            <a:off x="6642250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3" name="矩形 272"/>
          <p:cNvSpPr/>
          <p:nvPr/>
        </p:nvSpPr>
        <p:spPr>
          <a:xfrm flipV="1">
            <a:off x="8138985" y="1032131"/>
            <a:ext cx="1496735" cy="66943"/>
          </a:xfrm>
          <a:prstGeom prst="rect">
            <a:avLst/>
          </a:prstGeom>
          <a:solidFill>
            <a:srgbClr val="31B5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4" name="矩形 273"/>
          <p:cNvSpPr/>
          <p:nvPr/>
        </p:nvSpPr>
        <p:spPr>
          <a:xfrm flipV="1">
            <a:off x="9635721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6" name="文本框 335"/>
          <p:cNvSpPr txBox="1"/>
          <p:nvPr/>
        </p:nvSpPr>
        <p:spPr>
          <a:xfrm>
            <a:off x="3006566" y="308697"/>
            <a:ext cx="5262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4000">
                <a:solidFill>
                  <a:sysClr lastClr="000000" val="windowText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智慧政府：大数据应用</a:t>
            </a:r>
          </a:p>
        </p:txBody>
      </p:sp>
      <p:sp>
        <p:nvSpPr>
          <p:cNvPr id="146" name="文本框 145"/>
          <p:cNvSpPr txBox="1"/>
          <p:nvPr/>
        </p:nvSpPr>
        <p:spPr>
          <a:xfrm>
            <a:off x="655309" y="1264254"/>
            <a:ext cx="62788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应用一：快速反应的公共安全管理</a:t>
            </a:r>
          </a:p>
        </p:txBody>
      </p:sp>
      <p:sp>
        <p:nvSpPr>
          <p:cNvPr id="151" name="椭圆 150"/>
          <p:cNvSpPr/>
          <p:nvPr/>
        </p:nvSpPr>
        <p:spPr>
          <a:xfrm>
            <a:off x="1253500" y="2083627"/>
            <a:ext cx="1224136" cy="1224136"/>
          </a:xfrm>
          <a:prstGeom prst="ellipse">
            <a:avLst/>
          </a:prstGeom>
          <a:blipFill>
            <a:blip r:embed="rId17"/>
            <a:stretch>
              <a:fillRect/>
            </a:stretch>
          </a:blipFill>
          <a:ln w="57150">
            <a:solidFill>
              <a:srgbClr val="F784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4" name="矩形 8"/>
          <p:cNvSpPr>
            <a:spLocks noChangeArrowheads="1"/>
          </p:cNvSpPr>
          <p:nvPr/>
        </p:nvSpPr>
        <p:spPr bwMode="auto">
          <a:xfrm>
            <a:off x="2838908" y="2184979"/>
            <a:ext cx="968936" cy="104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食品</a:t>
            </a:r>
          </a:p>
          <a:p>
            <a:pPr>
              <a:lnSpc>
                <a:spcPct val="130000"/>
              </a:lnSpc>
            </a:pPr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安全</a:t>
            </a:r>
          </a:p>
        </p:txBody>
      </p:sp>
      <p:sp>
        <p:nvSpPr>
          <p:cNvPr id="156" name="椭圆 155"/>
          <p:cNvSpPr/>
          <p:nvPr/>
        </p:nvSpPr>
        <p:spPr>
          <a:xfrm>
            <a:off x="2372304" y="3498147"/>
            <a:ext cx="1224136" cy="1224136"/>
          </a:xfrm>
          <a:prstGeom prst="ellipse">
            <a:avLst/>
          </a:prstGeom>
          <a:blipFill>
            <a:blip r:embed="rId18"/>
            <a:stretch>
              <a:fillRect/>
            </a:stretch>
          </a:blipFill>
          <a:ln w="57150">
            <a:solidFill>
              <a:srgbClr val="31B5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1" name="椭圆 160"/>
          <p:cNvSpPr/>
          <p:nvPr/>
        </p:nvSpPr>
        <p:spPr>
          <a:xfrm>
            <a:off x="1253500" y="4984622"/>
            <a:ext cx="1224136" cy="1224136"/>
          </a:xfrm>
          <a:prstGeom prst="ellipse">
            <a:avLst/>
          </a:prstGeom>
          <a:blipFill dpi="0" rotWithShape="1">
            <a:blip r:embed="rId19"/>
            <a:tile algn="tl" flip="none" sx="100000" sy="100000" tx="0" ty="82550"/>
          </a:blip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9" name="直接连接符 8"/>
          <p:cNvCxnSpPr/>
          <p:nvPr/>
        </p:nvCxnSpPr>
        <p:spPr>
          <a:xfrm flipH="1">
            <a:off x="2706034" y="2086779"/>
            <a:ext cx="0" cy="1260000"/>
          </a:xfrm>
          <a:prstGeom prst="line">
            <a:avLst/>
          </a:prstGeom>
          <a:ln w="57150">
            <a:solidFill>
              <a:srgbClr val="F784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直接连接符 167"/>
          <p:cNvCxnSpPr/>
          <p:nvPr/>
        </p:nvCxnSpPr>
        <p:spPr>
          <a:xfrm flipH="1">
            <a:off x="3824536" y="3491311"/>
            <a:ext cx="0" cy="1260000"/>
          </a:xfrm>
          <a:prstGeom prst="line">
            <a:avLst/>
          </a:prstGeom>
          <a:ln w="57150">
            <a:solidFill>
              <a:srgbClr val="31B5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直接连接符 168"/>
          <p:cNvCxnSpPr/>
          <p:nvPr/>
        </p:nvCxnSpPr>
        <p:spPr>
          <a:xfrm flipH="1">
            <a:off x="2713233" y="4984622"/>
            <a:ext cx="0" cy="12600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矩形 8"/>
          <p:cNvSpPr>
            <a:spLocks noChangeArrowheads="1"/>
          </p:cNvSpPr>
          <p:nvPr/>
        </p:nvSpPr>
        <p:spPr bwMode="auto">
          <a:xfrm>
            <a:off x="3579445" y="2278760"/>
            <a:ext cx="8163231" cy="883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互联网技术成为食品安全监管的“千里眼”，通过构建食品安全互联网，实现对食品的“高效、节能、安全、环保”的“管、控、营”一体化。</a:t>
            </a:r>
          </a:p>
        </p:txBody>
      </p:sp>
      <p:sp>
        <p:nvSpPr>
          <p:cNvPr id="171" name="矩形 8"/>
          <p:cNvSpPr>
            <a:spLocks noChangeArrowheads="1"/>
          </p:cNvSpPr>
          <p:nvPr/>
        </p:nvSpPr>
        <p:spPr bwMode="auto">
          <a:xfrm>
            <a:off x="3912679" y="3540620"/>
            <a:ext cx="968936" cy="104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打击犯罪</a:t>
            </a:r>
          </a:p>
        </p:txBody>
      </p:sp>
      <p:sp>
        <p:nvSpPr>
          <p:cNvPr id="172" name="矩形 8"/>
          <p:cNvSpPr>
            <a:spLocks noChangeArrowheads="1"/>
          </p:cNvSpPr>
          <p:nvPr/>
        </p:nvSpPr>
        <p:spPr bwMode="auto">
          <a:xfrm>
            <a:off x="2838908" y="5093796"/>
            <a:ext cx="968936" cy="104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应急救援</a:t>
            </a:r>
          </a:p>
        </p:txBody>
      </p:sp>
      <p:sp>
        <p:nvSpPr>
          <p:cNvPr id="173" name="矩形 8"/>
          <p:cNvSpPr>
            <a:spLocks noChangeArrowheads="1"/>
          </p:cNvSpPr>
          <p:nvPr/>
        </p:nvSpPr>
        <p:spPr bwMode="auto">
          <a:xfrm>
            <a:off x="4646247" y="3679349"/>
            <a:ext cx="6892610" cy="883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电子眼、互联网等应用，让警方及时掌握社会治安动态；数据模型更有助于更针对性地锁定犯罪易发点，高效打击犯罪。</a:t>
            </a:r>
          </a:p>
        </p:txBody>
      </p:sp>
      <p:sp>
        <p:nvSpPr>
          <p:cNvPr id="174" name="矩形 8"/>
          <p:cNvSpPr>
            <a:spLocks noChangeArrowheads="1"/>
          </p:cNvSpPr>
          <p:nvPr/>
        </p:nvSpPr>
        <p:spPr bwMode="auto">
          <a:xfrm>
            <a:off x="3648779" y="5168347"/>
            <a:ext cx="8093898" cy="883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数据采集和处理的采集与共享，现场数据迅速同步给涉及救援需求的所有部门，便于组织协调力量，整合资源，最快速度进行救援，减少损失。</a:t>
            </a:r>
          </a:p>
        </p:txBody>
      </p:sp>
    </p:spTree>
    <p:extLst>
      <p:ext uri="{BB962C8B-B14F-4D97-AF65-F5344CB8AC3E}">
        <p14:creationId val="1047405354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66" name="组合 265"/>
          <p:cNvGrpSpPr/>
          <p:nvPr/>
        </p:nvGrpSpPr>
        <p:grpSpPr>
          <a:xfrm>
            <a:off x="609116" y="261257"/>
            <a:ext cx="1214822" cy="760080"/>
            <a:chOff x="1922078" y="0"/>
            <a:chExt cx="8347844" cy="3447438"/>
          </a:xfrm>
        </p:grpSpPr>
        <p:grpSp>
          <p:nvGrpSpPr>
            <p:cNvPr id="275" name="组合 274"/>
            <p:cNvGrpSpPr/>
            <p:nvPr/>
          </p:nvGrpSpPr>
          <p:grpSpPr>
            <a:xfrm rot="20997100">
              <a:off x="5080902" y="0"/>
              <a:ext cx="659781" cy="793569"/>
              <a:chOff x="9397113" y="1572484"/>
              <a:chExt cx="739439" cy="900000"/>
            </a:xfrm>
          </p:grpSpPr>
          <p:pic>
            <p:nvPicPr>
              <p:cNvPr id="333" name="图片 33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16890" l="7621" r="6212" t="-1409"/>
              <a:stretch>
                <a:fillRect/>
              </a:stretch>
            </p:blipFill>
            <p:spPr>
              <a:xfrm>
                <a:off x="9402521" y="1678027"/>
                <a:ext cx="734031" cy="720000"/>
              </a:xfrm>
              <a:prstGeom prst="rect">
                <a:avLst/>
              </a:prstGeom>
            </p:spPr>
          </p:pic>
          <p:sp>
            <p:nvSpPr>
              <p:cNvPr id="334" name="椭圆 333"/>
              <p:cNvSpPr/>
              <p:nvPr/>
            </p:nvSpPr>
            <p:spPr>
              <a:xfrm>
                <a:off x="9397113" y="157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6" name="组合 275"/>
            <p:cNvGrpSpPr/>
            <p:nvPr/>
          </p:nvGrpSpPr>
          <p:grpSpPr>
            <a:xfrm rot="2455872">
              <a:off x="9009447" y="1071465"/>
              <a:ext cx="659781" cy="793569"/>
              <a:chOff x="8752405" y="680495"/>
              <a:chExt cx="739439" cy="900000"/>
            </a:xfrm>
          </p:grpSpPr>
          <p:pic>
            <p:nvPicPr>
              <p:cNvPr id="331" name="图片 330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val="0"/>
                  </a:ext>
                </a:extLst>
              </a:blip>
              <a:srcRect b="27651" l="16849" r="13873"/>
              <a:stretch>
                <a:fillRect/>
              </a:stretch>
            </p:blipFill>
            <p:spPr>
              <a:xfrm>
                <a:off x="8771844" y="740799"/>
                <a:ext cx="720000" cy="751928"/>
              </a:xfrm>
              <a:prstGeom prst="rect">
                <a:avLst/>
              </a:prstGeom>
            </p:spPr>
          </p:pic>
          <p:sp>
            <p:nvSpPr>
              <p:cNvPr id="332" name="椭圆 331"/>
              <p:cNvSpPr/>
              <p:nvPr/>
            </p:nvSpPr>
            <p:spPr>
              <a:xfrm>
                <a:off x="8752405" y="680495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7" name="组合 276"/>
            <p:cNvGrpSpPr/>
            <p:nvPr/>
          </p:nvGrpSpPr>
          <p:grpSpPr>
            <a:xfrm rot="20539372">
              <a:off x="4239050" y="1051458"/>
              <a:ext cx="642436" cy="793569"/>
              <a:chOff x="7798300" y="2128176"/>
              <a:chExt cx="720000" cy="900000"/>
            </a:xfrm>
          </p:grpSpPr>
          <p:pic>
            <p:nvPicPr>
              <p:cNvPr id="329" name="图片 32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rcRect b="18535" l="17059" r="20535" t="11812"/>
              <a:stretch>
                <a:fillRect/>
              </a:stretch>
            </p:blipFill>
            <p:spPr>
              <a:xfrm>
                <a:off x="7835765" y="2190111"/>
                <a:ext cx="645071" cy="720000"/>
              </a:xfrm>
              <a:prstGeom prst="rect">
                <a:avLst/>
              </a:prstGeom>
            </p:spPr>
          </p:pic>
          <p:sp>
            <p:nvSpPr>
              <p:cNvPr id="330" name="椭圆 329"/>
              <p:cNvSpPr/>
              <p:nvPr/>
            </p:nvSpPr>
            <p:spPr>
              <a:xfrm>
                <a:off x="7798300" y="212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8" name="组合 277"/>
            <p:cNvGrpSpPr/>
            <p:nvPr/>
          </p:nvGrpSpPr>
          <p:grpSpPr>
            <a:xfrm rot="622440">
              <a:off x="6257266" y="1278812"/>
              <a:ext cx="643355" cy="793569"/>
              <a:chOff x="5457544" y="2382484"/>
              <a:chExt cx="721030" cy="900000"/>
            </a:xfrm>
          </p:grpSpPr>
          <p:pic>
            <p:nvPicPr>
              <p:cNvPr id="327" name="图片 32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458574" y="2472484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28" name="椭圆 327"/>
              <p:cNvSpPr/>
              <p:nvPr/>
            </p:nvSpPr>
            <p:spPr>
              <a:xfrm>
                <a:off x="5457544" y="238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9" name="组合 278"/>
            <p:cNvGrpSpPr/>
            <p:nvPr/>
          </p:nvGrpSpPr>
          <p:grpSpPr>
            <a:xfrm rot="713899">
              <a:off x="6982111" y="246490"/>
              <a:ext cx="642436" cy="811512"/>
              <a:chOff x="2594245" y="3143107"/>
              <a:chExt cx="720000" cy="920349"/>
            </a:xfrm>
          </p:grpSpPr>
          <p:pic>
            <p:nvPicPr>
              <p:cNvPr id="325" name="图片 324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rcRect b="27941" l="17103" r="18740"/>
              <a:stretch>
                <a:fillRect/>
              </a:stretch>
            </p:blipFill>
            <p:spPr>
              <a:xfrm>
                <a:off x="2624542" y="3143107"/>
                <a:ext cx="641048" cy="720000"/>
              </a:xfrm>
              <a:prstGeom prst="rect">
                <a:avLst/>
              </a:prstGeom>
            </p:spPr>
          </p:pic>
          <p:sp>
            <p:nvSpPr>
              <p:cNvPr id="326" name="椭圆 325"/>
              <p:cNvSpPr/>
              <p:nvPr/>
            </p:nvSpPr>
            <p:spPr>
              <a:xfrm>
                <a:off x="2594245" y="316345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80" name="组合 279"/>
            <p:cNvGrpSpPr/>
            <p:nvPr/>
          </p:nvGrpSpPr>
          <p:grpSpPr>
            <a:xfrm rot="20351332">
              <a:off x="2986611" y="357756"/>
              <a:ext cx="642436" cy="793569"/>
              <a:chOff x="3277182" y="773323"/>
              <a:chExt cx="720000" cy="900000"/>
            </a:xfrm>
          </p:grpSpPr>
          <p:sp>
            <p:nvSpPr>
              <p:cNvPr id="323" name="椭圆 322"/>
              <p:cNvSpPr/>
              <p:nvPr/>
            </p:nvSpPr>
            <p:spPr>
              <a:xfrm>
                <a:off x="3277182" y="773323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4" name="图片 323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277182" y="88386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1" name="组合 280"/>
            <p:cNvGrpSpPr/>
            <p:nvPr/>
          </p:nvGrpSpPr>
          <p:grpSpPr>
            <a:xfrm rot="1912890">
              <a:off x="7930945" y="1382649"/>
              <a:ext cx="648427" cy="793569"/>
              <a:chOff x="5384758" y="1250900"/>
              <a:chExt cx="726714" cy="900000"/>
            </a:xfrm>
          </p:grpSpPr>
          <p:sp>
            <p:nvSpPr>
              <p:cNvPr id="321" name="椭圆 320"/>
              <p:cNvSpPr/>
              <p:nvPr/>
            </p:nvSpPr>
            <p:spPr>
              <a:xfrm>
                <a:off x="5384758" y="1250900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2" name="图片 321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391472" y="1268881"/>
                <a:ext cx="720000" cy="7200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282" name="组合 281"/>
            <p:cNvGrpSpPr/>
            <p:nvPr/>
          </p:nvGrpSpPr>
          <p:grpSpPr>
            <a:xfrm rot="1354213">
              <a:off x="7092076" y="1228721"/>
              <a:ext cx="642436" cy="793569"/>
              <a:chOff x="3639753" y="2488176"/>
              <a:chExt cx="720000" cy="900000"/>
            </a:xfrm>
          </p:grpSpPr>
          <p:sp>
            <p:nvSpPr>
              <p:cNvPr id="319" name="椭圆 318"/>
              <p:cNvSpPr/>
              <p:nvPr/>
            </p:nvSpPr>
            <p:spPr>
              <a:xfrm>
                <a:off x="3639753" y="248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0" name="图片 319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705576" y="2565261"/>
                <a:ext cx="547109" cy="720000"/>
              </a:xfrm>
              <a:prstGeom prst="rect">
                <a:avLst/>
              </a:prstGeom>
            </p:spPr>
          </p:pic>
        </p:grpSp>
        <p:grpSp>
          <p:nvGrpSpPr>
            <p:cNvPr id="283" name="组合 282"/>
            <p:cNvGrpSpPr/>
            <p:nvPr/>
          </p:nvGrpSpPr>
          <p:grpSpPr>
            <a:xfrm rot="19874646">
              <a:off x="3552291" y="1752953"/>
              <a:ext cx="647730" cy="793569"/>
              <a:chOff x="4707387" y="271511"/>
              <a:chExt cx="725933" cy="900000"/>
            </a:xfrm>
          </p:grpSpPr>
          <p:sp>
            <p:nvSpPr>
              <p:cNvPr id="317" name="椭圆 316"/>
              <p:cNvSpPr/>
              <p:nvPr/>
            </p:nvSpPr>
            <p:spPr>
              <a:xfrm>
                <a:off x="4713320" y="2715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8" name="图片 317"/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707387" y="34789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4" name="组合 283"/>
            <p:cNvGrpSpPr/>
            <p:nvPr/>
          </p:nvGrpSpPr>
          <p:grpSpPr>
            <a:xfrm>
              <a:off x="5902457" y="519563"/>
              <a:ext cx="647456" cy="793569"/>
              <a:chOff x="4355614" y="1671769"/>
              <a:chExt cx="725626" cy="900000"/>
            </a:xfrm>
          </p:grpSpPr>
          <p:sp>
            <p:nvSpPr>
              <p:cNvPr id="315" name="椭圆 314"/>
              <p:cNvSpPr/>
              <p:nvPr/>
            </p:nvSpPr>
            <p:spPr>
              <a:xfrm>
                <a:off x="4355614" y="167176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6" name="图片 315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361240" y="173237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5" name="组合 284"/>
            <p:cNvGrpSpPr/>
            <p:nvPr/>
          </p:nvGrpSpPr>
          <p:grpSpPr>
            <a:xfrm rot="3261331">
              <a:off x="8178834" y="2216888"/>
              <a:ext cx="645495" cy="803045"/>
              <a:chOff x="6534782" y="2204846"/>
              <a:chExt cx="732066" cy="900000"/>
            </a:xfrm>
          </p:grpSpPr>
          <p:sp>
            <p:nvSpPr>
              <p:cNvPr id="313" name="椭圆 312"/>
              <p:cNvSpPr/>
              <p:nvPr/>
            </p:nvSpPr>
            <p:spPr>
              <a:xfrm>
                <a:off x="6534782" y="220484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4" name="图片 313"/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6546848" y="2294846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6" name="组合 285"/>
            <p:cNvGrpSpPr/>
            <p:nvPr/>
          </p:nvGrpSpPr>
          <p:grpSpPr>
            <a:xfrm rot="1881527">
              <a:off x="8180043" y="493339"/>
              <a:ext cx="646830" cy="793569"/>
              <a:chOff x="5993772" y="258109"/>
              <a:chExt cx="724925" cy="900000"/>
            </a:xfrm>
          </p:grpSpPr>
          <p:sp>
            <p:nvSpPr>
              <p:cNvPr id="311" name="椭圆 310"/>
              <p:cNvSpPr/>
              <p:nvPr/>
            </p:nvSpPr>
            <p:spPr>
              <a:xfrm>
                <a:off x="5993772" y="25810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2" name="图片 311"/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998697" y="33409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7" name="组合 286"/>
            <p:cNvGrpSpPr/>
            <p:nvPr/>
          </p:nvGrpSpPr>
          <p:grpSpPr>
            <a:xfrm rot="3066563">
              <a:off x="9550518" y="2274810"/>
              <a:ext cx="635764" cy="803045"/>
              <a:chOff x="8806213" y="2910111"/>
              <a:chExt cx="721030" cy="900000"/>
            </a:xfrm>
          </p:grpSpPr>
          <p:sp>
            <p:nvSpPr>
              <p:cNvPr id="309" name="椭圆 308"/>
              <p:cNvSpPr/>
              <p:nvPr/>
            </p:nvSpPr>
            <p:spPr>
              <a:xfrm>
                <a:off x="8807243" y="29101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0" name="图片 309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8806213" y="300011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8" name="组合 287"/>
            <p:cNvGrpSpPr/>
            <p:nvPr/>
          </p:nvGrpSpPr>
          <p:grpSpPr>
            <a:xfrm rot="20849518">
              <a:off x="5023848" y="1251597"/>
              <a:ext cx="644890" cy="793569"/>
              <a:chOff x="7330781" y="818297"/>
              <a:chExt cx="722751" cy="900000"/>
            </a:xfrm>
          </p:grpSpPr>
          <p:sp>
            <p:nvSpPr>
              <p:cNvPr id="307" name="椭圆 306"/>
              <p:cNvSpPr/>
              <p:nvPr/>
            </p:nvSpPr>
            <p:spPr>
              <a:xfrm>
                <a:off x="7330781" y="818297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08" name="图片 307"/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7333532" y="90888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9" name="组合 288"/>
            <p:cNvGrpSpPr/>
            <p:nvPr/>
          </p:nvGrpSpPr>
          <p:grpSpPr>
            <a:xfrm rot="19756194">
              <a:off x="1922078" y="1474933"/>
              <a:ext cx="653202" cy="793569"/>
              <a:chOff x="2213446" y="1768419"/>
              <a:chExt cx="732066" cy="900000"/>
            </a:xfrm>
          </p:grpSpPr>
          <p:pic>
            <p:nvPicPr>
              <p:cNvPr id="305" name="图片 304"/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13446" y="1851769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06" name="椭圆 305"/>
              <p:cNvSpPr/>
              <p:nvPr/>
            </p:nvSpPr>
            <p:spPr>
              <a:xfrm>
                <a:off x="2225512" y="176841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cxnSp>
          <p:nvCxnSpPr>
            <p:cNvPr id="290" name="直接连接符 289"/>
            <p:cNvCxnSpPr>
              <a:stCxn id="317" idx="4"/>
            </p:cNvCxnSpPr>
            <p:nvPr/>
          </p:nvCxnSpPr>
          <p:spPr>
            <a:xfrm>
              <a:off x="4069361" y="2496316"/>
              <a:ext cx="2026640" cy="9511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直接连接符 290"/>
            <p:cNvCxnSpPr>
              <a:stCxn id="306" idx="4"/>
            </p:cNvCxnSpPr>
            <p:nvPr/>
          </p:nvCxnSpPr>
          <p:spPr>
            <a:xfrm>
              <a:off x="2456061" y="2210036"/>
              <a:ext cx="3639940" cy="12374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接连接符 291"/>
            <p:cNvCxnSpPr>
              <a:stCxn id="323" idx="4"/>
            </p:cNvCxnSpPr>
            <p:nvPr/>
          </p:nvCxnSpPr>
          <p:spPr>
            <a:xfrm>
              <a:off x="3448802" y="1125437"/>
              <a:ext cx="2647199" cy="2322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直接连接符 292"/>
            <p:cNvCxnSpPr>
              <a:stCxn id="330" idx="4"/>
            </p:cNvCxnSpPr>
            <p:nvPr/>
          </p:nvCxnSpPr>
          <p:spPr>
            <a:xfrm>
              <a:off x="4680753" y="1826292"/>
              <a:ext cx="1415248" cy="16211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接连接符 293"/>
            <p:cNvCxnSpPr>
              <a:stCxn id="334" idx="4"/>
            </p:cNvCxnSpPr>
            <p:nvPr/>
          </p:nvCxnSpPr>
          <p:spPr>
            <a:xfrm>
              <a:off x="5471483" y="788996"/>
              <a:ext cx="624518" cy="26584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直接连接符 294"/>
            <p:cNvCxnSpPr>
              <a:stCxn id="315" idx="4"/>
            </p:cNvCxnSpPr>
            <p:nvPr/>
          </p:nvCxnSpPr>
          <p:spPr>
            <a:xfrm flipH="1">
              <a:off x="6096001" y="1313132"/>
              <a:ext cx="127674" cy="21343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直接连接符 295"/>
            <p:cNvCxnSpPr>
              <a:stCxn id="307" idx="4"/>
            </p:cNvCxnSpPr>
            <p:nvPr/>
          </p:nvCxnSpPr>
          <p:spPr>
            <a:xfrm>
              <a:off x="5431029" y="2036014"/>
              <a:ext cx="664972" cy="14114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直接连接符 296"/>
            <p:cNvCxnSpPr>
              <a:stCxn id="328" idx="4"/>
            </p:cNvCxnSpPr>
            <p:nvPr/>
          </p:nvCxnSpPr>
          <p:spPr>
            <a:xfrm flipH="1">
              <a:off x="6096001" y="2065812"/>
              <a:ext cx="411041" cy="13816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接连接符 297"/>
            <p:cNvCxnSpPr>
              <a:stCxn id="326" idx="4"/>
            </p:cNvCxnSpPr>
            <p:nvPr/>
          </p:nvCxnSpPr>
          <p:spPr>
            <a:xfrm flipH="1">
              <a:off x="6096001" y="1049284"/>
              <a:ext cx="1123671" cy="23981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直接连接符 298"/>
            <p:cNvCxnSpPr>
              <a:stCxn id="319" idx="4"/>
            </p:cNvCxnSpPr>
            <p:nvPr/>
          </p:nvCxnSpPr>
          <p:spPr>
            <a:xfrm flipH="1">
              <a:off x="6096001" y="1991900"/>
              <a:ext cx="1165001" cy="14555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接连接符 299"/>
            <p:cNvCxnSpPr>
              <a:stCxn id="311" idx="4"/>
            </p:cNvCxnSpPr>
            <p:nvPr/>
          </p:nvCxnSpPr>
          <p:spPr>
            <a:xfrm flipH="1">
              <a:off x="6096001" y="1227805"/>
              <a:ext cx="2199096" cy="22196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直接连接符 300"/>
            <p:cNvCxnSpPr>
              <a:stCxn id="321" idx="4"/>
            </p:cNvCxnSpPr>
            <p:nvPr/>
          </p:nvCxnSpPr>
          <p:spPr>
            <a:xfrm flipH="1">
              <a:off x="6096001" y="2114778"/>
              <a:ext cx="1947047" cy="13326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接连接符 301"/>
            <p:cNvCxnSpPr>
              <a:stCxn id="332" idx="4"/>
            </p:cNvCxnSpPr>
            <p:nvPr/>
          </p:nvCxnSpPr>
          <p:spPr>
            <a:xfrm flipH="1">
              <a:off x="6096001" y="1762337"/>
              <a:ext cx="2976830" cy="16851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接连接符 302"/>
            <p:cNvCxnSpPr>
              <a:stCxn id="309" idx="4"/>
            </p:cNvCxnSpPr>
            <p:nvPr/>
          </p:nvCxnSpPr>
          <p:spPr>
            <a:xfrm flipH="1">
              <a:off x="6096001" y="2928776"/>
              <a:ext cx="3460161" cy="5186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接连接符 303"/>
            <p:cNvCxnSpPr>
              <a:stCxn id="313" idx="4"/>
            </p:cNvCxnSpPr>
            <p:nvPr/>
          </p:nvCxnSpPr>
          <p:spPr>
            <a:xfrm flipH="1">
              <a:off x="6096001" y="2848076"/>
              <a:ext cx="2076184" cy="5993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8" name="矩形 267"/>
          <p:cNvSpPr/>
          <p:nvPr/>
        </p:nvSpPr>
        <p:spPr>
          <a:xfrm flipV="1">
            <a:off x="655309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69" name="矩形 268"/>
          <p:cNvSpPr/>
          <p:nvPr/>
        </p:nvSpPr>
        <p:spPr>
          <a:xfrm flipV="1">
            <a:off x="2152044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0" name="矩形 269"/>
          <p:cNvSpPr/>
          <p:nvPr/>
        </p:nvSpPr>
        <p:spPr>
          <a:xfrm flipV="1">
            <a:off x="3648780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1" name="矩形 270"/>
          <p:cNvSpPr/>
          <p:nvPr/>
        </p:nvSpPr>
        <p:spPr>
          <a:xfrm flipV="1">
            <a:off x="5145515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2" name="矩形 271"/>
          <p:cNvSpPr/>
          <p:nvPr/>
        </p:nvSpPr>
        <p:spPr>
          <a:xfrm flipV="1">
            <a:off x="6642250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3" name="矩形 272"/>
          <p:cNvSpPr/>
          <p:nvPr/>
        </p:nvSpPr>
        <p:spPr>
          <a:xfrm flipV="1">
            <a:off x="8138985" y="1032131"/>
            <a:ext cx="1496735" cy="66943"/>
          </a:xfrm>
          <a:prstGeom prst="rect">
            <a:avLst/>
          </a:prstGeom>
          <a:solidFill>
            <a:srgbClr val="31B5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4" name="矩形 273"/>
          <p:cNvSpPr/>
          <p:nvPr/>
        </p:nvSpPr>
        <p:spPr>
          <a:xfrm flipV="1">
            <a:off x="9635721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6" name="文本框 335"/>
          <p:cNvSpPr txBox="1"/>
          <p:nvPr/>
        </p:nvSpPr>
        <p:spPr>
          <a:xfrm>
            <a:off x="3006566" y="308697"/>
            <a:ext cx="5262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4000">
                <a:solidFill>
                  <a:sysClr lastClr="000000" val="windowText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智慧政府：大数据应用</a:t>
            </a:r>
          </a:p>
        </p:txBody>
      </p:sp>
      <p:sp>
        <p:nvSpPr>
          <p:cNvPr id="146" name="文本框 145"/>
          <p:cNvSpPr txBox="1"/>
          <p:nvPr/>
        </p:nvSpPr>
        <p:spPr>
          <a:xfrm>
            <a:off x="655309" y="1264254"/>
            <a:ext cx="58724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应用二：数据化调控的公共交通</a:t>
            </a:r>
          </a:p>
        </p:txBody>
      </p:sp>
      <p:sp>
        <p:nvSpPr>
          <p:cNvPr id="77" name="Freeform 274"/>
          <p:cNvSpPr/>
          <p:nvPr/>
        </p:nvSpPr>
        <p:spPr bwMode="auto">
          <a:xfrm>
            <a:off x="4298987" y="3704336"/>
            <a:ext cx="1440000" cy="1440000"/>
          </a:xfrm>
          <a:prstGeom prst="flowChartConnector">
            <a:avLst/>
          </a:prstGeom>
          <a:solidFill>
            <a:srgbClr val="F784A5"/>
          </a:solidFill>
          <a:ln>
            <a:noFill/>
          </a:ln>
          <a:effectLst>
            <a:reflection algn="bl" dir="5400000" dist="50800" endPos="21000" rotWithShape="0" sy="-100000"/>
          </a:effectLst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8" name="Freeform 369"/>
          <p:cNvSpPr/>
          <p:nvPr/>
        </p:nvSpPr>
        <p:spPr bwMode="auto">
          <a:xfrm>
            <a:off x="6921029" y="3721720"/>
            <a:ext cx="1440000" cy="1440000"/>
          </a:xfrm>
          <a:prstGeom prst="flowChartConnector">
            <a:avLst/>
          </a:prstGeom>
          <a:solidFill>
            <a:srgbClr val="31B5D6"/>
          </a:solidFill>
          <a:ln>
            <a:noFill/>
          </a:ln>
          <a:effectLst>
            <a:reflection algn="bl" dir="5400000" dist="50800" endPos="21000" rotWithShape="0" sy="-100000"/>
          </a:effectLst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9" name="TextBox 33"/>
          <p:cNvSpPr txBox="1"/>
          <p:nvPr/>
        </p:nvSpPr>
        <p:spPr>
          <a:xfrm>
            <a:off x="4470346" y="4014940"/>
            <a:ext cx="1097280" cy="8229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治标</a:t>
            </a:r>
          </a:p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不治本</a:t>
            </a:r>
          </a:p>
        </p:txBody>
      </p:sp>
      <p:sp>
        <p:nvSpPr>
          <p:cNvPr id="80" name="TextBox 35"/>
          <p:cNvSpPr txBox="1"/>
          <p:nvPr/>
        </p:nvSpPr>
        <p:spPr>
          <a:xfrm>
            <a:off x="7244789" y="4013200"/>
            <a:ext cx="792480" cy="8229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标本</a:t>
            </a:r>
          </a:p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兼治</a:t>
            </a:r>
          </a:p>
        </p:txBody>
      </p:sp>
      <p:cxnSp>
        <p:nvCxnSpPr>
          <p:cNvPr id="81" name="直接箭头连接符 80"/>
          <p:cNvCxnSpPr/>
          <p:nvPr/>
        </p:nvCxnSpPr>
        <p:spPr>
          <a:xfrm flipH="1">
            <a:off x="2056259" y="3509144"/>
            <a:ext cx="1728192" cy="0"/>
          </a:xfrm>
          <a:prstGeom prst="straightConnector1">
            <a:avLst/>
          </a:prstGeom>
          <a:ln>
            <a:solidFill>
              <a:srgbClr val="F784A5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接连接符 81"/>
          <p:cNvCxnSpPr>
            <a:endCxn id="77" idx="1"/>
          </p:cNvCxnSpPr>
          <p:nvPr/>
        </p:nvCxnSpPr>
        <p:spPr>
          <a:xfrm>
            <a:off x="3784451" y="3509144"/>
            <a:ext cx="725419" cy="406075"/>
          </a:xfrm>
          <a:prstGeom prst="line">
            <a:avLst/>
          </a:prstGeom>
          <a:ln>
            <a:solidFill>
              <a:srgbClr val="F784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接连接符 82"/>
          <p:cNvCxnSpPr/>
          <p:nvPr/>
        </p:nvCxnSpPr>
        <p:spPr>
          <a:xfrm>
            <a:off x="8753195" y="3509144"/>
            <a:ext cx="1728000" cy="0"/>
          </a:xfrm>
          <a:prstGeom prst="line">
            <a:avLst/>
          </a:prstGeom>
          <a:ln>
            <a:solidFill>
              <a:srgbClr val="31B5D6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接连接符 83"/>
          <p:cNvCxnSpPr>
            <a:endCxn id="78" idx="7"/>
          </p:cNvCxnSpPr>
          <p:nvPr/>
        </p:nvCxnSpPr>
        <p:spPr>
          <a:xfrm flipH="1">
            <a:off x="8150146" y="3509144"/>
            <a:ext cx="597518" cy="423459"/>
          </a:xfrm>
          <a:prstGeom prst="line">
            <a:avLst/>
          </a:prstGeom>
          <a:ln>
            <a:solidFill>
              <a:srgbClr val="31B5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文本框 87"/>
          <p:cNvSpPr txBox="1"/>
          <p:nvPr/>
        </p:nvSpPr>
        <p:spPr>
          <a:xfrm>
            <a:off x="1552718" y="2660036"/>
            <a:ext cx="10080625" cy="48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2000"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随着经济社会快速发展，交通拥堵问题已经成为影响城市居民生活质量的主要原因之一。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2040822" y="3937996"/>
            <a:ext cx="1719177" cy="1615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>
                    <a:lumMod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加大基础设施投入，通过不断拓宽道路、增加里程来增强交通能力。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8749357" y="3932603"/>
            <a:ext cx="1772725" cy="1615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>
                    <a:lumMod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及时、全面、海量的数据基础上建立的科学分析交通管理系统。</a:t>
            </a:r>
          </a:p>
        </p:txBody>
      </p:sp>
    </p:spTree>
    <p:extLst>
      <p:ext uri="{BB962C8B-B14F-4D97-AF65-F5344CB8AC3E}">
        <p14:creationId val="3925359121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66" name="组合 265"/>
          <p:cNvGrpSpPr/>
          <p:nvPr/>
        </p:nvGrpSpPr>
        <p:grpSpPr>
          <a:xfrm>
            <a:off x="609116" y="261257"/>
            <a:ext cx="1214822" cy="760080"/>
            <a:chOff x="1922078" y="0"/>
            <a:chExt cx="8347844" cy="3447438"/>
          </a:xfrm>
        </p:grpSpPr>
        <p:grpSp>
          <p:nvGrpSpPr>
            <p:cNvPr id="275" name="组合 274"/>
            <p:cNvGrpSpPr/>
            <p:nvPr/>
          </p:nvGrpSpPr>
          <p:grpSpPr>
            <a:xfrm rot="20997100">
              <a:off x="5080902" y="0"/>
              <a:ext cx="659781" cy="793569"/>
              <a:chOff x="9397113" y="1572484"/>
              <a:chExt cx="739439" cy="900000"/>
            </a:xfrm>
          </p:grpSpPr>
          <p:pic>
            <p:nvPicPr>
              <p:cNvPr id="333" name="图片 33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16890" l="7621" r="6212" t="-1409"/>
              <a:stretch>
                <a:fillRect/>
              </a:stretch>
            </p:blipFill>
            <p:spPr>
              <a:xfrm>
                <a:off x="9402521" y="1678027"/>
                <a:ext cx="734031" cy="720000"/>
              </a:xfrm>
              <a:prstGeom prst="rect">
                <a:avLst/>
              </a:prstGeom>
            </p:spPr>
          </p:pic>
          <p:sp>
            <p:nvSpPr>
              <p:cNvPr id="334" name="椭圆 333"/>
              <p:cNvSpPr/>
              <p:nvPr/>
            </p:nvSpPr>
            <p:spPr>
              <a:xfrm>
                <a:off x="9397113" y="157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6" name="组合 275"/>
            <p:cNvGrpSpPr/>
            <p:nvPr/>
          </p:nvGrpSpPr>
          <p:grpSpPr>
            <a:xfrm rot="2455872">
              <a:off x="9009447" y="1071465"/>
              <a:ext cx="659781" cy="793569"/>
              <a:chOff x="8752405" y="680495"/>
              <a:chExt cx="739439" cy="900000"/>
            </a:xfrm>
          </p:grpSpPr>
          <p:pic>
            <p:nvPicPr>
              <p:cNvPr id="331" name="图片 330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val="0"/>
                  </a:ext>
                </a:extLst>
              </a:blip>
              <a:srcRect b="27651" l="16849" r="13873"/>
              <a:stretch>
                <a:fillRect/>
              </a:stretch>
            </p:blipFill>
            <p:spPr>
              <a:xfrm>
                <a:off x="8771844" y="740799"/>
                <a:ext cx="720000" cy="751928"/>
              </a:xfrm>
              <a:prstGeom prst="rect">
                <a:avLst/>
              </a:prstGeom>
            </p:spPr>
          </p:pic>
          <p:sp>
            <p:nvSpPr>
              <p:cNvPr id="332" name="椭圆 331"/>
              <p:cNvSpPr/>
              <p:nvPr/>
            </p:nvSpPr>
            <p:spPr>
              <a:xfrm>
                <a:off x="8752405" y="680495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7" name="组合 276"/>
            <p:cNvGrpSpPr/>
            <p:nvPr/>
          </p:nvGrpSpPr>
          <p:grpSpPr>
            <a:xfrm rot="20539372">
              <a:off x="4239050" y="1051458"/>
              <a:ext cx="642436" cy="793569"/>
              <a:chOff x="7798300" y="2128176"/>
              <a:chExt cx="720000" cy="900000"/>
            </a:xfrm>
          </p:grpSpPr>
          <p:pic>
            <p:nvPicPr>
              <p:cNvPr id="329" name="图片 32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rcRect b="18535" l="17059" r="20535" t="11812"/>
              <a:stretch>
                <a:fillRect/>
              </a:stretch>
            </p:blipFill>
            <p:spPr>
              <a:xfrm>
                <a:off x="7835765" y="2190111"/>
                <a:ext cx="645071" cy="720000"/>
              </a:xfrm>
              <a:prstGeom prst="rect">
                <a:avLst/>
              </a:prstGeom>
            </p:spPr>
          </p:pic>
          <p:sp>
            <p:nvSpPr>
              <p:cNvPr id="330" name="椭圆 329"/>
              <p:cNvSpPr/>
              <p:nvPr/>
            </p:nvSpPr>
            <p:spPr>
              <a:xfrm>
                <a:off x="7798300" y="212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8" name="组合 277"/>
            <p:cNvGrpSpPr/>
            <p:nvPr/>
          </p:nvGrpSpPr>
          <p:grpSpPr>
            <a:xfrm rot="622440">
              <a:off x="6257266" y="1278812"/>
              <a:ext cx="643355" cy="793569"/>
              <a:chOff x="5457544" y="2382484"/>
              <a:chExt cx="721030" cy="900000"/>
            </a:xfrm>
          </p:grpSpPr>
          <p:pic>
            <p:nvPicPr>
              <p:cNvPr id="327" name="图片 32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458574" y="2472484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28" name="椭圆 327"/>
              <p:cNvSpPr/>
              <p:nvPr/>
            </p:nvSpPr>
            <p:spPr>
              <a:xfrm>
                <a:off x="5457544" y="238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9" name="组合 278"/>
            <p:cNvGrpSpPr/>
            <p:nvPr/>
          </p:nvGrpSpPr>
          <p:grpSpPr>
            <a:xfrm rot="713899">
              <a:off x="6982111" y="246490"/>
              <a:ext cx="642436" cy="811512"/>
              <a:chOff x="2594245" y="3143107"/>
              <a:chExt cx="720000" cy="920349"/>
            </a:xfrm>
          </p:grpSpPr>
          <p:pic>
            <p:nvPicPr>
              <p:cNvPr id="325" name="图片 324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rcRect b="27941" l="17103" r="18740"/>
              <a:stretch>
                <a:fillRect/>
              </a:stretch>
            </p:blipFill>
            <p:spPr>
              <a:xfrm>
                <a:off x="2624542" y="3143107"/>
                <a:ext cx="641048" cy="720000"/>
              </a:xfrm>
              <a:prstGeom prst="rect">
                <a:avLst/>
              </a:prstGeom>
            </p:spPr>
          </p:pic>
          <p:sp>
            <p:nvSpPr>
              <p:cNvPr id="326" name="椭圆 325"/>
              <p:cNvSpPr/>
              <p:nvPr/>
            </p:nvSpPr>
            <p:spPr>
              <a:xfrm>
                <a:off x="2594245" y="316345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80" name="组合 279"/>
            <p:cNvGrpSpPr/>
            <p:nvPr/>
          </p:nvGrpSpPr>
          <p:grpSpPr>
            <a:xfrm rot="20351332">
              <a:off x="2986611" y="357756"/>
              <a:ext cx="642436" cy="793569"/>
              <a:chOff x="3277182" y="773323"/>
              <a:chExt cx="720000" cy="900000"/>
            </a:xfrm>
          </p:grpSpPr>
          <p:sp>
            <p:nvSpPr>
              <p:cNvPr id="323" name="椭圆 322"/>
              <p:cNvSpPr/>
              <p:nvPr/>
            </p:nvSpPr>
            <p:spPr>
              <a:xfrm>
                <a:off x="3277182" y="773323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4" name="图片 323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277182" y="88386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1" name="组合 280"/>
            <p:cNvGrpSpPr/>
            <p:nvPr/>
          </p:nvGrpSpPr>
          <p:grpSpPr>
            <a:xfrm rot="1912890">
              <a:off x="7930945" y="1382649"/>
              <a:ext cx="648427" cy="793569"/>
              <a:chOff x="5384758" y="1250900"/>
              <a:chExt cx="726714" cy="900000"/>
            </a:xfrm>
          </p:grpSpPr>
          <p:sp>
            <p:nvSpPr>
              <p:cNvPr id="321" name="椭圆 320"/>
              <p:cNvSpPr/>
              <p:nvPr/>
            </p:nvSpPr>
            <p:spPr>
              <a:xfrm>
                <a:off x="5384758" y="1250900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2" name="图片 321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391472" y="1268881"/>
                <a:ext cx="720000" cy="7200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282" name="组合 281"/>
            <p:cNvGrpSpPr/>
            <p:nvPr/>
          </p:nvGrpSpPr>
          <p:grpSpPr>
            <a:xfrm rot="1354213">
              <a:off x="7092076" y="1228721"/>
              <a:ext cx="642436" cy="793569"/>
              <a:chOff x="3639753" y="2488176"/>
              <a:chExt cx="720000" cy="900000"/>
            </a:xfrm>
          </p:grpSpPr>
          <p:sp>
            <p:nvSpPr>
              <p:cNvPr id="319" name="椭圆 318"/>
              <p:cNvSpPr/>
              <p:nvPr/>
            </p:nvSpPr>
            <p:spPr>
              <a:xfrm>
                <a:off x="3639753" y="248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0" name="图片 319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705576" y="2565261"/>
                <a:ext cx="547109" cy="720000"/>
              </a:xfrm>
              <a:prstGeom prst="rect">
                <a:avLst/>
              </a:prstGeom>
            </p:spPr>
          </p:pic>
        </p:grpSp>
        <p:grpSp>
          <p:nvGrpSpPr>
            <p:cNvPr id="283" name="组合 282"/>
            <p:cNvGrpSpPr/>
            <p:nvPr/>
          </p:nvGrpSpPr>
          <p:grpSpPr>
            <a:xfrm rot="19874646">
              <a:off x="3552291" y="1752953"/>
              <a:ext cx="647730" cy="793569"/>
              <a:chOff x="4707387" y="271511"/>
              <a:chExt cx="725933" cy="900000"/>
            </a:xfrm>
          </p:grpSpPr>
          <p:sp>
            <p:nvSpPr>
              <p:cNvPr id="317" name="椭圆 316"/>
              <p:cNvSpPr/>
              <p:nvPr/>
            </p:nvSpPr>
            <p:spPr>
              <a:xfrm>
                <a:off x="4713320" y="2715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8" name="图片 317"/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707387" y="34789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4" name="组合 283"/>
            <p:cNvGrpSpPr/>
            <p:nvPr/>
          </p:nvGrpSpPr>
          <p:grpSpPr>
            <a:xfrm>
              <a:off x="5902457" y="519563"/>
              <a:ext cx="647456" cy="793569"/>
              <a:chOff x="4355614" y="1671769"/>
              <a:chExt cx="725626" cy="900000"/>
            </a:xfrm>
          </p:grpSpPr>
          <p:sp>
            <p:nvSpPr>
              <p:cNvPr id="315" name="椭圆 314"/>
              <p:cNvSpPr/>
              <p:nvPr/>
            </p:nvSpPr>
            <p:spPr>
              <a:xfrm>
                <a:off x="4355614" y="167176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6" name="图片 315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361240" y="173237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5" name="组合 284"/>
            <p:cNvGrpSpPr/>
            <p:nvPr/>
          </p:nvGrpSpPr>
          <p:grpSpPr>
            <a:xfrm rot="3261331">
              <a:off x="8178834" y="2216888"/>
              <a:ext cx="645495" cy="803045"/>
              <a:chOff x="6534782" y="2204846"/>
              <a:chExt cx="732066" cy="900000"/>
            </a:xfrm>
          </p:grpSpPr>
          <p:sp>
            <p:nvSpPr>
              <p:cNvPr id="313" name="椭圆 312"/>
              <p:cNvSpPr/>
              <p:nvPr/>
            </p:nvSpPr>
            <p:spPr>
              <a:xfrm>
                <a:off x="6534782" y="220484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4" name="图片 313"/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6546848" y="2294846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6" name="组合 285"/>
            <p:cNvGrpSpPr/>
            <p:nvPr/>
          </p:nvGrpSpPr>
          <p:grpSpPr>
            <a:xfrm rot="1881527">
              <a:off x="8180043" y="493339"/>
              <a:ext cx="646830" cy="793569"/>
              <a:chOff x="5993772" y="258109"/>
              <a:chExt cx="724925" cy="900000"/>
            </a:xfrm>
          </p:grpSpPr>
          <p:sp>
            <p:nvSpPr>
              <p:cNvPr id="311" name="椭圆 310"/>
              <p:cNvSpPr/>
              <p:nvPr/>
            </p:nvSpPr>
            <p:spPr>
              <a:xfrm>
                <a:off x="5993772" y="25810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2" name="图片 311"/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998697" y="33409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7" name="组合 286"/>
            <p:cNvGrpSpPr/>
            <p:nvPr/>
          </p:nvGrpSpPr>
          <p:grpSpPr>
            <a:xfrm rot="3066563">
              <a:off x="9550518" y="2274810"/>
              <a:ext cx="635764" cy="803045"/>
              <a:chOff x="8806213" y="2910111"/>
              <a:chExt cx="721030" cy="900000"/>
            </a:xfrm>
          </p:grpSpPr>
          <p:sp>
            <p:nvSpPr>
              <p:cNvPr id="309" name="椭圆 308"/>
              <p:cNvSpPr/>
              <p:nvPr/>
            </p:nvSpPr>
            <p:spPr>
              <a:xfrm>
                <a:off x="8807243" y="29101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0" name="图片 309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8806213" y="300011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8" name="组合 287"/>
            <p:cNvGrpSpPr/>
            <p:nvPr/>
          </p:nvGrpSpPr>
          <p:grpSpPr>
            <a:xfrm rot="20849518">
              <a:off x="5023848" y="1251597"/>
              <a:ext cx="644890" cy="793569"/>
              <a:chOff x="7330781" y="818297"/>
              <a:chExt cx="722751" cy="900000"/>
            </a:xfrm>
          </p:grpSpPr>
          <p:sp>
            <p:nvSpPr>
              <p:cNvPr id="307" name="椭圆 306"/>
              <p:cNvSpPr/>
              <p:nvPr/>
            </p:nvSpPr>
            <p:spPr>
              <a:xfrm>
                <a:off x="7330781" y="818297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08" name="图片 307"/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7333532" y="90888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9" name="组合 288"/>
            <p:cNvGrpSpPr/>
            <p:nvPr/>
          </p:nvGrpSpPr>
          <p:grpSpPr>
            <a:xfrm rot="19756194">
              <a:off x="1922078" y="1474933"/>
              <a:ext cx="653202" cy="793569"/>
              <a:chOff x="2213446" y="1768419"/>
              <a:chExt cx="732066" cy="900000"/>
            </a:xfrm>
          </p:grpSpPr>
          <p:pic>
            <p:nvPicPr>
              <p:cNvPr id="305" name="图片 304"/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13446" y="1851769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06" name="椭圆 305"/>
              <p:cNvSpPr/>
              <p:nvPr/>
            </p:nvSpPr>
            <p:spPr>
              <a:xfrm>
                <a:off x="2225512" y="176841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cxnSp>
          <p:nvCxnSpPr>
            <p:cNvPr id="290" name="直接连接符 289"/>
            <p:cNvCxnSpPr>
              <a:stCxn id="317" idx="4"/>
            </p:cNvCxnSpPr>
            <p:nvPr/>
          </p:nvCxnSpPr>
          <p:spPr>
            <a:xfrm>
              <a:off x="4069361" y="2496316"/>
              <a:ext cx="2026640" cy="9511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直接连接符 290"/>
            <p:cNvCxnSpPr>
              <a:stCxn id="306" idx="4"/>
            </p:cNvCxnSpPr>
            <p:nvPr/>
          </p:nvCxnSpPr>
          <p:spPr>
            <a:xfrm>
              <a:off x="2456061" y="2210036"/>
              <a:ext cx="3639940" cy="12374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接连接符 291"/>
            <p:cNvCxnSpPr>
              <a:stCxn id="323" idx="4"/>
            </p:cNvCxnSpPr>
            <p:nvPr/>
          </p:nvCxnSpPr>
          <p:spPr>
            <a:xfrm>
              <a:off x="3448802" y="1125437"/>
              <a:ext cx="2647199" cy="2322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直接连接符 292"/>
            <p:cNvCxnSpPr>
              <a:stCxn id="330" idx="4"/>
            </p:cNvCxnSpPr>
            <p:nvPr/>
          </p:nvCxnSpPr>
          <p:spPr>
            <a:xfrm>
              <a:off x="4680753" y="1826292"/>
              <a:ext cx="1415248" cy="16211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接连接符 293"/>
            <p:cNvCxnSpPr>
              <a:stCxn id="334" idx="4"/>
            </p:cNvCxnSpPr>
            <p:nvPr/>
          </p:nvCxnSpPr>
          <p:spPr>
            <a:xfrm>
              <a:off x="5471483" y="788996"/>
              <a:ext cx="624518" cy="26584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直接连接符 294"/>
            <p:cNvCxnSpPr>
              <a:stCxn id="315" idx="4"/>
            </p:cNvCxnSpPr>
            <p:nvPr/>
          </p:nvCxnSpPr>
          <p:spPr>
            <a:xfrm flipH="1">
              <a:off x="6096001" y="1313132"/>
              <a:ext cx="127674" cy="21343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直接连接符 295"/>
            <p:cNvCxnSpPr>
              <a:stCxn id="307" idx="4"/>
            </p:cNvCxnSpPr>
            <p:nvPr/>
          </p:nvCxnSpPr>
          <p:spPr>
            <a:xfrm>
              <a:off x="5431029" y="2036014"/>
              <a:ext cx="664972" cy="14114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直接连接符 296"/>
            <p:cNvCxnSpPr>
              <a:stCxn id="328" idx="4"/>
            </p:cNvCxnSpPr>
            <p:nvPr/>
          </p:nvCxnSpPr>
          <p:spPr>
            <a:xfrm flipH="1">
              <a:off x="6096001" y="2065812"/>
              <a:ext cx="411041" cy="13816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接连接符 297"/>
            <p:cNvCxnSpPr>
              <a:stCxn id="326" idx="4"/>
            </p:cNvCxnSpPr>
            <p:nvPr/>
          </p:nvCxnSpPr>
          <p:spPr>
            <a:xfrm flipH="1">
              <a:off x="6096001" y="1049284"/>
              <a:ext cx="1123671" cy="23981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直接连接符 298"/>
            <p:cNvCxnSpPr>
              <a:stCxn id="319" idx="4"/>
            </p:cNvCxnSpPr>
            <p:nvPr/>
          </p:nvCxnSpPr>
          <p:spPr>
            <a:xfrm flipH="1">
              <a:off x="6096001" y="1991900"/>
              <a:ext cx="1165001" cy="14555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接连接符 299"/>
            <p:cNvCxnSpPr>
              <a:stCxn id="311" idx="4"/>
            </p:cNvCxnSpPr>
            <p:nvPr/>
          </p:nvCxnSpPr>
          <p:spPr>
            <a:xfrm flipH="1">
              <a:off x="6096001" y="1227805"/>
              <a:ext cx="2199096" cy="22196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直接连接符 300"/>
            <p:cNvCxnSpPr>
              <a:stCxn id="321" idx="4"/>
            </p:cNvCxnSpPr>
            <p:nvPr/>
          </p:nvCxnSpPr>
          <p:spPr>
            <a:xfrm flipH="1">
              <a:off x="6096001" y="2114778"/>
              <a:ext cx="1947047" cy="13326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接连接符 301"/>
            <p:cNvCxnSpPr>
              <a:stCxn id="332" idx="4"/>
            </p:cNvCxnSpPr>
            <p:nvPr/>
          </p:nvCxnSpPr>
          <p:spPr>
            <a:xfrm flipH="1">
              <a:off x="6096001" y="1762337"/>
              <a:ext cx="2976830" cy="16851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接连接符 302"/>
            <p:cNvCxnSpPr>
              <a:stCxn id="309" idx="4"/>
            </p:cNvCxnSpPr>
            <p:nvPr/>
          </p:nvCxnSpPr>
          <p:spPr>
            <a:xfrm flipH="1">
              <a:off x="6096001" y="2928776"/>
              <a:ext cx="3460161" cy="5186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接连接符 303"/>
            <p:cNvCxnSpPr>
              <a:stCxn id="313" idx="4"/>
            </p:cNvCxnSpPr>
            <p:nvPr/>
          </p:nvCxnSpPr>
          <p:spPr>
            <a:xfrm flipH="1">
              <a:off x="6096001" y="2848076"/>
              <a:ext cx="2076184" cy="5993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8" name="矩形 267"/>
          <p:cNvSpPr/>
          <p:nvPr/>
        </p:nvSpPr>
        <p:spPr>
          <a:xfrm flipV="1">
            <a:off x="655309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69" name="矩形 268"/>
          <p:cNvSpPr/>
          <p:nvPr/>
        </p:nvSpPr>
        <p:spPr>
          <a:xfrm flipV="1">
            <a:off x="2152044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0" name="矩形 269"/>
          <p:cNvSpPr/>
          <p:nvPr/>
        </p:nvSpPr>
        <p:spPr>
          <a:xfrm flipV="1">
            <a:off x="3648780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1" name="矩形 270"/>
          <p:cNvSpPr/>
          <p:nvPr/>
        </p:nvSpPr>
        <p:spPr>
          <a:xfrm flipV="1">
            <a:off x="5145515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2" name="矩形 271"/>
          <p:cNvSpPr/>
          <p:nvPr/>
        </p:nvSpPr>
        <p:spPr>
          <a:xfrm flipV="1">
            <a:off x="6642250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3" name="矩形 272"/>
          <p:cNvSpPr/>
          <p:nvPr/>
        </p:nvSpPr>
        <p:spPr>
          <a:xfrm flipV="1">
            <a:off x="8138985" y="1032131"/>
            <a:ext cx="1496735" cy="66943"/>
          </a:xfrm>
          <a:prstGeom prst="rect">
            <a:avLst/>
          </a:prstGeom>
          <a:solidFill>
            <a:srgbClr val="31B5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4" name="矩形 273"/>
          <p:cNvSpPr/>
          <p:nvPr/>
        </p:nvSpPr>
        <p:spPr>
          <a:xfrm flipV="1">
            <a:off x="9635721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6" name="文本框 335"/>
          <p:cNvSpPr txBox="1"/>
          <p:nvPr/>
        </p:nvSpPr>
        <p:spPr>
          <a:xfrm>
            <a:off x="3006566" y="308697"/>
            <a:ext cx="5262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4000">
                <a:solidFill>
                  <a:sysClr lastClr="000000" val="windowText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智慧政府：大数据应用</a:t>
            </a:r>
          </a:p>
        </p:txBody>
      </p:sp>
      <p:sp>
        <p:nvSpPr>
          <p:cNvPr id="146" name="文本框 145"/>
          <p:cNvSpPr txBox="1"/>
          <p:nvPr/>
        </p:nvSpPr>
        <p:spPr>
          <a:xfrm>
            <a:off x="655309" y="1264254"/>
            <a:ext cx="62788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应用三：以人为本的综合社会管理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1636301" y="4408154"/>
            <a:ext cx="4282437" cy="1748146"/>
            <a:chOff x="1636301" y="4408154"/>
            <a:chExt cx="4282437" cy="1748146"/>
          </a:xfrm>
        </p:grpSpPr>
        <p:sp>
          <p:nvSpPr>
            <p:cNvPr id="100" name="矩形 99"/>
            <p:cNvSpPr/>
            <p:nvPr/>
          </p:nvSpPr>
          <p:spPr>
            <a:xfrm>
              <a:off x="1636301" y="6140079"/>
              <a:ext cx="4282437" cy="16220"/>
            </a:xfrm>
            <a:prstGeom prst="rect">
              <a:avLst/>
            </a:prstGeom>
            <a:gradFill>
              <a:gsLst>
                <a:gs pos="49628">
                  <a:schemeClr val="tx1">
                    <a:lumMod val="65000"/>
                    <a:lumOff val="35000"/>
                  </a:schemeClr>
                </a:gs>
                <a:gs pos="2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1" name="椭圆 3"/>
            <p:cNvSpPr/>
            <p:nvPr/>
          </p:nvSpPr>
          <p:spPr>
            <a:xfrm>
              <a:off x="1766072" y="5868268"/>
              <a:ext cx="4022895" cy="274640"/>
            </a:xfrm>
            <a:custGeom>
              <a:rect b="b" l="l" r="r" t="t"/>
              <a:pathLst>
                <a:path h="372256" w="5967726">
                  <a:moveTo>
                    <a:pt x="2983863" y="0"/>
                  </a:moveTo>
                  <a:cubicBezTo>
                    <a:pt x="4505610" y="0"/>
                    <a:pt x="5763890" y="161740"/>
                    <a:pt x="5967726" y="372256"/>
                  </a:cubicBezTo>
                  <a:lnTo>
                    <a:pt x="0" y="372256"/>
                  </a:lnTo>
                  <a:cubicBezTo>
                    <a:pt x="203837" y="161740"/>
                    <a:pt x="1462116" y="0"/>
                    <a:pt x="2983863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DA403">
                    <a:alpha val="38000"/>
                  </a:srgbClr>
                </a:gs>
                <a:gs pos="26000">
                  <a:schemeClr val="bg1">
                    <a:lumMod val="95000"/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02" name="椭圆 6"/>
            <p:cNvSpPr/>
            <p:nvPr/>
          </p:nvSpPr>
          <p:spPr>
            <a:xfrm>
              <a:off x="2546005" y="4408154"/>
              <a:ext cx="2206104" cy="1734754"/>
            </a:xfrm>
            <a:custGeom>
              <a:rect b="b" l="l" r="r" t="t"/>
              <a:pathLst>
                <a:path h="1925180" w="2448272">
                  <a:moveTo>
                    <a:pt x="1224136" y="0"/>
                  </a:moveTo>
                  <a:cubicBezTo>
                    <a:pt x="1900208" y="0"/>
                    <a:pt x="2448272" y="548064"/>
                    <a:pt x="2448272" y="1224136"/>
                  </a:cubicBezTo>
                  <a:cubicBezTo>
                    <a:pt x="2448272" y="1485100"/>
                    <a:pt x="2366613" y="1726991"/>
                    <a:pt x="2226782" y="1925181"/>
                  </a:cubicBezTo>
                  <a:lnTo>
                    <a:pt x="221490" y="1925181"/>
                  </a:lnTo>
                  <a:cubicBezTo>
                    <a:pt x="81659" y="1726991"/>
                    <a:pt x="0" y="1485100"/>
                    <a:pt x="0" y="1224136"/>
                  </a:cubicBezTo>
                  <a:cubicBezTo>
                    <a:pt x="0" y="548064"/>
                    <a:pt x="548064" y="0"/>
                    <a:pt x="1224136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outerShdw blurRad="50800" dir="16200000" dist="38100" rotWithShape="0" sx="101000" sy="10100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03" name="椭圆 6"/>
            <p:cNvSpPr/>
            <p:nvPr/>
          </p:nvSpPr>
          <p:spPr>
            <a:xfrm>
              <a:off x="2610891" y="4504132"/>
              <a:ext cx="2080450" cy="1635947"/>
            </a:xfrm>
            <a:custGeom>
              <a:rect b="b" l="l" r="r" t="t"/>
              <a:pathLst>
                <a:path h="1925180" w="2448272">
                  <a:moveTo>
                    <a:pt x="1224136" y="0"/>
                  </a:moveTo>
                  <a:cubicBezTo>
                    <a:pt x="1900208" y="0"/>
                    <a:pt x="2448272" y="548064"/>
                    <a:pt x="2448272" y="1224136"/>
                  </a:cubicBezTo>
                  <a:cubicBezTo>
                    <a:pt x="2448272" y="1485100"/>
                    <a:pt x="2366613" y="1726991"/>
                    <a:pt x="2226782" y="1925181"/>
                  </a:cubicBezTo>
                  <a:lnTo>
                    <a:pt x="221490" y="1925181"/>
                  </a:lnTo>
                  <a:cubicBezTo>
                    <a:pt x="81659" y="1726991"/>
                    <a:pt x="0" y="1485100"/>
                    <a:pt x="0" y="1224136"/>
                  </a:cubicBezTo>
                  <a:cubicBezTo>
                    <a:pt x="0" y="548064"/>
                    <a:pt x="548064" y="0"/>
                    <a:pt x="1224136" y="0"/>
                  </a:cubicBezTo>
                  <a:close/>
                </a:path>
              </a:pathLst>
            </a:custGeom>
            <a:solidFill>
              <a:srgbClr val="31B5D6"/>
            </a:solidFill>
            <a:ln>
              <a:noFill/>
            </a:ln>
            <a:effectLst>
              <a:innerShdw blurRad="114300">
                <a:srgbClr val="7C3B06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04" name="椭圆 6"/>
            <p:cNvSpPr/>
            <p:nvPr/>
          </p:nvSpPr>
          <p:spPr>
            <a:xfrm>
              <a:off x="2631011" y="4716140"/>
              <a:ext cx="2029626" cy="1440160"/>
            </a:xfrm>
            <a:custGeom>
              <a:rect b="b" l="l" r="r" t="t"/>
              <a:pathLst>
                <a:path h="1543927" w="2029626">
                  <a:moveTo>
                    <a:pt x="1014813" y="0"/>
                  </a:moveTo>
                  <a:cubicBezTo>
                    <a:pt x="1575279" y="0"/>
                    <a:pt x="2029626" y="454347"/>
                    <a:pt x="2029626" y="1014813"/>
                  </a:cubicBezTo>
                  <a:cubicBezTo>
                    <a:pt x="2029626" y="1209411"/>
                    <a:pt x="1974854" y="1391215"/>
                    <a:pt x="1877153" y="1543927"/>
                  </a:cubicBezTo>
                  <a:lnTo>
                    <a:pt x="152474" y="1543927"/>
                  </a:lnTo>
                  <a:cubicBezTo>
                    <a:pt x="54772" y="1391215"/>
                    <a:pt x="0" y="1209411"/>
                    <a:pt x="0" y="1014813"/>
                  </a:cubicBezTo>
                  <a:cubicBezTo>
                    <a:pt x="0" y="454347"/>
                    <a:pt x="454347" y="0"/>
                    <a:pt x="1014813" y="0"/>
                  </a:cubicBezTo>
                  <a:close/>
                </a:path>
              </a:pathLst>
            </a:custGeom>
            <a:blipFill dpi="0" rotWithShape="1">
              <a:blip r:embed="rId17"/>
              <a:stretch>
                <a:fillRect b="-19000" l="8000" r="11000" t="6000"/>
              </a:stretch>
            </a:blipFill>
            <a:ln>
              <a:noFill/>
            </a:ln>
            <a:effectLst>
              <a:innerShdw blurRad="114300">
                <a:srgbClr val="7C3B06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5774722" y="4408154"/>
            <a:ext cx="4282437" cy="1748146"/>
            <a:chOff x="5774722" y="4408154"/>
            <a:chExt cx="4282437" cy="1748146"/>
          </a:xfrm>
        </p:grpSpPr>
        <p:sp>
          <p:nvSpPr>
            <p:cNvPr id="106" name="矩形 105"/>
            <p:cNvSpPr/>
            <p:nvPr/>
          </p:nvSpPr>
          <p:spPr>
            <a:xfrm>
              <a:off x="5774722" y="6140079"/>
              <a:ext cx="4282437" cy="16220"/>
            </a:xfrm>
            <a:prstGeom prst="rect">
              <a:avLst/>
            </a:prstGeom>
            <a:gradFill>
              <a:gsLst>
                <a:gs pos="49628">
                  <a:schemeClr val="tx1">
                    <a:lumMod val="65000"/>
                    <a:lumOff val="35000"/>
                  </a:schemeClr>
                </a:gs>
                <a:gs pos="2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7" name="椭圆 3"/>
            <p:cNvSpPr/>
            <p:nvPr/>
          </p:nvSpPr>
          <p:spPr>
            <a:xfrm>
              <a:off x="5904493" y="5868268"/>
              <a:ext cx="4022895" cy="274640"/>
            </a:xfrm>
            <a:custGeom>
              <a:rect b="b" l="l" r="r" t="t"/>
              <a:pathLst>
                <a:path h="372256" w="5967726">
                  <a:moveTo>
                    <a:pt x="2983863" y="0"/>
                  </a:moveTo>
                  <a:cubicBezTo>
                    <a:pt x="4505610" y="0"/>
                    <a:pt x="5763890" y="161740"/>
                    <a:pt x="5967726" y="372256"/>
                  </a:cubicBezTo>
                  <a:lnTo>
                    <a:pt x="0" y="372256"/>
                  </a:lnTo>
                  <a:cubicBezTo>
                    <a:pt x="203837" y="161740"/>
                    <a:pt x="1462116" y="0"/>
                    <a:pt x="2983863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chemeClr val="accent3">
                    <a:lumMod val="75000"/>
                    <a:alpha val="36000"/>
                  </a:schemeClr>
                </a:gs>
                <a:gs pos="26000">
                  <a:schemeClr val="bg1">
                    <a:lumMod val="95000"/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08" name="椭圆 6"/>
            <p:cNvSpPr/>
            <p:nvPr/>
          </p:nvSpPr>
          <p:spPr>
            <a:xfrm>
              <a:off x="6684426" y="4408154"/>
              <a:ext cx="2206104" cy="1734754"/>
            </a:xfrm>
            <a:custGeom>
              <a:rect b="b" l="l" r="r" t="t"/>
              <a:pathLst>
                <a:path h="1925180" w="2448272">
                  <a:moveTo>
                    <a:pt x="1224136" y="0"/>
                  </a:moveTo>
                  <a:cubicBezTo>
                    <a:pt x="1900208" y="0"/>
                    <a:pt x="2448272" y="548064"/>
                    <a:pt x="2448272" y="1224136"/>
                  </a:cubicBezTo>
                  <a:cubicBezTo>
                    <a:pt x="2448272" y="1485100"/>
                    <a:pt x="2366613" y="1726991"/>
                    <a:pt x="2226782" y="1925181"/>
                  </a:cubicBezTo>
                  <a:lnTo>
                    <a:pt x="221490" y="1925181"/>
                  </a:lnTo>
                  <a:cubicBezTo>
                    <a:pt x="81659" y="1726991"/>
                    <a:pt x="0" y="1485100"/>
                    <a:pt x="0" y="1224136"/>
                  </a:cubicBezTo>
                  <a:cubicBezTo>
                    <a:pt x="0" y="548064"/>
                    <a:pt x="548064" y="0"/>
                    <a:pt x="1224136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outerShdw blurRad="50800" dir="16200000" dist="38100" rotWithShape="0" sx="101000" sy="10100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09" name="椭圆 6"/>
            <p:cNvSpPr/>
            <p:nvPr/>
          </p:nvSpPr>
          <p:spPr>
            <a:xfrm>
              <a:off x="6749312" y="4504132"/>
              <a:ext cx="2080450" cy="1635947"/>
            </a:xfrm>
            <a:custGeom>
              <a:rect b="b" l="l" r="r" t="t"/>
              <a:pathLst>
                <a:path h="1925180" w="2448272">
                  <a:moveTo>
                    <a:pt x="1224136" y="0"/>
                  </a:moveTo>
                  <a:cubicBezTo>
                    <a:pt x="1900208" y="0"/>
                    <a:pt x="2448272" y="548064"/>
                    <a:pt x="2448272" y="1224136"/>
                  </a:cubicBezTo>
                  <a:cubicBezTo>
                    <a:pt x="2448272" y="1485100"/>
                    <a:pt x="2366613" y="1726991"/>
                    <a:pt x="2226782" y="1925181"/>
                  </a:cubicBezTo>
                  <a:lnTo>
                    <a:pt x="221490" y="1925181"/>
                  </a:lnTo>
                  <a:cubicBezTo>
                    <a:pt x="81659" y="1726991"/>
                    <a:pt x="0" y="1485100"/>
                    <a:pt x="0" y="1224136"/>
                  </a:cubicBezTo>
                  <a:cubicBezTo>
                    <a:pt x="0" y="548064"/>
                    <a:pt x="548064" y="0"/>
                    <a:pt x="12241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>
              <a:innerShdw blurRad="114300">
                <a:srgbClr val="7C3B06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10" name="椭圆 6"/>
            <p:cNvSpPr/>
            <p:nvPr/>
          </p:nvSpPr>
          <p:spPr>
            <a:xfrm>
              <a:off x="6769432" y="4716140"/>
              <a:ext cx="2029626" cy="1440160"/>
            </a:xfrm>
            <a:custGeom>
              <a:rect b="b" l="l" r="r" t="t"/>
              <a:pathLst>
                <a:path h="1543927" w="2029626">
                  <a:moveTo>
                    <a:pt x="1014813" y="0"/>
                  </a:moveTo>
                  <a:cubicBezTo>
                    <a:pt x="1575279" y="0"/>
                    <a:pt x="2029626" y="454347"/>
                    <a:pt x="2029626" y="1014813"/>
                  </a:cubicBezTo>
                  <a:cubicBezTo>
                    <a:pt x="2029626" y="1209411"/>
                    <a:pt x="1974854" y="1391215"/>
                    <a:pt x="1877153" y="1543927"/>
                  </a:cubicBezTo>
                  <a:lnTo>
                    <a:pt x="152474" y="1543927"/>
                  </a:lnTo>
                  <a:cubicBezTo>
                    <a:pt x="54772" y="1391215"/>
                    <a:pt x="0" y="1209411"/>
                    <a:pt x="0" y="1014813"/>
                  </a:cubicBezTo>
                  <a:cubicBezTo>
                    <a:pt x="0" y="454347"/>
                    <a:pt x="454347" y="0"/>
                    <a:pt x="1014813" y="0"/>
                  </a:cubicBezTo>
                  <a:close/>
                </a:path>
              </a:pathLst>
            </a:custGeom>
            <a:blipFill dpi="0" rotWithShape="1">
              <a:blip r:embed="rId18"/>
              <a:stretch>
                <a:fillRect b="-8000" l="8000" r="7000" t="1000"/>
              </a:stretch>
            </a:blipFill>
            <a:ln>
              <a:noFill/>
            </a:ln>
            <a:effectLst>
              <a:innerShdw blurRad="114300">
                <a:schemeClr val="accent3">
                  <a:lumMod val="5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3686490" y="2123852"/>
            <a:ext cx="4282437" cy="2284301"/>
            <a:chOff x="3686490" y="2123852"/>
            <a:chExt cx="4282437" cy="2284301"/>
          </a:xfrm>
        </p:grpSpPr>
        <p:sp>
          <p:nvSpPr>
            <p:cNvPr id="96" name="椭圆 6"/>
            <p:cNvSpPr/>
            <p:nvPr/>
          </p:nvSpPr>
          <p:spPr>
            <a:xfrm>
              <a:off x="4724656" y="2123852"/>
              <a:ext cx="2206104" cy="1734754"/>
            </a:xfrm>
            <a:custGeom>
              <a:rect b="b" l="l" r="r" t="t"/>
              <a:pathLst>
                <a:path h="1925180" w="2448272">
                  <a:moveTo>
                    <a:pt x="1224136" y="0"/>
                  </a:moveTo>
                  <a:cubicBezTo>
                    <a:pt x="1900208" y="0"/>
                    <a:pt x="2448272" y="548064"/>
                    <a:pt x="2448272" y="1224136"/>
                  </a:cubicBezTo>
                  <a:cubicBezTo>
                    <a:pt x="2448272" y="1485100"/>
                    <a:pt x="2366613" y="1726991"/>
                    <a:pt x="2226782" y="1925181"/>
                  </a:cubicBezTo>
                  <a:lnTo>
                    <a:pt x="221490" y="1925181"/>
                  </a:lnTo>
                  <a:cubicBezTo>
                    <a:pt x="81659" y="1726991"/>
                    <a:pt x="0" y="1485100"/>
                    <a:pt x="0" y="1224136"/>
                  </a:cubicBezTo>
                  <a:cubicBezTo>
                    <a:pt x="0" y="548064"/>
                    <a:pt x="548064" y="0"/>
                    <a:pt x="1224136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solidFill>
                <a:schemeClr val="bg1"/>
              </a:solidFill>
            </a:ln>
            <a:effectLst>
              <a:outerShdw blurRad="50800" dir="16200000" dist="38100" rotWithShape="0" sx="101000" sy="10100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94" name="矩形 93"/>
            <p:cNvSpPr/>
            <p:nvPr/>
          </p:nvSpPr>
          <p:spPr>
            <a:xfrm>
              <a:off x="3686490" y="3855777"/>
              <a:ext cx="4282437" cy="16220"/>
            </a:xfrm>
            <a:prstGeom prst="rect">
              <a:avLst/>
            </a:prstGeom>
            <a:gradFill>
              <a:gsLst>
                <a:gs pos="49628">
                  <a:schemeClr val="tx1">
                    <a:lumMod val="65000"/>
                    <a:lumOff val="35000"/>
                  </a:schemeClr>
                </a:gs>
                <a:gs pos="2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5" name="椭圆 3"/>
            <p:cNvSpPr/>
            <p:nvPr/>
          </p:nvSpPr>
          <p:spPr>
            <a:xfrm>
              <a:off x="3816261" y="3675304"/>
              <a:ext cx="4022895" cy="183301"/>
            </a:xfrm>
            <a:custGeom>
              <a:rect b="b" l="l" r="r" t="t"/>
              <a:pathLst>
                <a:path h="372256" w="5967726">
                  <a:moveTo>
                    <a:pt x="2983863" y="0"/>
                  </a:moveTo>
                  <a:cubicBezTo>
                    <a:pt x="4505610" y="0"/>
                    <a:pt x="5763890" y="161740"/>
                    <a:pt x="5967726" y="372256"/>
                  </a:cubicBezTo>
                  <a:lnTo>
                    <a:pt x="0" y="372256"/>
                  </a:lnTo>
                  <a:cubicBezTo>
                    <a:pt x="203837" y="161740"/>
                    <a:pt x="1462116" y="0"/>
                    <a:pt x="2983863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chemeClr val="accent6">
                    <a:lumMod val="75000"/>
                    <a:alpha val="40000"/>
                  </a:schemeClr>
                </a:gs>
                <a:gs pos="26000">
                  <a:schemeClr val="bg1">
                    <a:lumMod val="95000"/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97" name="椭圆 6"/>
            <p:cNvSpPr/>
            <p:nvPr/>
          </p:nvSpPr>
          <p:spPr>
            <a:xfrm>
              <a:off x="4787483" y="2219830"/>
              <a:ext cx="2080450" cy="1635947"/>
            </a:xfrm>
            <a:custGeom>
              <a:rect b="b" l="l" r="r" t="t"/>
              <a:pathLst>
                <a:path h="1925180" w="2448272">
                  <a:moveTo>
                    <a:pt x="1224136" y="0"/>
                  </a:moveTo>
                  <a:cubicBezTo>
                    <a:pt x="1900208" y="0"/>
                    <a:pt x="2448272" y="548064"/>
                    <a:pt x="2448272" y="1224136"/>
                  </a:cubicBezTo>
                  <a:cubicBezTo>
                    <a:pt x="2448272" y="1485100"/>
                    <a:pt x="2366613" y="1726991"/>
                    <a:pt x="2226782" y="1925181"/>
                  </a:cubicBezTo>
                  <a:lnTo>
                    <a:pt x="221490" y="1925181"/>
                  </a:lnTo>
                  <a:cubicBezTo>
                    <a:pt x="81659" y="1726991"/>
                    <a:pt x="0" y="1485100"/>
                    <a:pt x="0" y="1224136"/>
                  </a:cubicBezTo>
                  <a:cubicBezTo>
                    <a:pt x="0" y="548064"/>
                    <a:pt x="548064" y="0"/>
                    <a:pt x="1224136" y="0"/>
                  </a:cubicBezTo>
                  <a:close/>
                </a:path>
              </a:pathLst>
            </a:custGeom>
            <a:solidFill>
              <a:srgbClr val="F784A5"/>
            </a:solidFill>
            <a:ln>
              <a:noFill/>
            </a:ln>
            <a:effectLst>
              <a:innerShdw blurRad="114300">
                <a:srgbClr val="7C3B06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98" name="椭圆 6"/>
            <p:cNvSpPr/>
            <p:nvPr/>
          </p:nvSpPr>
          <p:spPr>
            <a:xfrm>
              <a:off x="4812895" y="2411884"/>
              <a:ext cx="2029626" cy="1460114"/>
            </a:xfrm>
            <a:custGeom>
              <a:rect b="b" l="l" r="r" t="t"/>
              <a:pathLst>
                <a:path h="1543927" w="2029626">
                  <a:moveTo>
                    <a:pt x="1014813" y="0"/>
                  </a:moveTo>
                  <a:cubicBezTo>
                    <a:pt x="1575279" y="0"/>
                    <a:pt x="2029626" y="454347"/>
                    <a:pt x="2029626" y="1014813"/>
                  </a:cubicBezTo>
                  <a:cubicBezTo>
                    <a:pt x="2029626" y="1209411"/>
                    <a:pt x="1974854" y="1391215"/>
                    <a:pt x="1877153" y="1543927"/>
                  </a:cubicBezTo>
                  <a:lnTo>
                    <a:pt x="152474" y="1543927"/>
                  </a:lnTo>
                  <a:cubicBezTo>
                    <a:pt x="54772" y="1391215"/>
                    <a:pt x="0" y="1209411"/>
                    <a:pt x="0" y="1014813"/>
                  </a:cubicBezTo>
                  <a:cubicBezTo>
                    <a:pt x="0" y="454347"/>
                    <a:pt x="454347" y="0"/>
                    <a:pt x="1014813" y="0"/>
                  </a:cubicBezTo>
                  <a:close/>
                </a:path>
              </a:pathLst>
            </a:custGeom>
            <a:blipFill>
              <a:blip r:embed="rId19"/>
              <a:stretch>
                <a:fillRect/>
              </a:stretch>
            </a:blipFill>
            <a:ln>
              <a:noFill/>
            </a:ln>
            <a:effectLst>
              <a:innerShdw blurRad="114300">
                <a:srgbClr val="7C3B06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11" name="TextBox 113"/>
            <p:cNvSpPr txBox="1"/>
            <p:nvPr/>
          </p:nvSpPr>
          <p:spPr>
            <a:xfrm>
              <a:off x="4851609" y="3882497"/>
              <a:ext cx="1952199" cy="56692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altLang="en-US" lang="zh-CN" smtClean="0" sz="24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社区网格</a:t>
              </a:r>
            </a:p>
          </p:txBody>
        </p:sp>
      </p:grpSp>
      <p:sp>
        <p:nvSpPr>
          <p:cNvPr id="116" name="TextBox 113"/>
          <p:cNvSpPr txBox="1"/>
          <p:nvPr/>
        </p:nvSpPr>
        <p:spPr>
          <a:xfrm>
            <a:off x="2631011" y="6236056"/>
            <a:ext cx="1952199" cy="56692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mtClean="0" sz="2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一张通行证</a:t>
            </a:r>
          </a:p>
        </p:txBody>
      </p:sp>
      <p:sp>
        <p:nvSpPr>
          <p:cNvPr id="117" name="TextBox 113"/>
          <p:cNvSpPr txBox="1"/>
          <p:nvPr/>
        </p:nvSpPr>
        <p:spPr>
          <a:xfrm>
            <a:off x="6846859" y="6203460"/>
            <a:ext cx="1952199" cy="56692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2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出租屋治理</a:t>
            </a:r>
          </a:p>
        </p:txBody>
      </p:sp>
    </p:spTree>
    <p:extLst>
      <p:ext uri="{BB962C8B-B14F-4D97-AF65-F5344CB8AC3E}">
        <p14:creationId val="4199536704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66" name="组合 265"/>
          <p:cNvGrpSpPr/>
          <p:nvPr/>
        </p:nvGrpSpPr>
        <p:grpSpPr>
          <a:xfrm>
            <a:off x="609116" y="261257"/>
            <a:ext cx="1214822" cy="760080"/>
            <a:chOff x="1922078" y="0"/>
            <a:chExt cx="8347844" cy="3447438"/>
          </a:xfrm>
        </p:grpSpPr>
        <p:grpSp>
          <p:nvGrpSpPr>
            <p:cNvPr id="275" name="组合 274"/>
            <p:cNvGrpSpPr/>
            <p:nvPr/>
          </p:nvGrpSpPr>
          <p:grpSpPr>
            <a:xfrm rot="20997100">
              <a:off x="5080902" y="0"/>
              <a:ext cx="659781" cy="793569"/>
              <a:chOff x="9397113" y="1572484"/>
              <a:chExt cx="739439" cy="900000"/>
            </a:xfrm>
          </p:grpSpPr>
          <p:pic>
            <p:nvPicPr>
              <p:cNvPr id="333" name="图片 33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16890" l="7621" r="6212" t="-1409"/>
              <a:stretch>
                <a:fillRect/>
              </a:stretch>
            </p:blipFill>
            <p:spPr>
              <a:xfrm>
                <a:off x="9402521" y="1678027"/>
                <a:ext cx="734031" cy="720000"/>
              </a:xfrm>
              <a:prstGeom prst="rect">
                <a:avLst/>
              </a:prstGeom>
            </p:spPr>
          </p:pic>
          <p:sp>
            <p:nvSpPr>
              <p:cNvPr id="334" name="椭圆 333"/>
              <p:cNvSpPr/>
              <p:nvPr/>
            </p:nvSpPr>
            <p:spPr>
              <a:xfrm>
                <a:off x="9397113" y="157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6" name="组合 275"/>
            <p:cNvGrpSpPr/>
            <p:nvPr/>
          </p:nvGrpSpPr>
          <p:grpSpPr>
            <a:xfrm rot="2455872">
              <a:off x="9009447" y="1071465"/>
              <a:ext cx="659781" cy="793569"/>
              <a:chOff x="8752405" y="680495"/>
              <a:chExt cx="739439" cy="900000"/>
            </a:xfrm>
          </p:grpSpPr>
          <p:pic>
            <p:nvPicPr>
              <p:cNvPr id="331" name="图片 330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val="0"/>
                  </a:ext>
                </a:extLst>
              </a:blip>
              <a:srcRect b="27651" l="16849" r="13873"/>
              <a:stretch>
                <a:fillRect/>
              </a:stretch>
            </p:blipFill>
            <p:spPr>
              <a:xfrm>
                <a:off x="8771844" y="740799"/>
                <a:ext cx="720000" cy="751928"/>
              </a:xfrm>
              <a:prstGeom prst="rect">
                <a:avLst/>
              </a:prstGeom>
            </p:spPr>
          </p:pic>
          <p:sp>
            <p:nvSpPr>
              <p:cNvPr id="332" name="椭圆 331"/>
              <p:cNvSpPr/>
              <p:nvPr/>
            </p:nvSpPr>
            <p:spPr>
              <a:xfrm>
                <a:off x="8752405" y="680495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7" name="组合 276"/>
            <p:cNvGrpSpPr/>
            <p:nvPr/>
          </p:nvGrpSpPr>
          <p:grpSpPr>
            <a:xfrm rot="20539372">
              <a:off x="4239050" y="1051458"/>
              <a:ext cx="642436" cy="793569"/>
              <a:chOff x="7798300" y="2128176"/>
              <a:chExt cx="720000" cy="900000"/>
            </a:xfrm>
          </p:grpSpPr>
          <p:pic>
            <p:nvPicPr>
              <p:cNvPr id="329" name="图片 32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rcRect b="18535" l="17059" r="20535" t="11812"/>
              <a:stretch>
                <a:fillRect/>
              </a:stretch>
            </p:blipFill>
            <p:spPr>
              <a:xfrm>
                <a:off x="7835765" y="2190111"/>
                <a:ext cx="645071" cy="720000"/>
              </a:xfrm>
              <a:prstGeom prst="rect">
                <a:avLst/>
              </a:prstGeom>
            </p:spPr>
          </p:pic>
          <p:sp>
            <p:nvSpPr>
              <p:cNvPr id="330" name="椭圆 329"/>
              <p:cNvSpPr/>
              <p:nvPr/>
            </p:nvSpPr>
            <p:spPr>
              <a:xfrm>
                <a:off x="7798300" y="212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8" name="组合 277"/>
            <p:cNvGrpSpPr/>
            <p:nvPr/>
          </p:nvGrpSpPr>
          <p:grpSpPr>
            <a:xfrm rot="622440">
              <a:off x="6257266" y="1278812"/>
              <a:ext cx="643355" cy="793569"/>
              <a:chOff x="5457544" y="2382484"/>
              <a:chExt cx="721030" cy="900000"/>
            </a:xfrm>
          </p:grpSpPr>
          <p:pic>
            <p:nvPicPr>
              <p:cNvPr id="327" name="图片 32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458574" y="2472484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28" name="椭圆 327"/>
              <p:cNvSpPr/>
              <p:nvPr/>
            </p:nvSpPr>
            <p:spPr>
              <a:xfrm>
                <a:off x="5457544" y="238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9" name="组合 278"/>
            <p:cNvGrpSpPr/>
            <p:nvPr/>
          </p:nvGrpSpPr>
          <p:grpSpPr>
            <a:xfrm rot="713899">
              <a:off x="6982111" y="246490"/>
              <a:ext cx="642436" cy="811512"/>
              <a:chOff x="2594245" y="3143107"/>
              <a:chExt cx="720000" cy="920349"/>
            </a:xfrm>
          </p:grpSpPr>
          <p:pic>
            <p:nvPicPr>
              <p:cNvPr id="325" name="图片 324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rcRect b="27941" l="17103" r="18740"/>
              <a:stretch>
                <a:fillRect/>
              </a:stretch>
            </p:blipFill>
            <p:spPr>
              <a:xfrm>
                <a:off x="2624542" y="3143107"/>
                <a:ext cx="641048" cy="720000"/>
              </a:xfrm>
              <a:prstGeom prst="rect">
                <a:avLst/>
              </a:prstGeom>
            </p:spPr>
          </p:pic>
          <p:sp>
            <p:nvSpPr>
              <p:cNvPr id="326" name="椭圆 325"/>
              <p:cNvSpPr/>
              <p:nvPr/>
            </p:nvSpPr>
            <p:spPr>
              <a:xfrm>
                <a:off x="2594245" y="316345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80" name="组合 279"/>
            <p:cNvGrpSpPr/>
            <p:nvPr/>
          </p:nvGrpSpPr>
          <p:grpSpPr>
            <a:xfrm rot="20351332">
              <a:off x="2986611" y="357756"/>
              <a:ext cx="642436" cy="793569"/>
              <a:chOff x="3277182" y="773323"/>
              <a:chExt cx="720000" cy="900000"/>
            </a:xfrm>
          </p:grpSpPr>
          <p:sp>
            <p:nvSpPr>
              <p:cNvPr id="323" name="椭圆 322"/>
              <p:cNvSpPr/>
              <p:nvPr/>
            </p:nvSpPr>
            <p:spPr>
              <a:xfrm>
                <a:off x="3277182" y="773323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4" name="图片 323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277182" y="88386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1" name="组合 280"/>
            <p:cNvGrpSpPr/>
            <p:nvPr/>
          </p:nvGrpSpPr>
          <p:grpSpPr>
            <a:xfrm rot="1912890">
              <a:off x="7930945" y="1382649"/>
              <a:ext cx="648427" cy="793569"/>
              <a:chOff x="5384758" y="1250900"/>
              <a:chExt cx="726714" cy="900000"/>
            </a:xfrm>
          </p:grpSpPr>
          <p:sp>
            <p:nvSpPr>
              <p:cNvPr id="321" name="椭圆 320"/>
              <p:cNvSpPr/>
              <p:nvPr/>
            </p:nvSpPr>
            <p:spPr>
              <a:xfrm>
                <a:off x="5384758" y="1250900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2" name="图片 321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391472" y="1268881"/>
                <a:ext cx="720000" cy="7200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282" name="组合 281"/>
            <p:cNvGrpSpPr/>
            <p:nvPr/>
          </p:nvGrpSpPr>
          <p:grpSpPr>
            <a:xfrm rot="1354213">
              <a:off x="7092076" y="1228721"/>
              <a:ext cx="642436" cy="793569"/>
              <a:chOff x="3639753" y="2488176"/>
              <a:chExt cx="720000" cy="900000"/>
            </a:xfrm>
          </p:grpSpPr>
          <p:sp>
            <p:nvSpPr>
              <p:cNvPr id="319" name="椭圆 318"/>
              <p:cNvSpPr/>
              <p:nvPr/>
            </p:nvSpPr>
            <p:spPr>
              <a:xfrm>
                <a:off x="3639753" y="248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0" name="图片 319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705576" y="2565261"/>
                <a:ext cx="547109" cy="720000"/>
              </a:xfrm>
              <a:prstGeom prst="rect">
                <a:avLst/>
              </a:prstGeom>
            </p:spPr>
          </p:pic>
        </p:grpSp>
        <p:grpSp>
          <p:nvGrpSpPr>
            <p:cNvPr id="283" name="组合 282"/>
            <p:cNvGrpSpPr/>
            <p:nvPr/>
          </p:nvGrpSpPr>
          <p:grpSpPr>
            <a:xfrm rot="19874646">
              <a:off x="3552291" y="1752953"/>
              <a:ext cx="647730" cy="793569"/>
              <a:chOff x="4707387" y="271511"/>
              <a:chExt cx="725933" cy="900000"/>
            </a:xfrm>
          </p:grpSpPr>
          <p:sp>
            <p:nvSpPr>
              <p:cNvPr id="317" name="椭圆 316"/>
              <p:cNvSpPr/>
              <p:nvPr/>
            </p:nvSpPr>
            <p:spPr>
              <a:xfrm>
                <a:off x="4713320" y="2715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8" name="图片 317"/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707387" y="34789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4" name="组合 283"/>
            <p:cNvGrpSpPr/>
            <p:nvPr/>
          </p:nvGrpSpPr>
          <p:grpSpPr>
            <a:xfrm>
              <a:off x="5902457" y="519563"/>
              <a:ext cx="647456" cy="793569"/>
              <a:chOff x="4355614" y="1671769"/>
              <a:chExt cx="725626" cy="900000"/>
            </a:xfrm>
          </p:grpSpPr>
          <p:sp>
            <p:nvSpPr>
              <p:cNvPr id="315" name="椭圆 314"/>
              <p:cNvSpPr/>
              <p:nvPr/>
            </p:nvSpPr>
            <p:spPr>
              <a:xfrm>
                <a:off x="4355614" y="167176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6" name="图片 315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361240" y="173237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5" name="组合 284"/>
            <p:cNvGrpSpPr/>
            <p:nvPr/>
          </p:nvGrpSpPr>
          <p:grpSpPr>
            <a:xfrm rot="3261331">
              <a:off x="8178834" y="2216888"/>
              <a:ext cx="645495" cy="803045"/>
              <a:chOff x="6534782" y="2204846"/>
              <a:chExt cx="732066" cy="900000"/>
            </a:xfrm>
          </p:grpSpPr>
          <p:sp>
            <p:nvSpPr>
              <p:cNvPr id="313" name="椭圆 312"/>
              <p:cNvSpPr/>
              <p:nvPr/>
            </p:nvSpPr>
            <p:spPr>
              <a:xfrm>
                <a:off x="6534782" y="220484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4" name="图片 313"/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6546848" y="2294846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6" name="组合 285"/>
            <p:cNvGrpSpPr/>
            <p:nvPr/>
          </p:nvGrpSpPr>
          <p:grpSpPr>
            <a:xfrm rot="1881527">
              <a:off x="8180043" y="493339"/>
              <a:ext cx="646830" cy="793569"/>
              <a:chOff x="5993772" y="258109"/>
              <a:chExt cx="724925" cy="900000"/>
            </a:xfrm>
          </p:grpSpPr>
          <p:sp>
            <p:nvSpPr>
              <p:cNvPr id="311" name="椭圆 310"/>
              <p:cNvSpPr/>
              <p:nvPr/>
            </p:nvSpPr>
            <p:spPr>
              <a:xfrm>
                <a:off x="5993772" y="25810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2" name="图片 311"/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998697" y="33409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7" name="组合 286"/>
            <p:cNvGrpSpPr/>
            <p:nvPr/>
          </p:nvGrpSpPr>
          <p:grpSpPr>
            <a:xfrm rot="3066563">
              <a:off x="9550518" y="2274810"/>
              <a:ext cx="635764" cy="803045"/>
              <a:chOff x="8806213" y="2910111"/>
              <a:chExt cx="721030" cy="900000"/>
            </a:xfrm>
          </p:grpSpPr>
          <p:sp>
            <p:nvSpPr>
              <p:cNvPr id="309" name="椭圆 308"/>
              <p:cNvSpPr/>
              <p:nvPr/>
            </p:nvSpPr>
            <p:spPr>
              <a:xfrm>
                <a:off x="8807243" y="29101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0" name="图片 309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8806213" y="300011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8" name="组合 287"/>
            <p:cNvGrpSpPr/>
            <p:nvPr/>
          </p:nvGrpSpPr>
          <p:grpSpPr>
            <a:xfrm rot="20849518">
              <a:off x="5023848" y="1251597"/>
              <a:ext cx="644890" cy="793569"/>
              <a:chOff x="7330781" y="818297"/>
              <a:chExt cx="722751" cy="900000"/>
            </a:xfrm>
          </p:grpSpPr>
          <p:sp>
            <p:nvSpPr>
              <p:cNvPr id="307" name="椭圆 306"/>
              <p:cNvSpPr/>
              <p:nvPr/>
            </p:nvSpPr>
            <p:spPr>
              <a:xfrm>
                <a:off x="7330781" y="818297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08" name="图片 307"/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7333532" y="90888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9" name="组合 288"/>
            <p:cNvGrpSpPr/>
            <p:nvPr/>
          </p:nvGrpSpPr>
          <p:grpSpPr>
            <a:xfrm rot="19756194">
              <a:off x="1922078" y="1474933"/>
              <a:ext cx="653202" cy="793569"/>
              <a:chOff x="2213446" y="1768419"/>
              <a:chExt cx="732066" cy="900000"/>
            </a:xfrm>
          </p:grpSpPr>
          <p:pic>
            <p:nvPicPr>
              <p:cNvPr id="305" name="图片 304"/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13446" y="1851769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06" name="椭圆 305"/>
              <p:cNvSpPr/>
              <p:nvPr/>
            </p:nvSpPr>
            <p:spPr>
              <a:xfrm>
                <a:off x="2225512" y="176841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cxnSp>
          <p:nvCxnSpPr>
            <p:cNvPr id="290" name="直接连接符 289"/>
            <p:cNvCxnSpPr>
              <a:stCxn id="317" idx="4"/>
            </p:cNvCxnSpPr>
            <p:nvPr/>
          </p:nvCxnSpPr>
          <p:spPr>
            <a:xfrm>
              <a:off x="4069361" y="2496316"/>
              <a:ext cx="2026640" cy="9511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直接连接符 290"/>
            <p:cNvCxnSpPr>
              <a:stCxn id="306" idx="4"/>
            </p:cNvCxnSpPr>
            <p:nvPr/>
          </p:nvCxnSpPr>
          <p:spPr>
            <a:xfrm>
              <a:off x="2456061" y="2210036"/>
              <a:ext cx="3639940" cy="12374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接连接符 291"/>
            <p:cNvCxnSpPr>
              <a:stCxn id="323" idx="4"/>
            </p:cNvCxnSpPr>
            <p:nvPr/>
          </p:nvCxnSpPr>
          <p:spPr>
            <a:xfrm>
              <a:off x="3448802" y="1125437"/>
              <a:ext cx="2647199" cy="2322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直接连接符 292"/>
            <p:cNvCxnSpPr>
              <a:stCxn id="330" idx="4"/>
            </p:cNvCxnSpPr>
            <p:nvPr/>
          </p:nvCxnSpPr>
          <p:spPr>
            <a:xfrm>
              <a:off x="4680753" y="1826292"/>
              <a:ext cx="1415248" cy="16211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接连接符 293"/>
            <p:cNvCxnSpPr>
              <a:stCxn id="334" idx="4"/>
            </p:cNvCxnSpPr>
            <p:nvPr/>
          </p:nvCxnSpPr>
          <p:spPr>
            <a:xfrm>
              <a:off x="5471483" y="788996"/>
              <a:ext cx="624518" cy="26584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直接连接符 294"/>
            <p:cNvCxnSpPr>
              <a:stCxn id="315" idx="4"/>
            </p:cNvCxnSpPr>
            <p:nvPr/>
          </p:nvCxnSpPr>
          <p:spPr>
            <a:xfrm flipH="1">
              <a:off x="6096001" y="1313132"/>
              <a:ext cx="127674" cy="21343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直接连接符 295"/>
            <p:cNvCxnSpPr>
              <a:stCxn id="307" idx="4"/>
            </p:cNvCxnSpPr>
            <p:nvPr/>
          </p:nvCxnSpPr>
          <p:spPr>
            <a:xfrm>
              <a:off x="5431029" y="2036014"/>
              <a:ext cx="664972" cy="14114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直接连接符 296"/>
            <p:cNvCxnSpPr>
              <a:stCxn id="328" idx="4"/>
            </p:cNvCxnSpPr>
            <p:nvPr/>
          </p:nvCxnSpPr>
          <p:spPr>
            <a:xfrm flipH="1">
              <a:off x="6096001" y="2065812"/>
              <a:ext cx="411041" cy="13816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接连接符 297"/>
            <p:cNvCxnSpPr>
              <a:stCxn id="326" idx="4"/>
            </p:cNvCxnSpPr>
            <p:nvPr/>
          </p:nvCxnSpPr>
          <p:spPr>
            <a:xfrm flipH="1">
              <a:off x="6096001" y="1049284"/>
              <a:ext cx="1123671" cy="23981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直接连接符 298"/>
            <p:cNvCxnSpPr>
              <a:stCxn id="319" idx="4"/>
            </p:cNvCxnSpPr>
            <p:nvPr/>
          </p:nvCxnSpPr>
          <p:spPr>
            <a:xfrm flipH="1">
              <a:off x="6096001" y="1991900"/>
              <a:ext cx="1165001" cy="14555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接连接符 299"/>
            <p:cNvCxnSpPr>
              <a:stCxn id="311" idx="4"/>
            </p:cNvCxnSpPr>
            <p:nvPr/>
          </p:nvCxnSpPr>
          <p:spPr>
            <a:xfrm flipH="1">
              <a:off x="6096001" y="1227805"/>
              <a:ext cx="2199096" cy="22196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直接连接符 300"/>
            <p:cNvCxnSpPr>
              <a:stCxn id="321" idx="4"/>
            </p:cNvCxnSpPr>
            <p:nvPr/>
          </p:nvCxnSpPr>
          <p:spPr>
            <a:xfrm flipH="1">
              <a:off x="6096001" y="2114778"/>
              <a:ext cx="1947047" cy="13326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接连接符 301"/>
            <p:cNvCxnSpPr>
              <a:stCxn id="332" idx="4"/>
            </p:cNvCxnSpPr>
            <p:nvPr/>
          </p:nvCxnSpPr>
          <p:spPr>
            <a:xfrm flipH="1">
              <a:off x="6096001" y="1762337"/>
              <a:ext cx="2976830" cy="16851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接连接符 302"/>
            <p:cNvCxnSpPr>
              <a:stCxn id="309" idx="4"/>
            </p:cNvCxnSpPr>
            <p:nvPr/>
          </p:nvCxnSpPr>
          <p:spPr>
            <a:xfrm flipH="1">
              <a:off x="6096001" y="2928776"/>
              <a:ext cx="3460161" cy="5186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接连接符 303"/>
            <p:cNvCxnSpPr>
              <a:stCxn id="313" idx="4"/>
            </p:cNvCxnSpPr>
            <p:nvPr/>
          </p:nvCxnSpPr>
          <p:spPr>
            <a:xfrm flipH="1">
              <a:off x="6096001" y="2848076"/>
              <a:ext cx="2076184" cy="5993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8" name="矩形 267"/>
          <p:cNvSpPr/>
          <p:nvPr/>
        </p:nvSpPr>
        <p:spPr>
          <a:xfrm flipV="1">
            <a:off x="655309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69" name="矩形 268"/>
          <p:cNvSpPr/>
          <p:nvPr/>
        </p:nvSpPr>
        <p:spPr>
          <a:xfrm flipV="1">
            <a:off x="2152044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0" name="矩形 269"/>
          <p:cNvSpPr/>
          <p:nvPr/>
        </p:nvSpPr>
        <p:spPr>
          <a:xfrm flipV="1">
            <a:off x="3648780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1" name="矩形 270"/>
          <p:cNvSpPr/>
          <p:nvPr/>
        </p:nvSpPr>
        <p:spPr>
          <a:xfrm flipV="1">
            <a:off x="5145515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2" name="矩形 271"/>
          <p:cNvSpPr/>
          <p:nvPr/>
        </p:nvSpPr>
        <p:spPr>
          <a:xfrm flipV="1">
            <a:off x="6642250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3" name="矩形 272"/>
          <p:cNvSpPr/>
          <p:nvPr/>
        </p:nvSpPr>
        <p:spPr>
          <a:xfrm flipV="1">
            <a:off x="8138985" y="1032131"/>
            <a:ext cx="1496735" cy="66943"/>
          </a:xfrm>
          <a:prstGeom prst="rect">
            <a:avLst/>
          </a:prstGeom>
          <a:solidFill>
            <a:srgbClr val="31B5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4" name="矩形 273"/>
          <p:cNvSpPr/>
          <p:nvPr/>
        </p:nvSpPr>
        <p:spPr>
          <a:xfrm flipV="1">
            <a:off x="9635721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6" name="文本框 335"/>
          <p:cNvSpPr txBox="1"/>
          <p:nvPr/>
        </p:nvSpPr>
        <p:spPr>
          <a:xfrm>
            <a:off x="3006566" y="308697"/>
            <a:ext cx="5262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4000">
                <a:solidFill>
                  <a:sysClr lastClr="000000" val="windowText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智慧政府：大数据应用</a:t>
            </a:r>
          </a:p>
        </p:txBody>
      </p:sp>
      <p:sp>
        <p:nvSpPr>
          <p:cNvPr id="146" name="文本框 145"/>
          <p:cNvSpPr txBox="1"/>
          <p:nvPr/>
        </p:nvSpPr>
        <p:spPr>
          <a:xfrm>
            <a:off x="655309" y="1264254"/>
            <a:ext cx="7091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应用四：智慧监测下的公共卫生与医疗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1548135" y="2184979"/>
            <a:ext cx="2554344" cy="3492875"/>
            <a:chOff x="1548135" y="2185227"/>
            <a:chExt cx="2554344" cy="3492875"/>
          </a:xfrm>
        </p:grpSpPr>
        <p:grpSp>
          <p:nvGrpSpPr>
            <p:cNvPr id="8" name="组合 7"/>
            <p:cNvGrpSpPr/>
            <p:nvPr/>
          </p:nvGrpSpPr>
          <p:grpSpPr>
            <a:xfrm>
              <a:off x="1548135" y="2185227"/>
              <a:ext cx="2554344" cy="1263152"/>
              <a:chOff x="1596400" y="2185227"/>
              <a:chExt cx="2554344" cy="1263152"/>
            </a:xfrm>
          </p:grpSpPr>
          <p:sp>
            <p:nvSpPr>
              <p:cNvPr id="93" name="椭圆 92"/>
              <p:cNvSpPr/>
              <p:nvPr/>
            </p:nvSpPr>
            <p:spPr>
              <a:xfrm>
                <a:off x="1596400" y="2185227"/>
                <a:ext cx="1224136" cy="1224136"/>
              </a:xfrm>
              <a:prstGeom prst="ellipse">
                <a:avLst/>
              </a:prstGeom>
              <a:blipFill dpi="0" rotWithShape="1">
                <a:blip r:embed="rId17"/>
                <a:stretch>
                  <a:fillRect b="16000" l="14000" r="12000" t="24000"/>
                </a:stretch>
              </a:blipFill>
              <a:ln w="57150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99" name="矩形 8"/>
              <p:cNvSpPr>
                <a:spLocks noChangeArrowheads="1"/>
              </p:cNvSpPr>
              <p:nvPr/>
            </p:nvSpPr>
            <p:spPr bwMode="auto">
              <a:xfrm>
                <a:off x="3181808" y="2286579"/>
                <a:ext cx="968936" cy="10424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altLang="en-US" b="1" lang="zh-CN" smtClean="0" sz="2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实时监测</a:t>
                </a:r>
              </a:p>
            </p:txBody>
          </p:sp>
          <p:cxnSp>
            <p:nvCxnSpPr>
              <p:cNvPr id="113" name="直接连接符 112"/>
              <p:cNvCxnSpPr/>
              <p:nvPr/>
            </p:nvCxnSpPr>
            <p:spPr>
              <a:xfrm flipH="1">
                <a:off x="3048934" y="2188379"/>
                <a:ext cx="0" cy="1260000"/>
              </a:xfrm>
              <a:prstGeom prst="line">
                <a:avLst/>
              </a:prstGeom>
              <a:ln w="57150">
                <a:solidFill>
                  <a:srgbClr val="F784A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0" name="矩形 8"/>
            <p:cNvSpPr>
              <a:spLocks noChangeArrowheads="1"/>
            </p:cNvSpPr>
            <p:nvPr/>
          </p:nvSpPr>
          <p:spPr bwMode="auto">
            <a:xfrm>
              <a:off x="1670243" y="3585221"/>
              <a:ext cx="2310129" cy="2072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altLang="en-US" lang="zh-CN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通过不同数据，快速检测传染病，进行全面的疫情监测，快速进行响应，达到控制疾病的流行。</a:t>
              </a: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5002376" y="3084911"/>
            <a:ext cx="2509311" cy="3433534"/>
            <a:chOff x="5034020" y="3084911"/>
            <a:chExt cx="2509311" cy="3433534"/>
          </a:xfrm>
        </p:grpSpPr>
        <p:grpSp>
          <p:nvGrpSpPr>
            <p:cNvPr id="9" name="组合 8"/>
            <p:cNvGrpSpPr/>
            <p:nvPr/>
          </p:nvGrpSpPr>
          <p:grpSpPr>
            <a:xfrm>
              <a:off x="5034020" y="3084911"/>
              <a:ext cx="2509311" cy="1260000"/>
              <a:chOff x="5034020" y="3084911"/>
              <a:chExt cx="2509311" cy="1260000"/>
            </a:xfrm>
          </p:grpSpPr>
          <p:sp>
            <p:nvSpPr>
              <p:cNvPr id="105" name="椭圆 104"/>
              <p:cNvSpPr/>
              <p:nvPr/>
            </p:nvSpPr>
            <p:spPr>
              <a:xfrm>
                <a:off x="5034020" y="3091747"/>
                <a:ext cx="1224136" cy="1224136"/>
              </a:xfrm>
              <a:prstGeom prst="ellipse">
                <a:avLst/>
              </a:prstGeom>
              <a:blipFill dpi="0" rotWithShape="1">
                <a:blip r:embed="rId18"/>
                <a:stretch>
                  <a:fillRect b="8000" l="8000" r="8000" t="8000"/>
                </a:stretch>
              </a:blipFill>
              <a:ln w="57150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114" name="直接连接符 113"/>
              <p:cNvCxnSpPr/>
              <p:nvPr/>
            </p:nvCxnSpPr>
            <p:spPr>
              <a:xfrm flipH="1">
                <a:off x="6486252" y="3084911"/>
                <a:ext cx="0" cy="1260000"/>
              </a:xfrm>
              <a:prstGeom prst="line">
                <a:avLst/>
              </a:prstGeom>
              <a:ln w="57150">
                <a:solidFill>
                  <a:srgbClr val="31B5D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矩形 8"/>
              <p:cNvSpPr>
                <a:spLocks noChangeArrowheads="1"/>
              </p:cNvSpPr>
              <p:nvPr/>
            </p:nvSpPr>
            <p:spPr bwMode="auto">
              <a:xfrm>
                <a:off x="6574394" y="3134219"/>
                <a:ext cx="968936" cy="10424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altLang="en-US" b="1" lang="zh-CN" sz="2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切断</a:t>
                </a:r>
              </a:p>
              <a:p>
                <a:pPr>
                  <a:lnSpc>
                    <a:spcPct val="130000"/>
                  </a:lnSpc>
                </a:pPr>
                <a:r>
                  <a:rPr altLang="en-US" b="1" lang="zh-CN" sz="2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传播</a:t>
                </a:r>
              </a:p>
            </p:txBody>
          </p:sp>
        </p:grpSp>
        <p:sp>
          <p:nvSpPr>
            <p:cNvPr id="121" name="矩形 8"/>
            <p:cNvSpPr>
              <a:spLocks noChangeArrowheads="1"/>
            </p:cNvSpPr>
            <p:nvPr/>
          </p:nvSpPr>
          <p:spPr bwMode="auto">
            <a:xfrm>
              <a:off x="5133611" y="4425564"/>
              <a:ext cx="2310129" cy="2072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altLang="en-US" lang="zh-CN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在危机进一步扩散前，利用数据识别出传播路径和可能影响，采取措施，切断传播路径。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8411584" y="2184979"/>
            <a:ext cx="2554344" cy="3567379"/>
            <a:chOff x="8411584" y="2184979"/>
            <a:chExt cx="2554344" cy="3567379"/>
          </a:xfrm>
        </p:grpSpPr>
        <p:grpSp>
          <p:nvGrpSpPr>
            <p:cNvPr id="10" name="组合 9"/>
            <p:cNvGrpSpPr/>
            <p:nvPr/>
          </p:nvGrpSpPr>
          <p:grpSpPr>
            <a:xfrm>
              <a:off x="8411584" y="2184979"/>
              <a:ext cx="2554344" cy="1260000"/>
              <a:chOff x="8411584" y="2184979"/>
              <a:chExt cx="2554344" cy="1260000"/>
            </a:xfrm>
          </p:grpSpPr>
          <p:sp>
            <p:nvSpPr>
              <p:cNvPr id="112" name="椭圆 111"/>
              <p:cNvSpPr/>
              <p:nvPr/>
            </p:nvSpPr>
            <p:spPr>
              <a:xfrm>
                <a:off x="8411584" y="2184979"/>
                <a:ext cx="1224136" cy="1224136"/>
              </a:xfrm>
              <a:prstGeom prst="ellipse">
                <a:avLst/>
              </a:prstGeom>
              <a:blipFill dpi="0" rotWithShape="1">
                <a:blip r:embed="rId19">
                  <a:biLevel thresh="50000"/>
                  <a:extLst>
                    <a:ext uri="{BEBA8EAE-BF5A-486C-A8C5-ECC9F3942E4B}">
                      <a14:imgProps>
                        <a14:imgLayer xmlns:d3p1="http://schemas.openxmlformats.org/officeDocument/2006/relationships" d3p1:embed="">
                          <a14:imgEffect>
                            <a14:saturation sat="0"/>
                          </a14:imgEffect>
                        </a14:imgLayer>
                      </a14:imgProps>
                    </a:ext>
                  </a:extLst>
                </a:blip>
                <a:stretch>
                  <a:fillRect b="8000" l="8000" r="8000" t="8000"/>
                </a:stretch>
              </a:blip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115" name="直接连接符 114"/>
              <p:cNvCxnSpPr/>
              <p:nvPr/>
            </p:nvCxnSpPr>
            <p:spPr>
              <a:xfrm flipH="1">
                <a:off x="9871317" y="2184979"/>
                <a:ext cx="0" cy="1260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9" name="矩形 8"/>
              <p:cNvSpPr>
                <a:spLocks noChangeArrowheads="1"/>
              </p:cNvSpPr>
              <p:nvPr/>
            </p:nvSpPr>
            <p:spPr bwMode="auto">
              <a:xfrm>
                <a:off x="9996994" y="2294153"/>
                <a:ext cx="968936" cy="10424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altLang="en-US" b="1" lang="zh-CN" smtClean="0" sz="2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智慧医疗</a:t>
                </a:r>
              </a:p>
            </p:txBody>
          </p:sp>
        </p:grpSp>
        <p:sp>
          <p:nvSpPr>
            <p:cNvPr id="122" name="矩形 8"/>
            <p:cNvSpPr>
              <a:spLocks noChangeArrowheads="1"/>
            </p:cNvSpPr>
            <p:nvPr/>
          </p:nvSpPr>
          <p:spPr bwMode="auto">
            <a:xfrm>
              <a:off x="8533692" y="3659477"/>
              <a:ext cx="2310129" cy="2072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altLang="en-US" lang="zh-CN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利用医疗卫生数据提升医疗效率，助力机构迅速、灵活、正确地诊断和治疗疾病。</a:t>
              </a:r>
            </a:p>
          </p:txBody>
        </p:sp>
      </p:grpSp>
    </p:spTree>
    <p:extLst>
      <p:ext uri="{BB962C8B-B14F-4D97-AF65-F5344CB8AC3E}">
        <p14:creationId val="1829488395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任意多边形 8"/>
          <p:cNvSpPr/>
          <p:nvPr/>
        </p:nvSpPr>
        <p:spPr>
          <a:xfrm>
            <a:off x="0" y="4147001"/>
            <a:ext cx="12192000" cy="2711003"/>
          </a:xfrm>
          <a:custGeom>
            <a:gdLst>
              <a:gd fmla="*/ 0 w 12192000" name="connsiteX0"/>
              <a:gd fmla="*/ 0 h 2711003" name="connsiteY0"/>
              <a:gd fmla="*/ 12192000 w 12192000" name="connsiteX1"/>
              <a:gd fmla="*/ 0 h 2711003" name="connsiteY1"/>
              <a:gd fmla="*/ 12192000 w 12192000" name="connsiteX2"/>
              <a:gd fmla="*/ 2711003 h 2711003" name="connsiteY2"/>
              <a:gd fmla="*/ 0 w 12192000" name="connsiteX3"/>
              <a:gd fmla="*/ 2711003 h 2711003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2711003" w="12192000">
                <a:moveTo>
                  <a:pt x="0" y="0"/>
                </a:moveTo>
                <a:lnTo>
                  <a:pt x="12192000" y="0"/>
                </a:lnTo>
                <a:lnTo>
                  <a:pt x="12192000" y="2711003"/>
                </a:lnTo>
                <a:lnTo>
                  <a:pt x="0" y="2711003"/>
                </a:lnTo>
                <a:close/>
              </a:path>
            </a:pathLst>
          </a:custGeom>
          <a:solidFill>
            <a:srgbClr val="31B5D6"/>
          </a:solidFill>
          <a:ln>
            <a:solidFill>
              <a:srgbClr val="31B5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 sz="1801">
              <a:solidFill>
                <a:srgbClr val="31B5D6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0" y="1"/>
            <a:ext cx="12192000" cy="271100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1" compatLnSpc="1" forceAA="0" fromWordArt="0" horzOverflow="overflow" lIns="91440" numCol="1" rIns="91440" rot="0" rtlCol="0" spcCol="0" spcFirstLastPara="0" tIns="45721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1801"/>
          </a:p>
        </p:txBody>
      </p:sp>
      <p:sp>
        <p:nvSpPr>
          <p:cNvPr id="11" name="文本框 10"/>
          <p:cNvSpPr txBox="1"/>
          <p:nvPr/>
        </p:nvSpPr>
        <p:spPr>
          <a:xfrm>
            <a:off x="4370618" y="582603"/>
            <a:ext cx="3450768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lang="zh-CN" sz="6000">
                <a:solidFill>
                  <a:srgbClr val="31B5D6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智慧政府</a:t>
            </a: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ackgroundRemoval b="90000" l="0" r="90000" t="1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44454" l="36237" r="38959" t="32558"/>
          <a:stretch>
            <a:fillRect/>
          </a:stretch>
        </p:blipFill>
        <p:spPr>
          <a:xfrm>
            <a:off x="5834132" y="5872768"/>
            <a:ext cx="528036" cy="489397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4505612" y="6387270"/>
            <a:ext cx="3183993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1600">
                <a:latin charset="-122" panose="02010600040101010101" pitchFamily="2" typeface="华文细黑"/>
                <a:ea charset="-122" panose="02010600040101010101" pitchFamily="2" typeface="华文细黑"/>
              </a:rPr>
              <a:t>中信出版社·CHINACITICPRESS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3439339" y="4268851"/>
            <a:ext cx="5313322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40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没有感谢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3662530" y="4931632"/>
            <a:ext cx="4866940" cy="243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endParaRPr altLang="zh-CN" b="1" lang="en-US" sz="5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r>
              <a:rPr altLang="zh-CN" b="1" lang="en-US" sz="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真心希望这一天早点到来！</a:t>
            </a: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8438" y="2731086"/>
            <a:ext cx="1135124" cy="1395833"/>
          </a:xfrm>
          <a:prstGeom prst="rect">
            <a:avLst/>
          </a:prstGeom>
        </p:spPr>
      </p:pic>
    </p:spTree>
    <p:extLst>
      <p:ext uri="{BB962C8B-B14F-4D97-AF65-F5344CB8AC3E}">
        <p14:creationId val="990773096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" name="文本框 27"/>
          <p:cNvSpPr txBox="1"/>
          <p:nvPr/>
        </p:nvSpPr>
        <p:spPr>
          <a:xfrm>
            <a:off x="2148047" y="217905"/>
            <a:ext cx="1465580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目 录</a:t>
            </a:r>
          </a:p>
        </p:txBody>
      </p:sp>
      <p:grpSp>
        <p:nvGrpSpPr>
          <p:cNvPr id="30" name="组合 29"/>
          <p:cNvGrpSpPr/>
          <p:nvPr/>
        </p:nvGrpSpPr>
        <p:grpSpPr>
          <a:xfrm>
            <a:off x="609116" y="261257"/>
            <a:ext cx="1214822" cy="760080"/>
            <a:chOff x="1922078" y="0"/>
            <a:chExt cx="8347844" cy="3447438"/>
          </a:xfrm>
        </p:grpSpPr>
        <p:grpSp>
          <p:nvGrpSpPr>
            <p:cNvPr id="31" name="组合 30"/>
            <p:cNvGrpSpPr/>
            <p:nvPr/>
          </p:nvGrpSpPr>
          <p:grpSpPr>
            <a:xfrm rot="20997100">
              <a:off x="5080902" y="0"/>
              <a:ext cx="659781" cy="793569"/>
              <a:chOff x="9397113" y="1572484"/>
              <a:chExt cx="739439" cy="900000"/>
            </a:xfrm>
          </p:grpSpPr>
          <p:pic>
            <p:nvPicPr>
              <p:cNvPr id="89" name="图片 8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16890" l="7621" r="6212" t="-1409"/>
              <a:stretch>
                <a:fillRect/>
              </a:stretch>
            </p:blipFill>
            <p:spPr>
              <a:xfrm>
                <a:off x="9402521" y="1678027"/>
                <a:ext cx="734031" cy="720000"/>
              </a:xfrm>
              <a:prstGeom prst="rect">
                <a:avLst/>
              </a:prstGeom>
            </p:spPr>
          </p:pic>
          <p:sp>
            <p:nvSpPr>
              <p:cNvPr id="90" name="椭圆 89"/>
              <p:cNvSpPr/>
              <p:nvPr/>
            </p:nvSpPr>
            <p:spPr>
              <a:xfrm>
                <a:off x="9397113" y="157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32" name="组合 31"/>
            <p:cNvGrpSpPr/>
            <p:nvPr/>
          </p:nvGrpSpPr>
          <p:grpSpPr>
            <a:xfrm rot="2455872">
              <a:off x="9009447" y="1071465"/>
              <a:ext cx="659781" cy="793569"/>
              <a:chOff x="8752405" y="680495"/>
              <a:chExt cx="739439" cy="900000"/>
            </a:xfrm>
          </p:grpSpPr>
          <p:pic>
            <p:nvPicPr>
              <p:cNvPr id="87" name="图片 86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val="0"/>
                  </a:ext>
                </a:extLst>
              </a:blip>
              <a:srcRect b="27651" l="16849" r="13873"/>
              <a:stretch>
                <a:fillRect/>
              </a:stretch>
            </p:blipFill>
            <p:spPr>
              <a:xfrm>
                <a:off x="8771844" y="740799"/>
                <a:ext cx="720000" cy="751928"/>
              </a:xfrm>
              <a:prstGeom prst="rect">
                <a:avLst/>
              </a:prstGeom>
            </p:spPr>
          </p:pic>
          <p:sp>
            <p:nvSpPr>
              <p:cNvPr id="88" name="椭圆 87"/>
              <p:cNvSpPr/>
              <p:nvPr/>
            </p:nvSpPr>
            <p:spPr>
              <a:xfrm>
                <a:off x="8752405" y="680495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33" name="组合 32"/>
            <p:cNvGrpSpPr/>
            <p:nvPr/>
          </p:nvGrpSpPr>
          <p:grpSpPr>
            <a:xfrm rot="20539372">
              <a:off x="4239050" y="1051458"/>
              <a:ext cx="642436" cy="793569"/>
              <a:chOff x="7798300" y="2128176"/>
              <a:chExt cx="720000" cy="900000"/>
            </a:xfrm>
          </p:grpSpPr>
          <p:pic>
            <p:nvPicPr>
              <p:cNvPr id="85" name="图片 84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rcRect b="18535" l="17059" r="20535" t="11812"/>
              <a:stretch>
                <a:fillRect/>
              </a:stretch>
            </p:blipFill>
            <p:spPr>
              <a:xfrm>
                <a:off x="7835765" y="2190111"/>
                <a:ext cx="645071" cy="720000"/>
              </a:xfrm>
              <a:prstGeom prst="rect">
                <a:avLst/>
              </a:prstGeom>
            </p:spPr>
          </p:pic>
          <p:sp>
            <p:nvSpPr>
              <p:cNvPr id="86" name="椭圆 85"/>
              <p:cNvSpPr/>
              <p:nvPr/>
            </p:nvSpPr>
            <p:spPr>
              <a:xfrm>
                <a:off x="7798300" y="212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34" name="组合 33"/>
            <p:cNvGrpSpPr/>
            <p:nvPr/>
          </p:nvGrpSpPr>
          <p:grpSpPr>
            <a:xfrm rot="622440">
              <a:off x="6257266" y="1278812"/>
              <a:ext cx="643355" cy="793569"/>
              <a:chOff x="5457544" y="2382484"/>
              <a:chExt cx="721030" cy="900000"/>
            </a:xfrm>
          </p:grpSpPr>
          <p:pic>
            <p:nvPicPr>
              <p:cNvPr id="83" name="图片 82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458574" y="2472484"/>
                <a:ext cx="720000" cy="720000"/>
              </a:xfrm>
              <a:prstGeom prst="rect">
                <a:avLst/>
              </a:prstGeom>
            </p:spPr>
          </p:pic>
          <p:sp>
            <p:nvSpPr>
              <p:cNvPr id="84" name="椭圆 83"/>
              <p:cNvSpPr/>
              <p:nvPr/>
            </p:nvSpPr>
            <p:spPr>
              <a:xfrm>
                <a:off x="5457544" y="238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35" name="组合 34"/>
            <p:cNvGrpSpPr/>
            <p:nvPr/>
          </p:nvGrpSpPr>
          <p:grpSpPr>
            <a:xfrm rot="713899">
              <a:off x="6982111" y="246490"/>
              <a:ext cx="642436" cy="811512"/>
              <a:chOff x="2594245" y="3143107"/>
              <a:chExt cx="720000" cy="920349"/>
            </a:xfrm>
          </p:grpSpPr>
          <p:pic>
            <p:nvPicPr>
              <p:cNvPr id="81" name="图片 80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rcRect b="27941" l="17103" r="18740"/>
              <a:stretch>
                <a:fillRect/>
              </a:stretch>
            </p:blipFill>
            <p:spPr>
              <a:xfrm>
                <a:off x="2624542" y="3143107"/>
                <a:ext cx="641048" cy="720000"/>
              </a:xfrm>
              <a:prstGeom prst="rect">
                <a:avLst/>
              </a:prstGeom>
            </p:spPr>
          </p:pic>
          <p:sp>
            <p:nvSpPr>
              <p:cNvPr id="82" name="椭圆 81"/>
              <p:cNvSpPr/>
              <p:nvPr/>
            </p:nvSpPr>
            <p:spPr>
              <a:xfrm>
                <a:off x="2594245" y="316345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36" name="组合 35"/>
            <p:cNvGrpSpPr/>
            <p:nvPr/>
          </p:nvGrpSpPr>
          <p:grpSpPr>
            <a:xfrm rot="20351332">
              <a:off x="2986611" y="357756"/>
              <a:ext cx="642436" cy="793569"/>
              <a:chOff x="3277182" y="773323"/>
              <a:chExt cx="720000" cy="900000"/>
            </a:xfrm>
          </p:grpSpPr>
          <p:sp>
            <p:nvSpPr>
              <p:cNvPr id="79" name="椭圆 78"/>
              <p:cNvSpPr/>
              <p:nvPr/>
            </p:nvSpPr>
            <p:spPr>
              <a:xfrm>
                <a:off x="3277182" y="773323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80" name="图片 79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277182" y="88386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37" name="组合 36"/>
            <p:cNvGrpSpPr/>
            <p:nvPr/>
          </p:nvGrpSpPr>
          <p:grpSpPr>
            <a:xfrm rot="1912890">
              <a:off x="7930945" y="1382649"/>
              <a:ext cx="648427" cy="793569"/>
              <a:chOff x="5384758" y="1250900"/>
              <a:chExt cx="726714" cy="900000"/>
            </a:xfrm>
          </p:grpSpPr>
          <p:sp>
            <p:nvSpPr>
              <p:cNvPr id="77" name="椭圆 76"/>
              <p:cNvSpPr/>
              <p:nvPr/>
            </p:nvSpPr>
            <p:spPr>
              <a:xfrm>
                <a:off x="5384758" y="1250900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78" name="图片 77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391472" y="1268881"/>
                <a:ext cx="720000" cy="7200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38" name="组合 37"/>
            <p:cNvGrpSpPr/>
            <p:nvPr/>
          </p:nvGrpSpPr>
          <p:grpSpPr>
            <a:xfrm rot="1354213">
              <a:off x="7092076" y="1228721"/>
              <a:ext cx="642436" cy="793569"/>
              <a:chOff x="3639753" y="2488176"/>
              <a:chExt cx="720000" cy="900000"/>
            </a:xfrm>
          </p:grpSpPr>
          <p:sp>
            <p:nvSpPr>
              <p:cNvPr id="75" name="椭圆 74"/>
              <p:cNvSpPr/>
              <p:nvPr/>
            </p:nvSpPr>
            <p:spPr>
              <a:xfrm>
                <a:off x="3639753" y="248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76" name="图片 75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705576" y="2565261"/>
                <a:ext cx="547109" cy="720000"/>
              </a:xfrm>
              <a:prstGeom prst="rect">
                <a:avLst/>
              </a:prstGeom>
            </p:spPr>
          </p:pic>
        </p:grpSp>
        <p:grpSp>
          <p:nvGrpSpPr>
            <p:cNvPr id="39" name="组合 38"/>
            <p:cNvGrpSpPr/>
            <p:nvPr/>
          </p:nvGrpSpPr>
          <p:grpSpPr>
            <a:xfrm rot="19874646">
              <a:off x="3552291" y="1752953"/>
              <a:ext cx="647730" cy="793569"/>
              <a:chOff x="4707387" y="271511"/>
              <a:chExt cx="725933" cy="900000"/>
            </a:xfrm>
          </p:grpSpPr>
          <p:sp>
            <p:nvSpPr>
              <p:cNvPr id="73" name="椭圆 72"/>
              <p:cNvSpPr/>
              <p:nvPr/>
            </p:nvSpPr>
            <p:spPr>
              <a:xfrm>
                <a:off x="4713320" y="2715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74" name="图片 73"/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707387" y="34789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40" name="组合 39"/>
            <p:cNvGrpSpPr/>
            <p:nvPr/>
          </p:nvGrpSpPr>
          <p:grpSpPr>
            <a:xfrm>
              <a:off x="5902457" y="519563"/>
              <a:ext cx="647456" cy="793569"/>
              <a:chOff x="4355614" y="1671769"/>
              <a:chExt cx="725626" cy="900000"/>
            </a:xfrm>
          </p:grpSpPr>
          <p:sp>
            <p:nvSpPr>
              <p:cNvPr id="71" name="椭圆 70"/>
              <p:cNvSpPr/>
              <p:nvPr/>
            </p:nvSpPr>
            <p:spPr>
              <a:xfrm>
                <a:off x="4355614" y="167176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72" name="图片 71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361240" y="173237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41" name="组合 40"/>
            <p:cNvGrpSpPr/>
            <p:nvPr/>
          </p:nvGrpSpPr>
          <p:grpSpPr>
            <a:xfrm rot="3261331">
              <a:off x="8178834" y="2216888"/>
              <a:ext cx="645495" cy="803045"/>
              <a:chOff x="6534782" y="2204846"/>
              <a:chExt cx="732066" cy="900000"/>
            </a:xfrm>
          </p:grpSpPr>
          <p:sp>
            <p:nvSpPr>
              <p:cNvPr id="69" name="椭圆 68"/>
              <p:cNvSpPr/>
              <p:nvPr/>
            </p:nvSpPr>
            <p:spPr>
              <a:xfrm>
                <a:off x="6534782" y="220484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70" name="图片 69"/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6546848" y="2294846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42" name="组合 41"/>
            <p:cNvGrpSpPr/>
            <p:nvPr/>
          </p:nvGrpSpPr>
          <p:grpSpPr>
            <a:xfrm rot="1881527">
              <a:off x="8180043" y="493339"/>
              <a:ext cx="646830" cy="793569"/>
              <a:chOff x="5993772" y="258109"/>
              <a:chExt cx="724925" cy="9000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5993772" y="25810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68" name="图片 67"/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998697" y="33409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43" name="组合 42"/>
            <p:cNvGrpSpPr/>
            <p:nvPr/>
          </p:nvGrpSpPr>
          <p:grpSpPr>
            <a:xfrm rot="3066563">
              <a:off x="9550518" y="2274810"/>
              <a:ext cx="635764" cy="803045"/>
              <a:chOff x="8806213" y="2910111"/>
              <a:chExt cx="721030" cy="900000"/>
            </a:xfrm>
          </p:grpSpPr>
          <p:sp>
            <p:nvSpPr>
              <p:cNvPr id="65" name="椭圆 64"/>
              <p:cNvSpPr/>
              <p:nvPr/>
            </p:nvSpPr>
            <p:spPr>
              <a:xfrm>
                <a:off x="8807243" y="29101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66" name="图片 65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8806213" y="300011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44" name="组合 43"/>
            <p:cNvGrpSpPr/>
            <p:nvPr/>
          </p:nvGrpSpPr>
          <p:grpSpPr>
            <a:xfrm rot="20849518">
              <a:off x="5023848" y="1251597"/>
              <a:ext cx="644890" cy="793569"/>
              <a:chOff x="7330781" y="818297"/>
              <a:chExt cx="722751" cy="900000"/>
            </a:xfrm>
          </p:grpSpPr>
          <p:sp>
            <p:nvSpPr>
              <p:cNvPr id="63" name="椭圆 62"/>
              <p:cNvSpPr/>
              <p:nvPr/>
            </p:nvSpPr>
            <p:spPr>
              <a:xfrm>
                <a:off x="7330781" y="818297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64" name="图片 63"/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7333532" y="90888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45" name="组合 44"/>
            <p:cNvGrpSpPr/>
            <p:nvPr/>
          </p:nvGrpSpPr>
          <p:grpSpPr>
            <a:xfrm rot="19756194">
              <a:off x="1922078" y="1474933"/>
              <a:ext cx="653202" cy="793569"/>
              <a:chOff x="2213446" y="1768419"/>
              <a:chExt cx="732066" cy="900000"/>
            </a:xfrm>
          </p:grpSpPr>
          <p:pic>
            <p:nvPicPr>
              <p:cNvPr id="61" name="图片 60"/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13446" y="1851769"/>
                <a:ext cx="720000" cy="720000"/>
              </a:xfrm>
              <a:prstGeom prst="rect">
                <a:avLst/>
              </a:prstGeom>
            </p:spPr>
          </p:pic>
          <p:sp>
            <p:nvSpPr>
              <p:cNvPr id="62" name="椭圆 61"/>
              <p:cNvSpPr/>
              <p:nvPr/>
            </p:nvSpPr>
            <p:spPr>
              <a:xfrm>
                <a:off x="2225512" y="176841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cxnSp>
          <p:nvCxnSpPr>
            <p:cNvPr id="46" name="直接连接符 45"/>
            <p:cNvCxnSpPr>
              <a:stCxn id="73" idx="4"/>
            </p:cNvCxnSpPr>
            <p:nvPr/>
          </p:nvCxnSpPr>
          <p:spPr>
            <a:xfrm>
              <a:off x="4069361" y="2496316"/>
              <a:ext cx="2026640" cy="9511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>
              <a:stCxn id="62" idx="4"/>
            </p:cNvCxnSpPr>
            <p:nvPr/>
          </p:nvCxnSpPr>
          <p:spPr>
            <a:xfrm>
              <a:off x="2456061" y="2210036"/>
              <a:ext cx="3639940" cy="12374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>
              <a:stCxn id="79" idx="4"/>
            </p:cNvCxnSpPr>
            <p:nvPr/>
          </p:nvCxnSpPr>
          <p:spPr>
            <a:xfrm>
              <a:off x="3448802" y="1125437"/>
              <a:ext cx="2647199" cy="2322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>
              <a:stCxn id="86" idx="4"/>
            </p:cNvCxnSpPr>
            <p:nvPr/>
          </p:nvCxnSpPr>
          <p:spPr>
            <a:xfrm>
              <a:off x="4680753" y="1826292"/>
              <a:ext cx="1415248" cy="16211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连接符 49"/>
            <p:cNvCxnSpPr>
              <a:stCxn id="90" idx="4"/>
            </p:cNvCxnSpPr>
            <p:nvPr/>
          </p:nvCxnSpPr>
          <p:spPr>
            <a:xfrm>
              <a:off x="5471483" y="788996"/>
              <a:ext cx="624518" cy="26584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50"/>
            <p:cNvCxnSpPr>
              <a:stCxn id="71" idx="4"/>
            </p:cNvCxnSpPr>
            <p:nvPr/>
          </p:nvCxnSpPr>
          <p:spPr>
            <a:xfrm flipH="1">
              <a:off x="6096001" y="1313132"/>
              <a:ext cx="127674" cy="21343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接连接符 51"/>
            <p:cNvCxnSpPr>
              <a:stCxn id="63" idx="4"/>
            </p:cNvCxnSpPr>
            <p:nvPr/>
          </p:nvCxnSpPr>
          <p:spPr>
            <a:xfrm>
              <a:off x="5431029" y="2036014"/>
              <a:ext cx="664972" cy="14114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>
              <a:stCxn id="84" idx="4"/>
            </p:cNvCxnSpPr>
            <p:nvPr/>
          </p:nvCxnSpPr>
          <p:spPr>
            <a:xfrm flipH="1">
              <a:off x="6096001" y="2065812"/>
              <a:ext cx="411041" cy="13816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连接符 53"/>
            <p:cNvCxnSpPr>
              <a:stCxn id="82" idx="4"/>
            </p:cNvCxnSpPr>
            <p:nvPr/>
          </p:nvCxnSpPr>
          <p:spPr>
            <a:xfrm flipH="1">
              <a:off x="6096001" y="1049284"/>
              <a:ext cx="1123671" cy="23981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连接符 54"/>
            <p:cNvCxnSpPr>
              <a:stCxn id="75" idx="4"/>
            </p:cNvCxnSpPr>
            <p:nvPr/>
          </p:nvCxnSpPr>
          <p:spPr>
            <a:xfrm flipH="1">
              <a:off x="6096001" y="1991900"/>
              <a:ext cx="1165001" cy="14555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连接符 55"/>
            <p:cNvCxnSpPr>
              <a:stCxn id="67" idx="4"/>
            </p:cNvCxnSpPr>
            <p:nvPr/>
          </p:nvCxnSpPr>
          <p:spPr>
            <a:xfrm flipH="1">
              <a:off x="6096001" y="1227805"/>
              <a:ext cx="2199096" cy="22196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接连接符 56"/>
            <p:cNvCxnSpPr>
              <a:stCxn id="77" idx="4"/>
            </p:cNvCxnSpPr>
            <p:nvPr/>
          </p:nvCxnSpPr>
          <p:spPr>
            <a:xfrm flipH="1">
              <a:off x="6096001" y="2114778"/>
              <a:ext cx="1947047" cy="13326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接连接符 57"/>
            <p:cNvCxnSpPr>
              <a:stCxn id="88" idx="4"/>
            </p:cNvCxnSpPr>
            <p:nvPr/>
          </p:nvCxnSpPr>
          <p:spPr>
            <a:xfrm flipH="1">
              <a:off x="6096001" y="1762337"/>
              <a:ext cx="2976830" cy="16851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接连接符 58"/>
            <p:cNvCxnSpPr>
              <a:stCxn id="65" idx="4"/>
            </p:cNvCxnSpPr>
            <p:nvPr/>
          </p:nvCxnSpPr>
          <p:spPr>
            <a:xfrm flipH="1">
              <a:off x="6096001" y="2928776"/>
              <a:ext cx="3460161" cy="5186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接连接符 59"/>
            <p:cNvCxnSpPr>
              <a:stCxn id="69" idx="4"/>
            </p:cNvCxnSpPr>
            <p:nvPr/>
          </p:nvCxnSpPr>
          <p:spPr>
            <a:xfrm flipH="1">
              <a:off x="6096001" y="2848076"/>
              <a:ext cx="2076184" cy="5993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6" name="文本框 105"/>
          <p:cNvSpPr txBox="1"/>
          <p:nvPr/>
        </p:nvSpPr>
        <p:spPr>
          <a:xfrm>
            <a:off x="2898413" y="2787227"/>
            <a:ext cx="52120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600">
                <a:solidFill>
                  <a:srgbClr val="31B5D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万千气象：感受数据之大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898413" y="3966932"/>
            <a:ext cx="42976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600">
                <a:solidFill>
                  <a:srgbClr val="F784A5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多胜算：驾驭大数据</a:t>
            </a:r>
          </a:p>
        </p:txBody>
      </p:sp>
      <p:sp>
        <p:nvSpPr>
          <p:cNvPr id="108" name="文本框 107"/>
          <p:cNvSpPr txBox="1"/>
          <p:nvPr/>
        </p:nvSpPr>
        <p:spPr>
          <a:xfrm>
            <a:off x="2898413" y="5165172"/>
            <a:ext cx="47548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36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智慧政府：大数据应用</a:t>
            </a:r>
          </a:p>
        </p:txBody>
      </p:sp>
      <p:sp>
        <p:nvSpPr>
          <p:cNvPr id="91" name="椭圆 90"/>
          <p:cNvSpPr/>
          <p:nvPr/>
        </p:nvSpPr>
        <p:spPr>
          <a:xfrm>
            <a:off x="2340413" y="2831392"/>
            <a:ext cx="558000" cy="558000"/>
          </a:xfrm>
          <a:prstGeom prst="ellipse">
            <a:avLst/>
          </a:prstGeom>
          <a:noFill/>
          <a:ln w="28575">
            <a:solidFill>
              <a:srgbClr val="31B5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3600">
                <a:solidFill>
                  <a:srgbClr val="31B5D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92" name="椭圆 91"/>
          <p:cNvSpPr/>
          <p:nvPr/>
        </p:nvSpPr>
        <p:spPr>
          <a:xfrm>
            <a:off x="2340413" y="4011096"/>
            <a:ext cx="558000" cy="558000"/>
          </a:xfrm>
          <a:prstGeom prst="ellipse">
            <a:avLst/>
          </a:prstGeom>
          <a:noFill/>
          <a:ln w="28575">
            <a:solidFill>
              <a:srgbClr val="F784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3600">
                <a:solidFill>
                  <a:srgbClr val="F784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</a:t>
            </a:r>
          </a:p>
        </p:txBody>
      </p:sp>
      <p:sp>
        <p:nvSpPr>
          <p:cNvPr id="93" name="椭圆 92"/>
          <p:cNvSpPr/>
          <p:nvPr/>
        </p:nvSpPr>
        <p:spPr>
          <a:xfrm>
            <a:off x="2340413" y="5209336"/>
            <a:ext cx="558000" cy="558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154750" y="217905"/>
            <a:ext cx="3083313" cy="36591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>
                <a:solidFill>
                  <a:srgbClr val="FBFBFB"/>
                </a:solidFill>
              </a:rPr>
              <a:t>https://www.youyedoc.com/</a:t>
            </a:r>
          </a:p>
        </p:txBody>
      </p:sp>
    </p:spTree>
    <p:extLst>
      <p:ext uri="{BB962C8B-B14F-4D97-AF65-F5344CB8AC3E}">
        <p14:creationId val="852495606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48" name="图片 3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0895" r="2279"/>
          <a:stretch>
            <a:fillRect/>
          </a:stretch>
        </p:blipFill>
        <p:spPr>
          <a:xfrm>
            <a:off x="8320841" y="1832233"/>
            <a:ext cx="3046860" cy="4039200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</p:spPr>
      </p:pic>
      <p:grpSp>
        <p:nvGrpSpPr>
          <p:cNvPr id="266" name="组合 265"/>
          <p:cNvGrpSpPr/>
          <p:nvPr/>
        </p:nvGrpSpPr>
        <p:grpSpPr>
          <a:xfrm>
            <a:off x="609116" y="261257"/>
            <a:ext cx="1214822" cy="760080"/>
            <a:chOff x="1922078" y="0"/>
            <a:chExt cx="8347844" cy="3447438"/>
          </a:xfrm>
        </p:grpSpPr>
        <p:grpSp>
          <p:nvGrpSpPr>
            <p:cNvPr id="275" name="组合 274"/>
            <p:cNvGrpSpPr/>
            <p:nvPr/>
          </p:nvGrpSpPr>
          <p:grpSpPr>
            <a:xfrm rot="20997100">
              <a:off x="5080902" y="0"/>
              <a:ext cx="659781" cy="793569"/>
              <a:chOff x="9397113" y="1572484"/>
              <a:chExt cx="739439" cy="900000"/>
            </a:xfrm>
          </p:grpSpPr>
          <p:pic>
            <p:nvPicPr>
              <p:cNvPr id="333" name="图片 332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val="0"/>
                  </a:ext>
                </a:extLst>
              </a:blip>
              <a:srcRect b="16890" l="7621" r="6212" t="-1409"/>
              <a:stretch>
                <a:fillRect/>
              </a:stretch>
            </p:blipFill>
            <p:spPr>
              <a:xfrm>
                <a:off x="9402521" y="1678027"/>
                <a:ext cx="734031" cy="720000"/>
              </a:xfrm>
              <a:prstGeom prst="rect">
                <a:avLst/>
              </a:prstGeom>
            </p:spPr>
          </p:pic>
          <p:sp>
            <p:nvSpPr>
              <p:cNvPr id="334" name="椭圆 333"/>
              <p:cNvSpPr/>
              <p:nvPr/>
            </p:nvSpPr>
            <p:spPr>
              <a:xfrm>
                <a:off x="9397113" y="157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6" name="组合 275"/>
            <p:cNvGrpSpPr/>
            <p:nvPr/>
          </p:nvGrpSpPr>
          <p:grpSpPr>
            <a:xfrm rot="2455872">
              <a:off x="9009447" y="1071465"/>
              <a:ext cx="659781" cy="793569"/>
              <a:chOff x="8752405" y="680495"/>
              <a:chExt cx="739439" cy="900000"/>
            </a:xfrm>
          </p:grpSpPr>
          <p:pic>
            <p:nvPicPr>
              <p:cNvPr id="331" name="图片 330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rcRect b="27651" l="16849" r="13873"/>
              <a:stretch>
                <a:fillRect/>
              </a:stretch>
            </p:blipFill>
            <p:spPr>
              <a:xfrm>
                <a:off x="8771844" y="740799"/>
                <a:ext cx="720000" cy="751928"/>
              </a:xfrm>
              <a:prstGeom prst="rect">
                <a:avLst/>
              </a:prstGeom>
            </p:spPr>
          </p:pic>
          <p:sp>
            <p:nvSpPr>
              <p:cNvPr id="332" name="椭圆 331"/>
              <p:cNvSpPr/>
              <p:nvPr/>
            </p:nvSpPr>
            <p:spPr>
              <a:xfrm>
                <a:off x="8752405" y="680495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7" name="组合 276"/>
            <p:cNvGrpSpPr/>
            <p:nvPr/>
          </p:nvGrpSpPr>
          <p:grpSpPr>
            <a:xfrm rot="20539372">
              <a:off x="4239050" y="1051458"/>
              <a:ext cx="642436" cy="793569"/>
              <a:chOff x="7798300" y="2128176"/>
              <a:chExt cx="720000" cy="900000"/>
            </a:xfrm>
          </p:grpSpPr>
          <p:pic>
            <p:nvPicPr>
              <p:cNvPr id="329" name="图片 328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rcRect b="18535" l="17059" r="20535" t="11812"/>
              <a:stretch>
                <a:fillRect/>
              </a:stretch>
            </p:blipFill>
            <p:spPr>
              <a:xfrm>
                <a:off x="7835765" y="2190111"/>
                <a:ext cx="645071" cy="720000"/>
              </a:xfrm>
              <a:prstGeom prst="rect">
                <a:avLst/>
              </a:prstGeom>
            </p:spPr>
          </p:pic>
          <p:sp>
            <p:nvSpPr>
              <p:cNvPr id="330" name="椭圆 329"/>
              <p:cNvSpPr/>
              <p:nvPr/>
            </p:nvSpPr>
            <p:spPr>
              <a:xfrm>
                <a:off x="7798300" y="212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8" name="组合 277"/>
            <p:cNvGrpSpPr/>
            <p:nvPr/>
          </p:nvGrpSpPr>
          <p:grpSpPr>
            <a:xfrm rot="622440">
              <a:off x="6257266" y="1278812"/>
              <a:ext cx="643355" cy="793569"/>
              <a:chOff x="5457544" y="2382484"/>
              <a:chExt cx="721030" cy="900000"/>
            </a:xfrm>
          </p:grpSpPr>
          <p:pic>
            <p:nvPicPr>
              <p:cNvPr id="327" name="图片 326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458574" y="2472484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28" name="椭圆 327"/>
              <p:cNvSpPr/>
              <p:nvPr/>
            </p:nvSpPr>
            <p:spPr>
              <a:xfrm>
                <a:off x="5457544" y="238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9" name="组合 278"/>
            <p:cNvGrpSpPr/>
            <p:nvPr/>
          </p:nvGrpSpPr>
          <p:grpSpPr>
            <a:xfrm rot="713899">
              <a:off x="6982111" y="246490"/>
              <a:ext cx="642436" cy="811512"/>
              <a:chOff x="2594245" y="3143107"/>
              <a:chExt cx="720000" cy="920349"/>
            </a:xfrm>
          </p:grpSpPr>
          <p:pic>
            <p:nvPicPr>
              <p:cNvPr id="325" name="图片 324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val="0"/>
                  </a:ext>
                </a:extLst>
              </a:blip>
              <a:srcRect b="27941" l="17103" r="18740"/>
              <a:stretch>
                <a:fillRect/>
              </a:stretch>
            </p:blipFill>
            <p:spPr>
              <a:xfrm>
                <a:off x="2624542" y="3143107"/>
                <a:ext cx="641048" cy="720000"/>
              </a:xfrm>
              <a:prstGeom prst="rect">
                <a:avLst/>
              </a:prstGeom>
            </p:spPr>
          </p:pic>
          <p:sp>
            <p:nvSpPr>
              <p:cNvPr id="326" name="椭圆 325"/>
              <p:cNvSpPr/>
              <p:nvPr/>
            </p:nvSpPr>
            <p:spPr>
              <a:xfrm>
                <a:off x="2594245" y="316345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80" name="组合 279"/>
            <p:cNvGrpSpPr/>
            <p:nvPr/>
          </p:nvGrpSpPr>
          <p:grpSpPr>
            <a:xfrm rot="20351332">
              <a:off x="2986611" y="357756"/>
              <a:ext cx="642436" cy="793569"/>
              <a:chOff x="3277182" y="773323"/>
              <a:chExt cx="720000" cy="900000"/>
            </a:xfrm>
          </p:grpSpPr>
          <p:sp>
            <p:nvSpPr>
              <p:cNvPr id="323" name="椭圆 322"/>
              <p:cNvSpPr/>
              <p:nvPr/>
            </p:nvSpPr>
            <p:spPr>
              <a:xfrm>
                <a:off x="3277182" y="773323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4" name="图片 323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277182" y="88386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1" name="组合 280"/>
            <p:cNvGrpSpPr/>
            <p:nvPr/>
          </p:nvGrpSpPr>
          <p:grpSpPr>
            <a:xfrm rot="1912890">
              <a:off x="7930945" y="1382649"/>
              <a:ext cx="648427" cy="793569"/>
              <a:chOff x="5384758" y="1250900"/>
              <a:chExt cx="726714" cy="900000"/>
            </a:xfrm>
          </p:grpSpPr>
          <p:sp>
            <p:nvSpPr>
              <p:cNvPr id="321" name="椭圆 320"/>
              <p:cNvSpPr/>
              <p:nvPr/>
            </p:nvSpPr>
            <p:spPr>
              <a:xfrm>
                <a:off x="5384758" y="1250900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2" name="图片 321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391472" y="1268881"/>
                <a:ext cx="720000" cy="7200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282" name="组合 281"/>
            <p:cNvGrpSpPr/>
            <p:nvPr/>
          </p:nvGrpSpPr>
          <p:grpSpPr>
            <a:xfrm rot="1354213">
              <a:off x="7092076" y="1228721"/>
              <a:ext cx="642436" cy="793569"/>
              <a:chOff x="3639753" y="2488176"/>
              <a:chExt cx="720000" cy="900000"/>
            </a:xfrm>
          </p:grpSpPr>
          <p:sp>
            <p:nvSpPr>
              <p:cNvPr id="319" name="椭圆 318"/>
              <p:cNvSpPr/>
              <p:nvPr/>
            </p:nvSpPr>
            <p:spPr>
              <a:xfrm>
                <a:off x="3639753" y="248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0" name="图片 319"/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705576" y="2565261"/>
                <a:ext cx="547109" cy="720000"/>
              </a:xfrm>
              <a:prstGeom prst="rect">
                <a:avLst/>
              </a:prstGeom>
            </p:spPr>
          </p:pic>
        </p:grpSp>
        <p:grpSp>
          <p:nvGrpSpPr>
            <p:cNvPr id="283" name="组合 282"/>
            <p:cNvGrpSpPr/>
            <p:nvPr/>
          </p:nvGrpSpPr>
          <p:grpSpPr>
            <a:xfrm rot="19874646">
              <a:off x="3552291" y="1752953"/>
              <a:ext cx="647730" cy="793569"/>
              <a:chOff x="4707387" y="271511"/>
              <a:chExt cx="725933" cy="900000"/>
            </a:xfrm>
          </p:grpSpPr>
          <p:sp>
            <p:nvSpPr>
              <p:cNvPr id="317" name="椭圆 316"/>
              <p:cNvSpPr/>
              <p:nvPr/>
            </p:nvSpPr>
            <p:spPr>
              <a:xfrm>
                <a:off x="4713320" y="2715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8" name="图片 317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707387" y="34789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4" name="组合 283"/>
            <p:cNvGrpSpPr/>
            <p:nvPr/>
          </p:nvGrpSpPr>
          <p:grpSpPr>
            <a:xfrm>
              <a:off x="5902457" y="519563"/>
              <a:ext cx="647456" cy="793569"/>
              <a:chOff x="4355614" y="1671769"/>
              <a:chExt cx="725626" cy="900000"/>
            </a:xfrm>
          </p:grpSpPr>
          <p:sp>
            <p:nvSpPr>
              <p:cNvPr id="315" name="椭圆 314"/>
              <p:cNvSpPr/>
              <p:nvPr/>
            </p:nvSpPr>
            <p:spPr>
              <a:xfrm>
                <a:off x="4355614" y="167176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6" name="图片 315"/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361240" y="173237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5" name="组合 284"/>
            <p:cNvGrpSpPr/>
            <p:nvPr/>
          </p:nvGrpSpPr>
          <p:grpSpPr>
            <a:xfrm rot="3261331">
              <a:off x="8178834" y="2216888"/>
              <a:ext cx="645495" cy="803045"/>
              <a:chOff x="6534782" y="2204846"/>
              <a:chExt cx="732066" cy="900000"/>
            </a:xfrm>
          </p:grpSpPr>
          <p:sp>
            <p:nvSpPr>
              <p:cNvPr id="313" name="椭圆 312"/>
              <p:cNvSpPr/>
              <p:nvPr/>
            </p:nvSpPr>
            <p:spPr>
              <a:xfrm>
                <a:off x="6534782" y="220484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4" name="图片 313"/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6546848" y="2294846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6" name="组合 285"/>
            <p:cNvGrpSpPr/>
            <p:nvPr/>
          </p:nvGrpSpPr>
          <p:grpSpPr>
            <a:xfrm rot="1881527">
              <a:off x="8180043" y="493339"/>
              <a:ext cx="646830" cy="793569"/>
              <a:chOff x="5993772" y="258109"/>
              <a:chExt cx="724925" cy="900000"/>
            </a:xfrm>
          </p:grpSpPr>
          <p:sp>
            <p:nvSpPr>
              <p:cNvPr id="311" name="椭圆 310"/>
              <p:cNvSpPr/>
              <p:nvPr/>
            </p:nvSpPr>
            <p:spPr>
              <a:xfrm>
                <a:off x="5993772" y="25810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2" name="图片 311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998697" y="33409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7" name="组合 286"/>
            <p:cNvGrpSpPr/>
            <p:nvPr/>
          </p:nvGrpSpPr>
          <p:grpSpPr>
            <a:xfrm rot="3066563">
              <a:off x="9550518" y="2274810"/>
              <a:ext cx="635764" cy="803045"/>
              <a:chOff x="8806213" y="2910111"/>
              <a:chExt cx="721030" cy="900000"/>
            </a:xfrm>
          </p:grpSpPr>
          <p:sp>
            <p:nvSpPr>
              <p:cNvPr id="309" name="椭圆 308"/>
              <p:cNvSpPr/>
              <p:nvPr/>
            </p:nvSpPr>
            <p:spPr>
              <a:xfrm>
                <a:off x="8807243" y="29101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0" name="图片 309"/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8806213" y="300011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8" name="组合 287"/>
            <p:cNvGrpSpPr/>
            <p:nvPr/>
          </p:nvGrpSpPr>
          <p:grpSpPr>
            <a:xfrm rot="20849518">
              <a:off x="5023848" y="1251597"/>
              <a:ext cx="644890" cy="793569"/>
              <a:chOff x="7330781" y="818297"/>
              <a:chExt cx="722751" cy="900000"/>
            </a:xfrm>
          </p:grpSpPr>
          <p:sp>
            <p:nvSpPr>
              <p:cNvPr id="307" name="椭圆 306"/>
              <p:cNvSpPr/>
              <p:nvPr/>
            </p:nvSpPr>
            <p:spPr>
              <a:xfrm>
                <a:off x="7330781" y="818297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08" name="图片 307"/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7333532" y="90888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9" name="组合 288"/>
            <p:cNvGrpSpPr/>
            <p:nvPr/>
          </p:nvGrpSpPr>
          <p:grpSpPr>
            <a:xfrm rot="19756194">
              <a:off x="1922078" y="1474933"/>
              <a:ext cx="653202" cy="793569"/>
              <a:chOff x="2213446" y="1768419"/>
              <a:chExt cx="732066" cy="900000"/>
            </a:xfrm>
          </p:grpSpPr>
          <p:pic>
            <p:nvPicPr>
              <p:cNvPr id="305" name="图片 304"/>
              <p:cNvPicPr>
                <a:picLocks noChangeAspect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13446" y="1851769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06" name="椭圆 305"/>
              <p:cNvSpPr/>
              <p:nvPr/>
            </p:nvSpPr>
            <p:spPr>
              <a:xfrm>
                <a:off x="2225512" y="176841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cxnSp>
          <p:nvCxnSpPr>
            <p:cNvPr id="290" name="直接连接符 289"/>
            <p:cNvCxnSpPr>
              <a:stCxn id="317" idx="4"/>
            </p:cNvCxnSpPr>
            <p:nvPr/>
          </p:nvCxnSpPr>
          <p:spPr>
            <a:xfrm>
              <a:off x="4069361" y="2496316"/>
              <a:ext cx="2026640" cy="9511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直接连接符 290"/>
            <p:cNvCxnSpPr>
              <a:stCxn id="306" idx="4"/>
            </p:cNvCxnSpPr>
            <p:nvPr/>
          </p:nvCxnSpPr>
          <p:spPr>
            <a:xfrm>
              <a:off x="2456061" y="2210036"/>
              <a:ext cx="3639940" cy="12374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接连接符 291"/>
            <p:cNvCxnSpPr>
              <a:stCxn id="323" idx="4"/>
            </p:cNvCxnSpPr>
            <p:nvPr/>
          </p:nvCxnSpPr>
          <p:spPr>
            <a:xfrm>
              <a:off x="3448802" y="1125437"/>
              <a:ext cx="2647199" cy="2322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直接连接符 292"/>
            <p:cNvCxnSpPr>
              <a:stCxn id="330" idx="4"/>
            </p:cNvCxnSpPr>
            <p:nvPr/>
          </p:nvCxnSpPr>
          <p:spPr>
            <a:xfrm>
              <a:off x="4680753" y="1826292"/>
              <a:ext cx="1415248" cy="16211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接连接符 293"/>
            <p:cNvCxnSpPr>
              <a:stCxn id="334" idx="4"/>
            </p:cNvCxnSpPr>
            <p:nvPr/>
          </p:nvCxnSpPr>
          <p:spPr>
            <a:xfrm>
              <a:off x="5471483" y="788996"/>
              <a:ext cx="624518" cy="26584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直接连接符 294"/>
            <p:cNvCxnSpPr>
              <a:stCxn id="315" idx="4"/>
            </p:cNvCxnSpPr>
            <p:nvPr/>
          </p:nvCxnSpPr>
          <p:spPr>
            <a:xfrm flipH="1">
              <a:off x="6096001" y="1313132"/>
              <a:ext cx="127674" cy="21343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直接连接符 295"/>
            <p:cNvCxnSpPr>
              <a:stCxn id="307" idx="4"/>
            </p:cNvCxnSpPr>
            <p:nvPr/>
          </p:nvCxnSpPr>
          <p:spPr>
            <a:xfrm>
              <a:off x="5431029" y="2036014"/>
              <a:ext cx="664972" cy="14114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直接连接符 296"/>
            <p:cNvCxnSpPr>
              <a:stCxn id="328" idx="4"/>
            </p:cNvCxnSpPr>
            <p:nvPr/>
          </p:nvCxnSpPr>
          <p:spPr>
            <a:xfrm flipH="1">
              <a:off x="6096001" y="2065812"/>
              <a:ext cx="411041" cy="13816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接连接符 297"/>
            <p:cNvCxnSpPr>
              <a:stCxn id="326" idx="4"/>
            </p:cNvCxnSpPr>
            <p:nvPr/>
          </p:nvCxnSpPr>
          <p:spPr>
            <a:xfrm flipH="1">
              <a:off x="6096001" y="1049284"/>
              <a:ext cx="1123671" cy="23981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直接连接符 298"/>
            <p:cNvCxnSpPr>
              <a:stCxn id="319" idx="4"/>
            </p:cNvCxnSpPr>
            <p:nvPr/>
          </p:nvCxnSpPr>
          <p:spPr>
            <a:xfrm flipH="1">
              <a:off x="6096001" y="1991900"/>
              <a:ext cx="1165001" cy="14555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接连接符 299"/>
            <p:cNvCxnSpPr>
              <a:stCxn id="311" idx="4"/>
            </p:cNvCxnSpPr>
            <p:nvPr/>
          </p:nvCxnSpPr>
          <p:spPr>
            <a:xfrm flipH="1">
              <a:off x="6096001" y="1227805"/>
              <a:ext cx="2199096" cy="22196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直接连接符 300"/>
            <p:cNvCxnSpPr>
              <a:stCxn id="321" idx="4"/>
            </p:cNvCxnSpPr>
            <p:nvPr/>
          </p:nvCxnSpPr>
          <p:spPr>
            <a:xfrm flipH="1">
              <a:off x="6096001" y="2114778"/>
              <a:ext cx="1947047" cy="13326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接连接符 301"/>
            <p:cNvCxnSpPr>
              <a:stCxn id="332" idx="4"/>
            </p:cNvCxnSpPr>
            <p:nvPr/>
          </p:nvCxnSpPr>
          <p:spPr>
            <a:xfrm flipH="1">
              <a:off x="6096001" y="1762337"/>
              <a:ext cx="2976830" cy="16851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接连接符 302"/>
            <p:cNvCxnSpPr>
              <a:stCxn id="309" idx="4"/>
            </p:cNvCxnSpPr>
            <p:nvPr/>
          </p:nvCxnSpPr>
          <p:spPr>
            <a:xfrm flipH="1">
              <a:off x="6096001" y="2928776"/>
              <a:ext cx="3460161" cy="5186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接连接符 303"/>
            <p:cNvCxnSpPr>
              <a:stCxn id="313" idx="4"/>
            </p:cNvCxnSpPr>
            <p:nvPr/>
          </p:nvCxnSpPr>
          <p:spPr>
            <a:xfrm flipH="1">
              <a:off x="6096001" y="2848076"/>
              <a:ext cx="2076184" cy="5993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3" name="组合 342"/>
          <p:cNvGrpSpPr/>
          <p:nvPr/>
        </p:nvGrpSpPr>
        <p:grpSpPr>
          <a:xfrm>
            <a:off x="655309" y="1032131"/>
            <a:ext cx="10477147" cy="66943"/>
            <a:chOff x="655309" y="1032131"/>
            <a:chExt cx="10477147" cy="66943"/>
          </a:xfrm>
        </p:grpSpPr>
        <p:sp>
          <p:nvSpPr>
            <p:cNvPr id="268" name="矩形 267"/>
            <p:cNvSpPr/>
            <p:nvPr/>
          </p:nvSpPr>
          <p:spPr>
            <a:xfrm flipV="1">
              <a:off x="655309" y="1032131"/>
              <a:ext cx="1496735" cy="66943"/>
            </a:xfrm>
            <a:prstGeom prst="rect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9" name="矩形 268"/>
            <p:cNvSpPr/>
            <p:nvPr/>
          </p:nvSpPr>
          <p:spPr>
            <a:xfrm flipV="1">
              <a:off x="2152044" y="1032131"/>
              <a:ext cx="1496735" cy="66943"/>
            </a:xfrm>
            <a:prstGeom prst="rect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0" name="矩形 269"/>
            <p:cNvSpPr/>
            <p:nvPr/>
          </p:nvSpPr>
          <p:spPr>
            <a:xfrm flipV="1">
              <a:off x="3648780" y="1032131"/>
              <a:ext cx="1496735" cy="66943"/>
            </a:xfrm>
            <a:prstGeom prst="rect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1" name="矩形 270"/>
            <p:cNvSpPr/>
            <p:nvPr/>
          </p:nvSpPr>
          <p:spPr>
            <a:xfrm flipV="1">
              <a:off x="5145515" y="1032131"/>
              <a:ext cx="1496735" cy="66943"/>
            </a:xfrm>
            <a:prstGeom prst="rect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2" name="矩形 271"/>
            <p:cNvSpPr/>
            <p:nvPr/>
          </p:nvSpPr>
          <p:spPr>
            <a:xfrm flipV="1">
              <a:off x="6642250" y="1032131"/>
              <a:ext cx="1496735" cy="66943"/>
            </a:xfrm>
            <a:prstGeom prst="rect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3" name="矩形 272"/>
            <p:cNvSpPr/>
            <p:nvPr/>
          </p:nvSpPr>
          <p:spPr>
            <a:xfrm flipV="1">
              <a:off x="8138985" y="1032131"/>
              <a:ext cx="1496735" cy="66943"/>
            </a:xfrm>
            <a:prstGeom prst="rect">
              <a:avLst/>
            </a:prstGeom>
            <a:solidFill>
              <a:srgbClr val="F78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4" name="矩形 273"/>
            <p:cNvSpPr/>
            <p:nvPr/>
          </p:nvSpPr>
          <p:spPr>
            <a:xfrm flipV="1">
              <a:off x="9635721" y="1032131"/>
              <a:ext cx="1496735" cy="6694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336" name="文本框 335"/>
          <p:cNvSpPr txBox="1"/>
          <p:nvPr/>
        </p:nvSpPr>
        <p:spPr>
          <a:xfrm>
            <a:off x="2493605" y="331131"/>
            <a:ext cx="5770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solidFill>
                  <a:srgbClr val="31B5D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万千气象：感受数据之大</a:t>
            </a:r>
          </a:p>
        </p:txBody>
      </p:sp>
      <p:sp>
        <p:nvSpPr>
          <p:cNvPr id="339" name="文本框 338"/>
          <p:cNvSpPr txBox="1"/>
          <p:nvPr/>
        </p:nvSpPr>
        <p:spPr>
          <a:xfrm>
            <a:off x="1125644" y="1247458"/>
            <a:ext cx="26212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solidFill>
                  <a:srgbClr val="31B5D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什么是大数据</a:t>
            </a:r>
          </a:p>
        </p:txBody>
      </p:sp>
      <p:sp>
        <p:nvSpPr>
          <p:cNvPr id="340" name="椭圆 339"/>
          <p:cNvSpPr/>
          <p:nvPr/>
        </p:nvSpPr>
        <p:spPr>
          <a:xfrm>
            <a:off x="679632" y="1316645"/>
            <a:ext cx="446012" cy="446400"/>
          </a:xfrm>
          <a:prstGeom prst="ellipse">
            <a:avLst/>
          </a:prstGeom>
          <a:noFill/>
          <a:ln w="28575">
            <a:solidFill>
              <a:srgbClr val="31B5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3200">
                <a:solidFill>
                  <a:srgbClr val="31B5D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341" name="文本框 340"/>
          <p:cNvSpPr txBox="1"/>
          <p:nvPr/>
        </p:nvSpPr>
        <p:spPr>
          <a:xfrm>
            <a:off x="1168142" y="2694053"/>
            <a:ext cx="6598333" cy="14630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2400"/>
              <a:t>大数据是需要新处理模式才能具有更强的决策力、洞察力和流程优化能力的海量、高增长率和多样化的信息资产。</a:t>
            </a:r>
          </a:p>
        </p:txBody>
      </p:sp>
      <p:sp>
        <p:nvSpPr>
          <p:cNvPr id="344" name="圆角矩形 343"/>
          <p:cNvSpPr/>
          <p:nvPr/>
        </p:nvSpPr>
        <p:spPr>
          <a:xfrm>
            <a:off x="1188362" y="4991100"/>
            <a:ext cx="7688938" cy="850900"/>
          </a:xfrm>
          <a:prstGeom prst="roundRect">
            <a:avLst>
              <a:gd fmla="val 9394" name="adj"/>
            </a:avLst>
          </a:prstGeom>
          <a:solidFill>
            <a:srgbClr val="31B5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7" name="矩形 346"/>
          <p:cNvSpPr/>
          <p:nvPr/>
        </p:nvSpPr>
        <p:spPr>
          <a:xfrm>
            <a:off x="1518664" y="5062607"/>
            <a:ext cx="5770880" cy="701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kern="100" lang="zh-CN" sz="4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20603050405020304" pitchFamily="18" typeface="Times New Roman"/>
              </a:rPr>
              <a:t>技术，社会变革的结合体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1168142" y="4249118"/>
            <a:ext cx="6598333" cy="5486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2400"/>
              <a:t>大数据的核心是数据，再是数据技术和思维！</a:t>
            </a:r>
          </a:p>
        </p:txBody>
      </p:sp>
    </p:spTree>
    <p:extLst>
      <p:ext uri="{BB962C8B-B14F-4D97-AF65-F5344CB8AC3E}">
        <p14:creationId val="4267232600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5756151" y="1350620"/>
            <a:ext cx="4967287" cy="4936332"/>
            <a:chOff x="5756151" y="1350620"/>
            <a:chExt cx="4967287" cy="4936332"/>
          </a:xfrm>
        </p:grpSpPr>
        <p:sp>
          <p:nvSpPr>
            <p:cNvPr id="6" name="Freeform 35"/>
            <p:cNvSpPr/>
            <p:nvPr/>
          </p:nvSpPr>
          <p:spPr bwMode="gray">
            <a:xfrm flipH="1">
              <a:off x="5765875" y="1350620"/>
              <a:ext cx="2376487" cy="2376488"/>
            </a:xfrm>
            <a:custGeom>
              <a:gdLst>
                <a:gd fmla="*/ 2147483647 w 1016" name="T0"/>
                <a:gd fmla="*/ 0 h 1016" name="T1"/>
                <a:gd fmla="*/ 0 w 1016" name="T2"/>
                <a:gd fmla="*/ 2147483647 h 1016" name="T3"/>
                <a:gd fmla="*/ 0 w 1016" name="T4"/>
                <a:gd fmla="*/ 2147483647 h 1016" name="T5"/>
                <a:gd fmla="*/ 2147483647 w 1016" name="T6"/>
                <a:gd fmla="*/ 2147483647 h 1016" name="T7"/>
                <a:gd fmla="*/ 2147483647 w 1016" name="T8"/>
                <a:gd fmla="*/ 2147483647 h 1016" name="T9"/>
                <a:gd fmla="*/ 2147483647 w 1016" name="T10"/>
                <a:gd fmla="*/ 0 h 1016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1016" name="T18"/>
                <a:gd fmla="*/ 0 h 1016" name="T19"/>
                <a:gd fmla="*/ 1016 w 1016" name="T20"/>
                <a:gd fmla="*/ 1016 h 1016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1016" w="1016">
                  <a:moveTo>
                    <a:pt x="508" y="0"/>
                  </a:moveTo>
                  <a:cubicBezTo>
                    <a:pt x="227" y="0"/>
                    <a:pt x="0" y="227"/>
                    <a:pt x="0" y="508"/>
                  </a:cubicBezTo>
                  <a:cubicBezTo>
                    <a:pt x="0" y="1016"/>
                    <a:pt x="0" y="1016"/>
                    <a:pt x="0" y="1016"/>
                  </a:cubicBezTo>
                  <a:cubicBezTo>
                    <a:pt x="508" y="1016"/>
                    <a:pt x="508" y="1016"/>
                    <a:pt x="508" y="1016"/>
                  </a:cubicBezTo>
                  <a:cubicBezTo>
                    <a:pt x="789" y="1016"/>
                    <a:pt x="1016" y="789"/>
                    <a:pt x="1016" y="508"/>
                  </a:cubicBezTo>
                  <a:cubicBezTo>
                    <a:pt x="1016" y="227"/>
                    <a:pt x="789" y="0"/>
                    <a:pt x="508" y="0"/>
                  </a:cubicBezTo>
                  <a:close/>
                </a:path>
              </a:pathLst>
            </a:custGeom>
            <a:solidFill>
              <a:srgbClr val="31B5D6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lvl="0"/>
              <a:endParaRPr altLang="en-US" lang="zh-CN" noProof="0">
                <a:solidFill>
                  <a:schemeClr val="lt1"/>
                </a:solidFill>
              </a:endParaRPr>
            </a:p>
          </p:txBody>
        </p:sp>
        <p:sp>
          <p:nvSpPr>
            <p:cNvPr id="7" name="Freeform 35"/>
            <p:cNvSpPr/>
            <p:nvPr/>
          </p:nvSpPr>
          <p:spPr bwMode="gray">
            <a:xfrm>
              <a:off x="8346950" y="1350621"/>
              <a:ext cx="2376488" cy="2376487"/>
            </a:xfrm>
            <a:custGeom>
              <a:gdLst>
                <a:gd fmla="*/ 2147483647 w 1016" name="T0"/>
                <a:gd fmla="*/ 0 h 1016" name="T1"/>
                <a:gd fmla="*/ 0 w 1016" name="T2"/>
                <a:gd fmla="*/ 2147483647 h 1016" name="T3"/>
                <a:gd fmla="*/ 0 w 1016" name="T4"/>
                <a:gd fmla="*/ 2147483647 h 1016" name="T5"/>
                <a:gd fmla="*/ 2147483647 w 1016" name="T6"/>
                <a:gd fmla="*/ 2147483647 h 1016" name="T7"/>
                <a:gd fmla="*/ 2147483647 w 1016" name="T8"/>
                <a:gd fmla="*/ 2147483647 h 1016" name="T9"/>
                <a:gd fmla="*/ 2147483647 w 1016" name="T10"/>
                <a:gd fmla="*/ 0 h 1016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1016" name="T18"/>
                <a:gd fmla="*/ 0 h 1016" name="T19"/>
                <a:gd fmla="*/ 1016 w 1016" name="T20"/>
                <a:gd fmla="*/ 1016 h 1016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1016" w="1016">
                  <a:moveTo>
                    <a:pt x="508" y="0"/>
                  </a:moveTo>
                  <a:cubicBezTo>
                    <a:pt x="227" y="0"/>
                    <a:pt x="0" y="227"/>
                    <a:pt x="0" y="508"/>
                  </a:cubicBezTo>
                  <a:cubicBezTo>
                    <a:pt x="0" y="1016"/>
                    <a:pt x="0" y="1016"/>
                    <a:pt x="0" y="1016"/>
                  </a:cubicBezTo>
                  <a:cubicBezTo>
                    <a:pt x="508" y="1016"/>
                    <a:pt x="508" y="1016"/>
                    <a:pt x="508" y="1016"/>
                  </a:cubicBezTo>
                  <a:cubicBezTo>
                    <a:pt x="789" y="1016"/>
                    <a:pt x="1016" y="789"/>
                    <a:pt x="1016" y="508"/>
                  </a:cubicBezTo>
                  <a:cubicBezTo>
                    <a:pt x="1016" y="227"/>
                    <a:pt x="789" y="0"/>
                    <a:pt x="508" y="0"/>
                  </a:cubicBezTo>
                  <a:close/>
                </a:path>
              </a:pathLst>
            </a:custGeom>
            <a:solidFill>
              <a:srgbClr val="31B5D6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lvl="0"/>
              <a:endParaRPr altLang="en-US" lang="zh-CN" noProof="0">
                <a:solidFill>
                  <a:schemeClr val="lt1"/>
                </a:solidFill>
              </a:endParaRPr>
            </a:p>
          </p:txBody>
        </p:sp>
        <p:sp>
          <p:nvSpPr>
            <p:cNvPr id="8" name="矩形 22"/>
            <p:cNvSpPr/>
            <p:nvPr/>
          </p:nvSpPr>
          <p:spPr>
            <a:xfrm>
              <a:off x="8342188" y="3899350"/>
              <a:ext cx="2376488" cy="2376487"/>
            </a:xfrm>
            <a:custGeom>
              <a:rect b="b" l="l" r="r" t="t"/>
              <a:pathLst>
                <a:path h="2376487" w="2376488">
                  <a:moveTo>
                    <a:pt x="0" y="0"/>
                  </a:moveTo>
                  <a:cubicBezTo>
                    <a:pt x="1188244" y="0"/>
                    <a:pt x="1188244" y="0"/>
                    <a:pt x="1188244" y="0"/>
                  </a:cubicBezTo>
                  <a:cubicBezTo>
                    <a:pt x="1845521" y="0"/>
                    <a:pt x="2376488" y="530967"/>
                    <a:pt x="2376488" y="1188243"/>
                  </a:cubicBezTo>
                  <a:cubicBezTo>
                    <a:pt x="2376488" y="1845520"/>
                    <a:pt x="1845521" y="2376487"/>
                    <a:pt x="1188244" y="2376487"/>
                  </a:cubicBezTo>
                  <a:cubicBezTo>
                    <a:pt x="530967" y="2376487"/>
                    <a:pt x="0" y="1845520"/>
                    <a:pt x="0" y="1188243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31B5D6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lvl="0"/>
              <a:endParaRPr altLang="en-US" lang="zh-CN" noProof="0">
                <a:solidFill>
                  <a:schemeClr val="lt1"/>
                </a:solidFill>
              </a:endParaRPr>
            </a:p>
          </p:txBody>
        </p:sp>
        <p:sp>
          <p:nvSpPr>
            <p:cNvPr id="9" name="矩形 26"/>
            <p:cNvSpPr/>
            <p:nvPr/>
          </p:nvSpPr>
          <p:spPr>
            <a:xfrm>
              <a:off x="5756151" y="3910465"/>
              <a:ext cx="2376487" cy="2376487"/>
            </a:xfrm>
            <a:custGeom>
              <a:rect b="b" l="l" r="r" t="t"/>
              <a:pathLst>
                <a:path h="2376487" w="2376487">
                  <a:moveTo>
                    <a:pt x="1188244" y="0"/>
                  </a:moveTo>
                  <a:cubicBezTo>
                    <a:pt x="1188256" y="0"/>
                    <a:pt x="1192038" y="0"/>
                    <a:pt x="2376487" y="0"/>
                  </a:cubicBezTo>
                  <a:cubicBezTo>
                    <a:pt x="2376487" y="19"/>
                    <a:pt x="2376487" y="4713"/>
                    <a:pt x="2376487" y="1188244"/>
                  </a:cubicBezTo>
                  <a:cubicBezTo>
                    <a:pt x="2376487" y="1845520"/>
                    <a:pt x="1845520" y="2376487"/>
                    <a:pt x="1188244" y="2376487"/>
                  </a:cubicBezTo>
                  <a:cubicBezTo>
                    <a:pt x="530967" y="2376487"/>
                    <a:pt x="0" y="1845520"/>
                    <a:pt x="0" y="1188244"/>
                  </a:cubicBezTo>
                  <a:cubicBezTo>
                    <a:pt x="0" y="530967"/>
                    <a:pt x="530967" y="0"/>
                    <a:pt x="1188244" y="0"/>
                  </a:cubicBezTo>
                  <a:close/>
                </a:path>
              </a:pathLst>
            </a:custGeom>
            <a:solidFill>
              <a:srgbClr val="31B5D6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 lvl="0"/>
              <a:endParaRPr altLang="en-US" lang="zh-CN" noProof="0">
                <a:solidFill>
                  <a:schemeClr val="lt1"/>
                </a:solidFill>
              </a:endParaRPr>
            </a:p>
          </p:txBody>
        </p:sp>
        <p:sp>
          <p:nvSpPr>
            <p:cNvPr id="11" name="TextBox 1"/>
            <p:cNvSpPr txBox="1"/>
            <p:nvPr/>
          </p:nvSpPr>
          <p:spPr>
            <a:xfrm>
              <a:off x="7089070" y="3325459"/>
              <a:ext cx="8686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altLang="en-US" b="1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大容量</a:t>
              </a:r>
            </a:p>
          </p:txBody>
        </p:sp>
        <p:sp>
          <p:nvSpPr>
            <p:cNvPr id="18" name="TextBox 50"/>
            <p:cNvSpPr txBox="1"/>
            <p:nvPr/>
          </p:nvSpPr>
          <p:spPr>
            <a:xfrm>
              <a:off x="8542093" y="3325459"/>
              <a:ext cx="8686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altLang="en-US" b="1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高速度</a:t>
              </a:r>
            </a:p>
          </p:txBody>
        </p:sp>
        <p:sp>
          <p:nvSpPr>
            <p:cNvPr id="19" name="TextBox 51"/>
            <p:cNvSpPr txBox="1"/>
            <p:nvPr/>
          </p:nvSpPr>
          <p:spPr>
            <a:xfrm>
              <a:off x="8542093" y="3938701"/>
              <a:ext cx="8686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altLang="en-US" b="1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真实性</a:t>
              </a:r>
            </a:p>
          </p:txBody>
        </p:sp>
        <p:sp>
          <p:nvSpPr>
            <p:cNvPr id="20" name="TextBox 52"/>
            <p:cNvSpPr txBox="1"/>
            <p:nvPr/>
          </p:nvSpPr>
          <p:spPr>
            <a:xfrm>
              <a:off x="7089070" y="3938701"/>
              <a:ext cx="8686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altLang="en-US" b="1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多样性</a:t>
              </a:r>
            </a:p>
          </p:txBody>
        </p:sp>
        <p:sp>
          <p:nvSpPr>
            <p:cNvPr id="23" name="椭圆 22"/>
            <p:cNvSpPr/>
            <p:nvPr/>
          </p:nvSpPr>
          <p:spPr>
            <a:xfrm>
              <a:off x="6043594" y="1652978"/>
              <a:ext cx="1692000" cy="1692000"/>
            </a:xfrm>
            <a:prstGeom prst="ellipse">
              <a:avLst/>
            </a:prstGeom>
            <a:solidFill>
              <a:schemeClr val="bg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5" name="椭圆 24"/>
            <p:cNvSpPr/>
            <p:nvPr/>
          </p:nvSpPr>
          <p:spPr>
            <a:xfrm>
              <a:off x="6465744" y="2062842"/>
              <a:ext cx="135141" cy="135141"/>
            </a:xfrm>
            <a:prstGeom prst="ellipse">
              <a:avLst/>
            </a:prstGeom>
            <a:solidFill>
              <a:srgbClr val="F78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椭圆 25"/>
            <p:cNvSpPr/>
            <p:nvPr/>
          </p:nvSpPr>
          <p:spPr>
            <a:xfrm>
              <a:off x="6643884" y="2062842"/>
              <a:ext cx="135141" cy="135141"/>
            </a:xfrm>
            <a:prstGeom prst="ellipse">
              <a:avLst/>
            </a:prstGeom>
            <a:solidFill>
              <a:srgbClr val="F78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" name="椭圆 26"/>
            <p:cNvSpPr/>
            <p:nvPr/>
          </p:nvSpPr>
          <p:spPr>
            <a:xfrm>
              <a:off x="6822024" y="2062842"/>
              <a:ext cx="135141" cy="135141"/>
            </a:xfrm>
            <a:prstGeom prst="ellipse">
              <a:avLst/>
            </a:prstGeom>
            <a:solidFill>
              <a:srgbClr val="F78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8" name="椭圆 27"/>
            <p:cNvSpPr/>
            <p:nvPr/>
          </p:nvSpPr>
          <p:spPr>
            <a:xfrm>
              <a:off x="7000163" y="2062842"/>
              <a:ext cx="135141" cy="135141"/>
            </a:xfrm>
            <a:prstGeom prst="ellipse">
              <a:avLst/>
            </a:prstGeom>
            <a:solidFill>
              <a:srgbClr val="F78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椭圆 28"/>
            <p:cNvSpPr/>
            <p:nvPr/>
          </p:nvSpPr>
          <p:spPr>
            <a:xfrm>
              <a:off x="7178303" y="2062842"/>
              <a:ext cx="135141" cy="135141"/>
            </a:xfrm>
            <a:prstGeom prst="ellipse">
              <a:avLst/>
            </a:prstGeom>
            <a:solidFill>
              <a:srgbClr val="F78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0" name="椭圆 29"/>
            <p:cNvSpPr/>
            <p:nvPr/>
          </p:nvSpPr>
          <p:spPr>
            <a:xfrm>
              <a:off x="6465744" y="2247125"/>
              <a:ext cx="135141" cy="135141"/>
            </a:xfrm>
            <a:prstGeom prst="ellipse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椭圆 30"/>
            <p:cNvSpPr/>
            <p:nvPr/>
          </p:nvSpPr>
          <p:spPr>
            <a:xfrm>
              <a:off x="6643884" y="2247125"/>
              <a:ext cx="135141" cy="135141"/>
            </a:xfrm>
            <a:prstGeom prst="ellipse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椭圆 31"/>
            <p:cNvSpPr/>
            <p:nvPr/>
          </p:nvSpPr>
          <p:spPr>
            <a:xfrm>
              <a:off x="6822024" y="2247125"/>
              <a:ext cx="135141" cy="135141"/>
            </a:xfrm>
            <a:prstGeom prst="ellipse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椭圆 32"/>
            <p:cNvSpPr/>
            <p:nvPr/>
          </p:nvSpPr>
          <p:spPr>
            <a:xfrm>
              <a:off x="7000163" y="2247125"/>
              <a:ext cx="135141" cy="135141"/>
            </a:xfrm>
            <a:prstGeom prst="ellipse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椭圆 33"/>
            <p:cNvSpPr/>
            <p:nvPr/>
          </p:nvSpPr>
          <p:spPr>
            <a:xfrm>
              <a:off x="7178303" y="2247125"/>
              <a:ext cx="135141" cy="135141"/>
            </a:xfrm>
            <a:prstGeom prst="ellipse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椭圆 34"/>
            <p:cNvSpPr/>
            <p:nvPr/>
          </p:nvSpPr>
          <p:spPr>
            <a:xfrm>
              <a:off x="6465744" y="2431407"/>
              <a:ext cx="135141" cy="135141"/>
            </a:xfrm>
            <a:prstGeom prst="ellipse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6" name="椭圆 35"/>
            <p:cNvSpPr/>
            <p:nvPr/>
          </p:nvSpPr>
          <p:spPr>
            <a:xfrm>
              <a:off x="6643884" y="2431407"/>
              <a:ext cx="135141" cy="135141"/>
            </a:xfrm>
            <a:prstGeom prst="ellipse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7" name="椭圆 36"/>
            <p:cNvSpPr/>
            <p:nvPr/>
          </p:nvSpPr>
          <p:spPr>
            <a:xfrm>
              <a:off x="6822024" y="2431407"/>
              <a:ext cx="135141" cy="135141"/>
            </a:xfrm>
            <a:prstGeom prst="ellipse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8" name="椭圆 37"/>
            <p:cNvSpPr/>
            <p:nvPr/>
          </p:nvSpPr>
          <p:spPr>
            <a:xfrm>
              <a:off x="7000163" y="2431407"/>
              <a:ext cx="135141" cy="135141"/>
            </a:xfrm>
            <a:prstGeom prst="ellipse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9" name="椭圆 38"/>
            <p:cNvSpPr/>
            <p:nvPr/>
          </p:nvSpPr>
          <p:spPr>
            <a:xfrm>
              <a:off x="7178303" y="2431407"/>
              <a:ext cx="135141" cy="135141"/>
            </a:xfrm>
            <a:prstGeom prst="ellipse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0" name="椭圆 39"/>
            <p:cNvSpPr/>
            <p:nvPr/>
          </p:nvSpPr>
          <p:spPr>
            <a:xfrm>
              <a:off x="6465744" y="2615690"/>
              <a:ext cx="135141" cy="13514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1" name="椭圆 40"/>
            <p:cNvSpPr/>
            <p:nvPr/>
          </p:nvSpPr>
          <p:spPr>
            <a:xfrm>
              <a:off x="6643884" y="2615690"/>
              <a:ext cx="135141" cy="13514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2" name="椭圆 41"/>
            <p:cNvSpPr/>
            <p:nvPr/>
          </p:nvSpPr>
          <p:spPr>
            <a:xfrm>
              <a:off x="6822024" y="2615690"/>
              <a:ext cx="135141" cy="13514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3" name="椭圆 42"/>
            <p:cNvSpPr/>
            <p:nvPr/>
          </p:nvSpPr>
          <p:spPr>
            <a:xfrm>
              <a:off x="7000163" y="2615690"/>
              <a:ext cx="135141" cy="13514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4" name="椭圆 43"/>
            <p:cNvSpPr/>
            <p:nvPr/>
          </p:nvSpPr>
          <p:spPr>
            <a:xfrm>
              <a:off x="7178303" y="2615690"/>
              <a:ext cx="135141" cy="13514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5" name="椭圆 44"/>
            <p:cNvSpPr/>
            <p:nvPr/>
          </p:nvSpPr>
          <p:spPr>
            <a:xfrm>
              <a:off x="6465744" y="2799972"/>
              <a:ext cx="135141" cy="13514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6" name="椭圆 45"/>
            <p:cNvSpPr/>
            <p:nvPr/>
          </p:nvSpPr>
          <p:spPr>
            <a:xfrm>
              <a:off x="6643884" y="2799972"/>
              <a:ext cx="135141" cy="13514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7" name="椭圆 46"/>
            <p:cNvSpPr/>
            <p:nvPr/>
          </p:nvSpPr>
          <p:spPr>
            <a:xfrm>
              <a:off x="6822024" y="2799972"/>
              <a:ext cx="135141" cy="13514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8" name="椭圆 47"/>
            <p:cNvSpPr/>
            <p:nvPr/>
          </p:nvSpPr>
          <p:spPr>
            <a:xfrm>
              <a:off x="7000163" y="2799972"/>
              <a:ext cx="135141" cy="13514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9" name="椭圆 48"/>
            <p:cNvSpPr/>
            <p:nvPr/>
          </p:nvSpPr>
          <p:spPr>
            <a:xfrm>
              <a:off x="7178303" y="2799972"/>
              <a:ext cx="135141" cy="13514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1" name="椭圆 50"/>
            <p:cNvSpPr/>
            <p:nvPr/>
          </p:nvSpPr>
          <p:spPr>
            <a:xfrm>
              <a:off x="8659585" y="1653530"/>
              <a:ext cx="1692000" cy="1692000"/>
            </a:xfrm>
            <a:prstGeom prst="ellipse">
              <a:avLst/>
            </a:prstGeom>
            <a:solidFill>
              <a:schemeClr val="bg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53" name="组合 52"/>
            <p:cNvGrpSpPr/>
            <p:nvPr/>
          </p:nvGrpSpPr>
          <p:grpSpPr>
            <a:xfrm>
              <a:off x="9047746" y="2035063"/>
              <a:ext cx="354865" cy="142579"/>
              <a:chOff x="6410177" y="914400"/>
              <a:chExt cx="525195" cy="211015"/>
            </a:xfrm>
            <a:solidFill>
              <a:srgbClr val="F784A5"/>
            </a:solidFill>
          </p:grpSpPr>
          <p:sp>
            <p:nvSpPr>
              <p:cNvPr id="90" name="椭圆 89"/>
              <p:cNvSpPr/>
              <p:nvPr/>
            </p:nvSpPr>
            <p:spPr>
              <a:xfrm>
                <a:off x="6724357" y="914400"/>
                <a:ext cx="211015" cy="211015"/>
              </a:xfrm>
              <a:prstGeom prst="ellipse">
                <a:avLst/>
              </a:prstGeom>
              <a:grpFill/>
              <a:ln w="28575">
                <a:solidFill>
                  <a:srgbClr val="F784A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91" name="组合 90"/>
              <p:cNvGrpSpPr/>
              <p:nvPr/>
            </p:nvGrpSpPr>
            <p:grpSpPr>
              <a:xfrm flipV="1">
                <a:off x="6410177" y="935746"/>
                <a:ext cx="398586" cy="175601"/>
                <a:chOff x="4557932" y="1378634"/>
                <a:chExt cx="717453" cy="182880"/>
              </a:xfrm>
              <a:grpFill/>
            </p:grpSpPr>
            <p:cxnSp>
              <p:nvCxnSpPr>
                <p:cNvPr id="92" name="直接连接符 91"/>
                <p:cNvCxnSpPr/>
                <p:nvPr/>
              </p:nvCxnSpPr>
              <p:spPr>
                <a:xfrm>
                  <a:off x="4557932" y="1477108"/>
                  <a:ext cx="717453" cy="0"/>
                </a:xfrm>
                <a:prstGeom prst="line">
                  <a:avLst/>
                </a:prstGeom>
                <a:grpFill/>
                <a:ln w="28575">
                  <a:solidFill>
                    <a:srgbClr val="F784A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直接连接符 92"/>
                <p:cNvCxnSpPr/>
                <p:nvPr/>
              </p:nvCxnSpPr>
              <p:spPr>
                <a:xfrm>
                  <a:off x="4726745" y="1378634"/>
                  <a:ext cx="548640" cy="0"/>
                </a:xfrm>
                <a:prstGeom prst="line">
                  <a:avLst/>
                </a:prstGeom>
                <a:grpFill/>
                <a:ln w="28575">
                  <a:solidFill>
                    <a:srgbClr val="F784A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直接连接符 93"/>
                <p:cNvCxnSpPr/>
                <p:nvPr/>
              </p:nvCxnSpPr>
              <p:spPr>
                <a:xfrm>
                  <a:off x="4726745" y="1561514"/>
                  <a:ext cx="548640" cy="0"/>
                </a:xfrm>
                <a:prstGeom prst="line">
                  <a:avLst/>
                </a:prstGeom>
                <a:grpFill/>
                <a:ln w="28575">
                  <a:solidFill>
                    <a:srgbClr val="F784A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4" name="组合 53"/>
            <p:cNvGrpSpPr/>
            <p:nvPr/>
          </p:nvGrpSpPr>
          <p:grpSpPr>
            <a:xfrm>
              <a:off x="9608558" y="2035063"/>
              <a:ext cx="354865" cy="142579"/>
              <a:chOff x="6410177" y="914400"/>
              <a:chExt cx="525195" cy="211015"/>
            </a:xfrm>
            <a:solidFill>
              <a:srgbClr val="F784A5"/>
            </a:solidFill>
          </p:grpSpPr>
          <p:sp>
            <p:nvSpPr>
              <p:cNvPr id="85" name="椭圆 84"/>
              <p:cNvSpPr/>
              <p:nvPr/>
            </p:nvSpPr>
            <p:spPr>
              <a:xfrm>
                <a:off x="6724357" y="914400"/>
                <a:ext cx="211015" cy="211015"/>
              </a:xfrm>
              <a:prstGeom prst="ellipse">
                <a:avLst/>
              </a:prstGeom>
              <a:grpFill/>
              <a:ln w="28575">
                <a:solidFill>
                  <a:srgbClr val="F784A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86" name="组合 85"/>
              <p:cNvGrpSpPr/>
              <p:nvPr/>
            </p:nvGrpSpPr>
            <p:grpSpPr>
              <a:xfrm flipV="1">
                <a:off x="6410177" y="935746"/>
                <a:ext cx="398586" cy="175601"/>
                <a:chOff x="4557932" y="1378634"/>
                <a:chExt cx="717453" cy="182880"/>
              </a:xfrm>
              <a:grpFill/>
            </p:grpSpPr>
            <p:cxnSp>
              <p:nvCxnSpPr>
                <p:cNvPr id="87" name="直接连接符 86"/>
                <p:cNvCxnSpPr/>
                <p:nvPr/>
              </p:nvCxnSpPr>
              <p:spPr>
                <a:xfrm>
                  <a:off x="4557932" y="1477108"/>
                  <a:ext cx="717453" cy="0"/>
                </a:xfrm>
                <a:prstGeom prst="line">
                  <a:avLst/>
                </a:prstGeom>
                <a:grpFill/>
                <a:ln w="28575">
                  <a:solidFill>
                    <a:srgbClr val="F784A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直接连接符 87"/>
                <p:cNvCxnSpPr/>
                <p:nvPr/>
              </p:nvCxnSpPr>
              <p:spPr>
                <a:xfrm>
                  <a:off x="4726745" y="1378634"/>
                  <a:ext cx="548640" cy="0"/>
                </a:xfrm>
                <a:prstGeom prst="line">
                  <a:avLst/>
                </a:prstGeom>
                <a:grpFill/>
                <a:ln w="28575">
                  <a:solidFill>
                    <a:srgbClr val="F784A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直接连接符 88"/>
                <p:cNvCxnSpPr/>
                <p:nvPr/>
              </p:nvCxnSpPr>
              <p:spPr>
                <a:xfrm>
                  <a:off x="4726745" y="1561514"/>
                  <a:ext cx="548640" cy="0"/>
                </a:xfrm>
                <a:prstGeom prst="line">
                  <a:avLst/>
                </a:prstGeom>
                <a:grpFill/>
                <a:ln w="28575">
                  <a:solidFill>
                    <a:srgbClr val="F784A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5" name="组合 54"/>
            <p:cNvGrpSpPr/>
            <p:nvPr/>
          </p:nvGrpSpPr>
          <p:grpSpPr>
            <a:xfrm>
              <a:off x="9317062" y="2253685"/>
              <a:ext cx="354865" cy="142579"/>
              <a:chOff x="6410177" y="914400"/>
              <a:chExt cx="525195" cy="211015"/>
            </a:xfrm>
            <a:solidFill>
              <a:srgbClr val="31B5D6"/>
            </a:solidFill>
          </p:grpSpPr>
          <p:sp>
            <p:nvSpPr>
              <p:cNvPr id="80" name="椭圆 79"/>
              <p:cNvSpPr/>
              <p:nvPr/>
            </p:nvSpPr>
            <p:spPr>
              <a:xfrm>
                <a:off x="6724357" y="914400"/>
                <a:ext cx="211015" cy="211015"/>
              </a:xfrm>
              <a:prstGeom prst="ellipse">
                <a:avLst/>
              </a:prstGeom>
              <a:grpFill/>
              <a:ln w="28575">
                <a:solidFill>
                  <a:srgbClr val="31B5D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81" name="组合 80"/>
              <p:cNvGrpSpPr/>
              <p:nvPr/>
            </p:nvGrpSpPr>
            <p:grpSpPr>
              <a:xfrm flipV="1">
                <a:off x="6410177" y="935746"/>
                <a:ext cx="398586" cy="175601"/>
                <a:chOff x="4557932" y="1378634"/>
                <a:chExt cx="717453" cy="182880"/>
              </a:xfrm>
              <a:grpFill/>
            </p:grpSpPr>
            <p:cxnSp>
              <p:nvCxnSpPr>
                <p:cNvPr id="82" name="直接连接符 81"/>
                <p:cNvCxnSpPr/>
                <p:nvPr/>
              </p:nvCxnSpPr>
              <p:spPr>
                <a:xfrm>
                  <a:off x="4557932" y="1477108"/>
                  <a:ext cx="717453" cy="0"/>
                </a:xfrm>
                <a:prstGeom prst="line">
                  <a:avLst/>
                </a:prstGeom>
                <a:grpFill/>
                <a:ln w="28575">
                  <a:solidFill>
                    <a:srgbClr val="31B5D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直接连接符 82"/>
                <p:cNvCxnSpPr/>
                <p:nvPr/>
              </p:nvCxnSpPr>
              <p:spPr>
                <a:xfrm>
                  <a:off x="4726745" y="1378634"/>
                  <a:ext cx="548640" cy="0"/>
                </a:xfrm>
                <a:prstGeom prst="line">
                  <a:avLst/>
                </a:prstGeom>
                <a:grpFill/>
                <a:ln w="28575">
                  <a:solidFill>
                    <a:srgbClr val="31B5D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直接连接符 83"/>
                <p:cNvCxnSpPr/>
                <p:nvPr/>
              </p:nvCxnSpPr>
              <p:spPr>
                <a:xfrm>
                  <a:off x="4726745" y="1561514"/>
                  <a:ext cx="548640" cy="0"/>
                </a:xfrm>
                <a:prstGeom prst="line">
                  <a:avLst/>
                </a:prstGeom>
                <a:grpFill/>
                <a:ln w="28575">
                  <a:solidFill>
                    <a:srgbClr val="31B5D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6" name="组合 55"/>
            <p:cNvGrpSpPr/>
            <p:nvPr/>
          </p:nvGrpSpPr>
          <p:grpSpPr>
            <a:xfrm>
              <a:off x="9047746" y="2450648"/>
              <a:ext cx="354865" cy="142579"/>
              <a:chOff x="6410177" y="914400"/>
              <a:chExt cx="525195" cy="211015"/>
            </a:xfrm>
            <a:solidFill>
              <a:srgbClr val="31B5D6"/>
            </a:solidFill>
          </p:grpSpPr>
          <p:sp>
            <p:nvSpPr>
              <p:cNvPr id="75" name="椭圆 74"/>
              <p:cNvSpPr/>
              <p:nvPr/>
            </p:nvSpPr>
            <p:spPr>
              <a:xfrm>
                <a:off x="6724357" y="914400"/>
                <a:ext cx="211015" cy="211015"/>
              </a:xfrm>
              <a:prstGeom prst="ellipse">
                <a:avLst/>
              </a:prstGeom>
              <a:grpFill/>
              <a:ln w="28575">
                <a:solidFill>
                  <a:srgbClr val="31B5D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76" name="组合 75"/>
              <p:cNvGrpSpPr/>
              <p:nvPr/>
            </p:nvGrpSpPr>
            <p:grpSpPr>
              <a:xfrm flipV="1">
                <a:off x="6410177" y="935746"/>
                <a:ext cx="398586" cy="175601"/>
                <a:chOff x="4557932" y="1378634"/>
                <a:chExt cx="717453" cy="182880"/>
              </a:xfrm>
              <a:grpFill/>
            </p:grpSpPr>
            <p:cxnSp>
              <p:nvCxnSpPr>
                <p:cNvPr id="77" name="直接连接符 76"/>
                <p:cNvCxnSpPr/>
                <p:nvPr/>
              </p:nvCxnSpPr>
              <p:spPr>
                <a:xfrm>
                  <a:off x="4557932" y="1477108"/>
                  <a:ext cx="717453" cy="0"/>
                </a:xfrm>
                <a:prstGeom prst="line">
                  <a:avLst/>
                </a:prstGeom>
                <a:grpFill/>
                <a:ln w="28575">
                  <a:solidFill>
                    <a:srgbClr val="31B5D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直接连接符 77"/>
                <p:cNvCxnSpPr/>
                <p:nvPr/>
              </p:nvCxnSpPr>
              <p:spPr>
                <a:xfrm>
                  <a:off x="4726745" y="1378634"/>
                  <a:ext cx="548640" cy="0"/>
                </a:xfrm>
                <a:prstGeom prst="line">
                  <a:avLst/>
                </a:prstGeom>
                <a:grpFill/>
                <a:ln w="28575">
                  <a:solidFill>
                    <a:srgbClr val="31B5D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直接连接符 78"/>
                <p:cNvCxnSpPr/>
                <p:nvPr/>
              </p:nvCxnSpPr>
              <p:spPr>
                <a:xfrm>
                  <a:off x="4726745" y="1561514"/>
                  <a:ext cx="548640" cy="0"/>
                </a:xfrm>
                <a:prstGeom prst="line">
                  <a:avLst/>
                </a:prstGeom>
                <a:grpFill/>
                <a:ln w="28575">
                  <a:solidFill>
                    <a:srgbClr val="31B5D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7" name="组合 56"/>
            <p:cNvGrpSpPr/>
            <p:nvPr/>
          </p:nvGrpSpPr>
          <p:grpSpPr>
            <a:xfrm>
              <a:off x="9182405" y="2676669"/>
              <a:ext cx="354865" cy="142579"/>
              <a:chOff x="6410177" y="914400"/>
              <a:chExt cx="525195" cy="211015"/>
            </a:xfrm>
            <a:solidFill>
              <a:schemeClr val="tx1"/>
            </a:solidFill>
          </p:grpSpPr>
          <p:sp>
            <p:nvSpPr>
              <p:cNvPr id="70" name="椭圆 69"/>
              <p:cNvSpPr/>
              <p:nvPr/>
            </p:nvSpPr>
            <p:spPr>
              <a:xfrm>
                <a:off x="6724357" y="914400"/>
                <a:ext cx="211015" cy="211015"/>
              </a:xfrm>
              <a:prstGeom prst="ellips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71" name="组合 70"/>
              <p:cNvGrpSpPr/>
              <p:nvPr/>
            </p:nvGrpSpPr>
            <p:grpSpPr>
              <a:xfrm flipV="1">
                <a:off x="6410177" y="935746"/>
                <a:ext cx="398586" cy="175601"/>
                <a:chOff x="4557932" y="1378634"/>
                <a:chExt cx="717453" cy="182880"/>
              </a:xfrm>
              <a:grpFill/>
            </p:grpSpPr>
            <p:cxnSp>
              <p:nvCxnSpPr>
                <p:cNvPr id="72" name="直接连接符 71"/>
                <p:cNvCxnSpPr/>
                <p:nvPr/>
              </p:nvCxnSpPr>
              <p:spPr>
                <a:xfrm>
                  <a:off x="4557932" y="1477108"/>
                  <a:ext cx="717453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直接连接符 72"/>
                <p:cNvCxnSpPr/>
                <p:nvPr/>
              </p:nvCxnSpPr>
              <p:spPr>
                <a:xfrm>
                  <a:off x="4726745" y="1378634"/>
                  <a:ext cx="54864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直接连接符 73"/>
                <p:cNvCxnSpPr/>
                <p:nvPr/>
              </p:nvCxnSpPr>
              <p:spPr>
                <a:xfrm>
                  <a:off x="4726745" y="1561514"/>
                  <a:ext cx="54864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8" name="组合 57"/>
            <p:cNvGrpSpPr/>
            <p:nvPr/>
          </p:nvGrpSpPr>
          <p:grpSpPr>
            <a:xfrm>
              <a:off x="9572121" y="2504875"/>
              <a:ext cx="354865" cy="142579"/>
              <a:chOff x="6410177" y="914400"/>
              <a:chExt cx="525195" cy="211015"/>
            </a:xfrm>
            <a:solidFill>
              <a:srgbClr val="31B5D6"/>
            </a:solidFill>
          </p:grpSpPr>
          <p:sp>
            <p:nvSpPr>
              <p:cNvPr id="65" name="椭圆 64"/>
              <p:cNvSpPr/>
              <p:nvPr/>
            </p:nvSpPr>
            <p:spPr>
              <a:xfrm>
                <a:off x="6724357" y="914400"/>
                <a:ext cx="211015" cy="211015"/>
              </a:xfrm>
              <a:prstGeom prst="ellipse">
                <a:avLst/>
              </a:prstGeom>
              <a:grpFill/>
              <a:ln w="28575">
                <a:solidFill>
                  <a:srgbClr val="31B5D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66" name="组合 65"/>
              <p:cNvGrpSpPr/>
              <p:nvPr/>
            </p:nvGrpSpPr>
            <p:grpSpPr>
              <a:xfrm flipV="1">
                <a:off x="6410177" y="935746"/>
                <a:ext cx="398586" cy="175601"/>
                <a:chOff x="4557932" y="1378634"/>
                <a:chExt cx="717453" cy="182880"/>
              </a:xfrm>
              <a:grpFill/>
            </p:grpSpPr>
            <p:cxnSp>
              <p:nvCxnSpPr>
                <p:cNvPr id="67" name="直接连接符 66"/>
                <p:cNvCxnSpPr/>
                <p:nvPr/>
              </p:nvCxnSpPr>
              <p:spPr>
                <a:xfrm>
                  <a:off x="4557932" y="1477108"/>
                  <a:ext cx="717453" cy="0"/>
                </a:xfrm>
                <a:prstGeom prst="line">
                  <a:avLst/>
                </a:prstGeom>
                <a:grpFill/>
                <a:ln w="28575">
                  <a:solidFill>
                    <a:srgbClr val="31B5D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直接连接符 67"/>
                <p:cNvCxnSpPr/>
                <p:nvPr/>
              </p:nvCxnSpPr>
              <p:spPr>
                <a:xfrm>
                  <a:off x="4726745" y="1378634"/>
                  <a:ext cx="548640" cy="0"/>
                </a:xfrm>
                <a:prstGeom prst="line">
                  <a:avLst/>
                </a:prstGeom>
                <a:grpFill/>
                <a:ln w="28575">
                  <a:solidFill>
                    <a:srgbClr val="31B5D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直接连接符 68"/>
                <p:cNvCxnSpPr/>
                <p:nvPr/>
              </p:nvCxnSpPr>
              <p:spPr>
                <a:xfrm>
                  <a:off x="4726745" y="1561514"/>
                  <a:ext cx="548640" cy="0"/>
                </a:xfrm>
                <a:prstGeom prst="line">
                  <a:avLst/>
                </a:prstGeom>
                <a:grpFill/>
                <a:ln w="28575">
                  <a:solidFill>
                    <a:srgbClr val="31B5D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9" name="组合 58"/>
            <p:cNvGrpSpPr/>
            <p:nvPr/>
          </p:nvGrpSpPr>
          <p:grpSpPr>
            <a:xfrm>
              <a:off x="9523011" y="2829461"/>
              <a:ext cx="354865" cy="142579"/>
              <a:chOff x="6410177" y="914400"/>
              <a:chExt cx="525195" cy="211015"/>
            </a:xfrm>
            <a:solidFill>
              <a:schemeClr val="tx1"/>
            </a:solidFill>
          </p:grpSpPr>
          <p:sp>
            <p:nvSpPr>
              <p:cNvPr id="60" name="椭圆 59"/>
              <p:cNvSpPr/>
              <p:nvPr/>
            </p:nvSpPr>
            <p:spPr>
              <a:xfrm>
                <a:off x="6724357" y="914400"/>
                <a:ext cx="211015" cy="211015"/>
              </a:xfrm>
              <a:prstGeom prst="ellips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61" name="组合 60"/>
              <p:cNvGrpSpPr/>
              <p:nvPr/>
            </p:nvGrpSpPr>
            <p:grpSpPr>
              <a:xfrm flipV="1">
                <a:off x="6410177" y="935746"/>
                <a:ext cx="398586" cy="175601"/>
                <a:chOff x="4557932" y="1378634"/>
                <a:chExt cx="717453" cy="182880"/>
              </a:xfrm>
              <a:grpFill/>
            </p:grpSpPr>
            <p:cxnSp>
              <p:nvCxnSpPr>
                <p:cNvPr id="62" name="直接连接符 61"/>
                <p:cNvCxnSpPr/>
                <p:nvPr/>
              </p:nvCxnSpPr>
              <p:spPr>
                <a:xfrm>
                  <a:off x="4557932" y="1477108"/>
                  <a:ext cx="717453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接连接符 62"/>
                <p:cNvCxnSpPr/>
                <p:nvPr/>
              </p:nvCxnSpPr>
              <p:spPr>
                <a:xfrm>
                  <a:off x="4726745" y="1378634"/>
                  <a:ext cx="54864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直接连接符 63"/>
                <p:cNvCxnSpPr/>
                <p:nvPr/>
              </p:nvCxnSpPr>
              <p:spPr>
                <a:xfrm>
                  <a:off x="4726745" y="1561514"/>
                  <a:ext cx="548640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6" name="椭圆 95"/>
            <p:cNvSpPr/>
            <p:nvPr/>
          </p:nvSpPr>
          <p:spPr>
            <a:xfrm>
              <a:off x="6048228" y="4335882"/>
              <a:ext cx="1692000" cy="1692000"/>
            </a:xfrm>
            <a:prstGeom prst="ellipse">
              <a:avLst/>
            </a:prstGeom>
            <a:solidFill>
              <a:schemeClr val="bg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椭圆 97"/>
            <p:cNvSpPr/>
            <p:nvPr/>
          </p:nvSpPr>
          <p:spPr>
            <a:xfrm>
              <a:off x="7038791" y="4903615"/>
              <a:ext cx="400867" cy="40086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9" name="椭圆 98"/>
            <p:cNvSpPr/>
            <p:nvPr/>
          </p:nvSpPr>
          <p:spPr>
            <a:xfrm>
              <a:off x="6897485" y="4678126"/>
              <a:ext cx="256554" cy="256554"/>
            </a:xfrm>
            <a:prstGeom prst="ellipse">
              <a:avLst/>
            </a:prstGeom>
            <a:solidFill>
              <a:srgbClr val="31B5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0" name="椭圆 99"/>
            <p:cNvSpPr/>
            <p:nvPr/>
          </p:nvSpPr>
          <p:spPr>
            <a:xfrm>
              <a:off x="6768205" y="5089771"/>
              <a:ext cx="278601" cy="278601"/>
            </a:xfrm>
            <a:prstGeom prst="ellipse">
              <a:avLst/>
            </a:prstGeom>
            <a:solidFill>
              <a:srgbClr val="31B5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1" name="椭圆 100"/>
            <p:cNvSpPr/>
            <p:nvPr/>
          </p:nvSpPr>
          <p:spPr>
            <a:xfrm>
              <a:off x="6810297" y="4920649"/>
              <a:ext cx="152329" cy="152329"/>
            </a:xfrm>
            <a:prstGeom prst="ellipse">
              <a:avLst/>
            </a:prstGeom>
            <a:solidFill>
              <a:srgbClr val="F784A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2" name="椭圆 101"/>
            <p:cNvSpPr/>
            <p:nvPr/>
          </p:nvSpPr>
          <p:spPr>
            <a:xfrm>
              <a:off x="6501628" y="4996443"/>
              <a:ext cx="180391" cy="180391"/>
            </a:xfrm>
            <a:prstGeom prst="ellipse">
              <a:avLst/>
            </a:prstGeom>
            <a:solidFill>
              <a:srgbClr val="F784A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3" name="椭圆 102"/>
            <p:cNvSpPr/>
            <p:nvPr/>
          </p:nvSpPr>
          <p:spPr>
            <a:xfrm>
              <a:off x="6322741" y="5152153"/>
              <a:ext cx="152329" cy="152329"/>
            </a:xfrm>
            <a:prstGeom prst="ellipse">
              <a:avLst/>
            </a:prstGeom>
            <a:solidFill>
              <a:srgbClr val="F784A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4" name="椭圆 103"/>
            <p:cNvSpPr/>
            <p:nvPr/>
          </p:nvSpPr>
          <p:spPr>
            <a:xfrm>
              <a:off x="6510147" y="5215795"/>
              <a:ext cx="232502" cy="232502"/>
            </a:xfrm>
            <a:prstGeom prst="ellipse">
              <a:avLst/>
            </a:prstGeom>
            <a:solidFill>
              <a:srgbClr val="31B5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5" name="椭圆 104"/>
            <p:cNvSpPr/>
            <p:nvPr/>
          </p:nvSpPr>
          <p:spPr>
            <a:xfrm>
              <a:off x="7247242" y="5384670"/>
              <a:ext cx="278601" cy="278601"/>
            </a:xfrm>
            <a:prstGeom prst="ellipse">
              <a:avLst/>
            </a:prstGeom>
            <a:solidFill>
              <a:srgbClr val="31B5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6" name="椭圆 105"/>
            <p:cNvSpPr/>
            <p:nvPr/>
          </p:nvSpPr>
          <p:spPr>
            <a:xfrm>
              <a:off x="6644939" y="5449801"/>
              <a:ext cx="216468" cy="216468"/>
            </a:xfrm>
            <a:prstGeom prst="ellipse">
              <a:avLst/>
            </a:prstGeom>
            <a:solidFill>
              <a:srgbClr val="F784A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7" name="椭圆 106"/>
            <p:cNvSpPr/>
            <p:nvPr/>
          </p:nvSpPr>
          <p:spPr>
            <a:xfrm>
              <a:off x="6262613" y="5421247"/>
              <a:ext cx="278601" cy="27860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8" name="椭圆 107"/>
            <p:cNvSpPr/>
            <p:nvPr/>
          </p:nvSpPr>
          <p:spPr>
            <a:xfrm>
              <a:off x="6593210" y="4786873"/>
              <a:ext cx="204676" cy="204676"/>
            </a:xfrm>
            <a:prstGeom prst="ellipse">
              <a:avLst/>
            </a:prstGeom>
            <a:solidFill>
              <a:srgbClr val="F784A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9" name="椭圆 108"/>
            <p:cNvSpPr/>
            <p:nvPr/>
          </p:nvSpPr>
          <p:spPr>
            <a:xfrm>
              <a:off x="6861407" y="5373134"/>
              <a:ext cx="313673" cy="31367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1" name="椭圆 110"/>
            <p:cNvSpPr/>
            <p:nvPr/>
          </p:nvSpPr>
          <p:spPr>
            <a:xfrm>
              <a:off x="8687028" y="4335882"/>
              <a:ext cx="1692000" cy="1692000"/>
            </a:xfrm>
            <a:prstGeom prst="ellipse">
              <a:avLst/>
            </a:prstGeom>
            <a:solidFill>
              <a:schemeClr val="bg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3" name="等腰三角形 112"/>
            <p:cNvSpPr/>
            <p:nvPr/>
          </p:nvSpPr>
          <p:spPr>
            <a:xfrm>
              <a:off x="9110328" y="4624586"/>
              <a:ext cx="307590" cy="265164"/>
            </a:xfrm>
            <a:prstGeom prst="triangle">
              <a:avLst/>
            </a:prstGeom>
            <a:solidFill>
              <a:srgbClr val="F784A5"/>
            </a:solidFill>
            <a:ln>
              <a:solidFill>
                <a:srgbClr val="F784A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4" name="矩形 113"/>
            <p:cNvSpPr/>
            <p:nvPr/>
          </p:nvSpPr>
          <p:spPr>
            <a:xfrm>
              <a:off x="9909871" y="5157150"/>
              <a:ext cx="296360" cy="296360"/>
            </a:xfrm>
            <a:prstGeom prst="rect">
              <a:avLst/>
            </a:prstGeom>
            <a:solidFill>
              <a:srgbClr val="31B5D6"/>
            </a:solidFill>
            <a:ln>
              <a:solidFill>
                <a:srgbClr val="31B5D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5" name="椭圆 114"/>
            <p:cNvSpPr/>
            <p:nvPr/>
          </p:nvSpPr>
          <p:spPr>
            <a:xfrm>
              <a:off x="9273637" y="4998235"/>
              <a:ext cx="288561" cy="28856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6" name="椭圆 115"/>
            <p:cNvSpPr/>
            <p:nvPr/>
          </p:nvSpPr>
          <p:spPr>
            <a:xfrm>
              <a:off x="9613829" y="5608522"/>
              <a:ext cx="182807" cy="14134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7" name="平行四边形 116"/>
            <p:cNvSpPr/>
            <p:nvPr/>
          </p:nvSpPr>
          <p:spPr>
            <a:xfrm>
              <a:off x="8859825" y="4969976"/>
              <a:ext cx="405545" cy="335354"/>
            </a:xfrm>
            <a:prstGeom prst="parallelogram">
              <a:avLst/>
            </a:prstGeom>
            <a:solidFill>
              <a:srgbClr val="31B5D6"/>
            </a:solidFill>
            <a:ln>
              <a:solidFill>
                <a:srgbClr val="31B5D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8" name="椭圆 117"/>
            <p:cNvSpPr/>
            <p:nvPr/>
          </p:nvSpPr>
          <p:spPr>
            <a:xfrm>
              <a:off x="9634733" y="4959357"/>
              <a:ext cx="155979" cy="15597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9" name="椭圆 118"/>
            <p:cNvSpPr/>
            <p:nvPr/>
          </p:nvSpPr>
          <p:spPr>
            <a:xfrm>
              <a:off x="9536309" y="4664307"/>
              <a:ext cx="196849" cy="19684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0" name="正五边形 119"/>
            <p:cNvSpPr/>
            <p:nvPr/>
          </p:nvSpPr>
          <p:spPr>
            <a:xfrm>
              <a:off x="9478435" y="5200971"/>
              <a:ext cx="366551" cy="349096"/>
            </a:xfrm>
            <a:prstGeom prst="pentagon">
              <a:avLst/>
            </a:prstGeom>
            <a:solidFill>
              <a:srgbClr val="F784A5"/>
            </a:solidFill>
            <a:ln>
              <a:solidFill>
                <a:srgbClr val="F784A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1" name="椭圆 120"/>
            <p:cNvSpPr/>
            <p:nvPr/>
          </p:nvSpPr>
          <p:spPr>
            <a:xfrm>
              <a:off x="9796636" y="4745616"/>
              <a:ext cx="367420" cy="28408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2" name="椭圆 121"/>
            <p:cNvSpPr/>
            <p:nvPr/>
          </p:nvSpPr>
          <p:spPr>
            <a:xfrm>
              <a:off x="9089927" y="5377447"/>
              <a:ext cx="367420" cy="28408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cxnSp>
        <p:nvCxnSpPr>
          <p:cNvPr id="185" name="直接连接符 184"/>
          <p:cNvCxnSpPr/>
          <p:nvPr/>
        </p:nvCxnSpPr>
        <p:spPr>
          <a:xfrm>
            <a:off x="701487" y="4368380"/>
            <a:ext cx="40985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直接连接符 185"/>
          <p:cNvCxnSpPr/>
          <p:nvPr/>
        </p:nvCxnSpPr>
        <p:spPr>
          <a:xfrm>
            <a:off x="701487" y="4908440"/>
            <a:ext cx="40985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直接连接符 186"/>
          <p:cNvCxnSpPr/>
          <p:nvPr/>
        </p:nvCxnSpPr>
        <p:spPr>
          <a:xfrm>
            <a:off x="701487" y="5448500"/>
            <a:ext cx="40985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直接连接符 187"/>
          <p:cNvCxnSpPr/>
          <p:nvPr/>
        </p:nvCxnSpPr>
        <p:spPr>
          <a:xfrm>
            <a:off x="701487" y="5988560"/>
            <a:ext cx="40985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矩形 188"/>
          <p:cNvSpPr/>
          <p:nvPr/>
        </p:nvSpPr>
        <p:spPr bwMode="auto">
          <a:xfrm>
            <a:off x="1162562" y="4555798"/>
            <a:ext cx="216000" cy="216024"/>
          </a:xfrm>
          <a:prstGeom prst="rect">
            <a:avLst/>
          </a:prstGeom>
          <a:solidFill>
            <a:srgbClr val="323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endParaRPr altLang="en-US" lang="zh-CN" sz="22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90" name="矩形 189"/>
          <p:cNvSpPr/>
          <p:nvPr/>
        </p:nvSpPr>
        <p:spPr bwMode="auto">
          <a:xfrm>
            <a:off x="1162562" y="5095858"/>
            <a:ext cx="216000" cy="216024"/>
          </a:xfrm>
          <a:prstGeom prst="rect">
            <a:avLst/>
          </a:prstGeom>
          <a:solidFill>
            <a:srgbClr val="323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endParaRPr altLang="en-US" lang="zh-CN" sz="22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91" name="矩形 190"/>
          <p:cNvSpPr/>
          <p:nvPr/>
        </p:nvSpPr>
        <p:spPr bwMode="auto">
          <a:xfrm>
            <a:off x="1162562" y="5635918"/>
            <a:ext cx="216000" cy="216024"/>
          </a:xfrm>
          <a:prstGeom prst="rect">
            <a:avLst/>
          </a:prstGeom>
          <a:solidFill>
            <a:srgbClr val="323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endParaRPr altLang="en-US" lang="zh-CN" sz="22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92" name="文本框 12"/>
          <p:cNvSpPr txBox="1"/>
          <p:nvPr/>
        </p:nvSpPr>
        <p:spPr>
          <a:xfrm>
            <a:off x="1522603" y="4377544"/>
            <a:ext cx="3277397" cy="5486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2400"/>
              <a:t>处理速度快</a:t>
            </a:r>
          </a:p>
        </p:txBody>
      </p:sp>
      <p:sp>
        <p:nvSpPr>
          <p:cNvPr id="193" name="文本框 13"/>
          <p:cNvSpPr txBox="1"/>
          <p:nvPr/>
        </p:nvSpPr>
        <p:spPr>
          <a:xfrm>
            <a:off x="1522603" y="4917604"/>
            <a:ext cx="3277397" cy="5486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2400"/>
              <a:t>数据类型繁多</a:t>
            </a:r>
          </a:p>
        </p:txBody>
      </p:sp>
      <p:sp>
        <p:nvSpPr>
          <p:cNvPr id="194" name="文本框 14"/>
          <p:cNvSpPr txBox="1"/>
          <p:nvPr/>
        </p:nvSpPr>
        <p:spPr>
          <a:xfrm>
            <a:off x="1519478" y="5457665"/>
            <a:ext cx="3277397" cy="5486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2400"/>
              <a:t>追求高质量的数据</a:t>
            </a:r>
          </a:p>
        </p:txBody>
      </p:sp>
      <p:grpSp>
        <p:nvGrpSpPr>
          <p:cNvPr id="266" name="组合 265"/>
          <p:cNvGrpSpPr/>
          <p:nvPr/>
        </p:nvGrpSpPr>
        <p:grpSpPr>
          <a:xfrm>
            <a:off x="609116" y="261257"/>
            <a:ext cx="1214822" cy="760080"/>
            <a:chOff x="1922078" y="0"/>
            <a:chExt cx="8347844" cy="3447438"/>
          </a:xfrm>
        </p:grpSpPr>
        <p:grpSp>
          <p:nvGrpSpPr>
            <p:cNvPr id="275" name="组合 274"/>
            <p:cNvGrpSpPr/>
            <p:nvPr/>
          </p:nvGrpSpPr>
          <p:grpSpPr>
            <a:xfrm rot="20997100">
              <a:off x="5080902" y="0"/>
              <a:ext cx="659781" cy="793569"/>
              <a:chOff x="9397113" y="1572484"/>
              <a:chExt cx="739439" cy="900000"/>
            </a:xfrm>
          </p:grpSpPr>
          <p:pic>
            <p:nvPicPr>
              <p:cNvPr id="333" name="图片 33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16890" l="7621" r="6212" t="-1409"/>
              <a:stretch>
                <a:fillRect/>
              </a:stretch>
            </p:blipFill>
            <p:spPr>
              <a:xfrm>
                <a:off x="9402521" y="1678027"/>
                <a:ext cx="734031" cy="720000"/>
              </a:xfrm>
              <a:prstGeom prst="rect">
                <a:avLst/>
              </a:prstGeom>
            </p:spPr>
          </p:pic>
          <p:sp>
            <p:nvSpPr>
              <p:cNvPr id="334" name="椭圆 333"/>
              <p:cNvSpPr/>
              <p:nvPr/>
            </p:nvSpPr>
            <p:spPr>
              <a:xfrm>
                <a:off x="9397113" y="157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6" name="组合 275"/>
            <p:cNvGrpSpPr/>
            <p:nvPr/>
          </p:nvGrpSpPr>
          <p:grpSpPr>
            <a:xfrm rot="2455872">
              <a:off x="9009447" y="1071465"/>
              <a:ext cx="659781" cy="793569"/>
              <a:chOff x="8752405" y="680495"/>
              <a:chExt cx="739439" cy="900000"/>
            </a:xfrm>
          </p:grpSpPr>
          <p:pic>
            <p:nvPicPr>
              <p:cNvPr id="331" name="图片 330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val="0"/>
                  </a:ext>
                </a:extLst>
              </a:blip>
              <a:srcRect b="27651" l="16849" r="13873"/>
              <a:stretch>
                <a:fillRect/>
              </a:stretch>
            </p:blipFill>
            <p:spPr>
              <a:xfrm>
                <a:off x="8771844" y="740799"/>
                <a:ext cx="720000" cy="751928"/>
              </a:xfrm>
              <a:prstGeom prst="rect">
                <a:avLst/>
              </a:prstGeom>
            </p:spPr>
          </p:pic>
          <p:sp>
            <p:nvSpPr>
              <p:cNvPr id="332" name="椭圆 331"/>
              <p:cNvSpPr/>
              <p:nvPr/>
            </p:nvSpPr>
            <p:spPr>
              <a:xfrm>
                <a:off x="8752405" y="680495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7" name="组合 276"/>
            <p:cNvGrpSpPr/>
            <p:nvPr/>
          </p:nvGrpSpPr>
          <p:grpSpPr>
            <a:xfrm rot="20539372">
              <a:off x="4239050" y="1051458"/>
              <a:ext cx="642436" cy="793569"/>
              <a:chOff x="7798300" y="2128176"/>
              <a:chExt cx="720000" cy="900000"/>
            </a:xfrm>
          </p:grpSpPr>
          <p:pic>
            <p:nvPicPr>
              <p:cNvPr id="329" name="图片 32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rcRect b="18535" l="17059" r="20535" t="11812"/>
              <a:stretch>
                <a:fillRect/>
              </a:stretch>
            </p:blipFill>
            <p:spPr>
              <a:xfrm>
                <a:off x="7835765" y="2190111"/>
                <a:ext cx="645071" cy="720000"/>
              </a:xfrm>
              <a:prstGeom prst="rect">
                <a:avLst/>
              </a:prstGeom>
            </p:spPr>
          </p:pic>
          <p:sp>
            <p:nvSpPr>
              <p:cNvPr id="330" name="椭圆 329"/>
              <p:cNvSpPr/>
              <p:nvPr/>
            </p:nvSpPr>
            <p:spPr>
              <a:xfrm>
                <a:off x="7798300" y="212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8" name="组合 277"/>
            <p:cNvGrpSpPr/>
            <p:nvPr/>
          </p:nvGrpSpPr>
          <p:grpSpPr>
            <a:xfrm rot="622440">
              <a:off x="6257266" y="1278812"/>
              <a:ext cx="643355" cy="793569"/>
              <a:chOff x="5457544" y="2382484"/>
              <a:chExt cx="721030" cy="900000"/>
            </a:xfrm>
          </p:grpSpPr>
          <p:pic>
            <p:nvPicPr>
              <p:cNvPr id="327" name="图片 32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458574" y="2472484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28" name="椭圆 327"/>
              <p:cNvSpPr/>
              <p:nvPr/>
            </p:nvSpPr>
            <p:spPr>
              <a:xfrm>
                <a:off x="5457544" y="238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9" name="组合 278"/>
            <p:cNvGrpSpPr/>
            <p:nvPr/>
          </p:nvGrpSpPr>
          <p:grpSpPr>
            <a:xfrm rot="713899">
              <a:off x="6982111" y="246490"/>
              <a:ext cx="642436" cy="811512"/>
              <a:chOff x="2594245" y="3143107"/>
              <a:chExt cx="720000" cy="920349"/>
            </a:xfrm>
          </p:grpSpPr>
          <p:pic>
            <p:nvPicPr>
              <p:cNvPr id="325" name="图片 324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rcRect b="27941" l="17103" r="18740"/>
              <a:stretch>
                <a:fillRect/>
              </a:stretch>
            </p:blipFill>
            <p:spPr>
              <a:xfrm>
                <a:off x="2624542" y="3143107"/>
                <a:ext cx="641048" cy="720000"/>
              </a:xfrm>
              <a:prstGeom prst="rect">
                <a:avLst/>
              </a:prstGeom>
            </p:spPr>
          </p:pic>
          <p:sp>
            <p:nvSpPr>
              <p:cNvPr id="326" name="椭圆 325"/>
              <p:cNvSpPr/>
              <p:nvPr/>
            </p:nvSpPr>
            <p:spPr>
              <a:xfrm>
                <a:off x="2594245" y="316345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80" name="组合 279"/>
            <p:cNvGrpSpPr/>
            <p:nvPr/>
          </p:nvGrpSpPr>
          <p:grpSpPr>
            <a:xfrm rot="20351332">
              <a:off x="2986611" y="357756"/>
              <a:ext cx="642436" cy="793569"/>
              <a:chOff x="3277182" y="773323"/>
              <a:chExt cx="720000" cy="900000"/>
            </a:xfrm>
          </p:grpSpPr>
          <p:sp>
            <p:nvSpPr>
              <p:cNvPr id="323" name="椭圆 322"/>
              <p:cNvSpPr/>
              <p:nvPr/>
            </p:nvSpPr>
            <p:spPr>
              <a:xfrm>
                <a:off x="3277182" y="773323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4" name="图片 323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277182" y="88386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1" name="组合 280"/>
            <p:cNvGrpSpPr/>
            <p:nvPr/>
          </p:nvGrpSpPr>
          <p:grpSpPr>
            <a:xfrm rot="1912890">
              <a:off x="7930945" y="1382649"/>
              <a:ext cx="648427" cy="793569"/>
              <a:chOff x="5384758" y="1250900"/>
              <a:chExt cx="726714" cy="900000"/>
            </a:xfrm>
          </p:grpSpPr>
          <p:sp>
            <p:nvSpPr>
              <p:cNvPr id="321" name="椭圆 320"/>
              <p:cNvSpPr/>
              <p:nvPr/>
            </p:nvSpPr>
            <p:spPr>
              <a:xfrm>
                <a:off x="5384758" y="1250900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2" name="图片 321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391472" y="1268881"/>
                <a:ext cx="720000" cy="7200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282" name="组合 281"/>
            <p:cNvGrpSpPr/>
            <p:nvPr/>
          </p:nvGrpSpPr>
          <p:grpSpPr>
            <a:xfrm rot="1354213">
              <a:off x="7092076" y="1228721"/>
              <a:ext cx="642436" cy="793569"/>
              <a:chOff x="3639753" y="2488176"/>
              <a:chExt cx="720000" cy="900000"/>
            </a:xfrm>
          </p:grpSpPr>
          <p:sp>
            <p:nvSpPr>
              <p:cNvPr id="319" name="椭圆 318"/>
              <p:cNvSpPr/>
              <p:nvPr/>
            </p:nvSpPr>
            <p:spPr>
              <a:xfrm>
                <a:off x="3639753" y="248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0" name="图片 319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705576" y="2565261"/>
                <a:ext cx="547109" cy="720000"/>
              </a:xfrm>
              <a:prstGeom prst="rect">
                <a:avLst/>
              </a:prstGeom>
            </p:spPr>
          </p:pic>
        </p:grpSp>
        <p:grpSp>
          <p:nvGrpSpPr>
            <p:cNvPr id="283" name="组合 282"/>
            <p:cNvGrpSpPr/>
            <p:nvPr/>
          </p:nvGrpSpPr>
          <p:grpSpPr>
            <a:xfrm rot="19874646">
              <a:off x="3552291" y="1752953"/>
              <a:ext cx="647730" cy="793569"/>
              <a:chOff x="4707387" y="271511"/>
              <a:chExt cx="725933" cy="900000"/>
            </a:xfrm>
          </p:grpSpPr>
          <p:sp>
            <p:nvSpPr>
              <p:cNvPr id="317" name="椭圆 316"/>
              <p:cNvSpPr/>
              <p:nvPr/>
            </p:nvSpPr>
            <p:spPr>
              <a:xfrm>
                <a:off x="4713320" y="2715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8" name="图片 317"/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707387" y="34789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4" name="组合 283"/>
            <p:cNvGrpSpPr/>
            <p:nvPr/>
          </p:nvGrpSpPr>
          <p:grpSpPr>
            <a:xfrm>
              <a:off x="5902457" y="519563"/>
              <a:ext cx="647456" cy="793569"/>
              <a:chOff x="4355614" y="1671769"/>
              <a:chExt cx="725626" cy="900000"/>
            </a:xfrm>
          </p:grpSpPr>
          <p:sp>
            <p:nvSpPr>
              <p:cNvPr id="315" name="椭圆 314"/>
              <p:cNvSpPr/>
              <p:nvPr/>
            </p:nvSpPr>
            <p:spPr>
              <a:xfrm>
                <a:off x="4355614" y="167176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6" name="图片 315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361240" y="173237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5" name="组合 284"/>
            <p:cNvGrpSpPr/>
            <p:nvPr/>
          </p:nvGrpSpPr>
          <p:grpSpPr>
            <a:xfrm rot="3261331">
              <a:off x="8178834" y="2216888"/>
              <a:ext cx="645495" cy="803045"/>
              <a:chOff x="6534782" y="2204846"/>
              <a:chExt cx="732066" cy="900000"/>
            </a:xfrm>
          </p:grpSpPr>
          <p:sp>
            <p:nvSpPr>
              <p:cNvPr id="313" name="椭圆 312"/>
              <p:cNvSpPr/>
              <p:nvPr/>
            </p:nvSpPr>
            <p:spPr>
              <a:xfrm>
                <a:off x="6534782" y="220484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4" name="图片 313"/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6546848" y="2294846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6" name="组合 285"/>
            <p:cNvGrpSpPr/>
            <p:nvPr/>
          </p:nvGrpSpPr>
          <p:grpSpPr>
            <a:xfrm rot="1881527">
              <a:off x="8180043" y="493339"/>
              <a:ext cx="646830" cy="793569"/>
              <a:chOff x="5993772" y="258109"/>
              <a:chExt cx="724925" cy="900000"/>
            </a:xfrm>
          </p:grpSpPr>
          <p:sp>
            <p:nvSpPr>
              <p:cNvPr id="311" name="椭圆 310"/>
              <p:cNvSpPr/>
              <p:nvPr/>
            </p:nvSpPr>
            <p:spPr>
              <a:xfrm>
                <a:off x="5993772" y="25810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2" name="图片 311"/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998697" y="33409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7" name="组合 286"/>
            <p:cNvGrpSpPr/>
            <p:nvPr/>
          </p:nvGrpSpPr>
          <p:grpSpPr>
            <a:xfrm rot="3066563">
              <a:off x="9550518" y="2274810"/>
              <a:ext cx="635764" cy="803045"/>
              <a:chOff x="8806213" y="2910111"/>
              <a:chExt cx="721030" cy="900000"/>
            </a:xfrm>
          </p:grpSpPr>
          <p:sp>
            <p:nvSpPr>
              <p:cNvPr id="309" name="椭圆 308"/>
              <p:cNvSpPr/>
              <p:nvPr/>
            </p:nvSpPr>
            <p:spPr>
              <a:xfrm>
                <a:off x="8807243" y="29101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0" name="图片 309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8806213" y="300011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8" name="组合 287"/>
            <p:cNvGrpSpPr/>
            <p:nvPr/>
          </p:nvGrpSpPr>
          <p:grpSpPr>
            <a:xfrm rot="20849518">
              <a:off x="5023848" y="1251597"/>
              <a:ext cx="644890" cy="793569"/>
              <a:chOff x="7330781" y="818297"/>
              <a:chExt cx="722751" cy="900000"/>
            </a:xfrm>
          </p:grpSpPr>
          <p:sp>
            <p:nvSpPr>
              <p:cNvPr id="307" name="椭圆 306"/>
              <p:cNvSpPr/>
              <p:nvPr/>
            </p:nvSpPr>
            <p:spPr>
              <a:xfrm>
                <a:off x="7330781" y="818297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08" name="图片 307"/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7333532" y="90888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9" name="组合 288"/>
            <p:cNvGrpSpPr/>
            <p:nvPr/>
          </p:nvGrpSpPr>
          <p:grpSpPr>
            <a:xfrm rot="19756194">
              <a:off x="1922078" y="1474933"/>
              <a:ext cx="653202" cy="793569"/>
              <a:chOff x="2213446" y="1768419"/>
              <a:chExt cx="732066" cy="900000"/>
            </a:xfrm>
          </p:grpSpPr>
          <p:pic>
            <p:nvPicPr>
              <p:cNvPr id="305" name="图片 304"/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13446" y="1851769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06" name="椭圆 305"/>
              <p:cNvSpPr/>
              <p:nvPr/>
            </p:nvSpPr>
            <p:spPr>
              <a:xfrm>
                <a:off x="2225512" y="176841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cxnSp>
          <p:nvCxnSpPr>
            <p:cNvPr id="290" name="直接连接符 289"/>
            <p:cNvCxnSpPr>
              <a:stCxn id="317" idx="4"/>
            </p:cNvCxnSpPr>
            <p:nvPr/>
          </p:nvCxnSpPr>
          <p:spPr>
            <a:xfrm>
              <a:off x="4069361" y="2496316"/>
              <a:ext cx="2026640" cy="9511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直接连接符 290"/>
            <p:cNvCxnSpPr>
              <a:stCxn id="306" idx="4"/>
            </p:cNvCxnSpPr>
            <p:nvPr/>
          </p:nvCxnSpPr>
          <p:spPr>
            <a:xfrm>
              <a:off x="2456061" y="2210036"/>
              <a:ext cx="3639940" cy="12374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接连接符 291"/>
            <p:cNvCxnSpPr>
              <a:stCxn id="323" idx="4"/>
            </p:cNvCxnSpPr>
            <p:nvPr/>
          </p:nvCxnSpPr>
          <p:spPr>
            <a:xfrm>
              <a:off x="3448802" y="1125437"/>
              <a:ext cx="2647199" cy="2322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直接连接符 292"/>
            <p:cNvCxnSpPr>
              <a:stCxn id="330" idx="4"/>
            </p:cNvCxnSpPr>
            <p:nvPr/>
          </p:nvCxnSpPr>
          <p:spPr>
            <a:xfrm>
              <a:off x="4680753" y="1826292"/>
              <a:ext cx="1415248" cy="16211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接连接符 293"/>
            <p:cNvCxnSpPr>
              <a:stCxn id="334" idx="4"/>
            </p:cNvCxnSpPr>
            <p:nvPr/>
          </p:nvCxnSpPr>
          <p:spPr>
            <a:xfrm>
              <a:off x="5471483" y="788996"/>
              <a:ext cx="624518" cy="26584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直接连接符 294"/>
            <p:cNvCxnSpPr>
              <a:stCxn id="315" idx="4"/>
            </p:cNvCxnSpPr>
            <p:nvPr/>
          </p:nvCxnSpPr>
          <p:spPr>
            <a:xfrm flipH="1">
              <a:off x="6096001" y="1313132"/>
              <a:ext cx="127674" cy="21343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直接连接符 295"/>
            <p:cNvCxnSpPr>
              <a:stCxn id="307" idx="4"/>
            </p:cNvCxnSpPr>
            <p:nvPr/>
          </p:nvCxnSpPr>
          <p:spPr>
            <a:xfrm>
              <a:off x="5431029" y="2036014"/>
              <a:ext cx="664972" cy="14114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直接连接符 296"/>
            <p:cNvCxnSpPr>
              <a:stCxn id="328" idx="4"/>
            </p:cNvCxnSpPr>
            <p:nvPr/>
          </p:nvCxnSpPr>
          <p:spPr>
            <a:xfrm flipH="1">
              <a:off x="6096001" y="2065812"/>
              <a:ext cx="411041" cy="13816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接连接符 297"/>
            <p:cNvCxnSpPr>
              <a:stCxn id="326" idx="4"/>
            </p:cNvCxnSpPr>
            <p:nvPr/>
          </p:nvCxnSpPr>
          <p:spPr>
            <a:xfrm flipH="1">
              <a:off x="6096001" y="1049284"/>
              <a:ext cx="1123671" cy="23981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直接连接符 298"/>
            <p:cNvCxnSpPr>
              <a:stCxn id="319" idx="4"/>
            </p:cNvCxnSpPr>
            <p:nvPr/>
          </p:nvCxnSpPr>
          <p:spPr>
            <a:xfrm flipH="1">
              <a:off x="6096001" y="1991900"/>
              <a:ext cx="1165001" cy="14555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接连接符 299"/>
            <p:cNvCxnSpPr>
              <a:stCxn id="311" idx="4"/>
            </p:cNvCxnSpPr>
            <p:nvPr/>
          </p:nvCxnSpPr>
          <p:spPr>
            <a:xfrm flipH="1">
              <a:off x="6096001" y="1227805"/>
              <a:ext cx="2199096" cy="22196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直接连接符 300"/>
            <p:cNvCxnSpPr>
              <a:stCxn id="321" idx="4"/>
            </p:cNvCxnSpPr>
            <p:nvPr/>
          </p:nvCxnSpPr>
          <p:spPr>
            <a:xfrm flipH="1">
              <a:off x="6096001" y="2114778"/>
              <a:ext cx="1947047" cy="13326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接连接符 301"/>
            <p:cNvCxnSpPr>
              <a:stCxn id="332" idx="4"/>
            </p:cNvCxnSpPr>
            <p:nvPr/>
          </p:nvCxnSpPr>
          <p:spPr>
            <a:xfrm flipH="1">
              <a:off x="6096001" y="1762337"/>
              <a:ext cx="2976830" cy="16851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接连接符 302"/>
            <p:cNvCxnSpPr>
              <a:stCxn id="309" idx="4"/>
            </p:cNvCxnSpPr>
            <p:nvPr/>
          </p:nvCxnSpPr>
          <p:spPr>
            <a:xfrm flipH="1">
              <a:off x="6096001" y="2928776"/>
              <a:ext cx="3460161" cy="5186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接连接符 303"/>
            <p:cNvCxnSpPr>
              <a:stCxn id="313" idx="4"/>
            </p:cNvCxnSpPr>
            <p:nvPr/>
          </p:nvCxnSpPr>
          <p:spPr>
            <a:xfrm flipH="1">
              <a:off x="6096001" y="2848076"/>
              <a:ext cx="2076184" cy="5993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组合 2"/>
          <p:cNvGrpSpPr/>
          <p:nvPr/>
        </p:nvGrpSpPr>
        <p:grpSpPr>
          <a:xfrm>
            <a:off x="655309" y="1032131"/>
            <a:ext cx="10477147" cy="66943"/>
            <a:chOff x="655309" y="1032131"/>
            <a:chExt cx="10477147" cy="66943"/>
          </a:xfrm>
        </p:grpSpPr>
        <p:sp>
          <p:nvSpPr>
            <p:cNvPr id="268" name="矩形 267"/>
            <p:cNvSpPr/>
            <p:nvPr/>
          </p:nvSpPr>
          <p:spPr>
            <a:xfrm flipV="1">
              <a:off x="655309" y="1032131"/>
              <a:ext cx="1496735" cy="66943"/>
            </a:xfrm>
            <a:prstGeom prst="rect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9" name="矩形 268"/>
            <p:cNvSpPr/>
            <p:nvPr/>
          </p:nvSpPr>
          <p:spPr>
            <a:xfrm flipV="1">
              <a:off x="2152044" y="1032131"/>
              <a:ext cx="1496735" cy="66943"/>
            </a:xfrm>
            <a:prstGeom prst="rect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0" name="矩形 269"/>
            <p:cNvSpPr/>
            <p:nvPr/>
          </p:nvSpPr>
          <p:spPr>
            <a:xfrm flipV="1">
              <a:off x="3648780" y="1032131"/>
              <a:ext cx="1496735" cy="66943"/>
            </a:xfrm>
            <a:prstGeom prst="rect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1" name="矩形 270"/>
            <p:cNvSpPr/>
            <p:nvPr/>
          </p:nvSpPr>
          <p:spPr>
            <a:xfrm flipV="1">
              <a:off x="5145515" y="1032131"/>
              <a:ext cx="1496735" cy="66943"/>
            </a:xfrm>
            <a:prstGeom prst="rect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2" name="矩形 271"/>
            <p:cNvSpPr/>
            <p:nvPr/>
          </p:nvSpPr>
          <p:spPr>
            <a:xfrm flipV="1">
              <a:off x="6642250" y="1032131"/>
              <a:ext cx="1496735" cy="66943"/>
            </a:xfrm>
            <a:prstGeom prst="rect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3" name="矩形 272"/>
            <p:cNvSpPr/>
            <p:nvPr/>
          </p:nvSpPr>
          <p:spPr>
            <a:xfrm flipV="1">
              <a:off x="8138985" y="1032131"/>
              <a:ext cx="1496735" cy="66943"/>
            </a:xfrm>
            <a:prstGeom prst="rect">
              <a:avLst/>
            </a:prstGeom>
            <a:solidFill>
              <a:srgbClr val="F78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4" name="矩形 273"/>
            <p:cNvSpPr/>
            <p:nvPr/>
          </p:nvSpPr>
          <p:spPr>
            <a:xfrm flipV="1">
              <a:off x="9635721" y="1032131"/>
              <a:ext cx="1496735" cy="6694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336" name="文本框 335"/>
          <p:cNvSpPr txBox="1"/>
          <p:nvPr/>
        </p:nvSpPr>
        <p:spPr>
          <a:xfrm>
            <a:off x="2493605" y="331131"/>
            <a:ext cx="5770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solidFill>
                  <a:srgbClr val="31B5D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万千气象：感受数据之大</a:t>
            </a:r>
          </a:p>
        </p:txBody>
      </p:sp>
      <p:sp>
        <p:nvSpPr>
          <p:cNvPr id="183" name="文本框 182"/>
          <p:cNvSpPr txBox="1"/>
          <p:nvPr/>
        </p:nvSpPr>
        <p:spPr>
          <a:xfrm>
            <a:off x="1125644" y="1247458"/>
            <a:ext cx="26212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sz="3200">
                <a:solidFill>
                  <a:srgbClr val="31B5D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defRPr>
            </a:lvl1pPr>
          </a:lstStyle>
          <a:p>
            <a:r>
              <a:rPr altLang="en-US" lang="zh-CN"/>
              <a:t>大数据的特征</a:t>
            </a:r>
          </a:p>
        </p:txBody>
      </p:sp>
      <p:sp>
        <p:nvSpPr>
          <p:cNvPr id="199" name="矩形 198"/>
          <p:cNvSpPr/>
          <p:nvPr/>
        </p:nvSpPr>
        <p:spPr bwMode="auto">
          <a:xfrm>
            <a:off x="1155307" y="4026026"/>
            <a:ext cx="216000" cy="216024"/>
          </a:xfrm>
          <a:prstGeom prst="rect">
            <a:avLst/>
          </a:prstGeom>
          <a:solidFill>
            <a:srgbClr val="323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endParaRPr altLang="en-US" lang="zh-CN" sz="22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00" name="文本框 12"/>
          <p:cNvSpPr txBox="1"/>
          <p:nvPr/>
        </p:nvSpPr>
        <p:spPr>
          <a:xfrm>
            <a:off x="1515348" y="3847772"/>
            <a:ext cx="3277397" cy="5486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2400"/>
              <a:t>数据巨大</a:t>
            </a:r>
          </a:p>
        </p:txBody>
      </p:sp>
      <p:sp>
        <p:nvSpPr>
          <p:cNvPr id="195" name="椭圆 194"/>
          <p:cNvSpPr/>
          <p:nvPr/>
        </p:nvSpPr>
        <p:spPr>
          <a:xfrm>
            <a:off x="679632" y="1316645"/>
            <a:ext cx="446012" cy="446400"/>
          </a:xfrm>
          <a:prstGeom prst="ellipse">
            <a:avLst/>
          </a:prstGeom>
          <a:noFill/>
          <a:ln w="28575">
            <a:solidFill>
              <a:srgbClr val="31B5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3200">
                <a:solidFill>
                  <a:srgbClr val="31B5D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</a:t>
            </a:r>
          </a:p>
        </p:txBody>
      </p:sp>
    </p:spTree>
    <p:extLst>
      <p:ext uri="{BB962C8B-B14F-4D97-AF65-F5344CB8AC3E}">
        <p14:creationId val="1050460235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849312" y="1895617"/>
            <a:ext cx="3786408" cy="2340000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31B5D6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perspectiveHeroicExtremeRightFacing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009659" y="2800086"/>
            <a:ext cx="3679245" cy="2340000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31B5D6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perspectiveHeroicExtremeRightFacing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8062843" y="3656686"/>
            <a:ext cx="3990622" cy="2340000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31B5D6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perspectiveHeroicExtremeRightFacing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</p:spPr>
      </p:pic>
      <p:sp>
        <p:nvSpPr>
          <p:cNvPr id="275" name="文本框 274"/>
          <p:cNvSpPr txBox="1"/>
          <p:nvPr/>
        </p:nvSpPr>
        <p:spPr>
          <a:xfrm>
            <a:off x="1125644" y="1247458"/>
            <a:ext cx="26212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sz="3200">
                <a:solidFill>
                  <a:srgbClr val="31B5D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defRPr>
            </a:lvl1pPr>
          </a:lstStyle>
          <a:p>
            <a:r>
              <a:rPr altLang="en-US" lang="zh-CN"/>
              <a:t>大数据的例子</a:t>
            </a:r>
          </a:p>
        </p:txBody>
      </p:sp>
      <p:grpSp>
        <p:nvGrpSpPr>
          <p:cNvPr id="277" name="组合 276"/>
          <p:cNvGrpSpPr/>
          <p:nvPr/>
        </p:nvGrpSpPr>
        <p:grpSpPr>
          <a:xfrm>
            <a:off x="609116" y="261257"/>
            <a:ext cx="1214822" cy="760080"/>
            <a:chOff x="1922078" y="0"/>
            <a:chExt cx="8347844" cy="3447438"/>
          </a:xfrm>
        </p:grpSpPr>
        <p:grpSp>
          <p:nvGrpSpPr>
            <p:cNvPr id="278" name="组合 277"/>
            <p:cNvGrpSpPr/>
            <p:nvPr/>
          </p:nvGrpSpPr>
          <p:grpSpPr>
            <a:xfrm rot="20997100">
              <a:off x="5080902" y="0"/>
              <a:ext cx="659781" cy="793569"/>
              <a:chOff x="9397113" y="1572484"/>
              <a:chExt cx="739439" cy="900000"/>
            </a:xfrm>
          </p:grpSpPr>
          <p:pic>
            <p:nvPicPr>
              <p:cNvPr id="336" name="图片 335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rcRect b="16890" l="7621" r="6212" t="-1409"/>
              <a:stretch>
                <a:fillRect/>
              </a:stretch>
            </p:blipFill>
            <p:spPr>
              <a:xfrm>
                <a:off x="9402521" y="1678027"/>
                <a:ext cx="734031" cy="720000"/>
              </a:xfrm>
              <a:prstGeom prst="rect">
                <a:avLst/>
              </a:prstGeom>
            </p:spPr>
          </p:pic>
          <p:sp>
            <p:nvSpPr>
              <p:cNvPr id="337" name="椭圆 336"/>
              <p:cNvSpPr/>
              <p:nvPr/>
            </p:nvSpPr>
            <p:spPr>
              <a:xfrm>
                <a:off x="9397113" y="157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9" name="组合 278"/>
            <p:cNvGrpSpPr/>
            <p:nvPr/>
          </p:nvGrpSpPr>
          <p:grpSpPr>
            <a:xfrm rot="2455872">
              <a:off x="9009447" y="1071465"/>
              <a:ext cx="659781" cy="793569"/>
              <a:chOff x="8752405" y="680495"/>
              <a:chExt cx="739439" cy="900000"/>
            </a:xfrm>
          </p:grpSpPr>
          <p:pic>
            <p:nvPicPr>
              <p:cNvPr id="334" name="图片 333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rcRect b="27651" l="16849" r="13873"/>
              <a:stretch>
                <a:fillRect/>
              </a:stretch>
            </p:blipFill>
            <p:spPr>
              <a:xfrm>
                <a:off x="8771844" y="740799"/>
                <a:ext cx="720000" cy="751928"/>
              </a:xfrm>
              <a:prstGeom prst="rect">
                <a:avLst/>
              </a:prstGeom>
            </p:spPr>
          </p:pic>
          <p:sp>
            <p:nvSpPr>
              <p:cNvPr id="335" name="椭圆 334"/>
              <p:cNvSpPr/>
              <p:nvPr/>
            </p:nvSpPr>
            <p:spPr>
              <a:xfrm>
                <a:off x="8752405" y="680495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80" name="组合 279"/>
            <p:cNvGrpSpPr/>
            <p:nvPr/>
          </p:nvGrpSpPr>
          <p:grpSpPr>
            <a:xfrm rot="20539372">
              <a:off x="4239050" y="1051458"/>
              <a:ext cx="642436" cy="793569"/>
              <a:chOff x="7798300" y="2128176"/>
              <a:chExt cx="720000" cy="900000"/>
            </a:xfrm>
          </p:grpSpPr>
          <p:pic>
            <p:nvPicPr>
              <p:cNvPr id="332" name="图片 331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val="0"/>
                  </a:ext>
                </a:extLst>
              </a:blip>
              <a:srcRect b="18535" l="17059" r="20535" t="11812"/>
              <a:stretch>
                <a:fillRect/>
              </a:stretch>
            </p:blipFill>
            <p:spPr>
              <a:xfrm>
                <a:off x="7835765" y="2190111"/>
                <a:ext cx="645071" cy="720000"/>
              </a:xfrm>
              <a:prstGeom prst="rect">
                <a:avLst/>
              </a:prstGeom>
            </p:spPr>
          </p:pic>
          <p:sp>
            <p:nvSpPr>
              <p:cNvPr id="333" name="椭圆 332"/>
              <p:cNvSpPr/>
              <p:nvPr/>
            </p:nvSpPr>
            <p:spPr>
              <a:xfrm>
                <a:off x="7798300" y="212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81" name="组合 280"/>
            <p:cNvGrpSpPr/>
            <p:nvPr/>
          </p:nvGrpSpPr>
          <p:grpSpPr>
            <a:xfrm rot="622440">
              <a:off x="6257266" y="1278812"/>
              <a:ext cx="643355" cy="793569"/>
              <a:chOff x="5457544" y="2382484"/>
              <a:chExt cx="721030" cy="900000"/>
            </a:xfrm>
          </p:grpSpPr>
          <p:pic>
            <p:nvPicPr>
              <p:cNvPr id="330" name="图片 329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458574" y="2472484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31" name="椭圆 330"/>
              <p:cNvSpPr/>
              <p:nvPr/>
            </p:nvSpPr>
            <p:spPr>
              <a:xfrm>
                <a:off x="5457544" y="238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82" name="组合 281"/>
            <p:cNvGrpSpPr/>
            <p:nvPr/>
          </p:nvGrpSpPr>
          <p:grpSpPr>
            <a:xfrm rot="713899">
              <a:off x="6982111" y="246490"/>
              <a:ext cx="642436" cy="811512"/>
              <a:chOff x="2594245" y="3143107"/>
              <a:chExt cx="720000" cy="920349"/>
            </a:xfrm>
          </p:grpSpPr>
          <p:pic>
            <p:nvPicPr>
              <p:cNvPr id="328" name="图片 327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val="0"/>
                  </a:ext>
                </a:extLst>
              </a:blip>
              <a:srcRect b="27941" l="17103" r="18740"/>
              <a:stretch>
                <a:fillRect/>
              </a:stretch>
            </p:blipFill>
            <p:spPr>
              <a:xfrm>
                <a:off x="2624542" y="3143107"/>
                <a:ext cx="641048" cy="720000"/>
              </a:xfrm>
              <a:prstGeom prst="rect">
                <a:avLst/>
              </a:prstGeom>
            </p:spPr>
          </p:pic>
          <p:sp>
            <p:nvSpPr>
              <p:cNvPr id="329" name="椭圆 328"/>
              <p:cNvSpPr/>
              <p:nvPr/>
            </p:nvSpPr>
            <p:spPr>
              <a:xfrm>
                <a:off x="2594245" y="316345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83" name="组合 282"/>
            <p:cNvGrpSpPr/>
            <p:nvPr/>
          </p:nvGrpSpPr>
          <p:grpSpPr>
            <a:xfrm rot="20351332">
              <a:off x="2986611" y="357756"/>
              <a:ext cx="642436" cy="793569"/>
              <a:chOff x="3277182" y="773323"/>
              <a:chExt cx="720000" cy="900000"/>
            </a:xfrm>
          </p:grpSpPr>
          <p:sp>
            <p:nvSpPr>
              <p:cNvPr id="326" name="椭圆 325"/>
              <p:cNvSpPr/>
              <p:nvPr/>
            </p:nvSpPr>
            <p:spPr>
              <a:xfrm>
                <a:off x="3277182" y="773323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7" name="图片 326"/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277182" y="88386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4" name="组合 283"/>
            <p:cNvGrpSpPr/>
            <p:nvPr/>
          </p:nvGrpSpPr>
          <p:grpSpPr>
            <a:xfrm rot="1912890">
              <a:off x="7930945" y="1382649"/>
              <a:ext cx="648427" cy="793569"/>
              <a:chOff x="5384758" y="1250900"/>
              <a:chExt cx="726714" cy="900000"/>
            </a:xfrm>
          </p:grpSpPr>
          <p:sp>
            <p:nvSpPr>
              <p:cNvPr id="324" name="椭圆 323"/>
              <p:cNvSpPr/>
              <p:nvPr/>
            </p:nvSpPr>
            <p:spPr>
              <a:xfrm>
                <a:off x="5384758" y="1250900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5" name="图片 324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391472" y="1268881"/>
                <a:ext cx="720000" cy="7200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285" name="组合 284"/>
            <p:cNvGrpSpPr/>
            <p:nvPr/>
          </p:nvGrpSpPr>
          <p:grpSpPr>
            <a:xfrm rot="1354213">
              <a:off x="7092076" y="1228721"/>
              <a:ext cx="642436" cy="793569"/>
              <a:chOff x="3639753" y="2488176"/>
              <a:chExt cx="720000" cy="900000"/>
            </a:xfrm>
          </p:grpSpPr>
          <p:sp>
            <p:nvSpPr>
              <p:cNvPr id="322" name="椭圆 321"/>
              <p:cNvSpPr/>
              <p:nvPr/>
            </p:nvSpPr>
            <p:spPr>
              <a:xfrm>
                <a:off x="3639753" y="248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3" name="图片 322"/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705576" y="2565261"/>
                <a:ext cx="547109" cy="720000"/>
              </a:xfrm>
              <a:prstGeom prst="rect">
                <a:avLst/>
              </a:prstGeom>
            </p:spPr>
          </p:pic>
        </p:grpSp>
        <p:grpSp>
          <p:nvGrpSpPr>
            <p:cNvPr id="286" name="组合 285"/>
            <p:cNvGrpSpPr/>
            <p:nvPr/>
          </p:nvGrpSpPr>
          <p:grpSpPr>
            <a:xfrm rot="19874646">
              <a:off x="3552291" y="1752953"/>
              <a:ext cx="647730" cy="793569"/>
              <a:chOff x="4707387" y="271511"/>
              <a:chExt cx="725933" cy="900000"/>
            </a:xfrm>
          </p:grpSpPr>
          <p:sp>
            <p:nvSpPr>
              <p:cNvPr id="320" name="椭圆 319"/>
              <p:cNvSpPr/>
              <p:nvPr/>
            </p:nvSpPr>
            <p:spPr>
              <a:xfrm>
                <a:off x="4713320" y="2715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1" name="图片 320"/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707387" y="34789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7" name="组合 286"/>
            <p:cNvGrpSpPr/>
            <p:nvPr/>
          </p:nvGrpSpPr>
          <p:grpSpPr>
            <a:xfrm>
              <a:off x="5902457" y="519563"/>
              <a:ext cx="647456" cy="793569"/>
              <a:chOff x="4355614" y="1671769"/>
              <a:chExt cx="725626" cy="900000"/>
            </a:xfrm>
          </p:grpSpPr>
          <p:sp>
            <p:nvSpPr>
              <p:cNvPr id="318" name="椭圆 317"/>
              <p:cNvSpPr/>
              <p:nvPr/>
            </p:nvSpPr>
            <p:spPr>
              <a:xfrm>
                <a:off x="4355614" y="167176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9" name="图片 318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361240" y="173237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8" name="组合 287"/>
            <p:cNvGrpSpPr/>
            <p:nvPr/>
          </p:nvGrpSpPr>
          <p:grpSpPr>
            <a:xfrm rot="3261331">
              <a:off x="8178834" y="2216888"/>
              <a:ext cx="645495" cy="803045"/>
              <a:chOff x="6534782" y="2204846"/>
              <a:chExt cx="732066" cy="900000"/>
            </a:xfrm>
          </p:grpSpPr>
          <p:sp>
            <p:nvSpPr>
              <p:cNvPr id="316" name="椭圆 315"/>
              <p:cNvSpPr/>
              <p:nvPr/>
            </p:nvSpPr>
            <p:spPr>
              <a:xfrm>
                <a:off x="6534782" y="220484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7" name="图片 316"/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6546848" y="2294846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9" name="组合 288"/>
            <p:cNvGrpSpPr/>
            <p:nvPr/>
          </p:nvGrpSpPr>
          <p:grpSpPr>
            <a:xfrm rot="1881527">
              <a:off x="8180043" y="493339"/>
              <a:ext cx="646830" cy="793569"/>
              <a:chOff x="5993772" y="258109"/>
              <a:chExt cx="724925" cy="900000"/>
            </a:xfrm>
          </p:grpSpPr>
          <p:sp>
            <p:nvSpPr>
              <p:cNvPr id="314" name="椭圆 313"/>
              <p:cNvSpPr/>
              <p:nvPr/>
            </p:nvSpPr>
            <p:spPr>
              <a:xfrm>
                <a:off x="5993772" y="25810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5" name="图片 314"/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998697" y="33409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90" name="组合 289"/>
            <p:cNvGrpSpPr/>
            <p:nvPr/>
          </p:nvGrpSpPr>
          <p:grpSpPr>
            <a:xfrm rot="3066563">
              <a:off x="9550518" y="2274810"/>
              <a:ext cx="635764" cy="803045"/>
              <a:chOff x="8806213" y="2910111"/>
              <a:chExt cx="721030" cy="900000"/>
            </a:xfrm>
          </p:grpSpPr>
          <p:sp>
            <p:nvSpPr>
              <p:cNvPr id="312" name="椭圆 311"/>
              <p:cNvSpPr/>
              <p:nvPr/>
            </p:nvSpPr>
            <p:spPr>
              <a:xfrm>
                <a:off x="8807243" y="29101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3" name="图片 312"/>
              <p:cNvPicPr>
                <a:picLocks noChangeAspect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8806213" y="300011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91" name="组合 290"/>
            <p:cNvGrpSpPr/>
            <p:nvPr/>
          </p:nvGrpSpPr>
          <p:grpSpPr>
            <a:xfrm rot="20849518">
              <a:off x="5023848" y="1251597"/>
              <a:ext cx="644890" cy="793569"/>
              <a:chOff x="7330781" y="818297"/>
              <a:chExt cx="722751" cy="900000"/>
            </a:xfrm>
          </p:grpSpPr>
          <p:sp>
            <p:nvSpPr>
              <p:cNvPr id="310" name="椭圆 309"/>
              <p:cNvSpPr/>
              <p:nvPr/>
            </p:nvSpPr>
            <p:spPr>
              <a:xfrm>
                <a:off x="7330781" y="818297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1" name="图片 310"/>
              <p:cNvPicPr>
                <a:picLocks noChangeAspect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7333532" y="90888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92" name="组合 291"/>
            <p:cNvGrpSpPr/>
            <p:nvPr/>
          </p:nvGrpSpPr>
          <p:grpSpPr>
            <a:xfrm rot="19756194">
              <a:off x="1922078" y="1474933"/>
              <a:ext cx="653202" cy="793569"/>
              <a:chOff x="2213446" y="1768419"/>
              <a:chExt cx="732066" cy="900000"/>
            </a:xfrm>
          </p:grpSpPr>
          <p:pic>
            <p:nvPicPr>
              <p:cNvPr id="308" name="图片 307"/>
              <p:cNvPicPr>
                <a:picLocks noChangeAspect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13446" y="1851769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09" name="椭圆 308"/>
              <p:cNvSpPr/>
              <p:nvPr/>
            </p:nvSpPr>
            <p:spPr>
              <a:xfrm>
                <a:off x="2225512" y="176841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cxnSp>
          <p:nvCxnSpPr>
            <p:cNvPr id="293" name="直接连接符 292"/>
            <p:cNvCxnSpPr>
              <a:stCxn id="320" idx="4"/>
            </p:cNvCxnSpPr>
            <p:nvPr/>
          </p:nvCxnSpPr>
          <p:spPr>
            <a:xfrm>
              <a:off x="4069361" y="2496316"/>
              <a:ext cx="2026640" cy="9511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接连接符 293"/>
            <p:cNvCxnSpPr>
              <a:stCxn id="309" idx="4"/>
            </p:cNvCxnSpPr>
            <p:nvPr/>
          </p:nvCxnSpPr>
          <p:spPr>
            <a:xfrm>
              <a:off x="2456061" y="2210036"/>
              <a:ext cx="3639940" cy="12374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直接连接符 294"/>
            <p:cNvCxnSpPr>
              <a:stCxn id="326" idx="4"/>
            </p:cNvCxnSpPr>
            <p:nvPr/>
          </p:nvCxnSpPr>
          <p:spPr>
            <a:xfrm>
              <a:off x="3448802" y="1125437"/>
              <a:ext cx="2647199" cy="2322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直接连接符 295"/>
            <p:cNvCxnSpPr>
              <a:stCxn id="333" idx="4"/>
            </p:cNvCxnSpPr>
            <p:nvPr/>
          </p:nvCxnSpPr>
          <p:spPr>
            <a:xfrm>
              <a:off x="4680753" y="1826292"/>
              <a:ext cx="1415248" cy="16211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直接连接符 296"/>
            <p:cNvCxnSpPr>
              <a:stCxn id="337" idx="4"/>
            </p:cNvCxnSpPr>
            <p:nvPr/>
          </p:nvCxnSpPr>
          <p:spPr>
            <a:xfrm>
              <a:off x="5471483" y="788996"/>
              <a:ext cx="624518" cy="26584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接连接符 297"/>
            <p:cNvCxnSpPr>
              <a:stCxn id="318" idx="4"/>
            </p:cNvCxnSpPr>
            <p:nvPr/>
          </p:nvCxnSpPr>
          <p:spPr>
            <a:xfrm flipH="1">
              <a:off x="6096001" y="1313132"/>
              <a:ext cx="127674" cy="21343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直接连接符 298"/>
            <p:cNvCxnSpPr>
              <a:stCxn id="310" idx="4"/>
            </p:cNvCxnSpPr>
            <p:nvPr/>
          </p:nvCxnSpPr>
          <p:spPr>
            <a:xfrm>
              <a:off x="5431029" y="2036014"/>
              <a:ext cx="664972" cy="14114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接连接符 299"/>
            <p:cNvCxnSpPr>
              <a:stCxn id="331" idx="4"/>
            </p:cNvCxnSpPr>
            <p:nvPr/>
          </p:nvCxnSpPr>
          <p:spPr>
            <a:xfrm flipH="1">
              <a:off x="6096001" y="2065812"/>
              <a:ext cx="411041" cy="13816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直接连接符 300"/>
            <p:cNvCxnSpPr>
              <a:stCxn id="329" idx="4"/>
            </p:cNvCxnSpPr>
            <p:nvPr/>
          </p:nvCxnSpPr>
          <p:spPr>
            <a:xfrm flipH="1">
              <a:off x="6096001" y="1049284"/>
              <a:ext cx="1123671" cy="23981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接连接符 301"/>
            <p:cNvCxnSpPr>
              <a:stCxn id="322" idx="4"/>
            </p:cNvCxnSpPr>
            <p:nvPr/>
          </p:nvCxnSpPr>
          <p:spPr>
            <a:xfrm flipH="1">
              <a:off x="6096001" y="1991900"/>
              <a:ext cx="1165001" cy="14555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接连接符 302"/>
            <p:cNvCxnSpPr>
              <a:stCxn id="314" idx="4"/>
            </p:cNvCxnSpPr>
            <p:nvPr/>
          </p:nvCxnSpPr>
          <p:spPr>
            <a:xfrm flipH="1">
              <a:off x="6096001" y="1227805"/>
              <a:ext cx="2199096" cy="22196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接连接符 303"/>
            <p:cNvCxnSpPr>
              <a:stCxn id="324" idx="4"/>
            </p:cNvCxnSpPr>
            <p:nvPr/>
          </p:nvCxnSpPr>
          <p:spPr>
            <a:xfrm flipH="1">
              <a:off x="6096001" y="2114778"/>
              <a:ext cx="1947047" cy="13326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直接连接符 304"/>
            <p:cNvCxnSpPr>
              <a:stCxn id="335" idx="4"/>
            </p:cNvCxnSpPr>
            <p:nvPr/>
          </p:nvCxnSpPr>
          <p:spPr>
            <a:xfrm flipH="1">
              <a:off x="6096001" y="1762337"/>
              <a:ext cx="2976830" cy="16851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直接连接符 305"/>
            <p:cNvCxnSpPr>
              <a:stCxn id="312" idx="4"/>
            </p:cNvCxnSpPr>
            <p:nvPr/>
          </p:nvCxnSpPr>
          <p:spPr>
            <a:xfrm flipH="1">
              <a:off x="6096001" y="2928776"/>
              <a:ext cx="3460161" cy="5186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直接连接符 306"/>
            <p:cNvCxnSpPr>
              <a:stCxn id="316" idx="4"/>
            </p:cNvCxnSpPr>
            <p:nvPr/>
          </p:nvCxnSpPr>
          <p:spPr>
            <a:xfrm flipH="1">
              <a:off x="6096001" y="2848076"/>
              <a:ext cx="2076184" cy="5993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组合 6"/>
          <p:cNvGrpSpPr/>
          <p:nvPr/>
        </p:nvGrpSpPr>
        <p:grpSpPr>
          <a:xfrm>
            <a:off x="655309" y="1032131"/>
            <a:ext cx="10477147" cy="66943"/>
            <a:chOff x="655309" y="1032131"/>
            <a:chExt cx="10477147" cy="66943"/>
          </a:xfrm>
        </p:grpSpPr>
        <p:sp>
          <p:nvSpPr>
            <p:cNvPr id="338" name="矩形 337"/>
            <p:cNvSpPr/>
            <p:nvPr/>
          </p:nvSpPr>
          <p:spPr>
            <a:xfrm flipV="1">
              <a:off x="655309" y="1032131"/>
              <a:ext cx="1496735" cy="66943"/>
            </a:xfrm>
            <a:prstGeom prst="rect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9" name="矩形 338"/>
            <p:cNvSpPr/>
            <p:nvPr/>
          </p:nvSpPr>
          <p:spPr>
            <a:xfrm flipV="1">
              <a:off x="2152044" y="1032131"/>
              <a:ext cx="1496735" cy="66943"/>
            </a:xfrm>
            <a:prstGeom prst="rect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0" name="矩形 339"/>
            <p:cNvSpPr/>
            <p:nvPr/>
          </p:nvSpPr>
          <p:spPr>
            <a:xfrm flipV="1">
              <a:off x="3648780" y="1032131"/>
              <a:ext cx="1496735" cy="66943"/>
            </a:xfrm>
            <a:prstGeom prst="rect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1" name="矩形 340"/>
            <p:cNvSpPr/>
            <p:nvPr/>
          </p:nvSpPr>
          <p:spPr>
            <a:xfrm flipV="1">
              <a:off x="5145515" y="1032131"/>
              <a:ext cx="1496735" cy="66943"/>
            </a:xfrm>
            <a:prstGeom prst="rect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2" name="矩形 341"/>
            <p:cNvSpPr/>
            <p:nvPr/>
          </p:nvSpPr>
          <p:spPr>
            <a:xfrm flipV="1">
              <a:off x="6642250" y="1032131"/>
              <a:ext cx="1496735" cy="66943"/>
            </a:xfrm>
            <a:prstGeom prst="rect">
              <a:avLst/>
            </a:prstGeom>
            <a:solidFill>
              <a:srgbClr val="31B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3" name="矩形 342"/>
            <p:cNvSpPr/>
            <p:nvPr/>
          </p:nvSpPr>
          <p:spPr>
            <a:xfrm flipV="1">
              <a:off x="8138985" y="1032131"/>
              <a:ext cx="1496735" cy="66943"/>
            </a:xfrm>
            <a:prstGeom prst="rect">
              <a:avLst/>
            </a:prstGeom>
            <a:solidFill>
              <a:srgbClr val="F78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4" name="矩形 343"/>
            <p:cNvSpPr/>
            <p:nvPr/>
          </p:nvSpPr>
          <p:spPr>
            <a:xfrm flipV="1">
              <a:off x="9635721" y="1032131"/>
              <a:ext cx="1496735" cy="6694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345" name="文本框 344"/>
          <p:cNvSpPr txBox="1"/>
          <p:nvPr/>
        </p:nvSpPr>
        <p:spPr>
          <a:xfrm>
            <a:off x="2493605" y="331131"/>
            <a:ext cx="5770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solidFill>
                  <a:srgbClr val="31B5D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万千气象：感受数据之大</a:t>
            </a:r>
          </a:p>
        </p:txBody>
      </p:sp>
      <p:sp>
        <p:nvSpPr>
          <p:cNvPr id="80" name="文本框 79"/>
          <p:cNvSpPr txBox="1"/>
          <p:nvPr/>
        </p:nvSpPr>
        <p:spPr>
          <a:xfrm>
            <a:off x="1408668" y="5439482"/>
            <a:ext cx="3099832" cy="1158240"/>
          </a:xfrm>
          <a:prstGeom prst="rect">
            <a:avLst/>
          </a:prstGeom>
          <a:ln>
            <a:solidFill>
              <a:schemeClr val="tx1"/>
            </a:solidFill>
          </a:ln>
          <a:scene3d>
            <a:camera prst="perspectiveRelaxedModerately"/>
            <a:lightRig dir="t" rig="threePt"/>
          </a:scene3d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ctr"/>
            <a:r>
              <a:rPr altLang="zh-CN" lang="en-US" smtClean="0" sz="2800">
                <a:solidFill>
                  <a:srgbClr val="31B5D6"/>
                </a:solidFill>
              </a:rPr>
              <a:t>30亿的流感搜索指令</a:t>
            </a:r>
          </a:p>
        </p:txBody>
      </p:sp>
      <p:sp>
        <p:nvSpPr>
          <p:cNvPr id="81" name="文本框 80"/>
          <p:cNvSpPr txBox="1"/>
          <p:nvPr/>
        </p:nvSpPr>
        <p:spPr>
          <a:xfrm>
            <a:off x="1408668" y="4239227"/>
            <a:ext cx="3099832" cy="624840"/>
          </a:xfrm>
          <a:prstGeom prst="rect">
            <a:avLst/>
          </a:prstGeom>
          <a:ln>
            <a:solidFill>
              <a:schemeClr val="tx1"/>
            </a:solidFill>
          </a:ln>
          <a:scene3d>
            <a:camera prst="perspectiveRelaxedModerately"/>
            <a:lightRig dir="t" rig="threePt"/>
          </a:scene3d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ctr"/>
            <a:r>
              <a:rPr altLang="zh-CN" lang="en-US" smtClean="0" sz="2800">
                <a:solidFill>
                  <a:srgbClr val="31B5D6"/>
                </a:solidFill>
              </a:rPr>
              <a:t>45个搜索词的组合</a:t>
            </a:r>
          </a:p>
        </p:txBody>
      </p:sp>
      <p:sp>
        <p:nvSpPr>
          <p:cNvPr id="82" name="文本框 81"/>
          <p:cNvSpPr txBox="1"/>
          <p:nvPr/>
        </p:nvSpPr>
        <p:spPr>
          <a:xfrm>
            <a:off x="1408668" y="2602705"/>
            <a:ext cx="3099832" cy="1005840"/>
          </a:xfrm>
          <a:prstGeom prst="rect">
            <a:avLst/>
          </a:prstGeom>
          <a:ln>
            <a:solidFill>
              <a:schemeClr val="tx1"/>
            </a:solidFill>
          </a:ln>
          <a:scene3d>
            <a:camera prst="perspectiveRelaxedModerately"/>
            <a:lightRig dir="t" rig="threePt"/>
          </a:scene3d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ctr"/>
            <a:r>
              <a:rPr altLang="en-US" lang="zh-CN" sz="2400"/>
              <a:t>监测结果与官方数据</a:t>
            </a:r>
          </a:p>
          <a:p>
            <a:pPr algn="ctr"/>
            <a:r>
              <a:rPr altLang="en-US" lang="zh-CN" sz="2400"/>
              <a:t>相关性高达97%</a:t>
            </a:r>
          </a:p>
        </p:txBody>
      </p:sp>
      <p:sp>
        <p:nvSpPr>
          <p:cNvPr id="8" name="上箭头 7"/>
          <p:cNvSpPr/>
          <p:nvPr/>
        </p:nvSpPr>
        <p:spPr>
          <a:xfrm>
            <a:off x="2683995" y="4818778"/>
            <a:ext cx="482600" cy="684204"/>
          </a:xfrm>
          <a:prstGeom prst="upArrow">
            <a:avLst/>
          </a:prstGeom>
          <a:solidFill>
            <a:srgbClr val="31B5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4" name="上箭头 83"/>
          <p:cNvSpPr/>
          <p:nvPr/>
        </p:nvSpPr>
        <p:spPr>
          <a:xfrm>
            <a:off x="2683995" y="3609540"/>
            <a:ext cx="482600" cy="684204"/>
          </a:xfrm>
          <a:prstGeom prst="upArrow">
            <a:avLst/>
          </a:prstGeom>
          <a:solidFill>
            <a:srgbClr val="31B5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3" name="椭圆 82"/>
          <p:cNvSpPr/>
          <p:nvPr/>
        </p:nvSpPr>
        <p:spPr>
          <a:xfrm>
            <a:off x="679632" y="1316645"/>
            <a:ext cx="446012" cy="446400"/>
          </a:xfrm>
          <a:prstGeom prst="ellipse">
            <a:avLst/>
          </a:prstGeom>
          <a:noFill/>
          <a:ln w="28575">
            <a:solidFill>
              <a:srgbClr val="31B5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3200">
                <a:solidFill>
                  <a:srgbClr val="31B5D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</a:t>
            </a:r>
          </a:p>
        </p:txBody>
      </p:sp>
    </p:spTree>
    <p:extLst>
      <p:ext uri="{BB962C8B-B14F-4D97-AF65-F5344CB8AC3E}">
        <p14:creationId val="33157912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66" name="组合 265"/>
          <p:cNvGrpSpPr/>
          <p:nvPr/>
        </p:nvGrpSpPr>
        <p:grpSpPr>
          <a:xfrm>
            <a:off x="609116" y="261257"/>
            <a:ext cx="1214822" cy="760080"/>
            <a:chOff x="1922078" y="0"/>
            <a:chExt cx="8347844" cy="3447438"/>
          </a:xfrm>
        </p:grpSpPr>
        <p:grpSp>
          <p:nvGrpSpPr>
            <p:cNvPr id="275" name="组合 274"/>
            <p:cNvGrpSpPr/>
            <p:nvPr/>
          </p:nvGrpSpPr>
          <p:grpSpPr>
            <a:xfrm rot="20997100">
              <a:off x="5080902" y="0"/>
              <a:ext cx="659781" cy="793569"/>
              <a:chOff x="9397113" y="1572484"/>
              <a:chExt cx="739439" cy="900000"/>
            </a:xfrm>
          </p:grpSpPr>
          <p:pic>
            <p:nvPicPr>
              <p:cNvPr id="333" name="图片 332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val="0"/>
                  </a:ext>
                </a:extLst>
              </a:blip>
              <a:srcRect b="16890" l="7621" r="6212" t="-1409"/>
              <a:stretch>
                <a:fillRect/>
              </a:stretch>
            </p:blipFill>
            <p:spPr>
              <a:xfrm>
                <a:off x="9402521" y="1678027"/>
                <a:ext cx="734031" cy="720000"/>
              </a:xfrm>
              <a:prstGeom prst="rect">
                <a:avLst/>
              </a:prstGeom>
            </p:spPr>
          </p:pic>
          <p:sp>
            <p:nvSpPr>
              <p:cNvPr id="334" name="椭圆 333"/>
              <p:cNvSpPr/>
              <p:nvPr/>
            </p:nvSpPr>
            <p:spPr>
              <a:xfrm>
                <a:off x="9397113" y="157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6" name="组合 275"/>
            <p:cNvGrpSpPr/>
            <p:nvPr/>
          </p:nvGrpSpPr>
          <p:grpSpPr>
            <a:xfrm rot="2455872">
              <a:off x="9009447" y="1071465"/>
              <a:ext cx="659781" cy="793569"/>
              <a:chOff x="8752405" y="680495"/>
              <a:chExt cx="739439" cy="900000"/>
            </a:xfrm>
          </p:grpSpPr>
          <p:pic>
            <p:nvPicPr>
              <p:cNvPr id="331" name="图片 330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rcRect b="27651" l="16849" r="13873"/>
              <a:stretch>
                <a:fillRect/>
              </a:stretch>
            </p:blipFill>
            <p:spPr>
              <a:xfrm>
                <a:off x="8771844" y="740799"/>
                <a:ext cx="720000" cy="751928"/>
              </a:xfrm>
              <a:prstGeom prst="rect">
                <a:avLst/>
              </a:prstGeom>
            </p:spPr>
          </p:pic>
          <p:sp>
            <p:nvSpPr>
              <p:cNvPr id="332" name="椭圆 331"/>
              <p:cNvSpPr/>
              <p:nvPr/>
            </p:nvSpPr>
            <p:spPr>
              <a:xfrm>
                <a:off x="8752405" y="680495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7" name="组合 276"/>
            <p:cNvGrpSpPr/>
            <p:nvPr/>
          </p:nvGrpSpPr>
          <p:grpSpPr>
            <a:xfrm rot="20539372">
              <a:off x="4239050" y="1051458"/>
              <a:ext cx="642436" cy="793569"/>
              <a:chOff x="7798300" y="2128176"/>
              <a:chExt cx="720000" cy="900000"/>
            </a:xfrm>
          </p:grpSpPr>
          <p:pic>
            <p:nvPicPr>
              <p:cNvPr id="329" name="图片 328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rcRect b="18535" l="17059" r="20535" t="11812"/>
              <a:stretch>
                <a:fillRect/>
              </a:stretch>
            </p:blipFill>
            <p:spPr>
              <a:xfrm>
                <a:off x="7835765" y="2190111"/>
                <a:ext cx="645071" cy="720000"/>
              </a:xfrm>
              <a:prstGeom prst="rect">
                <a:avLst/>
              </a:prstGeom>
            </p:spPr>
          </p:pic>
          <p:sp>
            <p:nvSpPr>
              <p:cNvPr id="330" name="椭圆 329"/>
              <p:cNvSpPr/>
              <p:nvPr/>
            </p:nvSpPr>
            <p:spPr>
              <a:xfrm>
                <a:off x="7798300" y="212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8" name="组合 277"/>
            <p:cNvGrpSpPr/>
            <p:nvPr/>
          </p:nvGrpSpPr>
          <p:grpSpPr>
            <a:xfrm rot="622440">
              <a:off x="6257266" y="1278812"/>
              <a:ext cx="643355" cy="793569"/>
              <a:chOff x="5457544" y="2382484"/>
              <a:chExt cx="721030" cy="900000"/>
            </a:xfrm>
          </p:grpSpPr>
          <p:pic>
            <p:nvPicPr>
              <p:cNvPr id="327" name="图片 326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458574" y="2472484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28" name="椭圆 327"/>
              <p:cNvSpPr/>
              <p:nvPr/>
            </p:nvSpPr>
            <p:spPr>
              <a:xfrm>
                <a:off x="5457544" y="238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9" name="组合 278"/>
            <p:cNvGrpSpPr/>
            <p:nvPr/>
          </p:nvGrpSpPr>
          <p:grpSpPr>
            <a:xfrm rot="713899">
              <a:off x="6982111" y="246490"/>
              <a:ext cx="642436" cy="811512"/>
              <a:chOff x="2594245" y="3143107"/>
              <a:chExt cx="720000" cy="920349"/>
            </a:xfrm>
          </p:grpSpPr>
          <p:pic>
            <p:nvPicPr>
              <p:cNvPr id="325" name="图片 324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val="0"/>
                  </a:ext>
                </a:extLst>
              </a:blip>
              <a:srcRect b="27941" l="17103" r="18740"/>
              <a:stretch>
                <a:fillRect/>
              </a:stretch>
            </p:blipFill>
            <p:spPr>
              <a:xfrm>
                <a:off x="2624542" y="3143107"/>
                <a:ext cx="641048" cy="720000"/>
              </a:xfrm>
              <a:prstGeom prst="rect">
                <a:avLst/>
              </a:prstGeom>
            </p:spPr>
          </p:pic>
          <p:sp>
            <p:nvSpPr>
              <p:cNvPr id="326" name="椭圆 325"/>
              <p:cNvSpPr/>
              <p:nvPr/>
            </p:nvSpPr>
            <p:spPr>
              <a:xfrm>
                <a:off x="2594245" y="316345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80" name="组合 279"/>
            <p:cNvGrpSpPr/>
            <p:nvPr/>
          </p:nvGrpSpPr>
          <p:grpSpPr>
            <a:xfrm rot="20351332">
              <a:off x="2986611" y="357756"/>
              <a:ext cx="642436" cy="793569"/>
              <a:chOff x="3277182" y="773323"/>
              <a:chExt cx="720000" cy="900000"/>
            </a:xfrm>
          </p:grpSpPr>
          <p:sp>
            <p:nvSpPr>
              <p:cNvPr id="323" name="椭圆 322"/>
              <p:cNvSpPr/>
              <p:nvPr/>
            </p:nvSpPr>
            <p:spPr>
              <a:xfrm>
                <a:off x="3277182" y="773323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4" name="图片 323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277182" y="88386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1" name="组合 280"/>
            <p:cNvGrpSpPr/>
            <p:nvPr/>
          </p:nvGrpSpPr>
          <p:grpSpPr>
            <a:xfrm rot="1912890">
              <a:off x="7930945" y="1382649"/>
              <a:ext cx="648427" cy="793569"/>
              <a:chOff x="5384758" y="1250900"/>
              <a:chExt cx="726714" cy="900000"/>
            </a:xfrm>
          </p:grpSpPr>
          <p:sp>
            <p:nvSpPr>
              <p:cNvPr id="321" name="椭圆 320"/>
              <p:cNvSpPr/>
              <p:nvPr/>
            </p:nvSpPr>
            <p:spPr>
              <a:xfrm>
                <a:off x="5384758" y="1250900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2" name="图片 321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391472" y="1268881"/>
                <a:ext cx="720000" cy="7200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282" name="组合 281"/>
            <p:cNvGrpSpPr/>
            <p:nvPr/>
          </p:nvGrpSpPr>
          <p:grpSpPr>
            <a:xfrm rot="1354213">
              <a:off x="7092076" y="1228721"/>
              <a:ext cx="642436" cy="793569"/>
              <a:chOff x="3639753" y="2488176"/>
              <a:chExt cx="720000" cy="900000"/>
            </a:xfrm>
          </p:grpSpPr>
          <p:sp>
            <p:nvSpPr>
              <p:cNvPr id="319" name="椭圆 318"/>
              <p:cNvSpPr/>
              <p:nvPr/>
            </p:nvSpPr>
            <p:spPr>
              <a:xfrm>
                <a:off x="3639753" y="248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0" name="图片 319"/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705576" y="2565261"/>
                <a:ext cx="547109" cy="720000"/>
              </a:xfrm>
              <a:prstGeom prst="rect">
                <a:avLst/>
              </a:prstGeom>
            </p:spPr>
          </p:pic>
        </p:grpSp>
        <p:grpSp>
          <p:nvGrpSpPr>
            <p:cNvPr id="283" name="组合 282"/>
            <p:cNvGrpSpPr/>
            <p:nvPr/>
          </p:nvGrpSpPr>
          <p:grpSpPr>
            <a:xfrm rot="19874646">
              <a:off x="3552291" y="1752953"/>
              <a:ext cx="647730" cy="793569"/>
              <a:chOff x="4707387" y="271511"/>
              <a:chExt cx="725933" cy="900000"/>
            </a:xfrm>
          </p:grpSpPr>
          <p:sp>
            <p:nvSpPr>
              <p:cNvPr id="317" name="椭圆 316"/>
              <p:cNvSpPr/>
              <p:nvPr/>
            </p:nvSpPr>
            <p:spPr>
              <a:xfrm>
                <a:off x="4713320" y="2715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8" name="图片 317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707387" y="34789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4" name="组合 283"/>
            <p:cNvGrpSpPr/>
            <p:nvPr/>
          </p:nvGrpSpPr>
          <p:grpSpPr>
            <a:xfrm>
              <a:off x="5902457" y="519563"/>
              <a:ext cx="647456" cy="793569"/>
              <a:chOff x="4355614" y="1671769"/>
              <a:chExt cx="725626" cy="900000"/>
            </a:xfrm>
          </p:grpSpPr>
          <p:sp>
            <p:nvSpPr>
              <p:cNvPr id="315" name="椭圆 314"/>
              <p:cNvSpPr/>
              <p:nvPr/>
            </p:nvSpPr>
            <p:spPr>
              <a:xfrm>
                <a:off x="4355614" y="167176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6" name="图片 315"/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361240" y="173237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5" name="组合 284"/>
            <p:cNvGrpSpPr/>
            <p:nvPr/>
          </p:nvGrpSpPr>
          <p:grpSpPr>
            <a:xfrm rot="3261331">
              <a:off x="8178834" y="2216888"/>
              <a:ext cx="645495" cy="803045"/>
              <a:chOff x="6534782" y="2204846"/>
              <a:chExt cx="732066" cy="900000"/>
            </a:xfrm>
          </p:grpSpPr>
          <p:sp>
            <p:nvSpPr>
              <p:cNvPr id="313" name="椭圆 312"/>
              <p:cNvSpPr/>
              <p:nvPr/>
            </p:nvSpPr>
            <p:spPr>
              <a:xfrm>
                <a:off x="6534782" y="220484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4" name="图片 313"/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6546848" y="2294846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6" name="组合 285"/>
            <p:cNvGrpSpPr/>
            <p:nvPr/>
          </p:nvGrpSpPr>
          <p:grpSpPr>
            <a:xfrm rot="1881527">
              <a:off x="8180043" y="493339"/>
              <a:ext cx="646830" cy="793569"/>
              <a:chOff x="5993772" y="258109"/>
              <a:chExt cx="724925" cy="900000"/>
            </a:xfrm>
          </p:grpSpPr>
          <p:sp>
            <p:nvSpPr>
              <p:cNvPr id="311" name="椭圆 310"/>
              <p:cNvSpPr/>
              <p:nvPr/>
            </p:nvSpPr>
            <p:spPr>
              <a:xfrm>
                <a:off x="5993772" y="25810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2" name="图片 311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998697" y="33409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7" name="组合 286"/>
            <p:cNvGrpSpPr/>
            <p:nvPr/>
          </p:nvGrpSpPr>
          <p:grpSpPr>
            <a:xfrm rot="3066563">
              <a:off x="9550518" y="2274810"/>
              <a:ext cx="635764" cy="803045"/>
              <a:chOff x="8806213" y="2910111"/>
              <a:chExt cx="721030" cy="900000"/>
            </a:xfrm>
          </p:grpSpPr>
          <p:sp>
            <p:nvSpPr>
              <p:cNvPr id="309" name="椭圆 308"/>
              <p:cNvSpPr/>
              <p:nvPr/>
            </p:nvSpPr>
            <p:spPr>
              <a:xfrm>
                <a:off x="8807243" y="29101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0" name="图片 309"/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8806213" y="300011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8" name="组合 287"/>
            <p:cNvGrpSpPr/>
            <p:nvPr/>
          </p:nvGrpSpPr>
          <p:grpSpPr>
            <a:xfrm rot="20849518">
              <a:off x="5023848" y="1251597"/>
              <a:ext cx="644890" cy="793569"/>
              <a:chOff x="7330781" y="818297"/>
              <a:chExt cx="722751" cy="900000"/>
            </a:xfrm>
          </p:grpSpPr>
          <p:sp>
            <p:nvSpPr>
              <p:cNvPr id="307" name="椭圆 306"/>
              <p:cNvSpPr/>
              <p:nvPr/>
            </p:nvSpPr>
            <p:spPr>
              <a:xfrm>
                <a:off x="7330781" y="818297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08" name="图片 307"/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7333532" y="90888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9" name="组合 288"/>
            <p:cNvGrpSpPr/>
            <p:nvPr/>
          </p:nvGrpSpPr>
          <p:grpSpPr>
            <a:xfrm rot="19756194">
              <a:off x="1922078" y="1474933"/>
              <a:ext cx="653202" cy="793569"/>
              <a:chOff x="2213446" y="1768419"/>
              <a:chExt cx="732066" cy="900000"/>
            </a:xfrm>
          </p:grpSpPr>
          <p:pic>
            <p:nvPicPr>
              <p:cNvPr id="305" name="图片 304"/>
              <p:cNvPicPr>
                <a:picLocks noChangeAspect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13446" y="1851769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06" name="椭圆 305"/>
              <p:cNvSpPr/>
              <p:nvPr/>
            </p:nvSpPr>
            <p:spPr>
              <a:xfrm>
                <a:off x="2225512" y="176841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cxnSp>
          <p:nvCxnSpPr>
            <p:cNvPr id="290" name="直接连接符 289"/>
            <p:cNvCxnSpPr>
              <a:stCxn id="317" idx="4"/>
            </p:cNvCxnSpPr>
            <p:nvPr/>
          </p:nvCxnSpPr>
          <p:spPr>
            <a:xfrm>
              <a:off x="4069361" y="2496316"/>
              <a:ext cx="2026640" cy="9511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直接连接符 290"/>
            <p:cNvCxnSpPr>
              <a:stCxn id="306" idx="4"/>
            </p:cNvCxnSpPr>
            <p:nvPr/>
          </p:nvCxnSpPr>
          <p:spPr>
            <a:xfrm>
              <a:off x="2456061" y="2210036"/>
              <a:ext cx="3639940" cy="12374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接连接符 291"/>
            <p:cNvCxnSpPr>
              <a:stCxn id="323" idx="4"/>
            </p:cNvCxnSpPr>
            <p:nvPr/>
          </p:nvCxnSpPr>
          <p:spPr>
            <a:xfrm>
              <a:off x="3448802" y="1125437"/>
              <a:ext cx="2647199" cy="2322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直接连接符 292"/>
            <p:cNvCxnSpPr>
              <a:stCxn id="330" idx="4"/>
            </p:cNvCxnSpPr>
            <p:nvPr/>
          </p:nvCxnSpPr>
          <p:spPr>
            <a:xfrm>
              <a:off x="4680753" y="1826292"/>
              <a:ext cx="1415248" cy="16211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接连接符 293"/>
            <p:cNvCxnSpPr>
              <a:stCxn id="334" idx="4"/>
            </p:cNvCxnSpPr>
            <p:nvPr/>
          </p:nvCxnSpPr>
          <p:spPr>
            <a:xfrm>
              <a:off x="5471483" y="788996"/>
              <a:ext cx="624518" cy="26584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直接连接符 294"/>
            <p:cNvCxnSpPr>
              <a:stCxn id="315" idx="4"/>
            </p:cNvCxnSpPr>
            <p:nvPr/>
          </p:nvCxnSpPr>
          <p:spPr>
            <a:xfrm flipH="1">
              <a:off x="6096001" y="1313132"/>
              <a:ext cx="127674" cy="21343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直接连接符 295"/>
            <p:cNvCxnSpPr>
              <a:stCxn id="307" idx="4"/>
            </p:cNvCxnSpPr>
            <p:nvPr/>
          </p:nvCxnSpPr>
          <p:spPr>
            <a:xfrm>
              <a:off x="5431029" y="2036014"/>
              <a:ext cx="664972" cy="14114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直接连接符 296"/>
            <p:cNvCxnSpPr>
              <a:stCxn id="328" idx="4"/>
            </p:cNvCxnSpPr>
            <p:nvPr/>
          </p:nvCxnSpPr>
          <p:spPr>
            <a:xfrm flipH="1">
              <a:off x="6096001" y="2065812"/>
              <a:ext cx="411041" cy="13816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接连接符 297"/>
            <p:cNvCxnSpPr>
              <a:stCxn id="326" idx="4"/>
            </p:cNvCxnSpPr>
            <p:nvPr/>
          </p:nvCxnSpPr>
          <p:spPr>
            <a:xfrm flipH="1">
              <a:off x="6096001" y="1049284"/>
              <a:ext cx="1123671" cy="23981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直接连接符 298"/>
            <p:cNvCxnSpPr>
              <a:stCxn id="319" idx="4"/>
            </p:cNvCxnSpPr>
            <p:nvPr/>
          </p:nvCxnSpPr>
          <p:spPr>
            <a:xfrm flipH="1">
              <a:off x="6096001" y="1991900"/>
              <a:ext cx="1165001" cy="14555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接连接符 299"/>
            <p:cNvCxnSpPr>
              <a:stCxn id="311" idx="4"/>
            </p:cNvCxnSpPr>
            <p:nvPr/>
          </p:nvCxnSpPr>
          <p:spPr>
            <a:xfrm flipH="1">
              <a:off x="6096001" y="1227805"/>
              <a:ext cx="2199096" cy="22196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直接连接符 300"/>
            <p:cNvCxnSpPr>
              <a:stCxn id="321" idx="4"/>
            </p:cNvCxnSpPr>
            <p:nvPr/>
          </p:nvCxnSpPr>
          <p:spPr>
            <a:xfrm flipH="1">
              <a:off x="6096001" y="2114778"/>
              <a:ext cx="1947047" cy="13326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接连接符 301"/>
            <p:cNvCxnSpPr>
              <a:stCxn id="332" idx="4"/>
            </p:cNvCxnSpPr>
            <p:nvPr/>
          </p:nvCxnSpPr>
          <p:spPr>
            <a:xfrm flipH="1">
              <a:off x="6096001" y="1762337"/>
              <a:ext cx="2976830" cy="16851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接连接符 302"/>
            <p:cNvCxnSpPr>
              <a:stCxn id="309" idx="4"/>
            </p:cNvCxnSpPr>
            <p:nvPr/>
          </p:nvCxnSpPr>
          <p:spPr>
            <a:xfrm flipH="1">
              <a:off x="6096001" y="2928776"/>
              <a:ext cx="3460161" cy="5186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接连接符 303"/>
            <p:cNvCxnSpPr>
              <a:stCxn id="313" idx="4"/>
            </p:cNvCxnSpPr>
            <p:nvPr/>
          </p:nvCxnSpPr>
          <p:spPr>
            <a:xfrm flipH="1">
              <a:off x="6096001" y="2848076"/>
              <a:ext cx="2076184" cy="5993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8" name="矩形 267"/>
          <p:cNvSpPr/>
          <p:nvPr/>
        </p:nvSpPr>
        <p:spPr>
          <a:xfrm flipV="1">
            <a:off x="655309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9" name="矩形 268"/>
          <p:cNvSpPr/>
          <p:nvPr/>
        </p:nvSpPr>
        <p:spPr>
          <a:xfrm flipV="1">
            <a:off x="2152044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0" name="矩形 269"/>
          <p:cNvSpPr/>
          <p:nvPr/>
        </p:nvSpPr>
        <p:spPr>
          <a:xfrm flipV="1">
            <a:off x="3648780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1" name="矩形 270"/>
          <p:cNvSpPr/>
          <p:nvPr/>
        </p:nvSpPr>
        <p:spPr>
          <a:xfrm flipV="1">
            <a:off x="5145515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2" name="矩形 271"/>
          <p:cNvSpPr/>
          <p:nvPr/>
        </p:nvSpPr>
        <p:spPr>
          <a:xfrm flipV="1">
            <a:off x="6642250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3" name="矩形 272"/>
          <p:cNvSpPr/>
          <p:nvPr/>
        </p:nvSpPr>
        <p:spPr>
          <a:xfrm flipV="1">
            <a:off x="8138985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4" name="矩形 273"/>
          <p:cNvSpPr/>
          <p:nvPr/>
        </p:nvSpPr>
        <p:spPr>
          <a:xfrm flipV="1">
            <a:off x="9635721" y="1032131"/>
            <a:ext cx="1496735" cy="66943"/>
          </a:xfrm>
          <a:prstGeom prst="rect">
            <a:avLst/>
          </a:prstGeom>
          <a:solidFill>
            <a:srgbClr val="31B5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6" name="文本框 335"/>
          <p:cNvSpPr txBox="1"/>
          <p:nvPr/>
        </p:nvSpPr>
        <p:spPr>
          <a:xfrm>
            <a:off x="3519527" y="331131"/>
            <a:ext cx="4754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solidFill>
                  <a:srgbClr val="F784A5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多胜算：驾驭大数据</a:t>
            </a:r>
          </a:p>
        </p:txBody>
      </p:sp>
      <p:sp>
        <p:nvSpPr>
          <p:cNvPr id="71" name="文本框 70"/>
          <p:cNvSpPr txBox="1"/>
          <p:nvPr/>
        </p:nvSpPr>
        <p:spPr>
          <a:xfrm>
            <a:off x="1125644" y="1247458"/>
            <a:ext cx="5059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sz="3200">
                <a:solidFill>
                  <a:srgbClr val="31B5D6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defRPr>
            </a:lvl1pPr>
          </a:lstStyle>
          <a:p>
            <a:r>
              <a:rPr altLang="en-US" lang="zh-CN">
                <a:solidFill>
                  <a:srgbClr val="F784A5"/>
                </a:solidFill>
              </a:rPr>
              <a:t>数据采集：遍布全球的触角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944761" y="2135815"/>
            <a:ext cx="2498156" cy="4097959"/>
            <a:chOff x="1173360" y="1976160"/>
            <a:chExt cx="2498156" cy="4097959"/>
          </a:xfrm>
        </p:grpSpPr>
        <p:sp>
          <p:nvSpPr>
            <p:cNvPr id="82" name="圆角矩形 81"/>
            <p:cNvSpPr/>
            <p:nvPr/>
          </p:nvSpPr>
          <p:spPr>
            <a:xfrm>
              <a:off x="1173360" y="3888905"/>
              <a:ext cx="2498156" cy="932467"/>
            </a:xfrm>
            <a:prstGeom prst="roundRect">
              <a:avLst/>
            </a:prstGeom>
            <a:solidFill>
              <a:srgbClr val="F78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4" name="TextBox 7179"/>
            <p:cNvSpPr txBox="1"/>
            <p:nvPr/>
          </p:nvSpPr>
          <p:spPr>
            <a:xfrm>
              <a:off x="1173360" y="3888904"/>
              <a:ext cx="2498156" cy="3139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业务数据</a:t>
              </a:r>
            </a:p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公共部门、企业生产、商业服务等产生的业务数据</a:t>
              </a:r>
            </a:p>
            <a:p>
              <a:pPr algn="ctr"/>
              <a:endPara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数据实例</a:t>
              </a:r>
            </a:p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不动产登记信息、企业登记信息、医院就医信息、人口健康信息等</a:t>
              </a:r>
            </a:p>
          </p:txBody>
        </p:sp>
        <p:grpSp>
          <p:nvGrpSpPr>
            <p:cNvPr id="5" name="组合 4"/>
            <p:cNvGrpSpPr/>
            <p:nvPr/>
          </p:nvGrpSpPr>
          <p:grpSpPr>
            <a:xfrm>
              <a:off x="1575896" y="1976160"/>
              <a:ext cx="1693084" cy="1693084"/>
              <a:chOff x="1544814" y="1976160"/>
              <a:chExt cx="1693084" cy="1693084"/>
            </a:xfrm>
          </p:grpSpPr>
          <p:pic>
            <p:nvPicPr>
              <p:cNvPr id="11" name="图片 10"/>
              <p:cNvPicPr>
                <a:picLocks noChangeAspect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1914356" y="2345702"/>
                <a:ext cx="954000" cy="954000"/>
              </a:xfrm>
              <a:prstGeom prst="rect">
                <a:avLst/>
              </a:prstGeom>
            </p:spPr>
          </p:pic>
          <p:sp>
            <p:nvSpPr>
              <p:cNvPr id="85" name="椭圆 84"/>
              <p:cNvSpPr/>
              <p:nvPr/>
            </p:nvSpPr>
            <p:spPr>
              <a:xfrm>
                <a:off x="1544814" y="1976160"/>
                <a:ext cx="1693084" cy="1693084"/>
              </a:xfrm>
              <a:prstGeom prst="ellipse">
                <a:avLst/>
              </a:prstGeom>
              <a:noFill/>
              <a:ln w="9525">
                <a:solidFill>
                  <a:srgbClr val="F784A5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13" name="组合 12"/>
          <p:cNvGrpSpPr/>
          <p:nvPr/>
        </p:nvGrpSpPr>
        <p:grpSpPr>
          <a:xfrm>
            <a:off x="3642367" y="2135815"/>
            <a:ext cx="2498156" cy="4097959"/>
            <a:chOff x="4157044" y="1976160"/>
            <a:chExt cx="2498156" cy="4097959"/>
          </a:xfrm>
        </p:grpSpPr>
        <p:grpSp>
          <p:nvGrpSpPr>
            <p:cNvPr id="4" name="组合 3"/>
            <p:cNvGrpSpPr/>
            <p:nvPr/>
          </p:nvGrpSpPr>
          <p:grpSpPr>
            <a:xfrm>
              <a:off x="4559580" y="1976160"/>
              <a:ext cx="1693084" cy="1693084"/>
              <a:chOff x="4424306" y="1976160"/>
              <a:chExt cx="1693084" cy="1693084"/>
            </a:xfrm>
          </p:grpSpPr>
          <p:pic>
            <p:nvPicPr>
              <p:cNvPr id="10" name="图片 9"/>
              <p:cNvPicPr>
                <a:picLocks noChangeAspect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793848" y="2345702"/>
                <a:ext cx="954000" cy="954000"/>
              </a:xfrm>
              <a:prstGeom prst="rect">
                <a:avLst/>
              </a:prstGeom>
            </p:spPr>
          </p:pic>
          <p:sp>
            <p:nvSpPr>
              <p:cNvPr id="103" name="椭圆 102"/>
              <p:cNvSpPr/>
              <p:nvPr/>
            </p:nvSpPr>
            <p:spPr>
              <a:xfrm>
                <a:off x="4424306" y="1976160"/>
                <a:ext cx="1693084" cy="1693084"/>
              </a:xfrm>
              <a:prstGeom prst="ellipse">
                <a:avLst/>
              </a:prstGeom>
              <a:noFill/>
              <a:ln w="9525">
                <a:solidFill>
                  <a:srgbClr val="F784A5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13" name="圆角矩形 112"/>
            <p:cNvSpPr/>
            <p:nvPr/>
          </p:nvSpPr>
          <p:spPr>
            <a:xfrm>
              <a:off x="4157044" y="3888905"/>
              <a:ext cx="2498156" cy="932467"/>
            </a:xfrm>
            <a:prstGeom prst="roundRect">
              <a:avLst/>
            </a:prstGeom>
            <a:solidFill>
              <a:srgbClr val="F78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4" name="TextBox 7179"/>
            <p:cNvSpPr txBox="1"/>
            <p:nvPr/>
          </p:nvSpPr>
          <p:spPr>
            <a:xfrm>
              <a:off x="4157044" y="3888904"/>
              <a:ext cx="2498156" cy="3139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调查数据</a:t>
              </a:r>
            </a:p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政府部门、科研机构、公司组织等专业调查数据</a:t>
              </a:r>
            </a:p>
            <a:p>
              <a:pPr algn="ctr"/>
              <a:endPara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数据实例</a:t>
              </a:r>
            </a:p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国家统计数据、财政赋税数据、综合社会调查、市场调查数据等</a:t>
              </a: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6339973" y="2135815"/>
            <a:ext cx="2498156" cy="4076374"/>
            <a:chOff x="6627843" y="1997788"/>
            <a:chExt cx="2498156" cy="4076374"/>
          </a:xfrm>
        </p:grpSpPr>
        <p:grpSp>
          <p:nvGrpSpPr>
            <p:cNvPr id="6" name="组合 5"/>
            <p:cNvGrpSpPr/>
            <p:nvPr/>
          </p:nvGrpSpPr>
          <p:grpSpPr>
            <a:xfrm>
              <a:off x="7030379" y="1997788"/>
              <a:ext cx="1693084" cy="1693084"/>
              <a:chOff x="6544075" y="1997788"/>
              <a:chExt cx="1693084" cy="1693084"/>
            </a:xfrm>
          </p:grpSpPr>
          <p:pic>
            <p:nvPicPr>
              <p:cNvPr id="9" name="图片 8"/>
              <p:cNvPicPr>
                <a:picLocks noChangeAspect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6913617" y="2367330"/>
                <a:ext cx="954000" cy="954000"/>
              </a:xfrm>
              <a:prstGeom prst="rect">
                <a:avLst/>
              </a:prstGeom>
            </p:spPr>
          </p:pic>
          <p:sp>
            <p:nvSpPr>
              <p:cNvPr id="107" name="椭圆 106"/>
              <p:cNvSpPr/>
              <p:nvPr/>
            </p:nvSpPr>
            <p:spPr>
              <a:xfrm>
                <a:off x="6544075" y="1997788"/>
                <a:ext cx="1693084" cy="1693084"/>
              </a:xfrm>
              <a:prstGeom prst="ellipse">
                <a:avLst/>
              </a:prstGeom>
              <a:noFill/>
              <a:ln w="9525">
                <a:solidFill>
                  <a:srgbClr val="F784A5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15" name="圆角矩形 114"/>
            <p:cNvSpPr/>
            <p:nvPr/>
          </p:nvSpPr>
          <p:spPr>
            <a:xfrm>
              <a:off x="6627843" y="3888948"/>
              <a:ext cx="2498156" cy="932467"/>
            </a:xfrm>
            <a:prstGeom prst="roundRect">
              <a:avLst/>
            </a:prstGeom>
            <a:solidFill>
              <a:srgbClr val="F78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6" name="TextBox 7179"/>
            <p:cNvSpPr txBox="1"/>
            <p:nvPr/>
          </p:nvSpPr>
          <p:spPr>
            <a:xfrm>
              <a:off x="6627843" y="3888948"/>
              <a:ext cx="2498156" cy="3139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环境数据</a:t>
              </a:r>
            </a:p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来自于公共生活环境的数据，气候生态等数据</a:t>
              </a:r>
            </a:p>
            <a:p>
              <a:pPr algn="ctr"/>
              <a:endPara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数据实例</a:t>
              </a:r>
            </a:p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温度、湿度、露水、光照度、土壤含水量，车流量，海洋潮汐变化等数据</a:t>
              </a: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9037579" y="2135815"/>
            <a:ext cx="2498156" cy="4076331"/>
            <a:chOff x="9266178" y="1997788"/>
            <a:chExt cx="2498156" cy="4076331"/>
          </a:xfrm>
        </p:grpSpPr>
        <p:grpSp>
          <p:nvGrpSpPr>
            <p:cNvPr id="7" name="组合 6"/>
            <p:cNvGrpSpPr/>
            <p:nvPr/>
          </p:nvGrpSpPr>
          <p:grpSpPr>
            <a:xfrm>
              <a:off x="9668714" y="1997788"/>
              <a:ext cx="1693084" cy="1693084"/>
              <a:chOff x="9266178" y="2345702"/>
              <a:chExt cx="1693084" cy="1693084"/>
            </a:xfrm>
          </p:grpSpPr>
          <p:pic>
            <p:nvPicPr>
              <p:cNvPr id="12" name="图片 11"/>
              <p:cNvPicPr>
                <a:picLocks noChangeAspect="1"/>
              </p:cNvPicPr>
              <p:nvPr/>
            </p:nvPicPr>
            <p:blipFill>
              <a:blip r:embed="rId21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9635720" y="2715244"/>
                <a:ext cx="954000" cy="954000"/>
              </a:xfrm>
              <a:prstGeom prst="rect">
                <a:avLst/>
              </a:prstGeom>
            </p:spPr>
          </p:pic>
          <p:sp>
            <p:nvSpPr>
              <p:cNvPr id="108" name="椭圆 107"/>
              <p:cNvSpPr/>
              <p:nvPr/>
            </p:nvSpPr>
            <p:spPr>
              <a:xfrm>
                <a:off x="9266178" y="2345702"/>
                <a:ext cx="1693084" cy="1693084"/>
              </a:xfrm>
              <a:prstGeom prst="ellipse">
                <a:avLst/>
              </a:prstGeom>
              <a:noFill/>
              <a:ln w="9525">
                <a:solidFill>
                  <a:srgbClr val="F784A5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17" name="圆角矩形 116"/>
            <p:cNvSpPr/>
            <p:nvPr/>
          </p:nvSpPr>
          <p:spPr>
            <a:xfrm>
              <a:off x="9266178" y="3888904"/>
              <a:ext cx="2498156" cy="932467"/>
            </a:xfrm>
            <a:prstGeom prst="roundRect">
              <a:avLst/>
            </a:prstGeom>
            <a:solidFill>
              <a:srgbClr val="F78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8" name="TextBox 7179"/>
            <p:cNvSpPr txBox="1"/>
            <p:nvPr/>
          </p:nvSpPr>
          <p:spPr>
            <a:xfrm>
              <a:off x="9266178" y="3888905"/>
              <a:ext cx="2498156" cy="28346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用户生产数据</a:t>
              </a:r>
            </a:p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个人用户产出的信息群组</a:t>
              </a:r>
            </a:p>
            <a:p>
              <a:pPr algn="ctr"/>
              <a:endPara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  <a:p>
              <a:pPr algn="ctr"/>
              <a:endPara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数据实例</a:t>
              </a:r>
            </a:p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上网数据、使用手机、软件下载、观看电视、人际网络等数据</a:t>
              </a:r>
            </a:p>
          </p:txBody>
        </p:sp>
      </p:grpSp>
      <p:sp>
        <p:nvSpPr>
          <p:cNvPr id="97" name="椭圆 96"/>
          <p:cNvSpPr/>
          <p:nvPr/>
        </p:nvSpPr>
        <p:spPr>
          <a:xfrm>
            <a:off x="679632" y="1316645"/>
            <a:ext cx="446012" cy="446400"/>
          </a:xfrm>
          <a:prstGeom prst="ellipse">
            <a:avLst/>
          </a:prstGeom>
          <a:noFill/>
          <a:ln w="28575">
            <a:solidFill>
              <a:srgbClr val="F784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3200">
                <a:solidFill>
                  <a:srgbClr val="F784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</p:spTree>
    <p:extLst>
      <p:ext uri="{BB962C8B-B14F-4D97-AF65-F5344CB8AC3E}">
        <p14:creationId val="2084909361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66" name="组合 265"/>
          <p:cNvGrpSpPr/>
          <p:nvPr/>
        </p:nvGrpSpPr>
        <p:grpSpPr>
          <a:xfrm>
            <a:off x="609116" y="261257"/>
            <a:ext cx="1214822" cy="760080"/>
            <a:chOff x="1922078" y="0"/>
            <a:chExt cx="8347844" cy="3447438"/>
          </a:xfrm>
        </p:grpSpPr>
        <p:grpSp>
          <p:nvGrpSpPr>
            <p:cNvPr id="275" name="组合 274"/>
            <p:cNvGrpSpPr/>
            <p:nvPr/>
          </p:nvGrpSpPr>
          <p:grpSpPr>
            <a:xfrm rot="20997100">
              <a:off x="5080902" y="0"/>
              <a:ext cx="659781" cy="793569"/>
              <a:chOff x="9397113" y="1572484"/>
              <a:chExt cx="739439" cy="900000"/>
            </a:xfrm>
          </p:grpSpPr>
          <p:pic>
            <p:nvPicPr>
              <p:cNvPr id="333" name="图片 33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16890" l="7621" r="6212" t="-1409"/>
              <a:stretch>
                <a:fillRect/>
              </a:stretch>
            </p:blipFill>
            <p:spPr>
              <a:xfrm>
                <a:off x="9402521" y="1678027"/>
                <a:ext cx="734031" cy="720000"/>
              </a:xfrm>
              <a:prstGeom prst="rect">
                <a:avLst/>
              </a:prstGeom>
            </p:spPr>
          </p:pic>
          <p:sp>
            <p:nvSpPr>
              <p:cNvPr id="334" name="椭圆 333"/>
              <p:cNvSpPr/>
              <p:nvPr/>
            </p:nvSpPr>
            <p:spPr>
              <a:xfrm>
                <a:off x="9397113" y="157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6" name="组合 275"/>
            <p:cNvGrpSpPr/>
            <p:nvPr/>
          </p:nvGrpSpPr>
          <p:grpSpPr>
            <a:xfrm rot="2455872">
              <a:off x="9009447" y="1071465"/>
              <a:ext cx="659781" cy="793569"/>
              <a:chOff x="8752405" y="680495"/>
              <a:chExt cx="739439" cy="900000"/>
            </a:xfrm>
          </p:grpSpPr>
          <p:pic>
            <p:nvPicPr>
              <p:cNvPr id="331" name="图片 330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val="0"/>
                  </a:ext>
                </a:extLst>
              </a:blip>
              <a:srcRect b="27651" l="16849" r="13873"/>
              <a:stretch>
                <a:fillRect/>
              </a:stretch>
            </p:blipFill>
            <p:spPr>
              <a:xfrm>
                <a:off x="8771844" y="740799"/>
                <a:ext cx="720000" cy="751928"/>
              </a:xfrm>
              <a:prstGeom prst="rect">
                <a:avLst/>
              </a:prstGeom>
            </p:spPr>
          </p:pic>
          <p:sp>
            <p:nvSpPr>
              <p:cNvPr id="332" name="椭圆 331"/>
              <p:cNvSpPr/>
              <p:nvPr/>
            </p:nvSpPr>
            <p:spPr>
              <a:xfrm>
                <a:off x="8752405" y="680495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7" name="组合 276"/>
            <p:cNvGrpSpPr/>
            <p:nvPr/>
          </p:nvGrpSpPr>
          <p:grpSpPr>
            <a:xfrm rot="20539372">
              <a:off x="4239050" y="1051458"/>
              <a:ext cx="642436" cy="793569"/>
              <a:chOff x="7798300" y="2128176"/>
              <a:chExt cx="720000" cy="900000"/>
            </a:xfrm>
          </p:grpSpPr>
          <p:pic>
            <p:nvPicPr>
              <p:cNvPr id="329" name="图片 32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rcRect b="18535" l="17059" r="20535" t="11812"/>
              <a:stretch>
                <a:fillRect/>
              </a:stretch>
            </p:blipFill>
            <p:spPr>
              <a:xfrm>
                <a:off x="7835765" y="2190111"/>
                <a:ext cx="645071" cy="720000"/>
              </a:xfrm>
              <a:prstGeom prst="rect">
                <a:avLst/>
              </a:prstGeom>
            </p:spPr>
          </p:pic>
          <p:sp>
            <p:nvSpPr>
              <p:cNvPr id="330" name="椭圆 329"/>
              <p:cNvSpPr/>
              <p:nvPr/>
            </p:nvSpPr>
            <p:spPr>
              <a:xfrm>
                <a:off x="7798300" y="212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8" name="组合 277"/>
            <p:cNvGrpSpPr/>
            <p:nvPr/>
          </p:nvGrpSpPr>
          <p:grpSpPr>
            <a:xfrm rot="622440">
              <a:off x="6257266" y="1278812"/>
              <a:ext cx="643355" cy="793569"/>
              <a:chOff x="5457544" y="2382484"/>
              <a:chExt cx="721030" cy="900000"/>
            </a:xfrm>
          </p:grpSpPr>
          <p:pic>
            <p:nvPicPr>
              <p:cNvPr id="327" name="图片 32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458574" y="2472484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28" name="椭圆 327"/>
              <p:cNvSpPr/>
              <p:nvPr/>
            </p:nvSpPr>
            <p:spPr>
              <a:xfrm>
                <a:off x="5457544" y="238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9" name="组合 278"/>
            <p:cNvGrpSpPr/>
            <p:nvPr/>
          </p:nvGrpSpPr>
          <p:grpSpPr>
            <a:xfrm rot="713899">
              <a:off x="6982111" y="246490"/>
              <a:ext cx="642436" cy="811512"/>
              <a:chOff x="2594245" y="3143107"/>
              <a:chExt cx="720000" cy="920349"/>
            </a:xfrm>
          </p:grpSpPr>
          <p:pic>
            <p:nvPicPr>
              <p:cNvPr id="325" name="图片 324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rcRect b="27941" l="17103" r="18740"/>
              <a:stretch>
                <a:fillRect/>
              </a:stretch>
            </p:blipFill>
            <p:spPr>
              <a:xfrm>
                <a:off x="2624542" y="3143107"/>
                <a:ext cx="641048" cy="720000"/>
              </a:xfrm>
              <a:prstGeom prst="rect">
                <a:avLst/>
              </a:prstGeom>
            </p:spPr>
          </p:pic>
          <p:sp>
            <p:nvSpPr>
              <p:cNvPr id="326" name="椭圆 325"/>
              <p:cNvSpPr/>
              <p:nvPr/>
            </p:nvSpPr>
            <p:spPr>
              <a:xfrm>
                <a:off x="2594245" y="316345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80" name="组合 279"/>
            <p:cNvGrpSpPr/>
            <p:nvPr/>
          </p:nvGrpSpPr>
          <p:grpSpPr>
            <a:xfrm rot="20351332">
              <a:off x="2986611" y="357756"/>
              <a:ext cx="642436" cy="793569"/>
              <a:chOff x="3277182" y="773323"/>
              <a:chExt cx="720000" cy="900000"/>
            </a:xfrm>
          </p:grpSpPr>
          <p:sp>
            <p:nvSpPr>
              <p:cNvPr id="323" name="椭圆 322"/>
              <p:cNvSpPr/>
              <p:nvPr/>
            </p:nvSpPr>
            <p:spPr>
              <a:xfrm>
                <a:off x="3277182" y="773323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4" name="图片 323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277182" y="88386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1" name="组合 280"/>
            <p:cNvGrpSpPr/>
            <p:nvPr/>
          </p:nvGrpSpPr>
          <p:grpSpPr>
            <a:xfrm rot="1912890">
              <a:off x="7930945" y="1382649"/>
              <a:ext cx="648427" cy="793569"/>
              <a:chOff x="5384758" y="1250900"/>
              <a:chExt cx="726714" cy="900000"/>
            </a:xfrm>
          </p:grpSpPr>
          <p:sp>
            <p:nvSpPr>
              <p:cNvPr id="321" name="椭圆 320"/>
              <p:cNvSpPr/>
              <p:nvPr/>
            </p:nvSpPr>
            <p:spPr>
              <a:xfrm>
                <a:off x="5384758" y="1250900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2" name="图片 321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391472" y="1268881"/>
                <a:ext cx="720000" cy="7200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282" name="组合 281"/>
            <p:cNvGrpSpPr/>
            <p:nvPr/>
          </p:nvGrpSpPr>
          <p:grpSpPr>
            <a:xfrm rot="1354213">
              <a:off x="7092076" y="1228721"/>
              <a:ext cx="642436" cy="793569"/>
              <a:chOff x="3639753" y="2488176"/>
              <a:chExt cx="720000" cy="900000"/>
            </a:xfrm>
          </p:grpSpPr>
          <p:sp>
            <p:nvSpPr>
              <p:cNvPr id="319" name="椭圆 318"/>
              <p:cNvSpPr/>
              <p:nvPr/>
            </p:nvSpPr>
            <p:spPr>
              <a:xfrm>
                <a:off x="3639753" y="248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0" name="图片 319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705576" y="2565261"/>
                <a:ext cx="547109" cy="720000"/>
              </a:xfrm>
              <a:prstGeom prst="rect">
                <a:avLst/>
              </a:prstGeom>
            </p:spPr>
          </p:pic>
        </p:grpSp>
        <p:grpSp>
          <p:nvGrpSpPr>
            <p:cNvPr id="283" name="组合 282"/>
            <p:cNvGrpSpPr/>
            <p:nvPr/>
          </p:nvGrpSpPr>
          <p:grpSpPr>
            <a:xfrm rot="19874646">
              <a:off x="3552291" y="1752953"/>
              <a:ext cx="647730" cy="793569"/>
              <a:chOff x="4707387" y="271511"/>
              <a:chExt cx="725933" cy="900000"/>
            </a:xfrm>
          </p:grpSpPr>
          <p:sp>
            <p:nvSpPr>
              <p:cNvPr id="317" name="椭圆 316"/>
              <p:cNvSpPr/>
              <p:nvPr/>
            </p:nvSpPr>
            <p:spPr>
              <a:xfrm>
                <a:off x="4713320" y="2715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8" name="图片 317"/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707387" y="34789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4" name="组合 283"/>
            <p:cNvGrpSpPr/>
            <p:nvPr/>
          </p:nvGrpSpPr>
          <p:grpSpPr>
            <a:xfrm>
              <a:off x="5902457" y="519563"/>
              <a:ext cx="647456" cy="793569"/>
              <a:chOff x="4355614" y="1671769"/>
              <a:chExt cx="725626" cy="900000"/>
            </a:xfrm>
          </p:grpSpPr>
          <p:sp>
            <p:nvSpPr>
              <p:cNvPr id="315" name="椭圆 314"/>
              <p:cNvSpPr/>
              <p:nvPr/>
            </p:nvSpPr>
            <p:spPr>
              <a:xfrm>
                <a:off x="4355614" y="167176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6" name="图片 315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361240" y="173237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5" name="组合 284"/>
            <p:cNvGrpSpPr/>
            <p:nvPr/>
          </p:nvGrpSpPr>
          <p:grpSpPr>
            <a:xfrm rot="3261331">
              <a:off x="8178834" y="2216888"/>
              <a:ext cx="645495" cy="803045"/>
              <a:chOff x="6534782" y="2204846"/>
              <a:chExt cx="732066" cy="900000"/>
            </a:xfrm>
          </p:grpSpPr>
          <p:sp>
            <p:nvSpPr>
              <p:cNvPr id="313" name="椭圆 312"/>
              <p:cNvSpPr/>
              <p:nvPr/>
            </p:nvSpPr>
            <p:spPr>
              <a:xfrm>
                <a:off x="6534782" y="220484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4" name="图片 313"/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6546848" y="2294846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6" name="组合 285"/>
            <p:cNvGrpSpPr/>
            <p:nvPr/>
          </p:nvGrpSpPr>
          <p:grpSpPr>
            <a:xfrm rot="1881527">
              <a:off x="8180043" y="493339"/>
              <a:ext cx="646830" cy="793569"/>
              <a:chOff x="5993772" y="258109"/>
              <a:chExt cx="724925" cy="900000"/>
            </a:xfrm>
          </p:grpSpPr>
          <p:sp>
            <p:nvSpPr>
              <p:cNvPr id="311" name="椭圆 310"/>
              <p:cNvSpPr/>
              <p:nvPr/>
            </p:nvSpPr>
            <p:spPr>
              <a:xfrm>
                <a:off x="5993772" y="25810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2" name="图片 311"/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998697" y="33409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7" name="组合 286"/>
            <p:cNvGrpSpPr/>
            <p:nvPr/>
          </p:nvGrpSpPr>
          <p:grpSpPr>
            <a:xfrm rot="3066563">
              <a:off x="9550518" y="2274810"/>
              <a:ext cx="635764" cy="803045"/>
              <a:chOff x="8806213" y="2910111"/>
              <a:chExt cx="721030" cy="900000"/>
            </a:xfrm>
          </p:grpSpPr>
          <p:sp>
            <p:nvSpPr>
              <p:cNvPr id="309" name="椭圆 308"/>
              <p:cNvSpPr/>
              <p:nvPr/>
            </p:nvSpPr>
            <p:spPr>
              <a:xfrm>
                <a:off x="8807243" y="29101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0" name="图片 309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8806213" y="300011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8" name="组合 287"/>
            <p:cNvGrpSpPr/>
            <p:nvPr/>
          </p:nvGrpSpPr>
          <p:grpSpPr>
            <a:xfrm rot="20849518">
              <a:off x="5023848" y="1251597"/>
              <a:ext cx="644890" cy="793569"/>
              <a:chOff x="7330781" y="818297"/>
              <a:chExt cx="722751" cy="900000"/>
            </a:xfrm>
          </p:grpSpPr>
          <p:sp>
            <p:nvSpPr>
              <p:cNvPr id="307" name="椭圆 306"/>
              <p:cNvSpPr/>
              <p:nvPr/>
            </p:nvSpPr>
            <p:spPr>
              <a:xfrm>
                <a:off x="7330781" y="818297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08" name="图片 307"/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7333532" y="90888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9" name="组合 288"/>
            <p:cNvGrpSpPr/>
            <p:nvPr/>
          </p:nvGrpSpPr>
          <p:grpSpPr>
            <a:xfrm rot="19756194">
              <a:off x="1922078" y="1474933"/>
              <a:ext cx="653202" cy="793569"/>
              <a:chOff x="2213446" y="1768419"/>
              <a:chExt cx="732066" cy="900000"/>
            </a:xfrm>
          </p:grpSpPr>
          <p:pic>
            <p:nvPicPr>
              <p:cNvPr id="305" name="图片 304"/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13446" y="1851769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06" name="椭圆 305"/>
              <p:cNvSpPr/>
              <p:nvPr/>
            </p:nvSpPr>
            <p:spPr>
              <a:xfrm>
                <a:off x="2225512" y="176841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cxnSp>
          <p:nvCxnSpPr>
            <p:cNvPr id="290" name="直接连接符 289"/>
            <p:cNvCxnSpPr>
              <a:stCxn id="317" idx="4"/>
            </p:cNvCxnSpPr>
            <p:nvPr/>
          </p:nvCxnSpPr>
          <p:spPr>
            <a:xfrm>
              <a:off x="4069361" y="2496316"/>
              <a:ext cx="2026640" cy="9511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直接连接符 290"/>
            <p:cNvCxnSpPr>
              <a:stCxn id="306" idx="4"/>
            </p:cNvCxnSpPr>
            <p:nvPr/>
          </p:nvCxnSpPr>
          <p:spPr>
            <a:xfrm>
              <a:off x="2456061" y="2210036"/>
              <a:ext cx="3639940" cy="12374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接连接符 291"/>
            <p:cNvCxnSpPr>
              <a:stCxn id="323" idx="4"/>
            </p:cNvCxnSpPr>
            <p:nvPr/>
          </p:nvCxnSpPr>
          <p:spPr>
            <a:xfrm>
              <a:off x="3448802" y="1125437"/>
              <a:ext cx="2647199" cy="2322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直接连接符 292"/>
            <p:cNvCxnSpPr>
              <a:stCxn id="330" idx="4"/>
            </p:cNvCxnSpPr>
            <p:nvPr/>
          </p:nvCxnSpPr>
          <p:spPr>
            <a:xfrm>
              <a:off x="4680753" y="1826292"/>
              <a:ext cx="1415248" cy="16211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接连接符 293"/>
            <p:cNvCxnSpPr>
              <a:stCxn id="334" idx="4"/>
            </p:cNvCxnSpPr>
            <p:nvPr/>
          </p:nvCxnSpPr>
          <p:spPr>
            <a:xfrm>
              <a:off x="5471483" y="788996"/>
              <a:ext cx="624518" cy="26584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直接连接符 294"/>
            <p:cNvCxnSpPr>
              <a:stCxn id="315" idx="4"/>
            </p:cNvCxnSpPr>
            <p:nvPr/>
          </p:nvCxnSpPr>
          <p:spPr>
            <a:xfrm flipH="1">
              <a:off x="6096001" y="1313132"/>
              <a:ext cx="127674" cy="21343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直接连接符 295"/>
            <p:cNvCxnSpPr>
              <a:stCxn id="307" idx="4"/>
            </p:cNvCxnSpPr>
            <p:nvPr/>
          </p:nvCxnSpPr>
          <p:spPr>
            <a:xfrm>
              <a:off x="5431029" y="2036014"/>
              <a:ext cx="664972" cy="14114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直接连接符 296"/>
            <p:cNvCxnSpPr>
              <a:stCxn id="328" idx="4"/>
            </p:cNvCxnSpPr>
            <p:nvPr/>
          </p:nvCxnSpPr>
          <p:spPr>
            <a:xfrm flipH="1">
              <a:off x="6096001" y="2065812"/>
              <a:ext cx="411041" cy="13816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接连接符 297"/>
            <p:cNvCxnSpPr>
              <a:stCxn id="326" idx="4"/>
            </p:cNvCxnSpPr>
            <p:nvPr/>
          </p:nvCxnSpPr>
          <p:spPr>
            <a:xfrm flipH="1">
              <a:off x="6096001" y="1049284"/>
              <a:ext cx="1123671" cy="23981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直接连接符 298"/>
            <p:cNvCxnSpPr>
              <a:stCxn id="319" idx="4"/>
            </p:cNvCxnSpPr>
            <p:nvPr/>
          </p:nvCxnSpPr>
          <p:spPr>
            <a:xfrm flipH="1">
              <a:off x="6096001" y="1991900"/>
              <a:ext cx="1165001" cy="14555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接连接符 299"/>
            <p:cNvCxnSpPr>
              <a:stCxn id="311" idx="4"/>
            </p:cNvCxnSpPr>
            <p:nvPr/>
          </p:nvCxnSpPr>
          <p:spPr>
            <a:xfrm flipH="1">
              <a:off x="6096001" y="1227805"/>
              <a:ext cx="2199096" cy="22196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直接连接符 300"/>
            <p:cNvCxnSpPr>
              <a:stCxn id="321" idx="4"/>
            </p:cNvCxnSpPr>
            <p:nvPr/>
          </p:nvCxnSpPr>
          <p:spPr>
            <a:xfrm flipH="1">
              <a:off x="6096001" y="2114778"/>
              <a:ext cx="1947047" cy="13326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接连接符 301"/>
            <p:cNvCxnSpPr>
              <a:stCxn id="332" idx="4"/>
            </p:cNvCxnSpPr>
            <p:nvPr/>
          </p:nvCxnSpPr>
          <p:spPr>
            <a:xfrm flipH="1">
              <a:off x="6096001" y="1762337"/>
              <a:ext cx="2976830" cy="16851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接连接符 302"/>
            <p:cNvCxnSpPr>
              <a:stCxn id="309" idx="4"/>
            </p:cNvCxnSpPr>
            <p:nvPr/>
          </p:nvCxnSpPr>
          <p:spPr>
            <a:xfrm flipH="1">
              <a:off x="6096001" y="2928776"/>
              <a:ext cx="3460161" cy="5186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接连接符 303"/>
            <p:cNvCxnSpPr>
              <a:stCxn id="313" idx="4"/>
            </p:cNvCxnSpPr>
            <p:nvPr/>
          </p:nvCxnSpPr>
          <p:spPr>
            <a:xfrm flipH="1">
              <a:off x="6096001" y="2848076"/>
              <a:ext cx="2076184" cy="5993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8" name="矩形 267"/>
          <p:cNvSpPr/>
          <p:nvPr/>
        </p:nvSpPr>
        <p:spPr>
          <a:xfrm flipV="1">
            <a:off x="655309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9" name="矩形 268"/>
          <p:cNvSpPr/>
          <p:nvPr/>
        </p:nvSpPr>
        <p:spPr>
          <a:xfrm flipV="1">
            <a:off x="2152044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0" name="矩形 269"/>
          <p:cNvSpPr/>
          <p:nvPr/>
        </p:nvSpPr>
        <p:spPr>
          <a:xfrm flipV="1">
            <a:off x="3648780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1" name="矩形 270"/>
          <p:cNvSpPr/>
          <p:nvPr/>
        </p:nvSpPr>
        <p:spPr>
          <a:xfrm flipV="1">
            <a:off x="5145515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2" name="矩形 271"/>
          <p:cNvSpPr/>
          <p:nvPr/>
        </p:nvSpPr>
        <p:spPr>
          <a:xfrm flipV="1">
            <a:off x="6642250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3" name="矩形 272"/>
          <p:cNvSpPr/>
          <p:nvPr/>
        </p:nvSpPr>
        <p:spPr>
          <a:xfrm flipV="1">
            <a:off x="8138985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4" name="矩形 273"/>
          <p:cNvSpPr/>
          <p:nvPr/>
        </p:nvSpPr>
        <p:spPr>
          <a:xfrm flipV="1">
            <a:off x="9635721" y="1032131"/>
            <a:ext cx="1496735" cy="66943"/>
          </a:xfrm>
          <a:prstGeom prst="rect">
            <a:avLst/>
          </a:prstGeom>
          <a:solidFill>
            <a:srgbClr val="31B5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6" name="文本框 335"/>
          <p:cNvSpPr txBox="1"/>
          <p:nvPr/>
        </p:nvSpPr>
        <p:spPr>
          <a:xfrm>
            <a:off x="3519527" y="331131"/>
            <a:ext cx="4754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solidFill>
                  <a:srgbClr val="F784A5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多胜算：驾驭大数据</a:t>
            </a:r>
          </a:p>
        </p:txBody>
      </p:sp>
      <p:sp>
        <p:nvSpPr>
          <p:cNvPr id="71" name="文本框 70"/>
          <p:cNvSpPr txBox="1"/>
          <p:nvPr/>
        </p:nvSpPr>
        <p:spPr>
          <a:xfrm>
            <a:off x="1125644" y="1247458"/>
            <a:ext cx="5059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sz="3200">
                <a:solidFill>
                  <a:srgbClr val="F784A5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defRPr>
            </a:lvl1pPr>
          </a:lstStyle>
          <a:p>
            <a:r>
              <a:rPr altLang="en-US" lang="zh-CN"/>
              <a:t>数据存储：海量吞吐的威力</a:t>
            </a:r>
          </a:p>
        </p:txBody>
      </p:sp>
      <p:graphicFrame>
        <p:nvGraphicFramePr>
          <p:cNvPr id="2" name="图示 1"/>
          <p:cNvGraphicFramePr/>
          <p:nvPr>
            <p:extLst>
              <p:ext uri="{D42A27DB-BD31-4B8C-83A1-F6EECF244321}">
                <p14:modId val="1476921710"/>
              </p:ext>
            </p:extLst>
          </p:nvPr>
        </p:nvGraphicFramePr>
        <p:xfrm>
          <a:off x="145144" y="2120899"/>
          <a:ext cx="5602514" cy="3946072"/>
        </p:xfrm>
        <a:graphic>
          <a:graphicData uri="http://schemas.openxmlformats.org/drawingml/2006/diagram">
            <dgm:relIds xmlns:dgm="http://schemas.openxmlformats.org/drawingml/2006/diagram" r:cs="rId21" r:dm="rId18" r:lo="rId19" r:qs="rId20"/>
          </a:graphicData>
        </a:graphic>
      </p:graphicFrame>
      <p:cxnSp>
        <p:nvCxnSpPr>
          <p:cNvPr id="75" name="直接连接符 74"/>
          <p:cNvCxnSpPr/>
          <p:nvPr/>
        </p:nvCxnSpPr>
        <p:spPr>
          <a:xfrm>
            <a:off x="6942633" y="4368380"/>
            <a:ext cx="40985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连接符 75"/>
          <p:cNvCxnSpPr/>
          <p:nvPr/>
        </p:nvCxnSpPr>
        <p:spPr>
          <a:xfrm>
            <a:off x="6942633" y="4908440"/>
            <a:ext cx="40985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接连接符 76"/>
          <p:cNvCxnSpPr/>
          <p:nvPr/>
        </p:nvCxnSpPr>
        <p:spPr>
          <a:xfrm>
            <a:off x="6942633" y="5448500"/>
            <a:ext cx="40985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接连接符 77"/>
          <p:cNvCxnSpPr/>
          <p:nvPr/>
        </p:nvCxnSpPr>
        <p:spPr>
          <a:xfrm>
            <a:off x="6942633" y="5988560"/>
            <a:ext cx="40985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矩形 78"/>
          <p:cNvSpPr/>
          <p:nvPr/>
        </p:nvSpPr>
        <p:spPr bwMode="auto">
          <a:xfrm>
            <a:off x="7403708" y="4555798"/>
            <a:ext cx="216000" cy="216024"/>
          </a:xfrm>
          <a:prstGeom prst="rect">
            <a:avLst/>
          </a:prstGeom>
          <a:solidFill>
            <a:srgbClr val="323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endParaRPr altLang="en-US" lang="zh-CN" sz="22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7403708" y="5095858"/>
            <a:ext cx="216000" cy="216024"/>
          </a:xfrm>
          <a:prstGeom prst="rect">
            <a:avLst/>
          </a:prstGeom>
          <a:solidFill>
            <a:srgbClr val="323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endParaRPr altLang="en-US" lang="zh-CN" sz="22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7403708" y="5635918"/>
            <a:ext cx="216000" cy="216024"/>
          </a:xfrm>
          <a:prstGeom prst="rect">
            <a:avLst/>
          </a:prstGeom>
          <a:solidFill>
            <a:srgbClr val="323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endParaRPr altLang="en-US" lang="zh-CN" sz="22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2" name="文本框 12"/>
          <p:cNvSpPr txBox="1"/>
          <p:nvPr/>
        </p:nvSpPr>
        <p:spPr>
          <a:xfrm>
            <a:off x="7763749" y="4377544"/>
            <a:ext cx="3277397" cy="5486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2400"/>
              <a:t>处理速度快</a:t>
            </a:r>
          </a:p>
        </p:txBody>
      </p:sp>
      <p:sp>
        <p:nvSpPr>
          <p:cNvPr id="83" name="文本框 13"/>
          <p:cNvSpPr txBox="1"/>
          <p:nvPr/>
        </p:nvSpPr>
        <p:spPr>
          <a:xfrm>
            <a:off x="7763749" y="4917604"/>
            <a:ext cx="3277397" cy="5486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2400"/>
              <a:t>数据类型繁多</a:t>
            </a:r>
          </a:p>
        </p:txBody>
      </p:sp>
      <p:sp>
        <p:nvSpPr>
          <p:cNvPr id="84" name="文本框 14"/>
          <p:cNvSpPr txBox="1"/>
          <p:nvPr/>
        </p:nvSpPr>
        <p:spPr>
          <a:xfrm>
            <a:off x="7760623" y="5457665"/>
            <a:ext cx="3277397" cy="5486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2400"/>
              <a:t>追求高质量的数据</a:t>
            </a:r>
          </a:p>
        </p:txBody>
      </p:sp>
      <p:sp>
        <p:nvSpPr>
          <p:cNvPr id="85" name="矩形 84"/>
          <p:cNvSpPr/>
          <p:nvPr/>
        </p:nvSpPr>
        <p:spPr bwMode="auto">
          <a:xfrm>
            <a:off x="7396453" y="4026026"/>
            <a:ext cx="216000" cy="216024"/>
          </a:xfrm>
          <a:prstGeom prst="rect">
            <a:avLst/>
          </a:prstGeom>
          <a:solidFill>
            <a:srgbClr val="323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endParaRPr altLang="en-US" lang="zh-CN" sz="22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6" name="文本框 12"/>
          <p:cNvSpPr txBox="1"/>
          <p:nvPr/>
        </p:nvSpPr>
        <p:spPr>
          <a:xfrm>
            <a:off x="7760623" y="3856573"/>
            <a:ext cx="3277397" cy="5486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2400"/>
              <a:t>数据巨大</a:t>
            </a:r>
          </a:p>
        </p:txBody>
      </p:sp>
      <p:sp>
        <p:nvSpPr>
          <p:cNvPr id="87" name="椭圆 86"/>
          <p:cNvSpPr/>
          <p:nvPr/>
        </p:nvSpPr>
        <p:spPr>
          <a:xfrm>
            <a:off x="679632" y="1316645"/>
            <a:ext cx="446012" cy="446400"/>
          </a:xfrm>
          <a:prstGeom prst="ellipse">
            <a:avLst/>
          </a:prstGeom>
          <a:noFill/>
          <a:ln w="28575">
            <a:solidFill>
              <a:srgbClr val="F784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3200">
                <a:solidFill>
                  <a:srgbClr val="F784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</a:t>
            </a:r>
          </a:p>
        </p:txBody>
      </p:sp>
    </p:spTree>
    <p:extLst>
      <p:ext uri="{BB962C8B-B14F-4D97-AF65-F5344CB8AC3E}">
        <p14:creationId val="4191894231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66" name="组合 265"/>
          <p:cNvGrpSpPr/>
          <p:nvPr/>
        </p:nvGrpSpPr>
        <p:grpSpPr>
          <a:xfrm>
            <a:off x="609116" y="261257"/>
            <a:ext cx="1214822" cy="760080"/>
            <a:chOff x="1922078" y="0"/>
            <a:chExt cx="8347844" cy="3447438"/>
          </a:xfrm>
        </p:grpSpPr>
        <p:grpSp>
          <p:nvGrpSpPr>
            <p:cNvPr id="275" name="组合 274"/>
            <p:cNvGrpSpPr/>
            <p:nvPr/>
          </p:nvGrpSpPr>
          <p:grpSpPr>
            <a:xfrm rot="20997100">
              <a:off x="5080902" y="0"/>
              <a:ext cx="659781" cy="793569"/>
              <a:chOff x="9397113" y="1572484"/>
              <a:chExt cx="739439" cy="900000"/>
            </a:xfrm>
          </p:grpSpPr>
          <p:pic>
            <p:nvPicPr>
              <p:cNvPr id="333" name="图片 33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16890" l="7621" r="6212" t="-1409"/>
              <a:stretch>
                <a:fillRect/>
              </a:stretch>
            </p:blipFill>
            <p:spPr>
              <a:xfrm>
                <a:off x="9402521" y="1678027"/>
                <a:ext cx="734031" cy="720000"/>
              </a:xfrm>
              <a:prstGeom prst="rect">
                <a:avLst/>
              </a:prstGeom>
            </p:spPr>
          </p:pic>
          <p:sp>
            <p:nvSpPr>
              <p:cNvPr id="334" name="椭圆 333"/>
              <p:cNvSpPr/>
              <p:nvPr/>
            </p:nvSpPr>
            <p:spPr>
              <a:xfrm>
                <a:off x="9397113" y="157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6" name="组合 275"/>
            <p:cNvGrpSpPr/>
            <p:nvPr/>
          </p:nvGrpSpPr>
          <p:grpSpPr>
            <a:xfrm rot="2455872">
              <a:off x="9009447" y="1071465"/>
              <a:ext cx="659781" cy="793569"/>
              <a:chOff x="8752405" y="680495"/>
              <a:chExt cx="739439" cy="900000"/>
            </a:xfrm>
          </p:grpSpPr>
          <p:pic>
            <p:nvPicPr>
              <p:cNvPr id="331" name="图片 330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val="0"/>
                  </a:ext>
                </a:extLst>
              </a:blip>
              <a:srcRect b="27651" l="16849" r="13873"/>
              <a:stretch>
                <a:fillRect/>
              </a:stretch>
            </p:blipFill>
            <p:spPr>
              <a:xfrm>
                <a:off x="8771844" y="740799"/>
                <a:ext cx="720000" cy="751928"/>
              </a:xfrm>
              <a:prstGeom prst="rect">
                <a:avLst/>
              </a:prstGeom>
            </p:spPr>
          </p:pic>
          <p:sp>
            <p:nvSpPr>
              <p:cNvPr id="332" name="椭圆 331"/>
              <p:cNvSpPr/>
              <p:nvPr/>
            </p:nvSpPr>
            <p:spPr>
              <a:xfrm>
                <a:off x="8752405" y="680495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7" name="组合 276"/>
            <p:cNvGrpSpPr/>
            <p:nvPr/>
          </p:nvGrpSpPr>
          <p:grpSpPr>
            <a:xfrm rot="20539372">
              <a:off x="4239050" y="1051458"/>
              <a:ext cx="642436" cy="793569"/>
              <a:chOff x="7798300" y="2128176"/>
              <a:chExt cx="720000" cy="900000"/>
            </a:xfrm>
          </p:grpSpPr>
          <p:pic>
            <p:nvPicPr>
              <p:cNvPr id="329" name="图片 32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rcRect b="18535" l="17059" r="20535" t="11812"/>
              <a:stretch>
                <a:fillRect/>
              </a:stretch>
            </p:blipFill>
            <p:spPr>
              <a:xfrm>
                <a:off x="7835765" y="2190111"/>
                <a:ext cx="645071" cy="720000"/>
              </a:xfrm>
              <a:prstGeom prst="rect">
                <a:avLst/>
              </a:prstGeom>
            </p:spPr>
          </p:pic>
          <p:sp>
            <p:nvSpPr>
              <p:cNvPr id="330" name="椭圆 329"/>
              <p:cNvSpPr/>
              <p:nvPr/>
            </p:nvSpPr>
            <p:spPr>
              <a:xfrm>
                <a:off x="7798300" y="212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8" name="组合 277"/>
            <p:cNvGrpSpPr/>
            <p:nvPr/>
          </p:nvGrpSpPr>
          <p:grpSpPr>
            <a:xfrm rot="622440">
              <a:off x="6257266" y="1278812"/>
              <a:ext cx="643355" cy="793569"/>
              <a:chOff x="5457544" y="2382484"/>
              <a:chExt cx="721030" cy="900000"/>
            </a:xfrm>
          </p:grpSpPr>
          <p:pic>
            <p:nvPicPr>
              <p:cNvPr id="327" name="图片 32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458574" y="2472484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28" name="椭圆 327"/>
              <p:cNvSpPr/>
              <p:nvPr/>
            </p:nvSpPr>
            <p:spPr>
              <a:xfrm>
                <a:off x="5457544" y="238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9" name="组合 278"/>
            <p:cNvGrpSpPr/>
            <p:nvPr/>
          </p:nvGrpSpPr>
          <p:grpSpPr>
            <a:xfrm rot="713899">
              <a:off x="6982111" y="246490"/>
              <a:ext cx="642436" cy="811512"/>
              <a:chOff x="2594245" y="3143107"/>
              <a:chExt cx="720000" cy="920349"/>
            </a:xfrm>
          </p:grpSpPr>
          <p:pic>
            <p:nvPicPr>
              <p:cNvPr id="325" name="图片 324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rcRect b="27941" l="17103" r="18740"/>
              <a:stretch>
                <a:fillRect/>
              </a:stretch>
            </p:blipFill>
            <p:spPr>
              <a:xfrm>
                <a:off x="2624542" y="3143107"/>
                <a:ext cx="641048" cy="720000"/>
              </a:xfrm>
              <a:prstGeom prst="rect">
                <a:avLst/>
              </a:prstGeom>
            </p:spPr>
          </p:pic>
          <p:sp>
            <p:nvSpPr>
              <p:cNvPr id="326" name="椭圆 325"/>
              <p:cNvSpPr/>
              <p:nvPr/>
            </p:nvSpPr>
            <p:spPr>
              <a:xfrm>
                <a:off x="2594245" y="316345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80" name="组合 279"/>
            <p:cNvGrpSpPr/>
            <p:nvPr/>
          </p:nvGrpSpPr>
          <p:grpSpPr>
            <a:xfrm rot="20351332">
              <a:off x="2986611" y="357756"/>
              <a:ext cx="642436" cy="793569"/>
              <a:chOff x="3277182" y="773323"/>
              <a:chExt cx="720000" cy="900000"/>
            </a:xfrm>
          </p:grpSpPr>
          <p:sp>
            <p:nvSpPr>
              <p:cNvPr id="323" name="椭圆 322"/>
              <p:cNvSpPr/>
              <p:nvPr/>
            </p:nvSpPr>
            <p:spPr>
              <a:xfrm>
                <a:off x="3277182" y="773323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4" name="图片 323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277182" y="88386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1" name="组合 280"/>
            <p:cNvGrpSpPr/>
            <p:nvPr/>
          </p:nvGrpSpPr>
          <p:grpSpPr>
            <a:xfrm rot="1912890">
              <a:off x="7930945" y="1382649"/>
              <a:ext cx="648427" cy="793569"/>
              <a:chOff x="5384758" y="1250900"/>
              <a:chExt cx="726714" cy="900000"/>
            </a:xfrm>
          </p:grpSpPr>
          <p:sp>
            <p:nvSpPr>
              <p:cNvPr id="321" name="椭圆 320"/>
              <p:cNvSpPr/>
              <p:nvPr/>
            </p:nvSpPr>
            <p:spPr>
              <a:xfrm>
                <a:off x="5384758" y="1250900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2" name="图片 321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391472" y="1268881"/>
                <a:ext cx="720000" cy="7200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282" name="组合 281"/>
            <p:cNvGrpSpPr/>
            <p:nvPr/>
          </p:nvGrpSpPr>
          <p:grpSpPr>
            <a:xfrm rot="1354213">
              <a:off x="7092076" y="1228721"/>
              <a:ext cx="642436" cy="793569"/>
              <a:chOff x="3639753" y="2488176"/>
              <a:chExt cx="720000" cy="900000"/>
            </a:xfrm>
          </p:grpSpPr>
          <p:sp>
            <p:nvSpPr>
              <p:cNvPr id="319" name="椭圆 318"/>
              <p:cNvSpPr/>
              <p:nvPr/>
            </p:nvSpPr>
            <p:spPr>
              <a:xfrm>
                <a:off x="3639753" y="248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0" name="图片 319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705576" y="2565261"/>
                <a:ext cx="547109" cy="720000"/>
              </a:xfrm>
              <a:prstGeom prst="rect">
                <a:avLst/>
              </a:prstGeom>
            </p:spPr>
          </p:pic>
        </p:grpSp>
        <p:grpSp>
          <p:nvGrpSpPr>
            <p:cNvPr id="283" name="组合 282"/>
            <p:cNvGrpSpPr/>
            <p:nvPr/>
          </p:nvGrpSpPr>
          <p:grpSpPr>
            <a:xfrm rot="19874646">
              <a:off x="3552291" y="1752953"/>
              <a:ext cx="647730" cy="793569"/>
              <a:chOff x="4707387" y="271511"/>
              <a:chExt cx="725933" cy="900000"/>
            </a:xfrm>
          </p:grpSpPr>
          <p:sp>
            <p:nvSpPr>
              <p:cNvPr id="317" name="椭圆 316"/>
              <p:cNvSpPr/>
              <p:nvPr/>
            </p:nvSpPr>
            <p:spPr>
              <a:xfrm>
                <a:off x="4713320" y="2715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8" name="图片 317"/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707387" y="34789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4" name="组合 283"/>
            <p:cNvGrpSpPr/>
            <p:nvPr/>
          </p:nvGrpSpPr>
          <p:grpSpPr>
            <a:xfrm>
              <a:off x="5902457" y="519563"/>
              <a:ext cx="647456" cy="793569"/>
              <a:chOff x="4355614" y="1671769"/>
              <a:chExt cx="725626" cy="900000"/>
            </a:xfrm>
          </p:grpSpPr>
          <p:sp>
            <p:nvSpPr>
              <p:cNvPr id="315" name="椭圆 314"/>
              <p:cNvSpPr/>
              <p:nvPr/>
            </p:nvSpPr>
            <p:spPr>
              <a:xfrm>
                <a:off x="4355614" y="167176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6" name="图片 315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361240" y="173237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5" name="组合 284"/>
            <p:cNvGrpSpPr/>
            <p:nvPr/>
          </p:nvGrpSpPr>
          <p:grpSpPr>
            <a:xfrm rot="3261331">
              <a:off x="8178834" y="2216888"/>
              <a:ext cx="645495" cy="803045"/>
              <a:chOff x="6534782" y="2204846"/>
              <a:chExt cx="732066" cy="900000"/>
            </a:xfrm>
          </p:grpSpPr>
          <p:sp>
            <p:nvSpPr>
              <p:cNvPr id="313" name="椭圆 312"/>
              <p:cNvSpPr/>
              <p:nvPr/>
            </p:nvSpPr>
            <p:spPr>
              <a:xfrm>
                <a:off x="6534782" y="220484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4" name="图片 313"/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6546848" y="2294846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6" name="组合 285"/>
            <p:cNvGrpSpPr/>
            <p:nvPr/>
          </p:nvGrpSpPr>
          <p:grpSpPr>
            <a:xfrm rot="1881527">
              <a:off x="8180043" y="493339"/>
              <a:ext cx="646830" cy="793569"/>
              <a:chOff x="5993772" y="258109"/>
              <a:chExt cx="724925" cy="900000"/>
            </a:xfrm>
          </p:grpSpPr>
          <p:sp>
            <p:nvSpPr>
              <p:cNvPr id="311" name="椭圆 310"/>
              <p:cNvSpPr/>
              <p:nvPr/>
            </p:nvSpPr>
            <p:spPr>
              <a:xfrm>
                <a:off x="5993772" y="25810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2" name="图片 311"/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998697" y="33409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7" name="组合 286"/>
            <p:cNvGrpSpPr/>
            <p:nvPr/>
          </p:nvGrpSpPr>
          <p:grpSpPr>
            <a:xfrm rot="3066563">
              <a:off x="9550518" y="2274810"/>
              <a:ext cx="635764" cy="803045"/>
              <a:chOff x="8806213" y="2910111"/>
              <a:chExt cx="721030" cy="900000"/>
            </a:xfrm>
          </p:grpSpPr>
          <p:sp>
            <p:nvSpPr>
              <p:cNvPr id="309" name="椭圆 308"/>
              <p:cNvSpPr/>
              <p:nvPr/>
            </p:nvSpPr>
            <p:spPr>
              <a:xfrm>
                <a:off x="8807243" y="29101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0" name="图片 309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8806213" y="300011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8" name="组合 287"/>
            <p:cNvGrpSpPr/>
            <p:nvPr/>
          </p:nvGrpSpPr>
          <p:grpSpPr>
            <a:xfrm rot="20849518">
              <a:off x="5023848" y="1251597"/>
              <a:ext cx="644890" cy="793569"/>
              <a:chOff x="7330781" y="818297"/>
              <a:chExt cx="722751" cy="900000"/>
            </a:xfrm>
          </p:grpSpPr>
          <p:sp>
            <p:nvSpPr>
              <p:cNvPr id="307" name="椭圆 306"/>
              <p:cNvSpPr/>
              <p:nvPr/>
            </p:nvSpPr>
            <p:spPr>
              <a:xfrm>
                <a:off x="7330781" y="818297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08" name="图片 307"/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7333532" y="90888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9" name="组合 288"/>
            <p:cNvGrpSpPr/>
            <p:nvPr/>
          </p:nvGrpSpPr>
          <p:grpSpPr>
            <a:xfrm rot="19756194">
              <a:off x="1922078" y="1474933"/>
              <a:ext cx="653202" cy="793569"/>
              <a:chOff x="2213446" y="1768419"/>
              <a:chExt cx="732066" cy="900000"/>
            </a:xfrm>
          </p:grpSpPr>
          <p:pic>
            <p:nvPicPr>
              <p:cNvPr id="305" name="图片 304"/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13446" y="1851769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06" name="椭圆 305"/>
              <p:cNvSpPr/>
              <p:nvPr/>
            </p:nvSpPr>
            <p:spPr>
              <a:xfrm>
                <a:off x="2225512" y="176841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cxnSp>
          <p:nvCxnSpPr>
            <p:cNvPr id="290" name="直接连接符 289"/>
            <p:cNvCxnSpPr>
              <a:stCxn id="317" idx="4"/>
            </p:cNvCxnSpPr>
            <p:nvPr/>
          </p:nvCxnSpPr>
          <p:spPr>
            <a:xfrm>
              <a:off x="4069361" y="2496316"/>
              <a:ext cx="2026640" cy="9511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直接连接符 290"/>
            <p:cNvCxnSpPr>
              <a:stCxn id="306" idx="4"/>
            </p:cNvCxnSpPr>
            <p:nvPr/>
          </p:nvCxnSpPr>
          <p:spPr>
            <a:xfrm>
              <a:off x="2456061" y="2210036"/>
              <a:ext cx="3639940" cy="12374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接连接符 291"/>
            <p:cNvCxnSpPr>
              <a:stCxn id="323" idx="4"/>
            </p:cNvCxnSpPr>
            <p:nvPr/>
          </p:nvCxnSpPr>
          <p:spPr>
            <a:xfrm>
              <a:off x="3448802" y="1125437"/>
              <a:ext cx="2647199" cy="2322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直接连接符 292"/>
            <p:cNvCxnSpPr>
              <a:stCxn id="330" idx="4"/>
            </p:cNvCxnSpPr>
            <p:nvPr/>
          </p:nvCxnSpPr>
          <p:spPr>
            <a:xfrm>
              <a:off x="4680753" y="1826292"/>
              <a:ext cx="1415248" cy="16211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接连接符 293"/>
            <p:cNvCxnSpPr>
              <a:stCxn id="334" idx="4"/>
            </p:cNvCxnSpPr>
            <p:nvPr/>
          </p:nvCxnSpPr>
          <p:spPr>
            <a:xfrm>
              <a:off x="5471483" y="788996"/>
              <a:ext cx="624518" cy="26584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直接连接符 294"/>
            <p:cNvCxnSpPr>
              <a:stCxn id="315" idx="4"/>
            </p:cNvCxnSpPr>
            <p:nvPr/>
          </p:nvCxnSpPr>
          <p:spPr>
            <a:xfrm flipH="1">
              <a:off x="6096001" y="1313132"/>
              <a:ext cx="127674" cy="21343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直接连接符 295"/>
            <p:cNvCxnSpPr>
              <a:stCxn id="307" idx="4"/>
            </p:cNvCxnSpPr>
            <p:nvPr/>
          </p:nvCxnSpPr>
          <p:spPr>
            <a:xfrm>
              <a:off x="5431029" y="2036014"/>
              <a:ext cx="664972" cy="14114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直接连接符 296"/>
            <p:cNvCxnSpPr>
              <a:stCxn id="328" idx="4"/>
            </p:cNvCxnSpPr>
            <p:nvPr/>
          </p:nvCxnSpPr>
          <p:spPr>
            <a:xfrm flipH="1">
              <a:off x="6096001" y="2065812"/>
              <a:ext cx="411041" cy="13816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接连接符 297"/>
            <p:cNvCxnSpPr>
              <a:stCxn id="326" idx="4"/>
            </p:cNvCxnSpPr>
            <p:nvPr/>
          </p:nvCxnSpPr>
          <p:spPr>
            <a:xfrm flipH="1">
              <a:off x="6096001" y="1049284"/>
              <a:ext cx="1123671" cy="23981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直接连接符 298"/>
            <p:cNvCxnSpPr>
              <a:stCxn id="319" idx="4"/>
            </p:cNvCxnSpPr>
            <p:nvPr/>
          </p:nvCxnSpPr>
          <p:spPr>
            <a:xfrm flipH="1">
              <a:off x="6096001" y="1991900"/>
              <a:ext cx="1165001" cy="14555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接连接符 299"/>
            <p:cNvCxnSpPr>
              <a:stCxn id="311" idx="4"/>
            </p:cNvCxnSpPr>
            <p:nvPr/>
          </p:nvCxnSpPr>
          <p:spPr>
            <a:xfrm flipH="1">
              <a:off x="6096001" y="1227805"/>
              <a:ext cx="2199096" cy="22196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直接连接符 300"/>
            <p:cNvCxnSpPr>
              <a:stCxn id="321" idx="4"/>
            </p:cNvCxnSpPr>
            <p:nvPr/>
          </p:nvCxnSpPr>
          <p:spPr>
            <a:xfrm flipH="1">
              <a:off x="6096001" y="2114778"/>
              <a:ext cx="1947047" cy="13326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接连接符 301"/>
            <p:cNvCxnSpPr>
              <a:stCxn id="332" idx="4"/>
            </p:cNvCxnSpPr>
            <p:nvPr/>
          </p:nvCxnSpPr>
          <p:spPr>
            <a:xfrm flipH="1">
              <a:off x="6096001" y="1762337"/>
              <a:ext cx="2976830" cy="16851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接连接符 302"/>
            <p:cNvCxnSpPr>
              <a:stCxn id="309" idx="4"/>
            </p:cNvCxnSpPr>
            <p:nvPr/>
          </p:nvCxnSpPr>
          <p:spPr>
            <a:xfrm flipH="1">
              <a:off x="6096001" y="2928776"/>
              <a:ext cx="3460161" cy="5186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接连接符 303"/>
            <p:cNvCxnSpPr>
              <a:stCxn id="313" idx="4"/>
            </p:cNvCxnSpPr>
            <p:nvPr/>
          </p:nvCxnSpPr>
          <p:spPr>
            <a:xfrm flipH="1">
              <a:off x="6096001" y="2848076"/>
              <a:ext cx="2076184" cy="5993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8" name="矩形 267"/>
          <p:cNvSpPr/>
          <p:nvPr/>
        </p:nvSpPr>
        <p:spPr>
          <a:xfrm flipV="1">
            <a:off x="655309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9" name="矩形 268"/>
          <p:cNvSpPr/>
          <p:nvPr/>
        </p:nvSpPr>
        <p:spPr>
          <a:xfrm flipV="1">
            <a:off x="2152044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0" name="矩形 269"/>
          <p:cNvSpPr/>
          <p:nvPr/>
        </p:nvSpPr>
        <p:spPr>
          <a:xfrm flipV="1">
            <a:off x="3648780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1" name="矩形 270"/>
          <p:cNvSpPr/>
          <p:nvPr/>
        </p:nvSpPr>
        <p:spPr>
          <a:xfrm flipV="1">
            <a:off x="5145515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2" name="矩形 271"/>
          <p:cNvSpPr/>
          <p:nvPr/>
        </p:nvSpPr>
        <p:spPr>
          <a:xfrm flipV="1">
            <a:off x="6642250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3" name="矩形 272"/>
          <p:cNvSpPr/>
          <p:nvPr/>
        </p:nvSpPr>
        <p:spPr>
          <a:xfrm flipV="1">
            <a:off x="8138985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4" name="矩形 273"/>
          <p:cNvSpPr/>
          <p:nvPr/>
        </p:nvSpPr>
        <p:spPr>
          <a:xfrm flipV="1">
            <a:off x="9635721" y="1032131"/>
            <a:ext cx="1496735" cy="66943"/>
          </a:xfrm>
          <a:prstGeom prst="rect">
            <a:avLst/>
          </a:prstGeom>
          <a:solidFill>
            <a:srgbClr val="31B5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6" name="文本框 335"/>
          <p:cNvSpPr txBox="1"/>
          <p:nvPr/>
        </p:nvSpPr>
        <p:spPr>
          <a:xfrm>
            <a:off x="3519527" y="331131"/>
            <a:ext cx="4754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solidFill>
                  <a:srgbClr val="F784A5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多胜算：驾驭大数据</a:t>
            </a:r>
          </a:p>
        </p:txBody>
      </p:sp>
      <p:sp>
        <p:nvSpPr>
          <p:cNvPr id="71" name="文本框 70"/>
          <p:cNvSpPr txBox="1"/>
          <p:nvPr/>
        </p:nvSpPr>
        <p:spPr>
          <a:xfrm>
            <a:off x="1125644" y="1247458"/>
            <a:ext cx="5059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sz="3200">
                <a:solidFill>
                  <a:srgbClr val="F784A5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defRPr>
            </a:lvl1pPr>
          </a:lstStyle>
          <a:p>
            <a:r>
              <a:rPr altLang="en-US" lang="zh-CN"/>
              <a:t>数据分析：无序中建立有序</a:t>
            </a:r>
          </a:p>
        </p:txBody>
      </p:sp>
      <p:graphicFrame>
        <p:nvGraphicFramePr>
          <p:cNvPr id="2" name="图示 1"/>
          <p:cNvGraphicFramePr/>
          <p:nvPr>
            <p:extLst>
              <p:ext uri="{D42A27DB-BD31-4B8C-83A1-F6EECF244321}">
                <p14:modId val="2609723061"/>
              </p:ext>
            </p:extLst>
          </p:nvPr>
        </p:nvGraphicFramePr>
        <p:xfrm>
          <a:off x="4302348" y="1832233"/>
          <a:ext cx="8036985" cy="4412343"/>
        </p:xfrm>
        <a:graphic>
          <a:graphicData uri="http://schemas.openxmlformats.org/drawingml/2006/diagram">
            <dgm:relIds xmlns:dgm="http://schemas.openxmlformats.org/drawingml/2006/diagram" r:cs="rId21" r:dm="rId18" r:lo="rId19" r:qs="rId20"/>
          </a:graphicData>
        </a:graphic>
      </p:graphicFrame>
      <p:cxnSp>
        <p:nvCxnSpPr>
          <p:cNvPr id="74" name="直接连接符 73"/>
          <p:cNvCxnSpPr/>
          <p:nvPr/>
        </p:nvCxnSpPr>
        <p:spPr>
          <a:xfrm>
            <a:off x="701487" y="4368380"/>
            <a:ext cx="40985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连接符 74"/>
          <p:cNvCxnSpPr/>
          <p:nvPr/>
        </p:nvCxnSpPr>
        <p:spPr>
          <a:xfrm>
            <a:off x="701487" y="4908440"/>
            <a:ext cx="40985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连接符 75"/>
          <p:cNvCxnSpPr/>
          <p:nvPr/>
        </p:nvCxnSpPr>
        <p:spPr>
          <a:xfrm>
            <a:off x="701487" y="5448500"/>
            <a:ext cx="40985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接连接符 76"/>
          <p:cNvCxnSpPr/>
          <p:nvPr/>
        </p:nvCxnSpPr>
        <p:spPr>
          <a:xfrm>
            <a:off x="701487" y="5988560"/>
            <a:ext cx="40985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矩形 77"/>
          <p:cNvSpPr/>
          <p:nvPr/>
        </p:nvSpPr>
        <p:spPr bwMode="auto">
          <a:xfrm>
            <a:off x="1162562" y="4555798"/>
            <a:ext cx="216000" cy="216024"/>
          </a:xfrm>
          <a:prstGeom prst="rect">
            <a:avLst/>
          </a:prstGeom>
          <a:solidFill>
            <a:srgbClr val="323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endParaRPr altLang="en-US" lang="zh-CN" sz="22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162562" y="5095858"/>
            <a:ext cx="216000" cy="216024"/>
          </a:xfrm>
          <a:prstGeom prst="rect">
            <a:avLst/>
          </a:prstGeom>
          <a:solidFill>
            <a:srgbClr val="323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endParaRPr altLang="en-US" lang="zh-CN" sz="22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1162562" y="5635918"/>
            <a:ext cx="216000" cy="216024"/>
          </a:xfrm>
          <a:prstGeom prst="rect">
            <a:avLst/>
          </a:prstGeom>
          <a:solidFill>
            <a:srgbClr val="323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endParaRPr altLang="en-US" lang="zh-CN" sz="22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1" name="文本框 12"/>
          <p:cNvSpPr txBox="1"/>
          <p:nvPr/>
        </p:nvSpPr>
        <p:spPr>
          <a:xfrm>
            <a:off x="1522603" y="4377544"/>
            <a:ext cx="3277397" cy="5486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2400"/>
              <a:t>发现纠正数据错误</a:t>
            </a:r>
          </a:p>
        </p:txBody>
      </p:sp>
      <p:sp>
        <p:nvSpPr>
          <p:cNvPr id="82" name="文本框 13"/>
          <p:cNvSpPr txBox="1"/>
          <p:nvPr/>
        </p:nvSpPr>
        <p:spPr>
          <a:xfrm>
            <a:off x="1522603" y="4917604"/>
            <a:ext cx="3277397" cy="5486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mtClean="0" sz="2400"/>
              <a:t>统一范式转化</a:t>
            </a:r>
          </a:p>
        </p:txBody>
      </p:sp>
      <p:sp>
        <p:nvSpPr>
          <p:cNvPr id="83" name="文本框 14"/>
          <p:cNvSpPr txBox="1"/>
          <p:nvPr/>
        </p:nvSpPr>
        <p:spPr>
          <a:xfrm>
            <a:off x="1519478" y="5457665"/>
            <a:ext cx="3277397" cy="5486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mtClean="0" sz="2400"/>
              <a:t>发现隐藏关系</a:t>
            </a:r>
          </a:p>
        </p:txBody>
      </p:sp>
      <p:sp>
        <p:nvSpPr>
          <p:cNvPr id="84" name="椭圆 83"/>
          <p:cNvSpPr/>
          <p:nvPr/>
        </p:nvSpPr>
        <p:spPr>
          <a:xfrm>
            <a:off x="679632" y="1316645"/>
            <a:ext cx="446012" cy="446400"/>
          </a:xfrm>
          <a:prstGeom prst="ellipse">
            <a:avLst/>
          </a:prstGeom>
          <a:noFill/>
          <a:ln w="28575">
            <a:solidFill>
              <a:srgbClr val="F784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3200">
                <a:solidFill>
                  <a:srgbClr val="F784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</a:t>
            </a:r>
          </a:p>
        </p:txBody>
      </p:sp>
    </p:spTree>
    <p:extLst>
      <p:ext uri="{BB962C8B-B14F-4D97-AF65-F5344CB8AC3E}">
        <p14:creationId val="3758958888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66" name="组合 265"/>
          <p:cNvGrpSpPr/>
          <p:nvPr/>
        </p:nvGrpSpPr>
        <p:grpSpPr>
          <a:xfrm>
            <a:off x="609116" y="261257"/>
            <a:ext cx="1214822" cy="760080"/>
            <a:chOff x="1922078" y="0"/>
            <a:chExt cx="8347844" cy="3447438"/>
          </a:xfrm>
        </p:grpSpPr>
        <p:grpSp>
          <p:nvGrpSpPr>
            <p:cNvPr id="275" name="组合 274"/>
            <p:cNvGrpSpPr/>
            <p:nvPr/>
          </p:nvGrpSpPr>
          <p:grpSpPr>
            <a:xfrm rot="20997100">
              <a:off x="5080902" y="0"/>
              <a:ext cx="659781" cy="793569"/>
              <a:chOff x="9397113" y="1572484"/>
              <a:chExt cx="739439" cy="900000"/>
            </a:xfrm>
          </p:grpSpPr>
          <p:pic>
            <p:nvPicPr>
              <p:cNvPr id="333" name="图片 33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16890" l="7621" r="6212" t="-1409"/>
              <a:stretch>
                <a:fillRect/>
              </a:stretch>
            </p:blipFill>
            <p:spPr>
              <a:xfrm>
                <a:off x="9402521" y="1678027"/>
                <a:ext cx="734031" cy="720000"/>
              </a:xfrm>
              <a:prstGeom prst="rect">
                <a:avLst/>
              </a:prstGeom>
            </p:spPr>
          </p:pic>
          <p:sp>
            <p:nvSpPr>
              <p:cNvPr id="334" name="椭圆 333"/>
              <p:cNvSpPr/>
              <p:nvPr/>
            </p:nvSpPr>
            <p:spPr>
              <a:xfrm>
                <a:off x="9397113" y="157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6" name="组合 275"/>
            <p:cNvGrpSpPr/>
            <p:nvPr/>
          </p:nvGrpSpPr>
          <p:grpSpPr>
            <a:xfrm rot="2455872">
              <a:off x="9009447" y="1071465"/>
              <a:ext cx="659781" cy="793569"/>
              <a:chOff x="8752405" y="680495"/>
              <a:chExt cx="739439" cy="900000"/>
            </a:xfrm>
          </p:grpSpPr>
          <p:pic>
            <p:nvPicPr>
              <p:cNvPr id="331" name="图片 330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val="0"/>
                  </a:ext>
                </a:extLst>
              </a:blip>
              <a:srcRect b="27651" l="16849" r="13873"/>
              <a:stretch>
                <a:fillRect/>
              </a:stretch>
            </p:blipFill>
            <p:spPr>
              <a:xfrm>
                <a:off x="8771844" y="740799"/>
                <a:ext cx="720000" cy="751928"/>
              </a:xfrm>
              <a:prstGeom prst="rect">
                <a:avLst/>
              </a:prstGeom>
            </p:spPr>
          </p:pic>
          <p:sp>
            <p:nvSpPr>
              <p:cNvPr id="332" name="椭圆 331"/>
              <p:cNvSpPr/>
              <p:nvPr/>
            </p:nvSpPr>
            <p:spPr>
              <a:xfrm>
                <a:off x="8752405" y="680495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7" name="组合 276"/>
            <p:cNvGrpSpPr/>
            <p:nvPr/>
          </p:nvGrpSpPr>
          <p:grpSpPr>
            <a:xfrm rot="20539372">
              <a:off x="4239050" y="1051458"/>
              <a:ext cx="642436" cy="793569"/>
              <a:chOff x="7798300" y="2128176"/>
              <a:chExt cx="720000" cy="900000"/>
            </a:xfrm>
          </p:grpSpPr>
          <p:pic>
            <p:nvPicPr>
              <p:cNvPr id="329" name="图片 32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rcRect b="18535" l="17059" r="20535" t="11812"/>
              <a:stretch>
                <a:fillRect/>
              </a:stretch>
            </p:blipFill>
            <p:spPr>
              <a:xfrm>
                <a:off x="7835765" y="2190111"/>
                <a:ext cx="645071" cy="720000"/>
              </a:xfrm>
              <a:prstGeom prst="rect">
                <a:avLst/>
              </a:prstGeom>
            </p:spPr>
          </p:pic>
          <p:sp>
            <p:nvSpPr>
              <p:cNvPr id="330" name="椭圆 329"/>
              <p:cNvSpPr/>
              <p:nvPr/>
            </p:nvSpPr>
            <p:spPr>
              <a:xfrm>
                <a:off x="7798300" y="212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8" name="组合 277"/>
            <p:cNvGrpSpPr/>
            <p:nvPr/>
          </p:nvGrpSpPr>
          <p:grpSpPr>
            <a:xfrm rot="622440">
              <a:off x="6257266" y="1278812"/>
              <a:ext cx="643355" cy="793569"/>
              <a:chOff x="5457544" y="2382484"/>
              <a:chExt cx="721030" cy="900000"/>
            </a:xfrm>
          </p:grpSpPr>
          <p:pic>
            <p:nvPicPr>
              <p:cNvPr id="327" name="图片 32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458574" y="2472484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28" name="椭圆 327"/>
              <p:cNvSpPr/>
              <p:nvPr/>
            </p:nvSpPr>
            <p:spPr>
              <a:xfrm>
                <a:off x="5457544" y="2382484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9" name="组合 278"/>
            <p:cNvGrpSpPr/>
            <p:nvPr/>
          </p:nvGrpSpPr>
          <p:grpSpPr>
            <a:xfrm rot="713899">
              <a:off x="6982111" y="246490"/>
              <a:ext cx="642436" cy="811512"/>
              <a:chOff x="2594245" y="3143107"/>
              <a:chExt cx="720000" cy="920349"/>
            </a:xfrm>
          </p:grpSpPr>
          <p:pic>
            <p:nvPicPr>
              <p:cNvPr id="325" name="图片 324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rcRect b="27941" l="17103" r="18740"/>
              <a:stretch>
                <a:fillRect/>
              </a:stretch>
            </p:blipFill>
            <p:spPr>
              <a:xfrm>
                <a:off x="2624542" y="3143107"/>
                <a:ext cx="641048" cy="720000"/>
              </a:xfrm>
              <a:prstGeom prst="rect">
                <a:avLst/>
              </a:prstGeom>
            </p:spPr>
          </p:pic>
          <p:sp>
            <p:nvSpPr>
              <p:cNvPr id="326" name="椭圆 325"/>
              <p:cNvSpPr/>
              <p:nvPr/>
            </p:nvSpPr>
            <p:spPr>
              <a:xfrm>
                <a:off x="2594245" y="316345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80" name="组合 279"/>
            <p:cNvGrpSpPr/>
            <p:nvPr/>
          </p:nvGrpSpPr>
          <p:grpSpPr>
            <a:xfrm rot="20351332">
              <a:off x="2986611" y="357756"/>
              <a:ext cx="642436" cy="793569"/>
              <a:chOff x="3277182" y="773323"/>
              <a:chExt cx="720000" cy="900000"/>
            </a:xfrm>
          </p:grpSpPr>
          <p:sp>
            <p:nvSpPr>
              <p:cNvPr id="323" name="椭圆 322"/>
              <p:cNvSpPr/>
              <p:nvPr/>
            </p:nvSpPr>
            <p:spPr>
              <a:xfrm>
                <a:off x="3277182" y="773323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4" name="图片 323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277182" y="88386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1" name="组合 280"/>
            <p:cNvGrpSpPr/>
            <p:nvPr/>
          </p:nvGrpSpPr>
          <p:grpSpPr>
            <a:xfrm rot="1912890">
              <a:off x="7930945" y="1382649"/>
              <a:ext cx="648427" cy="793569"/>
              <a:chOff x="5384758" y="1250900"/>
              <a:chExt cx="726714" cy="900000"/>
            </a:xfrm>
          </p:grpSpPr>
          <p:sp>
            <p:nvSpPr>
              <p:cNvPr id="321" name="椭圆 320"/>
              <p:cNvSpPr/>
              <p:nvPr/>
            </p:nvSpPr>
            <p:spPr>
              <a:xfrm>
                <a:off x="5384758" y="1250900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2" name="图片 321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391472" y="1268881"/>
                <a:ext cx="720000" cy="7200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282" name="组合 281"/>
            <p:cNvGrpSpPr/>
            <p:nvPr/>
          </p:nvGrpSpPr>
          <p:grpSpPr>
            <a:xfrm rot="1354213">
              <a:off x="7092076" y="1228721"/>
              <a:ext cx="642436" cy="793569"/>
              <a:chOff x="3639753" y="2488176"/>
              <a:chExt cx="720000" cy="900000"/>
            </a:xfrm>
          </p:grpSpPr>
          <p:sp>
            <p:nvSpPr>
              <p:cNvPr id="319" name="椭圆 318"/>
              <p:cNvSpPr/>
              <p:nvPr/>
            </p:nvSpPr>
            <p:spPr>
              <a:xfrm>
                <a:off x="3639753" y="248817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20" name="图片 319"/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3705576" y="2565261"/>
                <a:ext cx="547109" cy="720000"/>
              </a:xfrm>
              <a:prstGeom prst="rect">
                <a:avLst/>
              </a:prstGeom>
            </p:spPr>
          </p:pic>
        </p:grpSp>
        <p:grpSp>
          <p:nvGrpSpPr>
            <p:cNvPr id="283" name="组合 282"/>
            <p:cNvGrpSpPr/>
            <p:nvPr/>
          </p:nvGrpSpPr>
          <p:grpSpPr>
            <a:xfrm rot="19874646">
              <a:off x="3552291" y="1752953"/>
              <a:ext cx="647730" cy="793569"/>
              <a:chOff x="4707387" y="271511"/>
              <a:chExt cx="725933" cy="900000"/>
            </a:xfrm>
          </p:grpSpPr>
          <p:sp>
            <p:nvSpPr>
              <p:cNvPr id="317" name="椭圆 316"/>
              <p:cNvSpPr/>
              <p:nvPr/>
            </p:nvSpPr>
            <p:spPr>
              <a:xfrm>
                <a:off x="4713320" y="2715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8" name="图片 317"/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707387" y="347898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4" name="组合 283"/>
            <p:cNvGrpSpPr/>
            <p:nvPr/>
          </p:nvGrpSpPr>
          <p:grpSpPr>
            <a:xfrm>
              <a:off x="5902457" y="519563"/>
              <a:ext cx="647456" cy="793569"/>
              <a:chOff x="4355614" y="1671769"/>
              <a:chExt cx="725626" cy="900000"/>
            </a:xfrm>
          </p:grpSpPr>
          <p:sp>
            <p:nvSpPr>
              <p:cNvPr id="315" name="椭圆 314"/>
              <p:cNvSpPr/>
              <p:nvPr/>
            </p:nvSpPr>
            <p:spPr>
              <a:xfrm>
                <a:off x="4355614" y="167176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6" name="图片 315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4361240" y="173237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5" name="组合 284"/>
            <p:cNvGrpSpPr/>
            <p:nvPr/>
          </p:nvGrpSpPr>
          <p:grpSpPr>
            <a:xfrm rot="3261331">
              <a:off x="8178834" y="2216888"/>
              <a:ext cx="645495" cy="803045"/>
              <a:chOff x="6534782" y="2204846"/>
              <a:chExt cx="732066" cy="900000"/>
            </a:xfrm>
          </p:grpSpPr>
          <p:sp>
            <p:nvSpPr>
              <p:cNvPr id="313" name="椭圆 312"/>
              <p:cNvSpPr/>
              <p:nvPr/>
            </p:nvSpPr>
            <p:spPr>
              <a:xfrm>
                <a:off x="6534782" y="2204846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4" name="图片 313"/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6546848" y="2294846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6" name="组合 285"/>
            <p:cNvGrpSpPr/>
            <p:nvPr/>
          </p:nvGrpSpPr>
          <p:grpSpPr>
            <a:xfrm rot="1881527">
              <a:off x="8180043" y="493339"/>
              <a:ext cx="646830" cy="793569"/>
              <a:chOff x="5993772" y="258109"/>
              <a:chExt cx="724925" cy="900000"/>
            </a:xfrm>
          </p:grpSpPr>
          <p:sp>
            <p:nvSpPr>
              <p:cNvPr id="311" name="椭圆 310"/>
              <p:cNvSpPr/>
              <p:nvPr/>
            </p:nvSpPr>
            <p:spPr>
              <a:xfrm>
                <a:off x="5993772" y="25810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2" name="图片 311"/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5998697" y="334099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7" name="组合 286"/>
            <p:cNvGrpSpPr/>
            <p:nvPr/>
          </p:nvGrpSpPr>
          <p:grpSpPr>
            <a:xfrm rot="3066563">
              <a:off x="9550518" y="2274810"/>
              <a:ext cx="635764" cy="803045"/>
              <a:chOff x="8806213" y="2910111"/>
              <a:chExt cx="721030" cy="900000"/>
            </a:xfrm>
          </p:grpSpPr>
          <p:sp>
            <p:nvSpPr>
              <p:cNvPr id="309" name="椭圆 308"/>
              <p:cNvSpPr/>
              <p:nvPr/>
            </p:nvSpPr>
            <p:spPr>
              <a:xfrm>
                <a:off x="8807243" y="2910111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10" name="图片 309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8806213" y="300011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8" name="组合 287"/>
            <p:cNvGrpSpPr/>
            <p:nvPr/>
          </p:nvGrpSpPr>
          <p:grpSpPr>
            <a:xfrm rot="20849518">
              <a:off x="5023848" y="1251597"/>
              <a:ext cx="644890" cy="793569"/>
              <a:chOff x="7330781" y="818297"/>
              <a:chExt cx="722751" cy="900000"/>
            </a:xfrm>
          </p:grpSpPr>
          <p:sp>
            <p:nvSpPr>
              <p:cNvPr id="307" name="椭圆 306"/>
              <p:cNvSpPr/>
              <p:nvPr/>
            </p:nvSpPr>
            <p:spPr>
              <a:xfrm>
                <a:off x="7330781" y="818297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308" name="图片 307"/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7333532" y="908881"/>
                <a:ext cx="720000" cy="720000"/>
              </a:xfrm>
              <a:prstGeom prst="rect">
                <a:avLst/>
              </a:prstGeom>
            </p:spPr>
          </p:pic>
        </p:grpSp>
        <p:grpSp>
          <p:nvGrpSpPr>
            <p:cNvPr id="289" name="组合 288"/>
            <p:cNvGrpSpPr/>
            <p:nvPr/>
          </p:nvGrpSpPr>
          <p:grpSpPr>
            <a:xfrm rot="19756194">
              <a:off x="1922078" y="1474933"/>
              <a:ext cx="653202" cy="793569"/>
              <a:chOff x="2213446" y="1768419"/>
              <a:chExt cx="732066" cy="900000"/>
            </a:xfrm>
          </p:grpSpPr>
          <p:pic>
            <p:nvPicPr>
              <p:cNvPr id="305" name="图片 304"/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13446" y="1851769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06" name="椭圆 305"/>
              <p:cNvSpPr/>
              <p:nvPr/>
            </p:nvSpPr>
            <p:spPr>
              <a:xfrm>
                <a:off x="2225512" y="1768419"/>
                <a:ext cx="720000" cy="900000"/>
              </a:xfrm>
              <a:prstGeom prst="ellipse">
                <a:avLst/>
              </a:prstGeom>
              <a:noFill/>
              <a:ln w="28575"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cxnSp>
          <p:nvCxnSpPr>
            <p:cNvPr id="290" name="直接连接符 289"/>
            <p:cNvCxnSpPr>
              <a:stCxn id="317" idx="4"/>
            </p:cNvCxnSpPr>
            <p:nvPr/>
          </p:nvCxnSpPr>
          <p:spPr>
            <a:xfrm>
              <a:off x="4069361" y="2496316"/>
              <a:ext cx="2026640" cy="9511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直接连接符 290"/>
            <p:cNvCxnSpPr>
              <a:stCxn id="306" idx="4"/>
            </p:cNvCxnSpPr>
            <p:nvPr/>
          </p:nvCxnSpPr>
          <p:spPr>
            <a:xfrm>
              <a:off x="2456061" y="2210036"/>
              <a:ext cx="3639940" cy="12374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接连接符 291"/>
            <p:cNvCxnSpPr>
              <a:stCxn id="323" idx="4"/>
            </p:cNvCxnSpPr>
            <p:nvPr/>
          </p:nvCxnSpPr>
          <p:spPr>
            <a:xfrm>
              <a:off x="3448802" y="1125437"/>
              <a:ext cx="2647199" cy="2322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直接连接符 292"/>
            <p:cNvCxnSpPr>
              <a:stCxn id="330" idx="4"/>
            </p:cNvCxnSpPr>
            <p:nvPr/>
          </p:nvCxnSpPr>
          <p:spPr>
            <a:xfrm>
              <a:off x="4680753" y="1826292"/>
              <a:ext cx="1415248" cy="16211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接连接符 293"/>
            <p:cNvCxnSpPr>
              <a:stCxn id="334" idx="4"/>
            </p:cNvCxnSpPr>
            <p:nvPr/>
          </p:nvCxnSpPr>
          <p:spPr>
            <a:xfrm>
              <a:off x="5471483" y="788996"/>
              <a:ext cx="624518" cy="26584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直接连接符 294"/>
            <p:cNvCxnSpPr>
              <a:stCxn id="315" idx="4"/>
            </p:cNvCxnSpPr>
            <p:nvPr/>
          </p:nvCxnSpPr>
          <p:spPr>
            <a:xfrm flipH="1">
              <a:off x="6096001" y="1313132"/>
              <a:ext cx="127674" cy="21343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直接连接符 295"/>
            <p:cNvCxnSpPr>
              <a:stCxn id="307" idx="4"/>
            </p:cNvCxnSpPr>
            <p:nvPr/>
          </p:nvCxnSpPr>
          <p:spPr>
            <a:xfrm>
              <a:off x="5431029" y="2036014"/>
              <a:ext cx="664972" cy="14114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直接连接符 296"/>
            <p:cNvCxnSpPr>
              <a:stCxn id="328" idx="4"/>
            </p:cNvCxnSpPr>
            <p:nvPr/>
          </p:nvCxnSpPr>
          <p:spPr>
            <a:xfrm flipH="1">
              <a:off x="6096001" y="2065812"/>
              <a:ext cx="411041" cy="13816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接连接符 297"/>
            <p:cNvCxnSpPr>
              <a:stCxn id="326" idx="4"/>
            </p:cNvCxnSpPr>
            <p:nvPr/>
          </p:nvCxnSpPr>
          <p:spPr>
            <a:xfrm flipH="1">
              <a:off x="6096001" y="1049284"/>
              <a:ext cx="1123671" cy="23981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直接连接符 298"/>
            <p:cNvCxnSpPr>
              <a:stCxn id="319" idx="4"/>
            </p:cNvCxnSpPr>
            <p:nvPr/>
          </p:nvCxnSpPr>
          <p:spPr>
            <a:xfrm flipH="1">
              <a:off x="6096001" y="1991900"/>
              <a:ext cx="1165001" cy="14555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接连接符 299"/>
            <p:cNvCxnSpPr>
              <a:stCxn id="311" idx="4"/>
            </p:cNvCxnSpPr>
            <p:nvPr/>
          </p:nvCxnSpPr>
          <p:spPr>
            <a:xfrm flipH="1">
              <a:off x="6096001" y="1227805"/>
              <a:ext cx="2199096" cy="22196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直接连接符 300"/>
            <p:cNvCxnSpPr>
              <a:stCxn id="321" idx="4"/>
            </p:cNvCxnSpPr>
            <p:nvPr/>
          </p:nvCxnSpPr>
          <p:spPr>
            <a:xfrm flipH="1">
              <a:off x="6096001" y="2114778"/>
              <a:ext cx="1947047" cy="13326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接连接符 301"/>
            <p:cNvCxnSpPr>
              <a:stCxn id="332" idx="4"/>
            </p:cNvCxnSpPr>
            <p:nvPr/>
          </p:nvCxnSpPr>
          <p:spPr>
            <a:xfrm flipH="1">
              <a:off x="6096001" y="1762337"/>
              <a:ext cx="2976830" cy="16851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接连接符 302"/>
            <p:cNvCxnSpPr>
              <a:stCxn id="309" idx="4"/>
            </p:cNvCxnSpPr>
            <p:nvPr/>
          </p:nvCxnSpPr>
          <p:spPr>
            <a:xfrm flipH="1">
              <a:off x="6096001" y="2928776"/>
              <a:ext cx="3460161" cy="5186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接连接符 303"/>
            <p:cNvCxnSpPr>
              <a:stCxn id="313" idx="4"/>
            </p:cNvCxnSpPr>
            <p:nvPr/>
          </p:nvCxnSpPr>
          <p:spPr>
            <a:xfrm flipH="1">
              <a:off x="6096001" y="2848076"/>
              <a:ext cx="2076184" cy="5993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8" name="矩形 267"/>
          <p:cNvSpPr/>
          <p:nvPr/>
        </p:nvSpPr>
        <p:spPr>
          <a:xfrm flipV="1">
            <a:off x="655309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69" name="矩形 268"/>
          <p:cNvSpPr/>
          <p:nvPr/>
        </p:nvSpPr>
        <p:spPr>
          <a:xfrm flipV="1">
            <a:off x="2152044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0" name="矩形 269"/>
          <p:cNvSpPr/>
          <p:nvPr/>
        </p:nvSpPr>
        <p:spPr>
          <a:xfrm flipV="1">
            <a:off x="3648780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1" name="矩形 270"/>
          <p:cNvSpPr/>
          <p:nvPr/>
        </p:nvSpPr>
        <p:spPr>
          <a:xfrm flipV="1">
            <a:off x="5145515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2" name="矩形 271"/>
          <p:cNvSpPr/>
          <p:nvPr/>
        </p:nvSpPr>
        <p:spPr>
          <a:xfrm flipV="1">
            <a:off x="6642250" y="1032131"/>
            <a:ext cx="1496735" cy="669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ysClr lastClr="000000" val="windowText"/>
              </a:solidFill>
            </a:endParaRPr>
          </a:p>
        </p:txBody>
      </p:sp>
      <p:sp>
        <p:nvSpPr>
          <p:cNvPr id="273" name="矩形 272"/>
          <p:cNvSpPr/>
          <p:nvPr/>
        </p:nvSpPr>
        <p:spPr>
          <a:xfrm flipV="1">
            <a:off x="8138985" y="1032131"/>
            <a:ext cx="1496735" cy="66943"/>
          </a:xfrm>
          <a:prstGeom prst="rect">
            <a:avLst/>
          </a:prstGeom>
          <a:solidFill>
            <a:srgbClr val="31B5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4" name="矩形 273"/>
          <p:cNvSpPr/>
          <p:nvPr/>
        </p:nvSpPr>
        <p:spPr>
          <a:xfrm flipV="1">
            <a:off x="9635721" y="1032131"/>
            <a:ext cx="1496735" cy="66943"/>
          </a:xfrm>
          <a:prstGeom prst="rect">
            <a:avLst/>
          </a:prstGeom>
          <a:solidFill>
            <a:srgbClr val="F7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6" name="文本框 335"/>
          <p:cNvSpPr txBox="1"/>
          <p:nvPr/>
        </p:nvSpPr>
        <p:spPr>
          <a:xfrm>
            <a:off x="3006566" y="308697"/>
            <a:ext cx="5262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4000">
                <a:solidFill>
                  <a:sysClr lastClr="000000" val="windowText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智慧政府：大数据应用</a:t>
            </a:r>
          </a:p>
        </p:txBody>
      </p:sp>
      <p:sp>
        <p:nvSpPr>
          <p:cNvPr id="72" name="文本框 71"/>
          <p:cNvSpPr txBox="1"/>
          <p:nvPr/>
        </p:nvSpPr>
        <p:spPr>
          <a:xfrm>
            <a:off x="1125644" y="1247458"/>
            <a:ext cx="58724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政府应成为大数据时代的领跑者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1120166" y="1872147"/>
            <a:ext cx="6964295" cy="4576109"/>
            <a:chOff x="4438199" y="1799577"/>
            <a:chExt cx="7651928" cy="5152487"/>
          </a:xfrm>
        </p:grpSpPr>
        <p:grpSp>
          <p:nvGrpSpPr>
            <p:cNvPr id="3" name="组合 2"/>
            <p:cNvGrpSpPr/>
            <p:nvPr/>
          </p:nvGrpSpPr>
          <p:grpSpPr>
            <a:xfrm>
              <a:off x="4688383" y="1799577"/>
              <a:ext cx="7401744" cy="5025767"/>
              <a:chOff x="4688383" y="1799577"/>
              <a:chExt cx="7401744" cy="5025767"/>
            </a:xfrm>
          </p:grpSpPr>
          <p:cxnSp>
            <p:nvCxnSpPr>
              <p:cNvPr id="78" name="直接连接符 77"/>
              <p:cNvCxnSpPr/>
              <p:nvPr/>
            </p:nvCxnSpPr>
            <p:spPr>
              <a:xfrm>
                <a:off x="5257172" y="6301502"/>
                <a:ext cx="6832955" cy="0"/>
              </a:xfrm>
              <a:prstGeom prst="line">
                <a:avLst/>
              </a:prstGeom>
              <a:ln w="38100"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接连接符 78"/>
              <p:cNvCxnSpPr/>
              <p:nvPr/>
            </p:nvCxnSpPr>
            <p:spPr>
              <a:xfrm flipH="1" flipV="1">
                <a:off x="5265895" y="2030178"/>
                <a:ext cx="0" cy="4288769"/>
              </a:xfrm>
              <a:prstGeom prst="line">
                <a:avLst/>
              </a:prstGeom>
              <a:ln w="38100"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椭圆 79"/>
              <p:cNvSpPr/>
              <p:nvPr/>
            </p:nvSpPr>
            <p:spPr>
              <a:xfrm>
                <a:off x="9511050" y="5257659"/>
                <a:ext cx="814139" cy="814139"/>
              </a:xfrm>
              <a:prstGeom prst="ellipse">
                <a:avLst/>
              </a:prstGeom>
              <a:solidFill>
                <a:srgbClr val="F784A5"/>
              </a:solidFill>
              <a:ln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81" name="椭圆 80"/>
              <p:cNvSpPr/>
              <p:nvPr/>
            </p:nvSpPr>
            <p:spPr>
              <a:xfrm>
                <a:off x="6763330" y="2698935"/>
                <a:ext cx="683295" cy="683295"/>
              </a:xfrm>
              <a:prstGeom prst="ellipse">
                <a:avLst/>
              </a:prstGeom>
              <a:solidFill>
                <a:srgbClr val="F784A5"/>
              </a:solidFill>
              <a:ln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82" name="椭圆 81"/>
              <p:cNvSpPr/>
              <p:nvPr/>
            </p:nvSpPr>
            <p:spPr>
              <a:xfrm>
                <a:off x="7656818" y="2354456"/>
                <a:ext cx="300865" cy="30086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83" name="椭圆 82"/>
              <p:cNvSpPr/>
              <p:nvPr/>
            </p:nvSpPr>
            <p:spPr>
              <a:xfrm>
                <a:off x="7671356" y="4491571"/>
                <a:ext cx="309080" cy="30908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84" name="椭圆 83"/>
              <p:cNvSpPr/>
              <p:nvPr/>
            </p:nvSpPr>
            <p:spPr>
              <a:xfrm>
                <a:off x="7906144" y="4679913"/>
                <a:ext cx="542346" cy="542346"/>
              </a:xfrm>
              <a:prstGeom prst="ellipse">
                <a:avLst/>
              </a:prstGeom>
              <a:solidFill>
                <a:srgbClr val="31B5D6"/>
              </a:solidFill>
              <a:ln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85" name="椭圆 84"/>
              <p:cNvSpPr/>
              <p:nvPr/>
            </p:nvSpPr>
            <p:spPr>
              <a:xfrm>
                <a:off x="7714971" y="5523130"/>
                <a:ext cx="234787" cy="2347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86" name="椭圆 85"/>
              <p:cNvSpPr/>
              <p:nvPr/>
            </p:nvSpPr>
            <p:spPr>
              <a:xfrm>
                <a:off x="7714971" y="5837011"/>
                <a:ext cx="234787" cy="2347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87" name="椭圆 86"/>
              <p:cNvSpPr/>
              <p:nvPr/>
            </p:nvSpPr>
            <p:spPr>
              <a:xfrm>
                <a:off x="7276111" y="4800651"/>
                <a:ext cx="341030" cy="34103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88" name="椭圆 87"/>
              <p:cNvSpPr/>
              <p:nvPr/>
            </p:nvSpPr>
            <p:spPr>
              <a:xfrm>
                <a:off x="6501323" y="4042238"/>
                <a:ext cx="480338" cy="480338"/>
              </a:xfrm>
              <a:prstGeom prst="ellipse">
                <a:avLst/>
              </a:prstGeom>
              <a:solidFill>
                <a:srgbClr val="31B5D6"/>
              </a:solidFill>
              <a:ln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89" name="椭圆 88"/>
              <p:cNvSpPr/>
              <p:nvPr/>
            </p:nvSpPr>
            <p:spPr>
              <a:xfrm>
                <a:off x="6886912" y="4085894"/>
                <a:ext cx="393026" cy="393026"/>
              </a:xfrm>
              <a:prstGeom prst="ellipse">
                <a:avLst/>
              </a:prstGeom>
              <a:solidFill>
                <a:srgbClr val="31B5D6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90" name="椭圆 89"/>
              <p:cNvSpPr/>
              <p:nvPr/>
            </p:nvSpPr>
            <p:spPr>
              <a:xfrm>
                <a:off x="9845429" y="2815241"/>
                <a:ext cx="625143" cy="625143"/>
              </a:xfrm>
              <a:prstGeom prst="ellipse">
                <a:avLst/>
              </a:prstGeom>
              <a:solidFill>
                <a:srgbClr val="F784A5"/>
              </a:solidFill>
              <a:ln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91" name="椭圆 90"/>
              <p:cNvSpPr/>
              <p:nvPr/>
            </p:nvSpPr>
            <p:spPr>
              <a:xfrm>
                <a:off x="9511050" y="2873394"/>
                <a:ext cx="508837" cy="508837"/>
              </a:xfrm>
              <a:prstGeom prst="ellipse">
                <a:avLst/>
              </a:prstGeom>
              <a:solidFill>
                <a:srgbClr val="31B5D6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92" name="椭圆 91"/>
              <p:cNvSpPr/>
              <p:nvPr/>
            </p:nvSpPr>
            <p:spPr>
              <a:xfrm>
                <a:off x="8252224" y="2815241"/>
                <a:ext cx="508837" cy="508837"/>
              </a:xfrm>
              <a:prstGeom prst="ellipse">
                <a:avLst/>
              </a:prstGeom>
              <a:solidFill>
                <a:srgbClr val="31B5D6"/>
              </a:solidFill>
              <a:ln>
                <a:solidFill>
                  <a:srgbClr val="31B5D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93" name="椭圆 92"/>
              <p:cNvSpPr/>
              <p:nvPr/>
            </p:nvSpPr>
            <p:spPr>
              <a:xfrm>
                <a:off x="8147624" y="3081366"/>
                <a:ext cx="300865" cy="30086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94" name="椭圆 93"/>
              <p:cNvSpPr/>
              <p:nvPr/>
            </p:nvSpPr>
            <p:spPr>
              <a:xfrm>
                <a:off x="8435807" y="3585259"/>
                <a:ext cx="814139" cy="814139"/>
              </a:xfrm>
              <a:prstGeom prst="ellipse">
                <a:avLst/>
              </a:prstGeom>
              <a:solidFill>
                <a:srgbClr val="F784A5"/>
              </a:solidFill>
              <a:ln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95" name="椭圆 94"/>
              <p:cNvSpPr/>
              <p:nvPr/>
            </p:nvSpPr>
            <p:spPr>
              <a:xfrm>
                <a:off x="7833970" y="3413380"/>
                <a:ext cx="570772" cy="570772"/>
              </a:xfrm>
              <a:prstGeom prst="ellipse">
                <a:avLst/>
              </a:prstGeom>
              <a:solidFill>
                <a:srgbClr val="F784A5"/>
              </a:solidFill>
              <a:ln>
                <a:solidFill>
                  <a:srgbClr val="F78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96" name="椭圆 95"/>
              <p:cNvSpPr/>
              <p:nvPr/>
            </p:nvSpPr>
            <p:spPr>
              <a:xfrm>
                <a:off x="8356210" y="3571557"/>
                <a:ext cx="300865" cy="30086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97" name="椭圆 96"/>
              <p:cNvSpPr/>
              <p:nvPr/>
            </p:nvSpPr>
            <p:spPr>
              <a:xfrm>
                <a:off x="8646364" y="3502253"/>
                <a:ext cx="393026" cy="393026"/>
              </a:xfrm>
              <a:prstGeom prst="ellipse">
                <a:avLst/>
              </a:prstGeom>
              <a:solidFill>
                <a:srgbClr val="31B5D6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98" name="椭圆 97"/>
              <p:cNvSpPr/>
              <p:nvPr/>
            </p:nvSpPr>
            <p:spPr>
              <a:xfrm>
                <a:off x="8567673" y="3825974"/>
                <a:ext cx="300865" cy="30086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99" name="椭圆 98"/>
              <p:cNvSpPr/>
              <p:nvPr/>
            </p:nvSpPr>
            <p:spPr>
              <a:xfrm>
                <a:off x="8931814" y="4073455"/>
                <a:ext cx="508837" cy="508837"/>
              </a:xfrm>
              <a:prstGeom prst="ellipse">
                <a:avLst/>
              </a:prstGeom>
              <a:solidFill>
                <a:srgbClr val="31B5D6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00" name="文本框 99"/>
              <p:cNvSpPr txBox="1"/>
              <p:nvPr/>
            </p:nvSpPr>
            <p:spPr>
              <a:xfrm>
                <a:off x="10325190" y="5516088"/>
                <a:ext cx="703280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 smtClean="0">
                    <a:solidFill>
                      <a:srgbClr val="F784A5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政府</a:t>
                </a:r>
              </a:p>
            </p:txBody>
          </p:sp>
          <p:sp>
            <p:nvSpPr>
              <p:cNvPr id="101" name="文本框 100"/>
              <p:cNvSpPr txBox="1"/>
              <p:nvPr/>
            </p:nvSpPr>
            <p:spPr>
              <a:xfrm>
                <a:off x="8000159" y="5465815"/>
                <a:ext cx="1456793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教育服务业</a:t>
                </a:r>
              </a:p>
            </p:txBody>
          </p:sp>
          <p:sp>
            <p:nvSpPr>
              <p:cNvPr id="102" name="文本框 101"/>
              <p:cNvSpPr txBox="1"/>
              <p:nvPr/>
            </p:nvSpPr>
            <p:spPr>
              <a:xfrm>
                <a:off x="8000159" y="5798011"/>
                <a:ext cx="1456793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文化娱乐业</a:t>
                </a:r>
              </a:p>
            </p:txBody>
          </p:sp>
          <p:sp>
            <p:nvSpPr>
              <p:cNvPr id="103" name="文本框 102"/>
              <p:cNvSpPr txBox="1"/>
              <p:nvPr/>
            </p:nvSpPr>
            <p:spPr>
              <a:xfrm>
                <a:off x="6145619" y="5303861"/>
                <a:ext cx="1456793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其他服务业</a:t>
                </a:r>
              </a:p>
            </p:txBody>
          </p:sp>
          <p:sp>
            <p:nvSpPr>
              <p:cNvPr id="104" name="文本框 103"/>
              <p:cNvSpPr txBox="1"/>
              <p:nvPr/>
            </p:nvSpPr>
            <p:spPr>
              <a:xfrm>
                <a:off x="8416950" y="4784265"/>
                <a:ext cx="954451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solidFill>
                      <a:srgbClr val="31B5D6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零售业</a:t>
                </a:r>
              </a:p>
            </p:txBody>
          </p:sp>
          <p:sp>
            <p:nvSpPr>
              <p:cNvPr id="105" name="文本框 104"/>
              <p:cNvSpPr txBox="1"/>
              <p:nvPr/>
            </p:nvSpPr>
            <p:spPr>
              <a:xfrm>
                <a:off x="5962945" y="4749969"/>
                <a:ext cx="1205622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solidFill>
                      <a:srgbClr val="31B5D6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行政服务</a:t>
                </a:r>
              </a:p>
            </p:txBody>
          </p:sp>
          <p:sp>
            <p:nvSpPr>
              <p:cNvPr id="106" name="文本框 105"/>
              <p:cNvSpPr txBox="1"/>
              <p:nvPr/>
            </p:nvSpPr>
            <p:spPr>
              <a:xfrm>
                <a:off x="5721971" y="4011784"/>
                <a:ext cx="954451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solidFill>
                      <a:srgbClr val="31B5D6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建筑业</a:t>
                </a:r>
              </a:p>
            </p:txBody>
          </p:sp>
          <p:sp>
            <p:nvSpPr>
              <p:cNvPr id="107" name="文本框 106"/>
              <p:cNvSpPr txBox="1"/>
              <p:nvPr/>
            </p:nvSpPr>
            <p:spPr>
              <a:xfrm>
                <a:off x="10493732" y="4522970"/>
                <a:ext cx="1205622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solidFill>
                      <a:srgbClr val="31B5D6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批发贸易</a:t>
                </a:r>
              </a:p>
            </p:txBody>
          </p:sp>
          <p:sp>
            <p:nvSpPr>
              <p:cNvPr id="108" name="文本框 107"/>
              <p:cNvSpPr txBox="1"/>
              <p:nvPr/>
            </p:nvSpPr>
            <p:spPr>
              <a:xfrm>
                <a:off x="10493732" y="4076722"/>
                <a:ext cx="1205622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企业管理</a:t>
                </a:r>
              </a:p>
            </p:txBody>
          </p:sp>
          <p:sp>
            <p:nvSpPr>
              <p:cNvPr id="109" name="文本框 108"/>
              <p:cNvSpPr txBox="1"/>
              <p:nvPr/>
            </p:nvSpPr>
            <p:spPr>
              <a:xfrm>
                <a:off x="10493732" y="3713970"/>
                <a:ext cx="1205622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 smtClean="0">
                    <a:solidFill>
                      <a:srgbClr val="F784A5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房地产业</a:t>
                </a:r>
              </a:p>
            </p:txBody>
          </p:sp>
          <p:sp>
            <p:nvSpPr>
              <p:cNvPr id="110" name="文本框 109"/>
              <p:cNvSpPr txBox="1"/>
              <p:nvPr/>
            </p:nvSpPr>
            <p:spPr>
              <a:xfrm>
                <a:off x="10390970" y="3373379"/>
                <a:ext cx="1456793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solidFill>
                      <a:srgbClr val="31B5D6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交通仓储业</a:t>
                </a:r>
              </a:p>
            </p:txBody>
          </p:sp>
          <p:sp>
            <p:nvSpPr>
              <p:cNvPr id="111" name="文本框 110"/>
              <p:cNvSpPr txBox="1"/>
              <p:nvPr/>
            </p:nvSpPr>
            <p:spPr>
              <a:xfrm>
                <a:off x="10390970" y="2976213"/>
                <a:ext cx="1456793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solidFill>
                      <a:srgbClr val="F784A5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金融保险业</a:t>
                </a:r>
              </a:p>
            </p:txBody>
          </p:sp>
          <p:sp>
            <p:nvSpPr>
              <p:cNvPr id="112" name="文本框 111"/>
              <p:cNvSpPr txBox="1"/>
              <p:nvPr/>
            </p:nvSpPr>
            <p:spPr>
              <a:xfrm>
                <a:off x="9398370" y="2515651"/>
                <a:ext cx="954451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solidFill>
                      <a:srgbClr val="31B5D6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信息业</a:t>
                </a:r>
              </a:p>
            </p:txBody>
          </p:sp>
          <p:sp>
            <p:nvSpPr>
              <p:cNvPr id="113" name="文本框 112"/>
              <p:cNvSpPr txBox="1"/>
              <p:nvPr/>
            </p:nvSpPr>
            <p:spPr>
              <a:xfrm>
                <a:off x="8842205" y="2115997"/>
                <a:ext cx="2963821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计算机及其电子产品行业</a:t>
                </a:r>
              </a:p>
            </p:txBody>
          </p:sp>
          <p:sp>
            <p:nvSpPr>
              <p:cNvPr id="114" name="文本框 113"/>
              <p:cNvSpPr txBox="1"/>
              <p:nvPr/>
            </p:nvSpPr>
            <p:spPr>
              <a:xfrm>
                <a:off x="7980112" y="1799577"/>
                <a:ext cx="1205622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solidFill>
                      <a:srgbClr val="31B5D6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公共事业</a:t>
                </a:r>
              </a:p>
            </p:txBody>
          </p:sp>
          <p:sp>
            <p:nvSpPr>
              <p:cNvPr id="115" name="文本框 114"/>
              <p:cNvSpPr txBox="1"/>
              <p:nvPr/>
            </p:nvSpPr>
            <p:spPr>
              <a:xfrm>
                <a:off x="7322910" y="2063821"/>
                <a:ext cx="1205622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自然资源</a:t>
                </a:r>
              </a:p>
            </p:txBody>
          </p:sp>
          <p:sp>
            <p:nvSpPr>
              <p:cNvPr id="116" name="文本框 115"/>
              <p:cNvSpPr txBox="1"/>
              <p:nvPr/>
            </p:nvSpPr>
            <p:spPr>
              <a:xfrm>
                <a:off x="6273362" y="2317598"/>
                <a:ext cx="954451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制造业</a:t>
                </a:r>
              </a:p>
            </p:txBody>
          </p:sp>
          <p:sp>
            <p:nvSpPr>
              <p:cNvPr id="117" name="文本框 116"/>
              <p:cNvSpPr txBox="1"/>
              <p:nvPr/>
            </p:nvSpPr>
            <p:spPr>
              <a:xfrm>
                <a:off x="5624019" y="2860069"/>
                <a:ext cx="1456793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solidFill>
                      <a:srgbClr val="F784A5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医疗保健业</a:t>
                </a:r>
              </a:p>
            </p:txBody>
          </p:sp>
          <p:sp>
            <p:nvSpPr>
              <p:cNvPr id="118" name="文本框 117"/>
              <p:cNvSpPr txBox="1"/>
              <p:nvPr/>
            </p:nvSpPr>
            <p:spPr>
              <a:xfrm>
                <a:off x="6333843" y="3521432"/>
                <a:ext cx="1456793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solidFill>
                      <a:srgbClr val="F784A5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咨询服务业</a:t>
                </a:r>
              </a:p>
            </p:txBody>
          </p:sp>
          <p:sp>
            <p:nvSpPr>
              <p:cNvPr id="119" name="文本框 118"/>
              <p:cNvSpPr txBox="1"/>
              <p:nvPr/>
            </p:nvSpPr>
            <p:spPr>
              <a:xfrm>
                <a:off x="7218062" y="3999636"/>
                <a:ext cx="1456793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餐饮住宿业</a:t>
                </a:r>
              </a:p>
            </p:txBody>
          </p:sp>
          <p:cxnSp>
            <p:nvCxnSpPr>
              <p:cNvPr id="120" name="直接连接符 119"/>
              <p:cNvCxnSpPr>
                <a:stCxn id="116" idx="3"/>
                <a:endCxn id="93" idx="1"/>
              </p:cNvCxnSpPr>
              <p:nvPr/>
            </p:nvCxnSpPr>
            <p:spPr>
              <a:xfrm>
                <a:off x="7227813" y="2523512"/>
                <a:ext cx="963872" cy="6019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直接连接符 120"/>
              <p:cNvCxnSpPr>
                <a:stCxn id="114" idx="2"/>
                <a:endCxn id="92" idx="0"/>
              </p:cNvCxnSpPr>
              <p:nvPr/>
            </p:nvCxnSpPr>
            <p:spPr>
              <a:xfrm flipH="1">
                <a:off x="8506643" y="2211406"/>
                <a:ext cx="76281" cy="603835"/>
              </a:xfrm>
              <a:prstGeom prst="line">
                <a:avLst/>
              </a:prstGeom>
              <a:ln>
                <a:solidFill>
                  <a:srgbClr val="31B5D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直接连接符 121"/>
              <p:cNvCxnSpPr>
                <a:stCxn id="112" idx="2"/>
                <a:endCxn id="91" idx="0"/>
              </p:cNvCxnSpPr>
              <p:nvPr/>
            </p:nvCxnSpPr>
            <p:spPr>
              <a:xfrm flipH="1" flipV="1">
                <a:off x="9765468" y="2873394"/>
                <a:ext cx="110126" cy="5408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直接连接符 122"/>
              <p:cNvCxnSpPr>
                <a:stCxn id="95" idx="2"/>
                <a:endCxn id="118" idx="3"/>
              </p:cNvCxnSpPr>
              <p:nvPr/>
            </p:nvCxnSpPr>
            <p:spPr>
              <a:xfrm flipH="1">
                <a:off x="7790638" y="3698766"/>
                <a:ext cx="43332" cy="28580"/>
              </a:xfrm>
              <a:prstGeom prst="line">
                <a:avLst/>
              </a:prstGeom>
              <a:ln>
                <a:solidFill>
                  <a:srgbClr val="F784A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直接连接符 123"/>
              <p:cNvCxnSpPr>
                <a:stCxn id="105" idx="0"/>
                <a:endCxn id="89" idx="4"/>
              </p:cNvCxnSpPr>
              <p:nvPr/>
            </p:nvCxnSpPr>
            <p:spPr>
              <a:xfrm flipV="1">
                <a:off x="6565757" y="4478920"/>
                <a:ext cx="517669" cy="271050"/>
              </a:xfrm>
              <a:prstGeom prst="line">
                <a:avLst/>
              </a:prstGeom>
              <a:ln>
                <a:solidFill>
                  <a:srgbClr val="31B5D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直接连接符 124"/>
              <p:cNvCxnSpPr>
                <a:stCxn id="87" idx="4"/>
                <a:endCxn id="103" idx="3"/>
              </p:cNvCxnSpPr>
              <p:nvPr/>
            </p:nvCxnSpPr>
            <p:spPr>
              <a:xfrm>
                <a:off x="7446626" y="5141681"/>
                <a:ext cx="155787" cy="3680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直接连接符 125"/>
              <p:cNvCxnSpPr>
                <a:stCxn id="99" idx="6"/>
                <a:endCxn id="107" idx="1"/>
              </p:cNvCxnSpPr>
              <p:nvPr/>
            </p:nvCxnSpPr>
            <p:spPr>
              <a:xfrm>
                <a:off x="9440652" y="4327873"/>
                <a:ext cx="1053080" cy="401011"/>
              </a:xfrm>
              <a:prstGeom prst="line">
                <a:avLst/>
              </a:prstGeom>
              <a:ln>
                <a:solidFill>
                  <a:srgbClr val="31B5D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直接连接符 126"/>
              <p:cNvCxnSpPr>
                <a:stCxn id="119" idx="2"/>
                <a:endCxn id="83" idx="0"/>
              </p:cNvCxnSpPr>
              <p:nvPr/>
            </p:nvCxnSpPr>
            <p:spPr>
              <a:xfrm flipH="1">
                <a:off x="7825896" y="4411464"/>
                <a:ext cx="120562" cy="8010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肘形连接符 127"/>
              <p:cNvCxnSpPr>
                <a:stCxn id="96" idx="0"/>
              </p:cNvCxnSpPr>
              <p:nvPr/>
            </p:nvCxnSpPr>
            <p:spPr>
              <a:xfrm flipH="1" flipV="1" rot="5400000">
                <a:off x="8300588" y="2622200"/>
                <a:ext cx="1155412" cy="743304"/>
              </a:xfrm>
              <a:prstGeom prst="bentConnector3">
                <a:avLst>
                  <a:gd fmla="val 14517" name="adj1"/>
                </a:avLst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直接连接符 128"/>
              <p:cNvCxnSpPr>
                <a:stCxn id="97" idx="7"/>
                <a:endCxn id="110" idx="1"/>
              </p:cNvCxnSpPr>
              <p:nvPr/>
            </p:nvCxnSpPr>
            <p:spPr>
              <a:xfrm>
                <a:off x="8981832" y="3559809"/>
                <a:ext cx="1409137" cy="19484"/>
              </a:xfrm>
              <a:prstGeom prst="line">
                <a:avLst/>
              </a:prstGeom>
              <a:ln>
                <a:solidFill>
                  <a:srgbClr val="31B5D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直接连接符 129"/>
              <p:cNvCxnSpPr>
                <a:stCxn id="94" idx="7"/>
                <a:endCxn id="109" idx="1"/>
              </p:cNvCxnSpPr>
              <p:nvPr/>
            </p:nvCxnSpPr>
            <p:spPr>
              <a:xfrm>
                <a:off x="9130718" y="3704487"/>
                <a:ext cx="1363014" cy="215398"/>
              </a:xfrm>
              <a:prstGeom prst="line">
                <a:avLst/>
              </a:prstGeom>
              <a:ln>
                <a:solidFill>
                  <a:srgbClr val="F784A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直接连接符 130"/>
              <p:cNvCxnSpPr>
                <a:stCxn id="108" idx="1"/>
                <a:endCxn id="98" idx="6"/>
              </p:cNvCxnSpPr>
              <p:nvPr/>
            </p:nvCxnSpPr>
            <p:spPr>
              <a:xfrm flipH="1" flipV="1">
                <a:off x="8868539" y="3976407"/>
                <a:ext cx="1625193" cy="3062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2" name="文本框 131"/>
              <p:cNvSpPr txBox="1"/>
              <p:nvPr/>
            </p:nvSpPr>
            <p:spPr>
              <a:xfrm>
                <a:off x="5257172" y="6402555"/>
                <a:ext cx="452108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 smtClean="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小</a:t>
                </a:r>
              </a:p>
            </p:txBody>
          </p:sp>
          <p:sp>
            <p:nvSpPr>
              <p:cNvPr id="133" name="文本框 132"/>
              <p:cNvSpPr txBox="1"/>
              <p:nvPr/>
            </p:nvSpPr>
            <p:spPr>
              <a:xfrm>
                <a:off x="11516312" y="6402555"/>
                <a:ext cx="452108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大</a:t>
                </a:r>
              </a:p>
            </p:txBody>
          </p:sp>
          <p:sp>
            <p:nvSpPr>
              <p:cNvPr id="134" name="文本框 133"/>
              <p:cNvSpPr txBox="1"/>
              <p:nvPr/>
            </p:nvSpPr>
            <p:spPr>
              <a:xfrm>
                <a:off x="4688382" y="5818140"/>
                <a:ext cx="452108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 smtClean="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易</a:t>
                </a:r>
              </a:p>
            </p:txBody>
          </p:sp>
          <p:sp>
            <p:nvSpPr>
              <p:cNvPr id="135" name="文本框 134"/>
              <p:cNvSpPr txBox="1"/>
              <p:nvPr/>
            </p:nvSpPr>
            <p:spPr>
              <a:xfrm>
                <a:off x="4692514" y="2057155"/>
                <a:ext cx="452108" cy="41182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难</a:t>
                </a:r>
              </a:p>
            </p:txBody>
          </p:sp>
        </p:grpSp>
        <p:sp>
          <p:nvSpPr>
            <p:cNvPr id="76" name="文本框 75"/>
            <p:cNvSpPr txBox="1"/>
            <p:nvPr/>
          </p:nvSpPr>
          <p:spPr>
            <a:xfrm>
              <a:off x="4438199" y="2553992"/>
              <a:ext cx="703280" cy="3289952"/>
            </a:xfrm>
            <a:prstGeom prst="rect">
              <a:avLst/>
            </a:prstGeom>
            <a:noFill/>
            <a:ln>
              <a:noFill/>
            </a:ln>
          </p:spPr>
          <p:txBody>
            <a:bodyPr rtlCol="0" vert="eaVert"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latin charset="-122" panose="020b0503020204020204" pitchFamily="34" typeface="微软雅黑"/>
                  <a:ea charset="-122" panose="020b0503020204020204" pitchFamily="34" typeface="微软雅黑"/>
                </a:defRPr>
              </a:lvl1pPr>
            </a:lstStyle>
            <a:p>
              <a:r>
                <a:rPr altLang="en-US" lang="zh-CN" smtClean="0"/>
                <a:t>    开发的难易程度指数</a:t>
              </a:r>
            </a:p>
          </p:txBody>
        </p:sp>
        <p:sp>
          <p:nvSpPr>
            <p:cNvPr id="77" name="文本框 76"/>
            <p:cNvSpPr txBox="1"/>
            <p:nvPr/>
          </p:nvSpPr>
          <p:spPr>
            <a:xfrm>
              <a:off x="7190647" y="6328289"/>
              <a:ext cx="3326124" cy="617743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lang="zh-CN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    价值潜力的大小指数</a:t>
              </a:r>
            </a:p>
          </p:txBody>
        </p:sp>
      </p:grpSp>
      <p:cxnSp>
        <p:nvCxnSpPr>
          <p:cNvPr id="136" name="直接连接符 135"/>
          <p:cNvCxnSpPr/>
          <p:nvPr/>
        </p:nvCxnSpPr>
        <p:spPr>
          <a:xfrm>
            <a:off x="8539205" y="4368380"/>
            <a:ext cx="3240000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直接连接符 136"/>
          <p:cNvCxnSpPr/>
          <p:nvPr/>
        </p:nvCxnSpPr>
        <p:spPr>
          <a:xfrm>
            <a:off x="8539205" y="4908440"/>
            <a:ext cx="3240000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直接连接符 137"/>
          <p:cNvCxnSpPr/>
          <p:nvPr/>
        </p:nvCxnSpPr>
        <p:spPr>
          <a:xfrm>
            <a:off x="8539205" y="5448500"/>
            <a:ext cx="3240000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直接连接符 138"/>
          <p:cNvCxnSpPr/>
          <p:nvPr/>
        </p:nvCxnSpPr>
        <p:spPr>
          <a:xfrm>
            <a:off x="8539205" y="5988560"/>
            <a:ext cx="3240000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矩形 139"/>
          <p:cNvSpPr/>
          <p:nvPr/>
        </p:nvSpPr>
        <p:spPr bwMode="auto">
          <a:xfrm>
            <a:off x="9000280" y="4555798"/>
            <a:ext cx="216000" cy="216024"/>
          </a:xfrm>
          <a:prstGeom prst="rect">
            <a:avLst/>
          </a:prstGeom>
          <a:solidFill>
            <a:srgbClr val="323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endParaRPr altLang="en-US" lang="zh-CN" sz="22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41" name="矩形 140"/>
          <p:cNvSpPr/>
          <p:nvPr/>
        </p:nvSpPr>
        <p:spPr bwMode="auto">
          <a:xfrm>
            <a:off x="9000280" y="5095858"/>
            <a:ext cx="216000" cy="216024"/>
          </a:xfrm>
          <a:prstGeom prst="rect">
            <a:avLst/>
          </a:prstGeom>
          <a:solidFill>
            <a:srgbClr val="323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endParaRPr altLang="en-US" lang="zh-CN" sz="22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42" name="矩形 141"/>
          <p:cNvSpPr/>
          <p:nvPr/>
        </p:nvSpPr>
        <p:spPr bwMode="auto">
          <a:xfrm>
            <a:off x="9000280" y="5635918"/>
            <a:ext cx="216000" cy="216024"/>
          </a:xfrm>
          <a:prstGeom prst="rect">
            <a:avLst/>
          </a:prstGeom>
          <a:solidFill>
            <a:srgbClr val="323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endParaRPr altLang="en-US" lang="zh-CN" sz="22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43" name="文本框 12"/>
          <p:cNvSpPr txBox="1"/>
          <p:nvPr/>
        </p:nvSpPr>
        <p:spPr>
          <a:xfrm>
            <a:off x="9360322" y="4377544"/>
            <a:ext cx="3277397" cy="5486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mtClean="0" sz="2400"/>
              <a:t>面临困难最小</a:t>
            </a:r>
          </a:p>
        </p:txBody>
      </p:sp>
      <p:sp>
        <p:nvSpPr>
          <p:cNvPr id="144" name="文本框 13"/>
          <p:cNvSpPr txBox="1"/>
          <p:nvPr/>
        </p:nvSpPr>
        <p:spPr>
          <a:xfrm>
            <a:off x="9360322" y="4917604"/>
            <a:ext cx="3277397" cy="5486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mtClean="0" sz="2400"/>
              <a:t>获得收益更多</a:t>
            </a:r>
          </a:p>
        </p:txBody>
      </p:sp>
      <p:sp>
        <p:nvSpPr>
          <p:cNvPr id="145" name="文本框 14"/>
          <p:cNvSpPr txBox="1"/>
          <p:nvPr/>
        </p:nvSpPr>
        <p:spPr>
          <a:xfrm>
            <a:off x="9357196" y="5457665"/>
            <a:ext cx="3277397" cy="5486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5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2400"/>
              <a:t>价值潜力更大</a:t>
            </a:r>
          </a:p>
        </p:txBody>
      </p:sp>
      <p:sp>
        <p:nvSpPr>
          <p:cNvPr id="146" name="椭圆 145"/>
          <p:cNvSpPr/>
          <p:nvPr/>
        </p:nvSpPr>
        <p:spPr>
          <a:xfrm>
            <a:off x="679632" y="1316645"/>
            <a:ext cx="446012" cy="4464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</p:spTree>
    <p:extLst>
      <p:ext uri="{BB962C8B-B14F-4D97-AF65-F5344CB8AC3E}">
        <p14:creationId val="1499381985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143</Paragraphs>
  <Slides>14</Slides>
  <Notes>2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baseType="lpstr" size="27">
      <vt:lpstr>Arial</vt:lpstr>
      <vt:lpstr>Calibri Light</vt:lpstr>
      <vt:lpstr>Calibri</vt:lpstr>
      <vt:lpstr>宋体</vt:lpstr>
      <vt:lpstr>方正粗宋简体</vt:lpstr>
      <vt:lpstr>方正大黑简体</vt:lpstr>
      <vt:lpstr>华文黑体</vt:lpstr>
      <vt:lpstr>方正书宋简体</vt:lpstr>
      <vt:lpstr>华康俪金黑W8(P)</vt:lpstr>
      <vt:lpstr>微软雅黑</vt:lpstr>
      <vt:lpstr>Times New Roman</vt:lpstr>
      <vt:lpstr>华文细黑</vt:lpstr>
      <vt:lpstr>默认设计模板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2021-08-22T11:47:34Z</dcterms:created>
  <cp:lastPrinted>2021-08-22T11:47:34Z</cp:lastPrinted>
  <dcterms:modified xsi:type="dcterms:W3CDTF">2021-08-22T05:34:04Z</dcterms:modified>
  <cp:revision>1</cp:revision>
</cp:coreProperties>
</file>