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2" r:id="rId12"/>
    <p:sldId id="265" r:id="rId13"/>
    <p:sldId id="266" r:id="rId14"/>
    <p:sldId id="267" r:id="rId15"/>
    <p:sldId id="268" r:id="rId16"/>
    <p:sldId id="269" r:id="rId17"/>
    <p:sldId id="283" r:id="rId18"/>
    <p:sldId id="270" r:id="rId19"/>
    <p:sldId id="272" r:id="rId20"/>
    <p:sldId id="273" r:id="rId21"/>
    <p:sldId id="274" r:id="rId22"/>
    <p:sldId id="284" r:id="rId23"/>
    <p:sldId id="275" r:id="rId24"/>
    <p:sldId id="277" r:id="rId25"/>
    <p:sldId id="278" r:id="rId26"/>
    <p:sldId id="279" r:id="rId27"/>
    <p:sldId id="281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4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16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3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986DA-ABBC-406F-8763-0983649B2BB6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8723E-DBAD-4DB4-9EE4-DA5C2F234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19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71615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5B858-4C29-4755-8A00-B159FFB73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EAB69B-AC05-472A-8F5F-BF76F4E0A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9D27AB-C2A4-4EC5-8ECE-7671935E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162A2F-D800-4B25-AA16-0F009600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3564F9-8882-45B6-BDBD-B4639D69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6878301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4427D-F2EA-42DE-827E-2EC88CDD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CEBF59-5A79-4548-B76B-F67F9430B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68DF99-9AA9-483E-B2EF-13564D95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C083C0-0CDE-441B-9A28-F09C9C4E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FF8329-3BAE-45C9-B48A-59748EE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4360565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B80572-27E5-4330-9A26-08EF7B68F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F19F72-1D3D-49F5-B3EB-B2EAA6BC4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46DD9-830D-41F8-802C-6969BF13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5A10D-6F59-4E0F-B6B6-797DB984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2C6DAF-7675-4D38-9CD4-963ADA09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6772112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947296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747501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107007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562208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920392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318058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249468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88233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A8DD6C-CC9F-4D89-BCA0-9B634B1C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7F356F-D809-4DB8-82D0-8FB0E103B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59DD0-28CC-4832-9BA3-64300028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E020C0-5126-41AA-A511-BCB9D9F0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716C30-44FE-4D5B-BF2A-43D87981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870642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142224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256627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237716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3867E-5D15-4915-8A33-C6250BD1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C01D78-1DB1-4015-A742-6F0F30B4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CB16E1-1FBF-4CD2-AE1C-E63DF132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5DD39B-A741-4757-A197-FCE28B19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A0C026-5302-4238-9B79-7D73B67D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462083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B375C-1E27-4C6F-B969-CF8E5BF0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C8ACBD-3E23-4961-BD07-853AAA44B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51F783-AEC6-406F-866D-0DE59F958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0B11F1-973C-47D7-8C27-509D793B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FB593F-EBA5-41F1-88A1-B58BB143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78249D-6754-4991-A0F5-2717BAA2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709760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29A71-ADE8-4EA4-919B-5B4CAA72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0627A8-4BBA-4B97-917B-B391EF4C2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82E5CB-E073-4F2E-B3EE-A73B13D9F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DC37B9-5667-4834-AC74-0C0943624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37C3B4-89EA-4CEB-B2E8-E30D5316F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D6162B-BA54-43FB-9A25-9D3C1413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F84E25-A11D-49BD-94A4-2DAAA8A6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F68C880-6761-40CE-A46F-17DFC2FE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425498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857C58-DAD5-480C-A297-AF8153C1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736DC9-6519-426D-B7FF-91226562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E62E33-289C-4B7D-9FA8-2B2E41F0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BC9D30-C79F-4B8E-B642-7AD09A8D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718159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89B432-5489-492D-8C52-62883571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B30B6CC-3C93-4183-83D3-70D34F5E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14410E-2599-44F4-943D-59C1560C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58222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8C28B-1ACF-4CD3-878D-358875FF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7650DB-EF3B-41D4-8EEC-8A111706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55549A-E4FA-4DDB-BD03-7C133CF0A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DE536B-4867-49CF-B688-03EB2C25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8E8341-8ABF-49A9-A9A9-DB04385F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989BF1-3C03-48F3-AF58-E74E3A89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561334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5B8C7-01BF-40AB-856E-3E7999DF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50D223-E389-4E3E-8ADE-057181643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678D5B-0A96-44E5-A286-243860247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6DA4C6-1C87-4802-BA1B-F678B414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4BA27B-5ABA-428F-8061-14D97CFB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99C859-6B4C-4B33-8A37-1A5184ED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875801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AC12D5-EDCB-479A-B385-BB3D66BF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F1576B-D58B-492F-BE73-33ADBE87B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A813B-10B6-4A20-90AC-D4C02FE51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1D35-4946-417F-906D-6318C97A5A1F}" type="datetimeFigureOut">
              <a:rPr lang="zh-CN" altLang="en-US" smtClean="0"/>
              <a:t>2021/6/27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CD7394-00BA-4721-A8D3-B8FCE1655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70410-92AA-467F-BFA2-C41F765D6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9454-2362-456C-BDD8-4DEFABBE5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29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479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3.png" Type="http://schemas.openxmlformats.org/officeDocument/2006/relationships/image"/><Relationship Id="rId3" Target="../tags/tag2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Relationship Id="rId3" Target="../tags/tag1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Relationship Id="rId4" Target="../media/image1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67697E73-D870-4C17-8833-8DB99DB21D9B}"/>
              </a:ext>
            </a:extLst>
          </p:cNvPr>
          <p:cNvSpPr/>
          <p:nvPr/>
        </p:nvSpPr>
        <p:spPr>
          <a:xfrm>
            <a:off x="2401343" y="-449203"/>
            <a:ext cx="7281417" cy="7281417"/>
          </a:xfrm>
          <a:prstGeom prst="ellipse">
            <a:avLst/>
          </a:prstGeom>
          <a:gradFill>
            <a:gsLst>
              <a:gs pos="100000">
                <a:srgbClr val="F29C8B"/>
              </a:gs>
              <a:gs pos="0">
                <a:srgbClr val="F8DDCC"/>
              </a:gs>
            </a:gsLst>
            <a:lin ang="5400000" scaled="1"/>
          </a:gradFill>
          <a:ln>
            <a:noFill/>
          </a:ln>
          <a:effectLst>
            <a:outerShdw algn="ctr" blurRad="114300" rotWithShape="0" sx="102000" sy="102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B0BFFF8-B963-4CA2-905C-DAE2D60A1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77840" y="-169787"/>
            <a:ext cx="3516585" cy="35165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DBE7E6D-1440-497A-8D0B-859279245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192906"/>
            <a:ext cx="12192000" cy="366369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6DB0776-56EE-43C2-B715-017AF2B172AA}"/>
              </a:ext>
            </a:extLst>
          </p:cNvPr>
          <p:cNvSpPr txBox="1"/>
          <p:nvPr/>
        </p:nvSpPr>
        <p:spPr>
          <a:xfrm>
            <a:off x="2652493" y="1584775"/>
            <a:ext cx="1960880" cy="2225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aseline="0" cap="none" i="0" kern="1200" kumimoji="0" lang="zh-CN" noProof="0" normalizeH="0" spc="0" strike="noStrike" sz="14000" u="none">
                <a:ln w="28575">
                  <a:noFill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charset="-122" panose="00000500000000000000" pitchFamily="2" typeface="演示镇魂行楷"/>
                <a:ea charset="-122" panose="00000500000000000000" pitchFamily="2" typeface="演示镇魂行楷"/>
                <a:cs charset="-128" panose="02000009000000000000" pitchFamily="1" typeface="魂心"/>
              </a:rPr>
              <a:t>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13AA34-4AD8-413B-801A-9C18294095A5}"/>
              </a:ext>
            </a:extLst>
          </p:cNvPr>
          <p:cNvSpPr txBox="1"/>
          <p:nvPr/>
        </p:nvSpPr>
        <p:spPr>
          <a:xfrm>
            <a:off x="3752850" y="2223413"/>
            <a:ext cx="1960880" cy="2225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aseline="0" cap="none" i="0" kern="1200" kumimoji="0" lang="zh-CN" noProof="0" normalizeH="0" spc="0" strike="noStrike" sz="14000" u="none">
                <a:ln w="28575">
                  <a:noFill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charset="-122" panose="00000500000000000000" pitchFamily="2" typeface="演示镇魂行楷"/>
                <a:ea charset="-122" panose="00000500000000000000" pitchFamily="2" typeface="演示镇魂行楷"/>
                <a:cs charset="-128" panose="02000009000000000000" pitchFamily="1" typeface="魂心"/>
              </a:rPr>
              <a:t>深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D7AE81-845E-4F72-B43B-A35F5B0DE31C}"/>
              </a:ext>
            </a:extLst>
          </p:cNvPr>
          <p:cNvSpPr txBox="1"/>
          <p:nvPr/>
        </p:nvSpPr>
        <p:spPr>
          <a:xfrm>
            <a:off x="4711520" y="1351623"/>
            <a:ext cx="2087880" cy="2377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5000">
                <a:ln w="28575">
                  <a:noFill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0000500000000000000" pitchFamily="2" typeface="演示镇魂行楷"/>
                <a:ea charset="-122" panose="00000500000000000000" pitchFamily="2" typeface="演示镇魂行楷"/>
                <a:cs charset="-128" panose="02000009000000000000" pitchFamily="1" typeface="魂心"/>
              </a:rPr>
              <a:t>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832FAC-FFDB-42B9-8CE3-875EF09E368F}"/>
              </a:ext>
            </a:extLst>
          </p:cNvPr>
          <p:cNvSpPr txBox="1"/>
          <p:nvPr/>
        </p:nvSpPr>
        <p:spPr>
          <a:xfrm>
            <a:off x="5813480" y="1987377"/>
            <a:ext cx="2087880" cy="2377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5000">
                <a:ln w="28575">
                  <a:noFill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0000500000000000000" pitchFamily="2" typeface="演示镇魂行楷"/>
                <a:ea charset="-122" panose="00000500000000000000" pitchFamily="2" typeface="演示镇魂行楷"/>
                <a:cs charset="-128" panose="02000009000000000000" pitchFamily="1" typeface="魂心"/>
              </a:rPr>
              <a:t>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C9F8E15-ADC4-451C-A622-C04B28101F05}"/>
              </a:ext>
            </a:extLst>
          </p:cNvPr>
          <p:cNvSpPr txBox="1"/>
          <p:nvPr/>
        </p:nvSpPr>
        <p:spPr>
          <a:xfrm>
            <a:off x="7274290" y="1463149"/>
            <a:ext cx="1960880" cy="2225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0">
                <a:ln w="28575">
                  <a:noFill/>
                </a:ln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0000500000000000000" pitchFamily="2" typeface="演示镇魂行楷"/>
                <a:ea charset="-122" panose="00000500000000000000" pitchFamily="2" typeface="演示镇魂行楷"/>
                <a:cs charset="-128" panose="02000009000000000000" pitchFamily="1" typeface="魂心"/>
              </a:rPr>
              <a:t>处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413D602-505C-4963-AB9E-9616C6A72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2287" l="36156" r="17786"/>
          <a:stretch>
            <a:fillRect/>
          </a:stretch>
        </p:blipFill>
        <p:spPr>
          <a:xfrm>
            <a:off x="8677840" y="158382"/>
            <a:ext cx="1607411" cy="1694971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87961C3B-6DA3-44B1-ACBA-1D940AB1F3D6}"/>
              </a:ext>
            </a:extLst>
          </p:cNvPr>
          <p:cNvGrpSpPr/>
          <p:nvPr/>
        </p:nvGrpSpPr>
        <p:grpSpPr>
          <a:xfrm>
            <a:off x="-49058" y="-521076"/>
            <a:ext cx="3165905" cy="4748858"/>
            <a:chOff x="-49058" y="-521076"/>
            <a:chExt cx="3165905" cy="4748858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45DE7DE-8657-4886-936F-8ED10FFA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49058" y="-521076"/>
              <a:ext cx="3165905" cy="4748858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21CFC5D-4B97-479E-AEE7-28E87AB031D3}"/>
                </a:ext>
              </a:extLst>
            </p:cNvPr>
            <p:cNvSpPr txBox="1"/>
            <p:nvPr/>
          </p:nvSpPr>
          <p:spPr>
            <a:xfrm>
              <a:off x="1148823" y="613720"/>
              <a:ext cx="741680" cy="2103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400">
                  <a:solidFill>
                    <a:srgbClr val="C00000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中</a:t>
              </a:r>
            </a:p>
            <a:p>
              <a:r>
                <a:rPr altLang="en-US" lang="zh-CN" sz="4400">
                  <a:solidFill>
                    <a:srgbClr val="C00000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国</a:t>
              </a:r>
            </a:p>
            <a:p>
              <a:r>
                <a:rPr altLang="en-US" lang="zh-CN" sz="4400">
                  <a:solidFill>
                    <a:srgbClr val="C00000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风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4148C8E-56F4-4698-B062-ECA597133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1543723"/>
            <a:ext cx="5008092" cy="19878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EDA7CD-7627-47EA-BD93-B51A252A23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38910" y="3300756"/>
            <a:ext cx="3918542" cy="1777159"/>
          </a:xfrm>
          <a:prstGeom prst="rect">
            <a:avLst/>
          </a:prstGeom>
        </p:spPr>
      </p:pic>
    </p:spTree>
    <p:extLst>
      <p:ext uri="{BB962C8B-B14F-4D97-AF65-F5344CB8AC3E}">
        <p14:creationId val="2734606371"/>
      </p:ext>
    </p:extLst>
  </p:cSld>
  <p:clrMapOvr>
    <a:masterClrMapping/>
  </p:clrMapOvr>
  <mc:AlternateContent>
    <mc:Choice Requires="p14">
      <p:transition advTm="6977" p14:dur="800" spd="slow">
        <p:circle/>
      </p:transition>
    </mc:Choice>
    <mc:Fallback>
      <p:transition advTm="6977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3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2" nodeType="withEffect" presetClass="path" presetID="64" presetSubtype="0" repeatCount="indefinite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06 2.22222E-06 L 0.00261 0.13356" pathEditMode="relative" ptsTypes="AA" rAng="0">
                                      <p:cBhvr>
                                        <p:cTn dur="2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666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3" presetSubtype="3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3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3" presetSubtype="3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3" presetSubtype="32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32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7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2" nodeType="withEffect" presetClass="path" presetID="63" presetSubtype="0" repeatCount="indefinite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1.45833E-06 2.59259E-06 L -0.03399 -0.00324" pathEditMode="relative" ptsTypes="AA" rAng="0">
                                      <p:cBhvr>
                                        <p:cTn dur="20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16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7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9" nodeType="withEffect" presetClass="path" presetID="63" presetSubtype="0" repeatCount="indefinite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1.66667E-06 3.7037E-07 L 0.03463 0.00556" pathEditMode="relative" ptsTypes="AA" rAng="0">
                                      <p:cBhvr>
                                        <p:cTn dur="200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1"/>
      <p:bldP grpId="0" spid="12"/>
      <p:bldP grpId="0" spid="13"/>
      <p:bldP grpId="0" spid="14"/>
      <p:bldP grpId="0" spid="15"/>
    </p:bldLst>
  </p:timing>
  <p:extLst mod="1">
    <p:ext uri="{E180D4A7-C9FB-4DFB-919C-405C955672EB}">
      <p14:showEvtLst>
        <p14:playEvt objId="35" time="25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2BA3C81-50FC-4EA4-8730-479FBDF579B9}"/>
              </a:ext>
            </a:extLst>
          </p:cNvPr>
          <p:cNvGrpSpPr/>
          <p:nvPr/>
        </p:nvGrpSpPr>
        <p:grpSpPr>
          <a:xfrm>
            <a:off x="580300" y="3843496"/>
            <a:ext cx="2712913" cy="1630879"/>
            <a:chOff x="580300" y="3843496"/>
            <a:chExt cx="2712913" cy="1630879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EBF702D-1886-4DD0-91DF-9459A6955538}"/>
                </a:ext>
              </a:extLst>
            </p:cNvPr>
            <p:cNvSpPr txBox="1"/>
            <p:nvPr/>
          </p:nvSpPr>
          <p:spPr>
            <a:xfrm>
              <a:off x="1083318" y="3843496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DE37618-A89E-4B49-A9CE-4521AA692A23}"/>
                </a:ext>
              </a:extLst>
            </p:cNvPr>
            <p:cNvSpPr/>
            <p:nvPr/>
          </p:nvSpPr>
          <p:spPr>
            <a:xfrm>
              <a:off x="580300" y="4127210"/>
              <a:ext cx="2712913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BB918C7-F6B0-4C7F-8ABC-93CDE3E2158D}"/>
              </a:ext>
            </a:extLst>
          </p:cNvPr>
          <p:cNvGrpSpPr/>
          <p:nvPr/>
        </p:nvGrpSpPr>
        <p:grpSpPr>
          <a:xfrm>
            <a:off x="3403810" y="3843496"/>
            <a:ext cx="2712913" cy="1630879"/>
            <a:chOff x="3403810" y="3843496"/>
            <a:chExt cx="2712913" cy="1630879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8EBD815-F796-45C0-B403-A2D32305137D}"/>
                </a:ext>
              </a:extLst>
            </p:cNvPr>
            <p:cNvSpPr txBox="1"/>
            <p:nvPr/>
          </p:nvSpPr>
          <p:spPr>
            <a:xfrm>
              <a:off x="3906828" y="3843496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EDFB2D1-C3C9-45FE-B352-32795106EA58}"/>
                </a:ext>
              </a:extLst>
            </p:cNvPr>
            <p:cNvSpPr/>
            <p:nvPr/>
          </p:nvSpPr>
          <p:spPr>
            <a:xfrm>
              <a:off x="3403810" y="4127210"/>
              <a:ext cx="2712913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F2585EC-7EF6-4E79-AD12-C2815FF60705}"/>
              </a:ext>
            </a:extLst>
          </p:cNvPr>
          <p:cNvGrpSpPr/>
          <p:nvPr/>
        </p:nvGrpSpPr>
        <p:grpSpPr>
          <a:xfrm>
            <a:off x="6151244" y="3843496"/>
            <a:ext cx="2712913" cy="1630879"/>
            <a:chOff x="6151244" y="3843496"/>
            <a:chExt cx="2712913" cy="163087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47EA148-475B-4BAE-AA4F-51FB9435A24E}"/>
                </a:ext>
              </a:extLst>
            </p:cNvPr>
            <p:cNvSpPr txBox="1"/>
            <p:nvPr/>
          </p:nvSpPr>
          <p:spPr>
            <a:xfrm>
              <a:off x="6654262" y="3843496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4C3B854-4653-4773-AB96-B44D2DD97115}"/>
                </a:ext>
              </a:extLst>
            </p:cNvPr>
            <p:cNvSpPr/>
            <p:nvPr/>
          </p:nvSpPr>
          <p:spPr>
            <a:xfrm>
              <a:off x="6151244" y="4127210"/>
              <a:ext cx="2712913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D5E3506-0B8E-4BA4-831E-984958B265BE}"/>
              </a:ext>
            </a:extLst>
          </p:cNvPr>
          <p:cNvGrpSpPr/>
          <p:nvPr/>
        </p:nvGrpSpPr>
        <p:grpSpPr>
          <a:xfrm>
            <a:off x="8860790" y="3843496"/>
            <a:ext cx="2712913" cy="1630879"/>
            <a:chOff x="8860790" y="3843496"/>
            <a:chExt cx="2712913" cy="1630879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F3CF6CB-B00D-4344-8E4D-9E7120BC47C7}"/>
                </a:ext>
              </a:extLst>
            </p:cNvPr>
            <p:cNvSpPr txBox="1"/>
            <p:nvPr/>
          </p:nvSpPr>
          <p:spPr>
            <a:xfrm>
              <a:off x="9363808" y="3843496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CF0CEF0-4344-4C19-B786-3BC0290CCCC5}"/>
                </a:ext>
              </a:extLst>
            </p:cNvPr>
            <p:cNvSpPr/>
            <p:nvPr/>
          </p:nvSpPr>
          <p:spPr>
            <a:xfrm>
              <a:off x="8860791" y="4127210"/>
              <a:ext cx="2712913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4929AA9-4F77-45C3-9B71-037236AE6790}"/>
              </a:ext>
            </a:extLst>
          </p:cNvPr>
          <p:cNvGrpSpPr/>
          <p:nvPr/>
        </p:nvGrpSpPr>
        <p:grpSpPr>
          <a:xfrm>
            <a:off x="3819390" y="2136617"/>
            <a:ext cx="1706879" cy="1706879"/>
            <a:chOff x="3819390" y="2136617"/>
            <a:chExt cx="1706879" cy="170687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4E06881-F7E5-401E-8D0E-A3F640E70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819390" y="2136617"/>
              <a:ext cx="1706879" cy="1706879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830CA05-158C-4D9F-8B49-5C22ACE4DA76}"/>
                </a:ext>
              </a:extLst>
            </p:cNvPr>
            <p:cNvSpPr txBox="1"/>
            <p:nvPr/>
          </p:nvSpPr>
          <p:spPr>
            <a:xfrm>
              <a:off x="4010505" y="2505670"/>
              <a:ext cx="1158240" cy="85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5000">
                  <a:solidFill>
                    <a:srgbClr val="E0B765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贰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055E11B-7D64-46B3-B14D-795058D4DD79}"/>
              </a:ext>
            </a:extLst>
          </p:cNvPr>
          <p:cNvGrpSpPr/>
          <p:nvPr/>
        </p:nvGrpSpPr>
        <p:grpSpPr>
          <a:xfrm>
            <a:off x="6479386" y="2136617"/>
            <a:ext cx="1706879" cy="1706879"/>
            <a:chOff x="6479386" y="2136617"/>
            <a:chExt cx="1706879" cy="170687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B56995C-AB59-4A70-852B-B0E7697E3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479386" y="2136617"/>
              <a:ext cx="1706879" cy="170687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AD63831-E072-4368-8348-BEA55DE0F73A}"/>
                </a:ext>
              </a:extLst>
            </p:cNvPr>
            <p:cNvSpPr txBox="1"/>
            <p:nvPr/>
          </p:nvSpPr>
          <p:spPr>
            <a:xfrm>
              <a:off x="6654260" y="2505670"/>
              <a:ext cx="1158240" cy="85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5000">
                  <a:solidFill>
                    <a:srgbClr val="E0B765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叁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E051451-CD2B-4D00-92CD-80B3338F5EB1}"/>
              </a:ext>
            </a:extLst>
          </p:cNvPr>
          <p:cNvGrpSpPr/>
          <p:nvPr/>
        </p:nvGrpSpPr>
        <p:grpSpPr>
          <a:xfrm>
            <a:off x="9174479" y="2136617"/>
            <a:ext cx="1706879" cy="1706879"/>
            <a:chOff x="9174479" y="2136617"/>
            <a:chExt cx="1706879" cy="170687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CC4C42D-CB45-476F-AD10-954D25A9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174479" y="2136617"/>
              <a:ext cx="1706879" cy="170687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E4B9CB4-54A4-472C-A8AA-2A37C80572EC}"/>
                </a:ext>
              </a:extLst>
            </p:cNvPr>
            <p:cNvSpPr txBox="1"/>
            <p:nvPr/>
          </p:nvSpPr>
          <p:spPr>
            <a:xfrm>
              <a:off x="9363807" y="2505670"/>
              <a:ext cx="1158240" cy="85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5000">
                  <a:solidFill>
                    <a:srgbClr val="E0B765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肆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7AC8B9B-5216-4598-9CAA-7022E2781A40}"/>
              </a:ext>
            </a:extLst>
          </p:cNvPr>
          <p:cNvGrpSpPr/>
          <p:nvPr/>
        </p:nvGrpSpPr>
        <p:grpSpPr>
          <a:xfrm>
            <a:off x="1083318" y="2136617"/>
            <a:ext cx="1706879" cy="1706879"/>
            <a:chOff x="1083318" y="2136617"/>
            <a:chExt cx="1706879" cy="170687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2DAB811-9D06-4E38-AB70-F78C6D94B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83318" y="2136617"/>
              <a:ext cx="1706879" cy="170687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9BBF941-D7C2-4A17-9979-0110D82FFF44}"/>
                </a:ext>
              </a:extLst>
            </p:cNvPr>
            <p:cNvSpPr txBox="1"/>
            <p:nvPr/>
          </p:nvSpPr>
          <p:spPr>
            <a:xfrm>
              <a:off x="1350508" y="2505670"/>
              <a:ext cx="1158240" cy="85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5000">
                  <a:solidFill>
                    <a:srgbClr val="E0B765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壹</a:t>
              </a:r>
            </a:p>
          </p:txBody>
        </p:sp>
      </p:grpSp>
    </p:spTree>
    <p:extLst>
      <p:ext uri="{BB962C8B-B14F-4D97-AF65-F5344CB8AC3E}">
        <p14:creationId val="363310880"/>
      </p:ext>
    </p:extLst>
  </p:cSld>
  <p:clrMapOvr>
    <a:masterClrMapping/>
  </p:clrMapOvr>
  <p:transition advTm="9745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000E481-F1BE-4D85-867D-8023F6F5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3705445" y="2357677"/>
            <a:ext cx="4740688" cy="271055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A238288-4021-470B-90EC-74CE199FCFC0}"/>
              </a:ext>
            </a:extLst>
          </p:cNvPr>
          <p:cNvSpPr txBox="1"/>
          <p:nvPr/>
        </p:nvSpPr>
        <p:spPr>
          <a:xfrm>
            <a:off x="7466378" y="1578832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10ADD9E-946D-47F9-83D9-334D103DBC3C}"/>
              </a:ext>
            </a:extLst>
          </p:cNvPr>
          <p:cNvSpPr/>
          <p:nvPr/>
        </p:nvSpPr>
        <p:spPr>
          <a:xfrm>
            <a:off x="7431069" y="1862547"/>
            <a:ext cx="271291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7C9743E-F3E5-4E43-8497-C0D8F33C4807}"/>
              </a:ext>
            </a:extLst>
          </p:cNvPr>
          <p:cNvSpPr txBox="1"/>
          <p:nvPr/>
        </p:nvSpPr>
        <p:spPr>
          <a:xfrm>
            <a:off x="3100846" y="2748046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728B7C0-D13A-4CA8-9E4B-43B443203F19}"/>
              </a:ext>
            </a:extLst>
          </p:cNvPr>
          <p:cNvSpPr/>
          <p:nvPr/>
        </p:nvSpPr>
        <p:spPr>
          <a:xfrm>
            <a:off x="1932383" y="3031761"/>
            <a:ext cx="271291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DD20714-BF64-40B8-90E6-83EB94BB0AC5}"/>
              </a:ext>
            </a:extLst>
          </p:cNvPr>
          <p:cNvSpPr txBox="1"/>
          <p:nvPr/>
        </p:nvSpPr>
        <p:spPr>
          <a:xfrm>
            <a:off x="7466378" y="4066725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8A262A3-277A-438D-8B1C-1463495CE031}"/>
              </a:ext>
            </a:extLst>
          </p:cNvPr>
          <p:cNvSpPr/>
          <p:nvPr/>
        </p:nvSpPr>
        <p:spPr>
          <a:xfrm>
            <a:off x="7431069" y="4350439"/>
            <a:ext cx="271291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</p:spTree>
    <p:extLst>
      <p:ext uri="{BB962C8B-B14F-4D97-AF65-F5344CB8AC3E}">
        <p14:creationId val="1983394425"/>
      </p:ext>
    </p:extLst>
  </p:cSld>
  <p:clrMapOvr>
    <a:masterClrMapping/>
  </p:clrMapOvr>
  <p:transition advTm="13421"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35"/>
      <p:bldP grpId="0" spid="36"/>
      <p:bldP grpId="0" spid="37"/>
      <p:bldP grpId="0" spid="3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DE1A8A-B6B4-48B2-843A-E595CD7B4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9565"/>
          <a:stretch>
            <a:fillRect/>
          </a:stretch>
        </p:blipFill>
        <p:spPr>
          <a:xfrm flipH="1">
            <a:off x="0" y="3688080"/>
            <a:ext cx="12192000" cy="23952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A66CCE-B90B-4795-8DC4-8BF773A7D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20006" y="1765231"/>
            <a:ext cx="2501900" cy="8182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8499D8-1EAE-4491-BCD1-759EAE82D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9773" y="1833054"/>
            <a:ext cx="911225" cy="69920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E5C401F-0045-403D-B144-EF476BB29CE2}"/>
              </a:ext>
            </a:extLst>
          </p:cNvPr>
          <p:cNvSpPr/>
          <p:nvPr/>
        </p:nvSpPr>
        <p:spPr>
          <a:xfrm>
            <a:off x="9446591" y="1696018"/>
            <a:ext cx="731520" cy="172593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00" kumimoji="0" lang="zh-CN" noProof="0" normalizeH="0" spc="600" strike="noStrike" sz="36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0" panose="02020603050405020304" pitchFamily="18" typeface="Times New Roman"/>
              </a:rPr>
              <a:t>标题文字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A78AE8D-0B29-4B44-A07C-0D469C0178D2}"/>
              </a:ext>
            </a:extLst>
          </p:cNvPr>
          <p:cNvSpPr/>
          <p:nvPr/>
        </p:nvSpPr>
        <p:spPr>
          <a:xfrm>
            <a:off x="6967477" y="1864644"/>
            <a:ext cx="2313938" cy="2311630"/>
          </a:xfrm>
          <a:prstGeom prst="rect">
            <a:avLst/>
          </a:prstGeom>
          <a:ln w="12700">
            <a:miter lim="400000"/>
          </a:ln>
        </p:spPr>
        <p:txBody>
          <a:bodyPr anchor="ctr" lIns="45719" rIns="45719" vert="eaVert" wrap="square">
            <a:spAutoFit/>
          </a:bodyPr>
          <a:lstStyle/>
          <a:p>
            <a:pPr defTabSz="1218565">
              <a:lnSpc>
                <a:spcPts val="35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请在此处添加具体内容，文字尽量言简意赅，简单说明即可，不必过于繁琐，注意板面美观度。请在此处添加具体内容。</a:t>
            </a:r>
          </a:p>
        </p:txBody>
      </p:sp>
    </p:spTree>
    <p:extLst>
      <p:ext uri="{BB962C8B-B14F-4D97-AF65-F5344CB8AC3E}">
        <p14:creationId val="3008659765"/>
      </p:ext>
    </p:extLst>
  </p:cSld>
  <p:clrMapOvr>
    <a:masterClrMapping/>
  </p:clrMapOvr>
  <mc:AlternateContent>
    <mc:Choice Requires="p14">
      <p:transition advTm="5371" p14:dur="700" spd="med">
        <p:fade/>
      </p:transition>
    </mc:Choice>
    <mc:Fallback>
      <p:transition advTm="5371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B17E97F-15A2-468D-A74D-0582F827ACEA}"/>
              </a:ext>
            </a:extLst>
          </p:cNvPr>
          <p:cNvSpPr/>
          <p:nvPr/>
        </p:nvSpPr>
        <p:spPr>
          <a:xfrm>
            <a:off x="6659880" y="1410194"/>
            <a:ext cx="4373880" cy="4110638"/>
          </a:xfrm>
          <a:custGeom>
            <a:gdLst>
              <a:gd fmla="*/ 1403456 w 4069080" name="connsiteX0"/>
              <a:gd fmla="*/ 320252 h 3824182" name="connsiteY0"/>
              <a:gd fmla="*/ 2665624 w 4069080" name="connsiteX1"/>
              <a:gd fmla="*/ 320252 h 3824182" name="connsiteY1"/>
              <a:gd fmla="*/ 2665624 w 4069080" name="connsiteX2"/>
              <a:gd fmla="*/ 3824182 h 3824182" name="connsiteY2"/>
              <a:gd fmla="*/ 1403456 w 4069080" name="connsiteX3"/>
              <a:gd fmla="*/ 3824182 h 3824182" name="connsiteY3"/>
              <a:gd fmla="*/ 0 w 4069080" name="connsiteX4"/>
              <a:gd fmla="*/ 0 h 3824182" name="connsiteY4"/>
              <a:gd fmla="*/ 1262168 w 4069080" name="connsiteX5"/>
              <a:gd fmla="*/ 0 h 3824182" name="connsiteY5"/>
              <a:gd fmla="*/ 1262168 w 4069080" name="connsiteX6"/>
              <a:gd fmla="*/ 3503930 h 3824182" name="connsiteY6"/>
              <a:gd fmla="*/ 0 w 4069080" name="connsiteX7"/>
              <a:gd fmla="*/ 3503930 h 3824182" name="connsiteY7"/>
              <a:gd fmla="*/ 2806912 w 4069080" name="connsiteX8"/>
              <a:gd fmla="*/ 0 h 3824182" name="connsiteY8"/>
              <a:gd fmla="*/ 4069080 w 4069080" name="connsiteX9"/>
              <a:gd fmla="*/ 0 h 3824182" name="connsiteY9"/>
              <a:gd fmla="*/ 4069080 w 4069080" name="connsiteX10"/>
              <a:gd fmla="*/ 3503930 h 3824182" name="connsiteY10"/>
              <a:gd fmla="*/ 2806912 w 4069080" name="connsiteX11"/>
              <a:gd fmla="*/ 3503930 h 3824182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3824181" w="4069079">
                <a:moveTo>
                  <a:pt x="1403456" y="320252"/>
                </a:moveTo>
                <a:lnTo>
                  <a:pt x="2665624" y="320252"/>
                </a:lnTo>
                <a:lnTo>
                  <a:pt x="2665624" y="3824182"/>
                </a:lnTo>
                <a:lnTo>
                  <a:pt x="1403456" y="3824182"/>
                </a:lnTo>
                <a:close/>
                <a:moveTo>
                  <a:pt x="0" y="0"/>
                </a:moveTo>
                <a:lnTo>
                  <a:pt x="1262168" y="0"/>
                </a:lnTo>
                <a:lnTo>
                  <a:pt x="1262168" y="3503930"/>
                </a:lnTo>
                <a:lnTo>
                  <a:pt x="0" y="3503930"/>
                </a:lnTo>
                <a:close/>
                <a:moveTo>
                  <a:pt x="2806912" y="0"/>
                </a:moveTo>
                <a:lnTo>
                  <a:pt x="4069080" y="0"/>
                </a:lnTo>
                <a:lnTo>
                  <a:pt x="4069080" y="3503930"/>
                </a:lnTo>
                <a:lnTo>
                  <a:pt x="2806912" y="350393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AAD871-7E00-4806-ABBA-D8FC534E36DF}"/>
              </a:ext>
            </a:extLst>
          </p:cNvPr>
          <p:cNvSpPr txBox="1"/>
          <p:nvPr/>
        </p:nvSpPr>
        <p:spPr>
          <a:xfrm>
            <a:off x="1355138" y="1936760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rgbClr val="E0B765"/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D272D51-2817-40AA-988F-A20530F1FAA7}"/>
              </a:ext>
            </a:extLst>
          </p:cNvPr>
          <p:cNvSpPr/>
          <p:nvPr/>
        </p:nvSpPr>
        <p:spPr>
          <a:xfrm>
            <a:off x="1319828" y="2220475"/>
            <a:ext cx="437388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8EB3F8D-6A19-4032-AC29-58538F04940F}"/>
              </a:ext>
            </a:extLst>
          </p:cNvPr>
          <p:cNvSpPr txBox="1"/>
          <p:nvPr/>
        </p:nvSpPr>
        <p:spPr>
          <a:xfrm>
            <a:off x="1355138" y="3115122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rgbClr val="E0B765"/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CC28CAE-03A5-40E6-8499-D5F07B6ECE61}"/>
              </a:ext>
            </a:extLst>
          </p:cNvPr>
          <p:cNvSpPr/>
          <p:nvPr/>
        </p:nvSpPr>
        <p:spPr>
          <a:xfrm>
            <a:off x="1319828" y="3398838"/>
            <a:ext cx="437388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B094A70-DF48-4606-A865-662C0540CEB1}"/>
              </a:ext>
            </a:extLst>
          </p:cNvPr>
          <p:cNvSpPr txBox="1"/>
          <p:nvPr/>
        </p:nvSpPr>
        <p:spPr>
          <a:xfrm>
            <a:off x="1355138" y="4231626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rgbClr val="E0B765"/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496C000-BF25-4625-9A23-BEC51597E77F}"/>
              </a:ext>
            </a:extLst>
          </p:cNvPr>
          <p:cNvSpPr/>
          <p:nvPr/>
        </p:nvSpPr>
        <p:spPr>
          <a:xfrm>
            <a:off x="1319828" y="4515341"/>
            <a:ext cx="437388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</p:spTree>
    <p:extLst>
      <p:ext uri="{BB962C8B-B14F-4D97-AF65-F5344CB8AC3E}">
        <p14:creationId val="827399650"/>
      </p:ext>
    </p:extLst>
  </p:cSld>
  <p:clrMapOvr>
    <a:masterClrMapping/>
  </p:clrMapOvr>
  <mc:AlternateContent>
    <mc:Choice Requires="p15">
      <p:transition advTm="5953" p14:dur="2000" spd="slow">
        <p15:prstTrans prst="prestige"/>
      </p:transition>
    </mc:Choice>
    <mc:Fallback>
      <p:transition advTm="5953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8"/>
      <p:bldP grpId="0" spid="19"/>
      <p:bldP grpId="0" spid="22"/>
      <p:bldP grpId="0" spid="23"/>
      <p:bldP grpId="0" spid="24"/>
      <p:bldP grpId="0" spid="2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6363FE2-6966-4EB9-852B-E9CC08A2EF35}"/>
              </a:ext>
            </a:extLst>
          </p:cNvPr>
          <p:cNvGrpSpPr/>
          <p:nvPr/>
        </p:nvGrpSpPr>
        <p:grpSpPr>
          <a:xfrm>
            <a:off x="1276822" y="439044"/>
            <a:ext cx="3828578" cy="5742868"/>
            <a:chOff x="-49058" y="-521076"/>
            <a:chExt cx="3165905" cy="474885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868060ED-A8BC-45C7-AB66-07AD7A1AC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49058" y="-521076"/>
              <a:ext cx="3165905" cy="4748858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F1CC192-D494-4E77-A518-E8E5DC705C66}"/>
                </a:ext>
              </a:extLst>
            </p:cNvPr>
            <p:cNvSpPr txBox="1"/>
            <p:nvPr/>
          </p:nvSpPr>
          <p:spPr>
            <a:xfrm>
              <a:off x="1211834" y="889532"/>
              <a:ext cx="748923" cy="17390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400">
                  <a:solidFill>
                    <a:srgbClr val="C00000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中</a:t>
              </a:r>
            </a:p>
            <a:p>
              <a:r>
                <a:rPr altLang="en-US" lang="zh-CN" sz="4400">
                  <a:solidFill>
                    <a:srgbClr val="C00000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国</a:t>
              </a:r>
            </a:p>
            <a:p>
              <a:r>
                <a:rPr altLang="en-US" lang="zh-CN" sz="4400">
                  <a:solidFill>
                    <a:srgbClr val="C00000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风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771FA48-C3A9-407E-840D-45D9794C8BFA}"/>
              </a:ext>
            </a:extLst>
          </p:cNvPr>
          <p:cNvGrpSpPr/>
          <p:nvPr/>
        </p:nvGrpSpPr>
        <p:grpSpPr>
          <a:xfrm>
            <a:off x="4862806" y="2201946"/>
            <a:ext cx="2997551" cy="2311630"/>
            <a:chOff x="4862806" y="2201946"/>
            <a:chExt cx="2997551" cy="231163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ECA3507-C740-496B-9F0F-CCB943093C08}"/>
                </a:ext>
              </a:extLst>
            </p:cNvPr>
            <p:cNvSpPr/>
            <p:nvPr/>
          </p:nvSpPr>
          <p:spPr>
            <a:xfrm>
              <a:off x="4866378" y="2258406"/>
              <a:ext cx="731520" cy="172593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00" kumimoji="0" lang="zh-CN" noProof="0" normalizeH="0" spc="600" strike="noStrike" sz="3600" u="none">
                  <a:ln>
                    <a:noFill/>
                  </a:ln>
                  <a:solidFill>
                    <a:srgbClr val="E0B765"/>
                  </a:solidFill>
                  <a:effectLst/>
                  <a:uLnTx/>
                  <a:uFillTx/>
                  <a:latin charset="-122" panose="02010600030101010101" pitchFamily="2" typeface="庞门正道粗书体6.0"/>
                  <a:ea charset="-122" panose="02010600030101010101" pitchFamily="2" typeface="庞门正道粗书体6.0"/>
                  <a:cs charset="0" panose="02020603050405020304" pitchFamily="18" typeface="Times New Roman"/>
                </a:rPr>
                <a:t>标题文字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D23C9BF-E367-488F-88B2-7A82A8F3E4BC}"/>
                </a:ext>
              </a:extLst>
            </p:cNvPr>
            <p:cNvSpPr/>
            <p:nvPr/>
          </p:nvSpPr>
          <p:spPr>
            <a:xfrm>
              <a:off x="5523823" y="2201946"/>
              <a:ext cx="2313938" cy="2311630"/>
            </a:xfrm>
            <a:prstGeom prst="rect">
              <a:avLst/>
            </a:prstGeom>
            <a:ln w="12700">
              <a:miter lim="400000"/>
            </a:ln>
          </p:spPr>
          <p:txBody>
            <a:bodyPr anchor="ctr" lIns="45719" rIns="45719" vert="eaVert" wrap="square">
              <a:spAutoFit/>
            </a:bodyPr>
            <a:lstStyle/>
            <a:p>
              <a:pPr defTabSz="1218565">
                <a:lnSpc>
                  <a:spcPts val="3500"/>
                </a:lnSpc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请在此处添加具体内容，文字尽量言简意赅，简单说明即可，不必过于繁琐，注意板面美观度。请在此处添加具体内容。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B4D863B-53D0-423D-9FDB-9ADDDC6EE60D}"/>
              </a:ext>
            </a:extLst>
          </p:cNvPr>
          <p:cNvGrpSpPr/>
          <p:nvPr/>
        </p:nvGrpSpPr>
        <p:grpSpPr>
          <a:xfrm>
            <a:off x="8278779" y="2201946"/>
            <a:ext cx="3075199" cy="2311630"/>
            <a:chOff x="8278779" y="2201946"/>
            <a:chExt cx="3075199" cy="231163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7D0B916-B770-4DA6-A581-C4B6EAD14D7E}"/>
                </a:ext>
              </a:extLst>
            </p:cNvPr>
            <p:cNvSpPr/>
            <p:nvPr/>
          </p:nvSpPr>
          <p:spPr>
            <a:xfrm>
              <a:off x="8282350" y="2258406"/>
              <a:ext cx="731520" cy="172593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00" kumimoji="0" lang="zh-CN" noProof="0" normalizeH="0" spc="600" strike="noStrike" sz="3600" u="none">
                  <a:ln>
                    <a:noFill/>
                  </a:ln>
                  <a:solidFill>
                    <a:srgbClr val="E0B765"/>
                  </a:solidFill>
                  <a:effectLst/>
                  <a:uLnTx/>
                  <a:uFillTx/>
                  <a:latin charset="-122" panose="02010600030101010101" pitchFamily="2" typeface="庞门正道粗书体6.0"/>
                  <a:ea charset="-122" panose="02010600030101010101" pitchFamily="2" typeface="庞门正道粗书体6.0"/>
                  <a:cs charset="0" panose="02020603050405020304" pitchFamily="18" typeface="Times New Roman"/>
                </a:rPr>
                <a:t>标题文字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B6DE7A4-17A5-47AE-8C66-78FE35D1D4BD}"/>
                </a:ext>
              </a:extLst>
            </p:cNvPr>
            <p:cNvSpPr/>
            <p:nvPr/>
          </p:nvSpPr>
          <p:spPr>
            <a:xfrm>
              <a:off x="9017443" y="2201946"/>
              <a:ext cx="2313938" cy="2311630"/>
            </a:xfrm>
            <a:prstGeom prst="rect">
              <a:avLst/>
            </a:prstGeom>
            <a:ln w="12700">
              <a:miter lim="400000"/>
            </a:ln>
          </p:spPr>
          <p:txBody>
            <a:bodyPr anchor="ctr" lIns="45719" rIns="45719" vert="eaVert" wrap="square">
              <a:spAutoFit/>
            </a:bodyPr>
            <a:lstStyle/>
            <a:p>
              <a:pPr defTabSz="1218565">
                <a:lnSpc>
                  <a:spcPts val="3500"/>
                </a:lnSpc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请在此处添加具体内容，文字尽量言简意赅，简单说明即可，不必过于繁琐，注意板面美观度。请在此处添加具体内容。</a:t>
              </a:r>
            </a:p>
          </p:txBody>
        </p:sp>
      </p:grpSp>
    </p:spTree>
    <p:extLst>
      <p:ext uri="{BB962C8B-B14F-4D97-AF65-F5344CB8AC3E}">
        <p14:creationId val="2489445330"/>
      </p:ext>
    </p:extLst>
  </p:cSld>
  <p:clrMapOvr>
    <a:masterClrMapping/>
  </p:clrMapOvr>
  <p:transition advTm="5905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C5E6033-AF23-4BCD-B3D6-73541A18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29792"/>
            <a:ext cx="12192000" cy="622187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3F65A83-7F5E-4900-B4E9-3E3E202455FF}"/>
              </a:ext>
            </a:extLst>
          </p:cNvPr>
          <p:cNvSpPr/>
          <p:nvPr/>
        </p:nvSpPr>
        <p:spPr>
          <a:xfrm>
            <a:off x="3540125" y="0"/>
            <a:ext cx="51117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F252C57-8C13-47CC-924E-54AD3C80EAFE}"/>
              </a:ext>
            </a:extLst>
          </p:cNvPr>
          <p:cNvSpPr/>
          <p:nvPr/>
        </p:nvSpPr>
        <p:spPr>
          <a:xfrm>
            <a:off x="4566382" y="1093663"/>
            <a:ext cx="3059237" cy="3059237"/>
          </a:xfrm>
          <a:prstGeom prst="ellipse">
            <a:avLst/>
          </a:prstGeom>
          <a:solidFill>
            <a:srgbClr val="22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0"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叁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AD45F0A-4008-4086-9197-E8A63DC0E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2287" l="36156" r="17786"/>
          <a:stretch>
            <a:fillRect/>
          </a:stretch>
        </p:blipFill>
        <p:spPr>
          <a:xfrm>
            <a:off x="9485560" y="34821"/>
            <a:ext cx="1607411" cy="16949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988FA5C-0C7C-4674-A78F-6E158526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6590" r="4488"/>
          <a:stretch>
            <a:fillRect/>
          </a:stretch>
        </p:blipFill>
        <p:spPr>
          <a:xfrm>
            <a:off x="1842350" y="359758"/>
            <a:ext cx="2210904" cy="146781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CF3CE264-6604-4106-A9A6-4746429DC82E}"/>
              </a:ext>
            </a:extLst>
          </p:cNvPr>
          <p:cNvGrpSpPr/>
          <p:nvPr/>
        </p:nvGrpSpPr>
        <p:grpSpPr>
          <a:xfrm>
            <a:off x="5279350" y="4418500"/>
            <a:ext cx="1739980" cy="1429371"/>
            <a:chOff x="5279350" y="4418500"/>
            <a:chExt cx="1739980" cy="142937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55B117C-54AD-46CD-907A-F1D88EE2297E}"/>
                </a:ext>
              </a:extLst>
            </p:cNvPr>
            <p:cNvSpPr txBox="1"/>
            <p:nvPr/>
          </p:nvSpPr>
          <p:spPr>
            <a:xfrm>
              <a:off x="6096000" y="4418500"/>
              <a:ext cx="914400" cy="142937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pc="30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人生若只如初见，何事秋风悲画扇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865A850-687F-482C-883D-17C765E35BEA}"/>
                </a:ext>
              </a:extLst>
            </p:cNvPr>
            <p:cNvSpPr txBox="1"/>
            <p:nvPr/>
          </p:nvSpPr>
          <p:spPr>
            <a:xfrm>
              <a:off x="5279350" y="4418500"/>
              <a:ext cx="914400" cy="142937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pc="30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人生若只如初见，何事秋风悲画扇</a:t>
              </a:r>
            </a:p>
          </p:txBody>
        </p:sp>
      </p:grpSp>
    </p:spTree>
    <p:extLst>
      <p:ext uri="{BB962C8B-B14F-4D97-AF65-F5344CB8AC3E}">
        <p14:creationId val="833316878"/>
      </p:ext>
    </p:extLst>
  </p:cSld>
  <p:clrMapOvr>
    <a:masterClrMapping/>
  </p:clrMapOvr>
  <mc:AlternateContent>
    <mc:Choice Requires="p15">
      <p:transition advTm="6918" p14:dur="2000" spd="slow">
        <p15:prstTrans prst="wind"/>
      </p:transition>
    </mc:Choice>
    <mc:Fallback>
      <p:transition advTm="6918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1D62CC3-0CD6-4A3B-9ABB-A5CEDB002B57}"/>
              </a:ext>
            </a:extLst>
          </p:cNvPr>
          <p:cNvSpPr/>
          <p:nvPr/>
        </p:nvSpPr>
        <p:spPr>
          <a:xfrm>
            <a:off x="3035566" y="1852375"/>
            <a:ext cx="6202430" cy="32262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AFC19-4D70-4C3E-9205-33F4CC9D3DBA}"/>
              </a:ext>
            </a:extLst>
          </p:cNvPr>
          <p:cNvSpPr/>
          <p:nvPr/>
        </p:nvSpPr>
        <p:spPr>
          <a:xfrm>
            <a:off x="2208922" y="2459004"/>
            <a:ext cx="731520" cy="172593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00" kumimoji="0" lang="zh-CN" noProof="0" normalizeH="0" spc="600" strike="noStrike" sz="36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0" panose="02020603050405020304" pitchFamily="18" typeface="Times New Roman"/>
              </a:rPr>
              <a:t>标题文字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3B380B-58C0-455A-9D80-35C51536EBE5}"/>
              </a:ext>
            </a:extLst>
          </p:cNvPr>
          <p:cNvSpPr/>
          <p:nvPr/>
        </p:nvSpPr>
        <p:spPr>
          <a:xfrm>
            <a:off x="238147" y="2459004"/>
            <a:ext cx="1678938" cy="2311630"/>
          </a:xfrm>
          <a:prstGeom prst="rect">
            <a:avLst/>
          </a:prstGeom>
          <a:ln w="12700">
            <a:miter lim="400000"/>
          </a:ln>
        </p:spPr>
        <p:txBody>
          <a:bodyPr anchor="ctr" lIns="45719" rIns="45719" vert="eaVert" wrap="square">
            <a:spAutoFit/>
          </a:bodyPr>
          <a:lstStyle/>
          <a:p>
            <a:pPr defTabSz="1218565">
              <a:lnSpc>
                <a:spcPts val="25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01572E6-08AD-452A-A53B-7378508D166F}"/>
              </a:ext>
            </a:extLst>
          </p:cNvPr>
          <p:cNvSpPr/>
          <p:nvPr/>
        </p:nvSpPr>
        <p:spPr>
          <a:xfrm>
            <a:off x="9333120" y="2459004"/>
            <a:ext cx="731520" cy="172593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00" kumimoji="0" lang="zh-CN" noProof="0" normalizeH="0" spc="600" strike="noStrike" sz="36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0" panose="02020603050405020304" pitchFamily="18" typeface="Times New Roman"/>
              </a:rPr>
              <a:t>标题文字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37B3D9F-E259-4DF4-9507-72C8BB49661B}"/>
              </a:ext>
            </a:extLst>
          </p:cNvPr>
          <p:cNvSpPr/>
          <p:nvPr/>
        </p:nvSpPr>
        <p:spPr>
          <a:xfrm>
            <a:off x="9626864" y="2459004"/>
            <a:ext cx="1678938" cy="2311630"/>
          </a:xfrm>
          <a:prstGeom prst="rect">
            <a:avLst/>
          </a:prstGeom>
          <a:ln w="12700">
            <a:miter lim="400000"/>
          </a:ln>
        </p:spPr>
        <p:txBody>
          <a:bodyPr anchor="ctr" lIns="45719" rIns="45719" vert="eaVert" wrap="square">
            <a:spAutoFit/>
          </a:bodyPr>
          <a:lstStyle/>
          <a:p>
            <a:pPr defTabSz="1218565">
              <a:lnSpc>
                <a:spcPts val="25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请在此处添加具体内容，文字尽量言简意赅，简单说明即可，不必过于繁琐，注意板面美观度。请在此处添加具体内容。</a:t>
            </a:r>
          </a:p>
        </p:txBody>
      </p:sp>
    </p:spTree>
    <p:extLst>
      <p:ext uri="{BB962C8B-B14F-4D97-AF65-F5344CB8AC3E}">
        <p14:creationId val="1086781170"/>
      </p:ext>
    </p:extLst>
  </p:cSld>
  <p:clrMapOvr>
    <a:masterClrMapping/>
  </p:clrMapOvr>
  <mc:AlternateContent>
    <mc:Choice Requires="p14">
      <p:transition advTm="11246" p14:dur="700" spd="med">
        <p:fade/>
      </p:transition>
    </mc:Choice>
    <mc:Fallback>
      <p:transition advTm="11246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13"/>
      <p:bldP grpId="0" spid="19"/>
      <p:bldP grpId="0" spid="2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3B578E-807F-414F-807C-2ADF79FB4C97}"/>
              </a:ext>
            </a:extLst>
          </p:cNvPr>
          <p:cNvSpPr txBox="1"/>
          <p:nvPr/>
        </p:nvSpPr>
        <p:spPr>
          <a:xfrm>
            <a:off x="7242720" y="1739519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-122" panose="020b0604020202020204" pitchFamily="34" typeface="Arial Unicode MS"/>
              </a:rPr>
              <a:t>01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B237D62-CB07-4962-82F7-E5B76EA876A4}"/>
              </a:ext>
            </a:extLst>
          </p:cNvPr>
          <p:cNvSpPr txBox="1"/>
          <p:nvPr/>
        </p:nvSpPr>
        <p:spPr>
          <a:xfrm>
            <a:off x="6041985" y="1772075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 baseline="0" cap="none" i="0" kumimoji="0" normalizeH="0" spc="0" strike="noStrike" sz="20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charset="0" panose="02000000000000000000" pitchFamily="2" typeface="Ebrima"/>
              </a:defRPr>
            </a:lvl1pPr>
          </a:lstStyle>
          <a:p>
            <a:r>
              <a:rPr altLang="en-US" b="0" lang="zh-CN">
                <a:solidFill>
                  <a:srgbClr val="E0B765"/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54D4E60-3DFD-4F3C-AAF6-82FA4AE6A8D4}"/>
              </a:ext>
            </a:extLst>
          </p:cNvPr>
          <p:cNvSpPr txBox="1"/>
          <p:nvPr/>
        </p:nvSpPr>
        <p:spPr>
          <a:xfrm>
            <a:off x="4798139" y="2177476"/>
            <a:ext cx="3007295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buClr>
                <a:srgbClr val="00B050"/>
              </a:buCl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defRPr>
            </a:lvl1pPr>
          </a:lstStyle>
          <a:p>
            <a:pPr algn="r" lvl="0">
              <a:lnSpc>
                <a:spcPct val="150000"/>
              </a:lnSpc>
              <a:buClrTx/>
            </a:pPr>
            <a:r>
              <a:rPr altLang="en-US" lang="zh-CN" spc="300">
                <a:solidFill>
                  <a:prstClr val="black">
                    <a:lumMod val="85000"/>
                    <a:lumOff val="15000"/>
                  </a:prst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3FFC3E-5B9D-4A2C-AAFB-8B1C6B8EC716}"/>
              </a:ext>
            </a:extLst>
          </p:cNvPr>
          <p:cNvSpPr txBox="1"/>
          <p:nvPr/>
        </p:nvSpPr>
        <p:spPr>
          <a:xfrm>
            <a:off x="7275346" y="3618945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-122" panose="020b0604020202020204" pitchFamily="34" typeface="Arial Unicode MS"/>
              </a:rPr>
              <a:t>02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3887CF6-83A0-4585-9B97-C23F39AB5650}"/>
              </a:ext>
            </a:extLst>
          </p:cNvPr>
          <p:cNvSpPr txBox="1"/>
          <p:nvPr/>
        </p:nvSpPr>
        <p:spPr>
          <a:xfrm>
            <a:off x="6074612" y="3634185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 baseline="0" cap="none" i="0" kumimoji="0" normalizeH="0" spc="0" strike="noStrike" sz="20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charset="0" panose="02000000000000000000" pitchFamily="2" typeface="Ebrima"/>
              </a:defRPr>
            </a:lvl1pPr>
          </a:lstStyle>
          <a:p>
            <a:r>
              <a:rPr altLang="en-US" b="0" lang="zh-CN">
                <a:solidFill>
                  <a:srgbClr val="E0B765"/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9CEAD37-6925-41AB-A0D8-B7FF7BE7ADD3}"/>
              </a:ext>
            </a:extLst>
          </p:cNvPr>
          <p:cNvSpPr txBox="1"/>
          <p:nvPr/>
        </p:nvSpPr>
        <p:spPr>
          <a:xfrm>
            <a:off x="4792664" y="4127278"/>
            <a:ext cx="3007295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r" lvl="0">
              <a:lnSpc>
                <a:spcPts val="2500"/>
              </a:lnSpc>
              <a:buClr>
                <a:srgbClr val="00B050"/>
              </a:buCl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defRPr>
            </a:lvl1pPr>
          </a:lstStyle>
          <a:p>
            <a:pPr lvl="0">
              <a:lnSpc>
                <a:spcPct val="150000"/>
              </a:lnSpc>
              <a:buClrTx/>
            </a:pPr>
            <a:r>
              <a:rPr altLang="en-US" lang="zh-CN" spc="300">
                <a:solidFill>
                  <a:prstClr val="black">
                    <a:lumMod val="85000"/>
                    <a:lumOff val="15000"/>
                  </a:prst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6BB0F2-D32F-42D7-9978-3F548546B22F}"/>
              </a:ext>
            </a:extLst>
          </p:cNvPr>
          <p:cNvSpPr txBox="1"/>
          <p:nvPr/>
        </p:nvSpPr>
        <p:spPr>
          <a:xfrm>
            <a:off x="8474153" y="1739519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-122" panose="020b0604020202020204" pitchFamily="34" typeface="Arial Unicode M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9D5738F-BF43-41BA-8831-E95DFC8CA623}"/>
              </a:ext>
            </a:extLst>
          </p:cNvPr>
          <p:cNvSpPr txBox="1"/>
          <p:nvPr/>
        </p:nvSpPr>
        <p:spPr>
          <a:xfrm>
            <a:off x="8934050" y="1772075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0" panose="02000000000000000000" pitchFamily="2" typeface="Ebrima"/>
              </a:rPr>
              <a:t>添加标题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6A6D2DC-3CBA-4F5E-B370-2BCAE738FEE0}"/>
              </a:ext>
            </a:extLst>
          </p:cNvPr>
          <p:cNvSpPr txBox="1"/>
          <p:nvPr/>
        </p:nvSpPr>
        <p:spPr>
          <a:xfrm>
            <a:off x="8474153" y="2177476"/>
            <a:ext cx="3007295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pc="300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082798D-F22C-4D9D-BFF9-B38C802122B2}"/>
              </a:ext>
            </a:extLst>
          </p:cNvPr>
          <p:cNvSpPr txBox="1"/>
          <p:nvPr/>
        </p:nvSpPr>
        <p:spPr>
          <a:xfrm>
            <a:off x="8489391" y="3618945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-122" panose="020b0604020202020204" pitchFamily="34" typeface="Arial Unicode MS"/>
              </a:rPr>
              <a:t>04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9996E87-E0C1-42A3-8DEC-10075A48F37B}"/>
              </a:ext>
            </a:extLst>
          </p:cNvPr>
          <p:cNvSpPr txBox="1"/>
          <p:nvPr/>
        </p:nvSpPr>
        <p:spPr>
          <a:xfrm>
            <a:off x="9006629" y="3634185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r" fontAlgn="auto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 baseline="0" cap="none" i="0" kumimoji="0" normalizeH="0" spc="0" strike="noStrike" sz="20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charset="0" panose="02000000000000000000" pitchFamily="2" typeface="Ebrima"/>
              </a:defRPr>
            </a:lvl1pPr>
          </a:lstStyle>
          <a:p>
            <a:r>
              <a:rPr altLang="en-US" b="0" lang="zh-CN">
                <a:solidFill>
                  <a:srgbClr val="E0B765"/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087C93E-5100-4599-965F-A9B74BED82FF}"/>
              </a:ext>
            </a:extLst>
          </p:cNvPr>
          <p:cNvSpPr txBox="1"/>
          <p:nvPr/>
        </p:nvSpPr>
        <p:spPr>
          <a:xfrm>
            <a:off x="8489391" y="4056902"/>
            <a:ext cx="3007295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buClr>
                <a:srgbClr val="00B050"/>
              </a:buCl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defRPr>
            </a:lvl1pPr>
          </a:lstStyle>
          <a:p>
            <a:pPr lvl="0">
              <a:lnSpc>
                <a:spcPct val="150000"/>
              </a:lnSpc>
              <a:buClrTx/>
            </a:pPr>
            <a:r>
              <a:rPr altLang="en-US" lang="zh-CN" spc="300">
                <a:solidFill>
                  <a:prstClr val="black">
                    <a:lumMod val="85000"/>
                    <a:lumOff val="15000"/>
                  </a:prst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690CFDD-89D7-4743-99F6-F354876AF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7841" y="1816397"/>
            <a:ext cx="4786105" cy="3297814"/>
          </a:xfrm>
          <a:prstGeom prst="rect">
            <a:avLst/>
          </a:prstGeom>
        </p:spPr>
      </p:pic>
    </p:spTree>
    <p:extLst>
      <p:ext uri="{BB962C8B-B14F-4D97-AF65-F5344CB8AC3E}">
        <p14:creationId val="1280946063"/>
      </p:ext>
    </p:extLst>
  </p:cSld>
  <p:clrMapOvr>
    <a:masterClrMapping/>
  </p:clrMapOvr>
  <mc:AlternateContent>
    <mc:Choice Requires="p14">
      <p:transition advTm="5695" p14:dur="700" spd="med">
        <p:fade/>
      </p:transition>
    </mc:Choice>
    <mc:Fallback>
      <p:transition advTm="5695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4"/>
      <p:bldP grpId="0" spid="15"/>
      <p:bldP grpId="0" spid="17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026D576-F47C-4C5D-AF27-ED21FC929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145" y="2183189"/>
            <a:ext cx="1706880" cy="297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ts val="3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  <a:p>
            <a:pPr>
              <a:lnSpc>
                <a:spcPts val="3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8A7F2C3-BBB3-4C62-9548-49A3EF49BA04}"/>
              </a:ext>
            </a:extLst>
          </p:cNvPr>
          <p:cNvGrpSpPr/>
          <p:nvPr/>
        </p:nvGrpSpPr>
        <p:grpSpPr>
          <a:xfrm>
            <a:off x="9748731" y="2183190"/>
            <a:ext cx="661439" cy="661439"/>
            <a:chOff x="2658183" y="2569002"/>
            <a:chExt cx="661439" cy="66143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CC6FDF3-9B02-4AC9-8804-CBD0CA275180}"/>
                </a:ext>
              </a:extLst>
            </p:cNvPr>
            <p:cNvSpPr/>
            <p:nvPr/>
          </p:nvSpPr>
          <p:spPr>
            <a:xfrm>
              <a:off x="2658183" y="2569002"/>
              <a:ext cx="661439" cy="66143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A8DD64E-63E9-494B-909A-7F2A75BDC926}"/>
                </a:ext>
              </a:extLst>
            </p:cNvPr>
            <p:cNvSpPr/>
            <p:nvPr/>
          </p:nvSpPr>
          <p:spPr>
            <a:xfrm>
              <a:off x="2729731" y="2646789"/>
              <a:ext cx="5384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srgbClr val="E0B765"/>
                  </a:solidFill>
                  <a:effectLst/>
                  <a:uLnTx/>
                  <a:uFillTx/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中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1C70F5D-F7DA-4E16-8E68-8696F1BE7339}"/>
              </a:ext>
            </a:extLst>
          </p:cNvPr>
          <p:cNvGrpSpPr/>
          <p:nvPr/>
        </p:nvGrpSpPr>
        <p:grpSpPr>
          <a:xfrm>
            <a:off x="9748731" y="3229315"/>
            <a:ext cx="661439" cy="661439"/>
            <a:chOff x="2658183" y="2569002"/>
            <a:chExt cx="661439" cy="66143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4302B45-487D-4027-84CE-379CB7A25941}"/>
                </a:ext>
              </a:extLst>
            </p:cNvPr>
            <p:cNvSpPr/>
            <p:nvPr/>
          </p:nvSpPr>
          <p:spPr>
            <a:xfrm>
              <a:off x="2658183" y="2569002"/>
              <a:ext cx="661439" cy="66143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AA0B021-CD0A-4491-96DB-42C6A59D2C1E}"/>
                </a:ext>
              </a:extLst>
            </p:cNvPr>
            <p:cNvSpPr/>
            <p:nvPr/>
          </p:nvSpPr>
          <p:spPr>
            <a:xfrm>
              <a:off x="2729731" y="2646788"/>
              <a:ext cx="5384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srgbClr val="E0B765"/>
                  </a:solidFill>
                  <a:effectLst/>
                  <a:uLnTx/>
                  <a:uFillTx/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国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53CD47D-5981-40CE-A844-545C4ED4B46A}"/>
              </a:ext>
            </a:extLst>
          </p:cNvPr>
          <p:cNvGrpSpPr/>
          <p:nvPr/>
        </p:nvGrpSpPr>
        <p:grpSpPr>
          <a:xfrm>
            <a:off x="9748731" y="4275440"/>
            <a:ext cx="661439" cy="661439"/>
            <a:chOff x="2658183" y="2569002"/>
            <a:chExt cx="661439" cy="66143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BB317ED-B11F-4EFC-A6E9-AAECC573E0D3}"/>
                </a:ext>
              </a:extLst>
            </p:cNvPr>
            <p:cNvSpPr/>
            <p:nvPr/>
          </p:nvSpPr>
          <p:spPr>
            <a:xfrm>
              <a:off x="2658183" y="2569002"/>
              <a:ext cx="661439" cy="66143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771A721-F165-4964-BCBC-BE2CB092FEFC}"/>
                </a:ext>
              </a:extLst>
            </p:cNvPr>
            <p:cNvSpPr/>
            <p:nvPr/>
          </p:nvSpPr>
          <p:spPr>
            <a:xfrm>
              <a:off x="2729731" y="2646789"/>
              <a:ext cx="5384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srgbClr val="E0B765"/>
                  </a:solidFill>
                  <a:effectLst/>
                  <a:uLnTx/>
                  <a:uFillTx/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风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6ADA05D-D40B-48F2-A375-C7D5AF1F3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72316" y="1210723"/>
            <a:ext cx="2423058" cy="4509579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5D7574C1-8709-40DA-B339-53383F9B2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7" y="2183189"/>
            <a:ext cx="1706880" cy="297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ts val="3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  <a:p>
            <a:pPr>
              <a:lnSpc>
                <a:spcPts val="3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</p:spTree>
    <p:extLst>
      <p:ext uri="{BB962C8B-B14F-4D97-AF65-F5344CB8AC3E}">
        <p14:creationId val="1084908226"/>
      </p:ext>
    </p:extLst>
  </p:cSld>
  <p:clrMapOvr>
    <a:masterClrMapping/>
  </p:clrMapOvr>
  <mc:AlternateContent>
    <mc:Choice Requires="p14">
      <p:transition advTm="10304" p14:dur="700" spd="med">
        <p:fade/>
      </p:transition>
    </mc:Choice>
    <mc:Fallback>
      <p:transition advTm="10304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3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023306-0345-40D2-81C8-D6F64155F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" y="1297934"/>
            <a:ext cx="6096006" cy="478536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47F2950-B374-46DF-A275-7C6EB755461A}"/>
              </a:ext>
            </a:extLst>
          </p:cNvPr>
          <p:cNvGrpSpPr/>
          <p:nvPr/>
        </p:nvGrpSpPr>
        <p:grpSpPr>
          <a:xfrm>
            <a:off x="6383179" y="1655032"/>
            <a:ext cx="4635341" cy="1436047"/>
            <a:chOff x="6383179" y="1655032"/>
            <a:chExt cx="4635341" cy="143604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C7FBBAD-BCB8-4A61-8026-BF08B89E33A3}"/>
                </a:ext>
              </a:extLst>
            </p:cNvPr>
            <p:cNvSpPr txBox="1"/>
            <p:nvPr/>
          </p:nvSpPr>
          <p:spPr>
            <a:xfrm>
              <a:off x="6418489" y="1655032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A6957DB-4FCA-4FE5-B33C-4953ED6DE48A}"/>
                </a:ext>
              </a:extLst>
            </p:cNvPr>
            <p:cNvSpPr/>
            <p:nvPr/>
          </p:nvSpPr>
          <p:spPr>
            <a:xfrm>
              <a:off x="6383179" y="2067081"/>
              <a:ext cx="4635341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88BAF16-7333-465F-B904-B5E1C91F8E89}"/>
              </a:ext>
            </a:extLst>
          </p:cNvPr>
          <p:cNvGrpSpPr/>
          <p:nvPr/>
        </p:nvGrpSpPr>
        <p:grpSpPr>
          <a:xfrm>
            <a:off x="6383179" y="3044412"/>
            <a:ext cx="4635341" cy="1436047"/>
            <a:chOff x="6383179" y="3044412"/>
            <a:chExt cx="4635341" cy="1436047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7D23C75-A71B-4DA1-8DA6-293735CF008D}"/>
                </a:ext>
              </a:extLst>
            </p:cNvPr>
            <p:cNvSpPr txBox="1"/>
            <p:nvPr/>
          </p:nvSpPr>
          <p:spPr>
            <a:xfrm>
              <a:off x="6418488" y="3044412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D521FED-9392-4AC9-AD65-96D9491D1AC7}"/>
                </a:ext>
              </a:extLst>
            </p:cNvPr>
            <p:cNvSpPr/>
            <p:nvPr/>
          </p:nvSpPr>
          <p:spPr>
            <a:xfrm>
              <a:off x="6383179" y="3456461"/>
              <a:ext cx="4635341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8D3BDBF-C428-4DCF-902E-EFA5236E6766}"/>
              </a:ext>
            </a:extLst>
          </p:cNvPr>
          <p:cNvGrpSpPr/>
          <p:nvPr/>
        </p:nvGrpSpPr>
        <p:grpSpPr>
          <a:xfrm>
            <a:off x="6383179" y="4232254"/>
            <a:ext cx="4635341" cy="1436047"/>
            <a:chOff x="6383179" y="4232254"/>
            <a:chExt cx="4635341" cy="143604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18334F0-9861-43F1-960B-8382C9CE38F3}"/>
                </a:ext>
              </a:extLst>
            </p:cNvPr>
            <p:cNvSpPr txBox="1"/>
            <p:nvPr/>
          </p:nvSpPr>
          <p:spPr>
            <a:xfrm>
              <a:off x="6418489" y="4232254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20C23AD-5D0B-4703-9E46-57EAB5FA0B8D}"/>
                </a:ext>
              </a:extLst>
            </p:cNvPr>
            <p:cNvSpPr/>
            <p:nvPr/>
          </p:nvSpPr>
          <p:spPr>
            <a:xfrm>
              <a:off x="6383179" y="4644303"/>
              <a:ext cx="4635341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</p:spTree>
    <p:extLst>
      <p:ext uri="{BB962C8B-B14F-4D97-AF65-F5344CB8AC3E}">
        <p14:creationId val="3783163021"/>
      </p:ext>
    </p:extLst>
  </p:cSld>
  <p:clrMapOvr>
    <a:masterClrMapping/>
  </p:clrMapOvr>
  <mc:AlternateContent>
    <mc:Choice Requires="p14">
      <p:transition advTm="5422" p14:dur="700" spd="med">
        <p:fade/>
      </p:transition>
    </mc:Choice>
    <mc:Fallback>
      <p:transition advTm="5422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9ED466C-1BA4-4294-B005-BB4ECFFA02ED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9E703C-AFA9-4EA7-ABB2-4957BEB4A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33196" y="874527"/>
            <a:ext cx="3188262" cy="199253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7056C14-1B57-4FB7-8E4E-075A6E633DEE}"/>
              </a:ext>
            </a:extLst>
          </p:cNvPr>
          <p:cNvGrpSpPr/>
          <p:nvPr/>
        </p:nvGrpSpPr>
        <p:grpSpPr>
          <a:xfrm>
            <a:off x="9499164" y="1908294"/>
            <a:ext cx="1891627" cy="2727874"/>
            <a:chOff x="9499164" y="1908294"/>
            <a:chExt cx="1891627" cy="272787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7E89176-834B-4F70-AC6C-729759ACAE65}"/>
                </a:ext>
              </a:extLst>
            </p:cNvPr>
            <p:cNvSpPr txBox="1"/>
            <p:nvPr/>
          </p:nvSpPr>
          <p:spPr>
            <a:xfrm>
              <a:off x="9951433" y="2643636"/>
              <a:ext cx="609600" cy="199253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zh-CN" lang="en-US" spc="300" sz="28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 添加标题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415CD0A-E30D-4C31-AA80-0931D0177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99164" y="1908294"/>
              <a:ext cx="1891627" cy="1182189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1861B16-967A-46E8-A778-26623DF6AB06}"/>
              </a:ext>
            </a:extLst>
          </p:cNvPr>
          <p:cNvSpPr txBox="1"/>
          <p:nvPr/>
        </p:nvSpPr>
        <p:spPr>
          <a:xfrm>
            <a:off x="9066071" y="3481164"/>
            <a:ext cx="1036320" cy="174615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3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6C3F3D1-BEB6-4E40-9DFA-91AFEC6A02F9}"/>
              </a:ext>
            </a:extLst>
          </p:cNvPr>
          <p:cNvGrpSpPr/>
          <p:nvPr/>
        </p:nvGrpSpPr>
        <p:grpSpPr>
          <a:xfrm>
            <a:off x="9410029" y="4086137"/>
            <a:ext cx="2770006" cy="2770006"/>
            <a:chOff x="9410029" y="4086137"/>
            <a:chExt cx="2770006" cy="277000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82EA80A-FBF7-4059-8EB5-24A9946E2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10029" y="4086137"/>
              <a:ext cx="2770006" cy="2770006"/>
            </a:xfrm>
            <a:prstGeom prst="rect">
              <a:avLst/>
            </a:prstGeom>
          </p:spPr>
        </p:pic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0E91525-2166-4F64-B17B-01EA2D1490B6}"/>
                </a:ext>
              </a:extLst>
            </p:cNvPr>
            <p:cNvSpPr/>
            <p:nvPr/>
          </p:nvSpPr>
          <p:spPr>
            <a:xfrm>
              <a:off x="9951432" y="4758942"/>
              <a:ext cx="688902" cy="6889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229EA20-85A1-476B-91D4-DF44FC92E176}"/>
              </a:ext>
            </a:extLst>
          </p:cNvPr>
          <p:cNvGrpSpPr/>
          <p:nvPr/>
        </p:nvGrpSpPr>
        <p:grpSpPr>
          <a:xfrm>
            <a:off x="7019663" y="1908294"/>
            <a:ext cx="1891627" cy="2727874"/>
            <a:chOff x="9499164" y="1908294"/>
            <a:chExt cx="1891627" cy="2727874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6F86FBE-A102-42A6-A49B-2732204A527C}"/>
                </a:ext>
              </a:extLst>
            </p:cNvPr>
            <p:cNvSpPr txBox="1"/>
            <p:nvPr/>
          </p:nvSpPr>
          <p:spPr>
            <a:xfrm>
              <a:off x="9951433" y="2643636"/>
              <a:ext cx="609600" cy="199253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zh-CN" lang="en-US" spc="300" sz="28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 添加标题</a:t>
              </a: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4BA2109-8877-42F1-BA79-52B881A41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99164" y="1908294"/>
              <a:ext cx="1891627" cy="1182189"/>
            </a:xfrm>
            <a:prstGeom prst="rect">
              <a:avLst/>
            </a:prstGeom>
          </p:spPr>
        </p:pic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C5E4AAFA-8C19-4979-8BCC-6E41BF3D6E18}"/>
              </a:ext>
            </a:extLst>
          </p:cNvPr>
          <p:cNvSpPr txBox="1"/>
          <p:nvPr/>
        </p:nvSpPr>
        <p:spPr>
          <a:xfrm>
            <a:off x="6586569" y="3481164"/>
            <a:ext cx="1036320" cy="174615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3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A324816-5536-421D-A769-2ED9053D5B2C}"/>
              </a:ext>
            </a:extLst>
          </p:cNvPr>
          <p:cNvGrpSpPr/>
          <p:nvPr/>
        </p:nvGrpSpPr>
        <p:grpSpPr>
          <a:xfrm>
            <a:off x="4584729" y="1908294"/>
            <a:ext cx="1891627" cy="2727874"/>
            <a:chOff x="9499164" y="1908294"/>
            <a:chExt cx="1891627" cy="272787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242044A-65D9-4C84-89C6-D5F72FA1E2AC}"/>
                </a:ext>
              </a:extLst>
            </p:cNvPr>
            <p:cNvSpPr txBox="1"/>
            <p:nvPr/>
          </p:nvSpPr>
          <p:spPr>
            <a:xfrm>
              <a:off x="9951432" y="2643636"/>
              <a:ext cx="609600" cy="199253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zh-CN" lang="en-US" spc="300" sz="28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 添加标题</a:t>
              </a: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B5CE82A-A5E6-49F3-A4B0-8018CC817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99164" y="1908294"/>
              <a:ext cx="1891627" cy="1182189"/>
            </a:xfrm>
            <a:prstGeom prst="rect">
              <a:avLst/>
            </a:prstGeom>
          </p:spPr>
        </p:pic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CD8D0CC8-E2BC-4AF9-9BC3-8EF105C7DE47}"/>
              </a:ext>
            </a:extLst>
          </p:cNvPr>
          <p:cNvSpPr txBox="1"/>
          <p:nvPr/>
        </p:nvSpPr>
        <p:spPr>
          <a:xfrm>
            <a:off x="4151636" y="3481164"/>
            <a:ext cx="1036320" cy="174615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3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9EEF885-99D5-4BB5-A0FA-347419E66E13}"/>
              </a:ext>
            </a:extLst>
          </p:cNvPr>
          <p:cNvGrpSpPr/>
          <p:nvPr/>
        </p:nvGrpSpPr>
        <p:grpSpPr>
          <a:xfrm>
            <a:off x="2166491" y="1908294"/>
            <a:ext cx="1891627" cy="2727874"/>
            <a:chOff x="9499164" y="1908294"/>
            <a:chExt cx="1891627" cy="2727874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1AFF40E-AB36-430E-9F23-0983335C7538}"/>
                </a:ext>
              </a:extLst>
            </p:cNvPr>
            <p:cNvSpPr txBox="1"/>
            <p:nvPr/>
          </p:nvSpPr>
          <p:spPr>
            <a:xfrm>
              <a:off x="9951432" y="2643636"/>
              <a:ext cx="609600" cy="199253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zh-CN" lang="en-US" spc="300" sz="28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 添加标题</a:t>
              </a: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947B538-EDD2-4F2C-82CD-085FC97C6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99164" y="1908294"/>
              <a:ext cx="1891627" cy="1182189"/>
            </a:xfrm>
            <a:prstGeom prst="rect">
              <a:avLst/>
            </a:prstGeom>
          </p:spPr>
        </p:pic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6394DBA1-06B9-404A-BD2B-53227256C1F8}"/>
              </a:ext>
            </a:extLst>
          </p:cNvPr>
          <p:cNvSpPr txBox="1"/>
          <p:nvPr/>
        </p:nvSpPr>
        <p:spPr>
          <a:xfrm>
            <a:off x="1733398" y="3481164"/>
            <a:ext cx="1036320" cy="174615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3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47386" y="204186"/>
            <a:ext cx="34179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22535A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1488939596"/>
      </p:ext>
    </p:extLst>
  </p:cSld>
  <p:clrMapOvr>
    <a:masterClrMapping/>
  </p:clrMapOvr>
  <mc:AlternateContent>
    <mc:Choice Requires="p14">
      <p:transition advTm="11272" p14:dur="2750" spd="slow">
        <p14:reveal/>
      </p:transition>
    </mc:Choice>
    <mc:Fallback>
      <p:transition advTm="11272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8"/>
      <p:bldP grpId="0" spid="32"/>
      <p:bldP grpId="0" spid="3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C5E6033-AF23-4BCD-B3D6-73541A18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29792"/>
            <a:ext cx="12192000" cy="622187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3F65A83-7F5E-4900-B4E9-3E3E202455FF}"/>
              </a:ext>
            </a:extLst>
          </p:cNvPr>
          <p:cNvSpPr/>
          <p:nvPr/>
        </p:nvSpPr>
        <p:spPr>
          <a:xfrm>
            <a:off x="3540125" y="0"/>
            <a:ext cx="51117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F252C57-8C13-47CC-924E-54AD3C80EAFE}"/>
              </a:ext>
            </a:extLst>
          </p:cNvPr>
          <p:cNvSpPr/>
          <p:nvPr/>
        </p:nvSpPr>
        <p:spPr>
          <a:xfrm>
            <a:off x="4566382" y="1093663"/>
            <a:ext cx="3059237" cy="3059237"/>
          </a:xfrm>
          <a:prstGeom prst="ellipse">
            <a:avLst/>
          </a:prstGeom>
          <a:solidFill>
            <a:srgbClr val="22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0"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肆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AD45F0A-4008-4086-9197-E8A63DC0E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2287" l="36156" r="17786"/>
          <a:stretch>
            <a:fillRect/>
          </a:stretch>
        </p:blipFill>
        <p:spPr>
          <a:xfrm>
            <a:off x="9485560" y="34821"/>
            <a:ext cx="1607411" cy="16949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988FA5C-0C7C-4674-A78F-6E158526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6590" r="4488"/>
          <a:stretch>
            <a:fillRect/>
          </a:stretch>
        </p:blipFill>
        <p:spPr>
          <a:xfrm>
            <a:off x="1842350" y="359758"/>
            <a:ext cx="2210904" cy="146781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CF3CE264-6604-4106-A9A6-4746429DC82E}"/>
              </a:ext>
            </a:extLst>
          </p:cNvPr>
          <p:cNvGrpSpPr/>
          <p:nvPr/>
        </p:nvGrpSpPr>
        <p:grpSpPr>
          <a:xfrm>
            <a:off x="5279350" y="4418500"/>
            <a:ext cx="1739980" cy="1429371"/>
            <a:chOff x="5279350" y="4418500"/>
            <a:chExt cx="1739980" cy="142937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55B117C-54AD-46CD-907A-F1D88EE2297E}"/>
                </a:ext>
              </a:extLst>
            </p:cNvPr>
            <p:cNvSpPr txBox="1"/>
            <p:nvPr/>
          </p:nvSpPr>
          <p:spPr>
            <a:xfrm>
              <a:off x="6096000" y="4418500"/>
              <a:ext cx="914400" cy="142937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pc="30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人生若只如初见，何事秋风悲画扇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865A850-687F-482C-883D-17C765E35BEA}"/>
                </a:ext>
              </a:extLst>
            </p:cNvPr>
            <p:cNvSpPr txBox="1"/>
            <p:nvPr/>
          </p:nvSpPr>
          <p:spPr>
            <a:xfrm>
              <a:off x="5279350" y="4418500"/>
              <a:ext cx="914400" cy="142937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pc="30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人生若只如初见，何事秋风悲画扇</a:t>
              </a:r>
            </a:p>
          </p:txBody>
        </p:sp>
      </p:grpSp>
    </p:spTree>
    <p:extLst>
      <p:ext uri="{BB962C8B-B14F-4D97-AF65-F5344CB8AC3E}">
        <p14:creationId val="1602397031"/>
      </p:ext>
    </p:extLst>
  </p:cSld>
  <p:clrMapOvr>
    <a:masterClrMapping/>
  </p:clrMapOvr>
  <mc:AlternateContent>
    <mc:Choice Requires="p15">
      <p:transition advTm="6985" p14:dur="2000" spd="slow">
        <p15:prstTrans prst="wind"/>
      </p:transition>
    </mc:Choice>
    <mc:Fallback>
      <p:transition advTm="6985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C76393-58A1-4569-83D3-C9A10DE82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6800" y="1566598"/>
            <a:ext cx="3392532" cy="23958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7A7979C-81EC-4666-B5A7-054BDEB3A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17720" y="1566598"/>
            <a:ext cx="3392532" cy="23958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86AF685-181E-473B-8552-289CE0BCB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9178" y="1566598"/>
            <a:ext cx="3392532" cy="239580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31CDB3A-5BCD-48AF-B88E-DAEA19863FE3}"/>
              </a:ext>
            </a:extLst>
          </p:cNvPr>
          <p:cNvSpPr txBox="1"/>
          <p:nvPr/>
        </p:nvSpPr>
        <p:spPr>
          <a:xfrm>
            <a:off x="1666547" y="3962400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rgbClr val="E0B765"/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92B2A2-F0BC-462A-99E1-CC0EC43B7C97}"/>
              </a:ext>
            </a:extLst>
          </p:cNvPr>
          <p:cNvSpPr/>
          <p:nvPr/>
        </p:nvSpPr>
        <p:spPr>
          <a:xfrm>
            <a:off x="1246455" y="4298641"/>
            <a:ext cx="260548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0BEEC94-4F3D-4BF3-8EE4-944A53967475}"/>
              </a:ext>
            </a:extLst>
          </p:cNvPr>
          <p:cNvSpPr txBox="1"/>
          <p:nvPr/>
        </p:nvSpPr>
        <p:spPr>
          <a:xfrm>
            <a:off x="5243229" y="3962400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rgbClr val="E0B765"/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380AFE4-7A1E-4594-9C7B-374ADD83A7F0}"/>
              </a:ext>
            </a:extLst>
          </p:cNvPr>
          <p:cNvSpPr/>
          <p:nvPr/>
        </p:nvSpPr>
        <p:spPr>
          <a:xfrm>
            <a:off x="4823137" y="4298641"/>
            <a:ext cx="260548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8F06AB7-5E01-4D8F-883D-0AD6BD4E7812}"/>
              </a:ext>
            </a:extLst>
          </p:cNvPr>
          <p:cNvSpPr txBox="1"/>
          <p:nvPr/>
        </p:nvSpPr>
        <p:spPr>
          <a:xfrm>
            <a:off x="8915517" y="3962400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rgbClr val="E0B765"/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8A20890-CD09-4F10-8B87-58276C4A69D3}"/>
              </a:ext>
            </a:extLst>
          </p:cNvPr>
          <p:cNvSpPr/>
          <p:nvPr/>
        </p:nvSpPr>
        <p:spPr>
          <a:xfrm>
            <a:off x="8495426" y="4298641"/>
            <a:ext cx="260548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</p:spTree>
    <p:extLst>
      <p:ext uri="{BB962C8B-B14F-4D97-AF65-F5344CB8AC3E}">
        <p14:creationId val="314197810"/>
      </p:ext>
    </p:extLst>
  </p:cSld>
  <p:clrMapOvr>
    <a:masterClrMapping/>
  </p:clrMapOvr>
  <mc:AlternateContent>
    <mc:Choice Requires="p15">
      <p:transition advTm="10875" p14:dur="1250" spd="slow">
        <p15:prstTrans prst="peelOff"/>
      </p:transition>
    </mc:Choice>
    <mc:Fallback>
      <p:transition advTm="10875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3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26"/>
      <p:bldP grpId="0" spid="27"/>
      <p:bldP grpId="0" spid="28"/>
      <p:bldP grpId="0" spid="2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A09EA6-4C15-4B35-98E4-71F710D659AF}"/>
              </a:ext>
            </a:extLst>
          </p:cNvPr>
          <p:cNvSpPr/>
          <p:nvPr/>
        </p:nvSpPr>
        <p:spPr>
          <a:xfrm>
            <a:off x="5130711" y="2697379"/>
            <a:ext cx="5240316" cy="23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。人生若只如初见，何事秋风悲画扇.人生若只如初见，何事秋风悲画扇。人生若只如初见，何事秋风悲画扇.人生若只如初见，何事秋风悲画扇。人生若只如初见，何事秋风悲画扇.人生若只如初见，何事秋风悲画扇。人生若只如初见，何事秋风悲画扇.人生若只如初见，何事秋风悲画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111C279-857E-492F-94BC-5C46CAB891D9}"/>
              </a:ext>
            </a:extLst>
          </p:cNvPr>
          <p:cNvSpPr/>
          <p:nvPr/>
        </p:nvSpPr>
        <p:spPr>
          <a:xfrm>
            <a:off x="1686528" y="1767477"/>
            <a:ext cx="1296144" cy="2088232"/>
          </a:xfrm>
          <a:prstGeom prst="rect">
            <a:avLst/>
          </a:prstGeom>
          <a:solidFill>
            <a:srgbClr val="22535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-122" panose="00000500000000000000" pitchFamily="2" typeface="仓耳明楷 W03"/>
              <a:ea charset="-122" panose="00000500000000000000" pitchFamily="2" typeface="仓耳明楷 W03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7E6E16-DED6-4D27-9882-9D3545848129}"/>
              </a:ext>
            </a:extLst>
          </p:cNvPr>
          <p:cNvSpPr/>
          <p:nvPr/>
        </p:nvSpPr>
        <p:spPr>
          <a:xfrm>
            <a:off x="2046708" y="2150319"/>
            <a:ext cx="26974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600" sz="6000">
                <a:solidFill>
                  <a:srgbClr val="E0B765"/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中国风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4B24C70-0DC9-4C49-928B-E3ECC24A688E}"/>
              </a:ext>
            </a:extLst>
          </p:cNvPr>
          <p:cNvSpPr/>
          <p:nvPr/>
        </p:nvSpPr>
        <p:spPr>
          <a:xfrm>
            <a:off x="3347790" y="3855709"/>
            <a:ext cx="375869" cy="375869"/>
          </a:xfrm>
          <a:prstGeom prst="rect">
            <a:avLst/>
          </a:prstGeom>
          <a:solidFill>
            <a:srgbClr val="22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726DDF5-810C-4E02-AC77-CF90FD0C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77840" y="277414"/>
            <a:ext cx="3516585" cy="35165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6D94930-2EB6-46FB-8F1E-C83C14A6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2287" l="36156" r="17786"/>
          <a:stretch>
            <a:fillRect/>
          </a:stretch>
        </p:blipFill>
        <p:spPr>
          <a:xfrm>
            <a:off x="8677840" y="605583"/>
            <a:ext cx="1607411" cy="16949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1460340-8D18-45D1-88FB-0CABD0BEF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806" l="2250" t="9004"/>
          <a:stretch>
            <a:fillRect/>
          </a:stretch>
        </p:blipFill>
        <p:spPr>
          <a:xfrm>
            <a:off x="-26086" y="3002281"/>
            <a:ext cx="2376943" cy="3070978"/>
          </a:xfrm>
          <a:prstGeom prst="rect">
            <a:avLst/>
          </a:prstGeom>
        </p:spPr>
      </p:pic>
    </p:spTree>
    <p:extLst>
      <p:ext uri="{BB962C8B-B14F-4D97-AF65-F5344CB8AC3E}">
        <p14:creationId val="3308641247"/>
      </p:ext>
    </p:extLst>
  </p:cSld>
  <p:clrMapOvr>
    <a:masterClrMapping/>
  </p:clrMapOvr>
  <mc:AlternateContent>
    <mc:Choice Requires="p15">
      <p:transition advTm="14231" p14:dur="2000" spd="slow">
        <p15:prstTrans prst="drape"/>
      </p:transition>
    </mc:Choice>
    <mc:Fallback>
      <p:transition advTm="14231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69AD81-A105-43A3-8FC8-84E761CDD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36711" y="1260624"/>
            <a:ext cx="4671063" cy="467106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3CEB40B-632E-47F6-9088-87605972AB3D}"/>
              </a:ext>
            </a:extLst>
          </p:cNvPr>
          <p:cNvGrpSpPr/>
          <p:nvPr/>
        </p:nvGrpSpPr>
        <p:grpSpPr>
          <a:xfrm>
            <a:off x="7761223" y="1502632"/>
            <a:ext cx="3218021" cy="1759213"/>
            <a:chOff x="7761223" y="1502632"/>
            <a:chExt cx="3218021" cy="175921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DDB0B09-F7A4-4BAE-B31D-5FB711FD614C}"/>
                </a:ext>
              </a:extLst>
            </p:cNvPr>
            <p:cNvSpPr txBox="1"/>
            <p:nvPr/>
          </p:nvSpPr>
          <p:spPr>
            <a:xfrm>
              <a:off x="7796533" y="1502632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08A96CC-2C43-4E66-A2E6-4EE03343338D}"/>
                </a:ext>
              </a:extLst>
            </p:cNvPr>
            <p:cNvSpPr/>
            <p:nvPr/>
          </p:nvSpPr>
          <p:spPr>
            <a:xfrm>
              <a:off x="7761223" y="1914681"/>
              <a:ext cx="3218021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EC13506-CD27-414D-962F-7B48FC01BD42}"/>
              </a:ext>
            </a:extLst>
          </p:cNvPr>
          <p:cNvGrpSpPr/>
          <p:nvPr/>
        </p:nvGrpSpPr>
        <p:grpSpPr>
          <a:xfrm>
            <a:off x="7761223" y="3838686"/>
            <a:ext cx="3218021" cy="1759213"/>
            <a:chOff x="7761223" y="3838686"/>
            <a:chExt cx="3218021" cy="175921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546CD21-9465-42A2-ABAB-6FC7500C915C}"/>
                </a:ext>
              </a:extLst>
            </p:cNvPr>
            <p:cNvSpPr txBox="1"/>
            <p:nvPr/>
          </p:nvSpPr>
          <p:spPr>
            <a:xfrm>
              <a:off x="7796533" y="3838686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37D4E9-F658-453B-A133-1085C6CC2DC7}"/>
                </a:ext>
              </a:extLst>
            </p:cNvPr>
            <p:cNvSpPr/>
            <p:nvPr/>
          </p:nvSpPr>
          <p:spPr>
            <a:xfrm>
              <a:off x="7761223" y="4250735"/>
              <a:ext cx="3218021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9F8A770-07C0-4A73-B8D1-338D99254E00}"/>
              </a:ext>
            </a:extLst>
          </p:cNvPr>
          <p:cNvGrpSpPr/>
          <p:nvPr/>
        </p:nvGrpSpPr>
        <p:grpSpPr>
          <a:xfrm>
            <a:off x="1177783" y="1502632"/>
            <a:ext cx="3463094" cy="1759213"/>
            <a:chOff x="1177783" y="1502632"/>
            <a:chExt cx="3463094" cy="175921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85C75E2-2D6B-4A9D-B2E1-371A583B4021}"/>
                </a:ext>
              </a:extLst>
            </p:cNvPr>
            <p:cNvSpPr txBox="1"/>
            <p:nvPr/>
          </p:nvSpPr>
          <p:spPr>
            <a:xfrm>
              <a:off x="2875577" y="1502632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7B5C0F7-D7DF-4412-81A8-2AFC4689113F}"/>
                </a:ext>
              </a:extLst>
            </p:cNvPr>
            <p:cNvSpPr/>
            <p:nvPr/>
          </p:nvSpPr>
          <p:spPr>
            <a:xfrm>
              <a:off x="1177783" y="1914681"/>
              <a:ext cx="3218021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5F6CC7-A605-4172-AB5D-1F296BBFEB5E}"/>
              </a:ext>
            </a:extLst>
          </p:cNvPr>
          <p:cNvGrpSpPr/>
          <p:nvPr/>
        </p:nvGrpSpPr>
        <p:grpSpPr>
          <a:xfrm>
            <a:off x="1177783" y="3838686"/>
            <a:ext cx="3463094" cy="1759213"/>
            <a:chOff x="1177783" y="3838686"/>
            <a:chExt cx="3463094" cy="175921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4D2F80A-EA1A-44BD-801A-BA3C6E8837F9}"/>
                </a:ext>
              </a:extLst>
            </p:cNvPr>
            <p:cNvSpPr txBox="1"/>
            <p:nvPr/>
          </p:nvSpPr>
          <p:spPr>
            <a:xfrm>
              <a:off x="2875577" y="3838686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rgbClr val="E0B765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C88BEFE-1F63-4D80-AB4A-44BB69828D68}"/>
                </a:ext>
              </a:extLst>
            </p:cNvPr>
            <p:cNvSpPr/>
            <p:nvPr/>
          </p:nvSpPr>
          <p:spPr>
            <a:xfrm>
              <a:off x="1177783" y="4250735"/>
              <a:ext cx="3218021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</p:spTree>
    <p:extLst>
      <p:ext uri="{BB962C8B-B14F-4D97-AF65-F5344CB8AC3E}">
        <p14:creationId val="3736661929"/>
      </p:ext>
    </p:extLst>
  </p:cSld>
  <p:clrMapOvr>
    <a:masterClrMapping/>
  </p:clrMapOvr>
  <mc:AlternateContent>
    <mc:Choice Requires="p15">
      <p:transition advTm="4646" p14:dur="1250" spd="slow">
        <p15:prstTrans prst="pageCurlDouble"/>
      </p:transition>
    </mc:Choice>
    <mc:Fallback>
      <p:transition advTm="4646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6F791B-B87C-4F6D-B275-5D6D6FC9F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85160" y="1639887"/>
            <a:ext cx="5255224" cy="365125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8300BE10-9210-4AD6-A14E-51756E46A25E}"/>
              </a:ext>
            </a:extLst>
          </p:cNvPr>
          <p:cNvGrpSpPr/>
          <p:nvPr/>
        </p:nvGrpSpPr>
        <p:grpSpPr>
          <a:xfrm>
            <a:off x="8440384" y="1475699"/>
            <a:ext cx="2446824" cy="3810439"/>
            <a:chOff x="4710757" y="878284"/>
            <a:chExt cx="2446824" cy="381043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45FB409-14F2-4A8F-B1FA-84CF4FFFE77D}"/>
                </a:ext>
              </a:extLst>
            </p:cNvPr>
            <p:cNvSpPr txBox="1"/>
            <p:nvPr/>
          </p:nvSpPr>
          <p:spPr>
            <a:xfrm>
              <a:off x="5756702" y="878284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defRPr/>
              </a:pPr>
              <a:r>
                <a:rPr altLang="en-US" b="1" lang="zh-CN" sz="6000">
                  <a:solidFill>
                    <a:srgbClr val="E0B765"/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壹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2CDF9E-ED31-462B-8688-6B156BA7F499}"/>
                </a:ext>
              </a:extLst>
            </p:cNvPr>
            <p:cNvSpPr/>
            <p:nvPr/>
          </p:nvSpPr>
          <p:spPr>
            <a:xfrm>
              <a:off x="4710756" y="1878432"/>
              <a:ext cx="2103120" cy="281029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  <a:cs typeface="+mn-cs"/>
                </a:rPr>
                <a:t>人生若只如初见，何事秋风悲画扇.人生若只如初见，何事秋风悲画扇</a:t>
              </a:r>
            </a:p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  <a:cs typeface="+mn-cs"/>
                </a:rPr>
                <a:t>人生若只如初见，何事秋风悲画扇.人生若只如初见，何事秋风悲画扇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D2BA5AB-7B7B-4789-9C93-EA3E336BE6A9}"/>
              </a:ext>
            </a:extLst>
          </p:cNvPr>
          <p:cNvGrpSpPr/>
          <p:nvPr/>
        </p:nvGrpSpPr>
        <p:grpSpPr>
          <a:xfrm>
            <a:off x="542411" y="1464302"/>
            <a:ext cx="2446824" cy="3929396"/>
            <a:chOff x="4766996" y="2766860"/>
            <a:chExt cx="2446824" cy="294046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24220E4-5A21-412A-A436-0CAE6C641E8D}"/>
                </a:ext>
              </a:extLst>
            </p:cNvPr>
            <p:cNvSpPr txBox="1"/>
            <p:nvPr/>
          </p:nvSpPr>
          <p:spPr>
            <a:xfrm>
              <a:off x="5780970" y="2766860"/>
              <a:ext cx="944880" cy="75269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6000" u="none">
                  <a:ln>
                    <a:noFill/>
                  </a:ln>
                  <a:solidFill>
                    <a:srgbClr val="E0B765"/>
                  </a:solidFill>
                  <a:effectLst/>
                  <a:uLnTx/>
                  <a:uFillTx/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贰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792DF5B-6F35-427C-B924-F25182718EEA}"/>
                </a:ext>
              </a:extLst>
            </p:cNvPr>
            <p:cNvSpPr/>
            <p:nvPr/>
          </p:nvSpPr>
          <p:spPr>
            <a:xfrm>
              <a:off x="4766997" y="3596812"/>
              <a:ext cx="2103120" cy="211050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人生若只如初见，何事秋风悲画扇.人生若只如初见，何事秋风悲画扇</a:t>
              </a:r>
            </a:p>
          </p:txBody>
        </p:sp>
      </p:grpSp>
    </p:spTree>
    <p:custDataLst>
      <p:tags r:id="rId3"/>
    </p:custDataLst>
    <p:extLst>
      <p:ext uri="{BB962C8B-B14F-4D97-AF65-F5344CB8AC3E}">
        <p14:creationId val="2850813469"/>
      </p:ext>
    </p:extLst>
  </p:cSld>
  <p:clrMapOvr>
    <a:masterClrMapping/>
  </p:clrMapOvr>
  <mc:AlternateContent>
    <mc:Choice Requires="p15">
      <p:transition advTm="8056" p14:dur="1250" spd="slow">
        <p15:prstTrans prst="pageCurlDouble"/>
      </p:transition>
    </mc:Choice>
    <mc:Fallback>
      <p:transition advTm="8056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DB0BFFF8-B963-4CA2-905C-DAE2D60A1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77840" y="-169787"/>
            <a:ext cx="3516585" cy="35165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DBE7E6D-1440-497A-8D0B-859279245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6888" t="42751"/>
          <a:stretch>
            <a:fillRect/>
          </a:stretch>
        </p:blipFill>
        <p:spPr>
          <a:xfrm>
            <a:off x="0" y="3191507"/>
            <a:ext cx="12192000" cy="366649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5DE7DE-8657-4886-936F-8ED10FFA3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9058" y="-521076"/>
            <a:ext cx="3165905" cy="474885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6DB0776-56EE-43C2-B715-017AF2B172AA}"/>
              </a:ext>
            </a:extLst>
          </p:cNvPr>
          <p:cNvSpPr txBox="1"/>
          <p:nvPr/>
        </p:nvSpPr>
        <p:spPr>
          <a:xfrm>
            <a:off x="3160500" y="1554158"/>
            <a:ext cx="1960880" cy="2225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13AA34-4AD8-413B-801A-9C18294095A5}"/>
              </a:ext>
            </a:extLst>
          </p:cNvPr>
          <p:cNvSpPr txBox="1"/>
          <p:nvPr/>
        </p:nvSpPr>
        <p:spPr>
          <a:xfrm>
            <a:off x="4445515" y="1891649"/>
            <a:ext cx="1960880" cy="2225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baseline="0" cap="none" i="0" kern="1200" kumimoji="0" lang="zh-CN" noProof="0" normalizeH="0" spc="0" strike="noStrike" sz="140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谢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D7AE81-845E-4F72-B43B-A35F5B0DE31C}"/>
              </a:ext>
            </a:extLst>
          </p:cNvPr>
          <p:cNvSpPr txBox="1"/>
          <p:nvPr/>
        </p:nvSpPr>
        <p:spPr>
          <a:xfrm>
            <a:off x="5948209" y="1554157"/>
            <a:ext cx="1960880" cy="2225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832FAC-FFDB-42B9-8CE3-875EF09E368F}"/>
              </a:ext>
            </a:extLst>
          </p:cNvPr>
          <p:cNvSpPr txBox="1"/>
          <p:nvPr/>
        </p:nvSpPr>
        <p:spPr>
          <a:xfrm>
            <a:off x="7274892" y="1943219"/>
            <a:ext cx="1960880" cy="2225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看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413D602-505C-4963-AB9E-9616C6A72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2287" l="36156" r="17786"/>
          <a:stretch>
            <a:fillRect/>
          </a:stretch>
        </p:blipFill>
        <p:spPr>
          <a:xfrm>
            <a:off x="8677840" y="158382"/>
            <a:ext cx="1607411" cy="169497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421CFC5D-4B97-479E-AEE7-28E87AB031D3}"/>
              </a:ext>
            </a:extLst>
          </p:cNvPr>
          <p:cNvSpPr txBox="1"/>
          <p:nvPr/>
        </p:nvSpPr>
        <p:spPr>
          <a:xfrm>
            <a:off x="1148823" y="613720"/>
            <a:ext cx="741680" cy="2103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solidFill>
                  <a:srgbClr val="C00000"/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中</a:t>
            </a:r>
          </a:p>
          <a:p>
            <a:r>
              <a:rPr altLang="en-US" lang="zh-CN" sz="4400">
                <a:solidFill>
                  <a:srgbClr val="C00000"/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国</a:t>
            </a:r>
          </a:p>
          <a:p>
            <a:r>
              <a:rPr altLang="en-US" lang="zh-CN" sz="4400">
                <a:solidFill>
                  <a:srgbClr val="C00000"/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风</a:t>
            </a:r>
          </a:p>
        </p:txBody>
      </p:sp>
    </p:spTree>
    <p:extLst>
      <p:ext uri="{BB962C8B-B14F-4D97-AF65-F5344CB8AC3E}">
        <p14:creationId val="3384618068"/>
      </p:ext>
    </p:extLst>
  </p:cSld>
  <p:clrMapOvr>
    <a:masterClrMapping/>
  </p:clrMapOvr>
  <mc:AlternateContent>
    <mc:Choice Requires="p14">
      <p:transition advTm="5846" p14:dur="700" spd="med">
        <p:fade/>
      </p:transition>
    </mc:Choice>
    <mc:Fallback>
      <p:transition advTm="5846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C5E6033-AF23-4BCD-B3D6-73541A18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29792"/>
            <a:ext cx="12192000" cy="622187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3F65A83-7F5E-4900-B4E9-3E3E202455FF}"/>
              </a:ext>
            </a:extLst>
          </p:cNvPr>
          <p:cNvSpPr/>
          <p:nvPr/>
        </p:nvSpPr>
        <p:spPr>
          <a:xfrm>
            <a:off x="3540125" y="0"/>
            <a:ext cx="51117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F252C57-8C13-47CC-924E-54AD3C80EAFE}"/>
              </a:ext>
            </a:extLst>
          </p:cNvPr>
          <p:cNvSpPr/>
          <p:nvPr/>
        </p:nvSpPr>
        <p:spPr>
          <a:xfrm>
            <a:off x="4566382" y="1093663"/>
            <a:ext cx="3059237" cy="3059237"/>
          </a:xfrm>
          <a:prstGeom prst="ellipse">
            <a:avLst/>
          </a:prstGeom>
          <a:solidFill>
            <a:srgbClr val="22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2000"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壹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AD45F0A-4008-4086-9197-E8A63DC0E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2287" l="36156" r="17786"/>
          <a:stretch>
            <a:fillRect/>
          </a:stretch>
        </p:blipFill>
        <p:spPr>
          <a:xfrm>
            <a:off x="9485560" y="34821"/>
            <a:ext cx="1607411" cy="16949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988FA5C-0C7C-4674-A78F-6E158526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6590" r="4488"/>
          <a:stretch>
            <a:fillRect/>
          </a:stretch>
        </p:blipFill>
        <p:spPr>
          <a:xfrm>
            <a:off x="1842350" y="359758"/>
            <a:ext cx="2210904" cy="146781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CF3CE264-6604-4106-A9A6-4746429DC82E}"/>
              </a:ext>
            </a:extLst>
          </p:cNvPr>
          <p:cNvGrpSpPr/>
          <p:nvPr/>
        </p:nvGrpSpPr>
        <p:grpSpPr>
          <a:xfrm>
            <a:off x="5279350" y="4418500"/>
            <a:ext cx="1739980" cy="1429371"/>
            <a:chOff x="5279350" y="4418500"/>
            <a:chExt cx="1739980" cy="142937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55B117C-54AD-46CD-907A-F1D88EE2297E}"/>
                </a:ext>
              </a:extLst>
            </p:cNvPr>
            <p:cNvSpPr txBox="1"/>
            <p:nvPr/>
          </p:nvSpPr>
          <p:spPr>
            <a:xfrm>
              <a:off x="6096000" y="4418500"/>
              <a:ext cx="914400" cy="142937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pc="30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人生若只如初见，何事秋风悲画扇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865A850-687F-482C-883D-17C765E35BEA}"/>
                </a:ext>
              </a:extLst>
            </p:cNvPr>
            <p:cNvSpPr txBox="1"/>
            <p:nvPr/>
          </p:nvSpPr>
          <p:spPr>
            <a:xfrm>
              <a:off x="5279350" y="4418500"/>
              <a:ext cx="914400" cy="142937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pc="30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人生若只如初见，何事秋风悲画扇</a:t>
              </a:r>
            </a:p>
          </p:txBody>
        </p:sp>
      </p:grpSp>
    </p:spTree>
    <p:extLst>
      <p:ext uri="{BB962C8B-B14F-4D97-AF65-F5344CB8AC3E}">
        <p14:creationId val="4294121610"/>
      </p:ext>
    </p:extLst>
  </p:cSld>
  <p:clrMapOvr>
    <a:masterClrMapping/>
  </p:clrMapOvr>
  <mc:AlternateContent>
    <mc:Choice Requires="p15">
      <p:transition advTm="5694" p14:dur="2000" spd="slow">
        <p15:prstTrans prst="wind"/>
      </p:transition>
    </mc:Choice>
    <mc:Fallback>
      <p:transition advTm="5694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B93DE2F-2035-4CBD-A01C-742283319F6F}"/>
              </a:ext>
            </a:extLst>
          </p:cNvPr>
          <p:cNvSpPr/>
          <p:nvPr/>
        </p:nvSpPr>
        <p:spPr>
          <a:xfrm>
            <a:off x="9971371" y="1662678"/>
            <a:ext cx="731520" cy="172593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00" kumimoji="0" lang="zh-CN" noProof="0" normalizeH="0" spc="600" strike="noStrike" sz="36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0" panose="02020603050405020304" pitchFamily="18" typeface="Times New Roman"/>
              </a:rPr>
              <a:t>标题文字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93A487B-B720-4632-B285-D306FC5AD206}"/>
              </a:ext>
            </a:extLst>
          </p:cNvPr>
          <p:cNvSpPr/>
          <p:nvPr/>
        </p:nvSpPr>
        <p:spPr>
          <a:xfrm>
            <a:off x="6284741" y="2684744"/>
            <a:ext cx="3647438" cy="2311630"/>
          </a:xfrm>
          <a:prstGeom prst="rect">
            <a:avLst/>
          </a:prstGeom>
          <a:ln w="12700">
            <a:miter lim="400000"/>
          </a:ln>
        </p:spPr>
        <p:txBody>
          <a:bodyPr anchor="ctr" lIns="45719" rIns="45719" vert="eaVert" wrap="square">
            <a:spAutoFit/>
          </a:bodyPr>
          <a:lstStyle/>
          <a:p>
            <a:pPr defTabSz="1218565">
              <a:lnSpc>
                <a:spcPts val="35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D168940-2784-4B0D-A887-CAA30F8B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08" y="771842"/>
            <a:ext cx="3683058" cy="5025576"/>
          </a:xfrm>
          <a:prstGeom prst="rect">
            <a:avLst/>
          </a:prstGeom>
        </p:spPr>
      </p:pic>
    </p:spTree>
    <p:extLst>
      <p:ext uri="{BB962C8B-B14F-4D97-AF65-F5344CB8AC3E}">
        <p14:creationId val="485872756"/>
      </p:ext>
    </p:extLst>
  </p:cSld>
  <p:clrMapOvr>
    <a:masterClrMapping/>
  </p:clrMapOvr>
  <mc:AlternateContent>
    <mc:Choice Requires="p14">
      <p:transition advTm="9273" p14:dur="700" spd="med">
        <p:fade/>
      </p:transition>
    </mc:Choice>
    <mc:Fallback>
      <p:transition advTm="9273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E437E82F-91F7-4DA4-A961-A3E9B5CF6B65}"/>
              </a:ext>
            </a:extLst>
          </p:cNvPr>
          <p:cNvCxnSpPr/>
          <p:nvPr/>
        </p:nvCxnSpPr>
        <p:spPr>
          <a:xfrm>
            <a:off x="5277135" y="1826524"/>
            <a:ext cx="1637731" cy="0"/>
          </a:xfrm>
          <a:prstGeom prst="line">
            <a:avLst/>
          </a:prstGeom>
          <a:ln>
            <a:solidFill>
              <a:srgbClr val="D0D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28E1850-69C1-4657-AB52-EB4423BA4FF5}"/>
              </a:ext>
            </a:extLst>
          </p:cNvPr>
          <p:cNvGrpSpPr/>
          <p:nvPr/>
        </p:nvGrpSpPr>
        <p:grpSpPr>
          <a:xfrm>
            <a:off x="1658924" y="2386021"/>
            <a:ext cx="1908237" cy="1708133"/>
            <a:chOff x="3719736" y="1196752"/>
            <a:chExt cx="5008040" cy="4482880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190C641F-9896-4052-A833-A84CF9B3E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19736" y="1196752"/>
              <a:ext cx="5008040" cy="4482880"/>
            </a:xfrm>
            <a:prstGeom prst="rect">
              <a:avLst/>
            </a:prstGeom>
          </p:spPr>
        </p:pic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3E10888E-7B9E-4657-9C9E-42E1127858A9}"/>
                </a:ext>
              </a:extLst>
            </p:cNvPr>
            <p:cNvSpPr/>
            <p:nvPr/>
          </p:nvSpPr>
          <p:spPr>
            <a:xfrm>
              <a:off x="5015880" y="2286064"/>
              <a:ext cx="2304256" cy="2304256"/>
            </a:xfrm>
            <a:prstGeom prst="ellipse">
              <a:avLst/>
            </a:prstGeom>
            <a:solidFill>
              <a:srgbClr val="22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壹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31E37D-EBC8-4B6B-B949-60D6CE603F87}"/>
              </a:ext>
            </a:extLst>
          </p:cNvPr>
          <p:cNvGrpSpPr/>
          <p:nvPr/>
        </p:nvGrpSpPr>
        <p:grpSpPr>
          <a:xfrm>
            <a:off x="1294307" y="4094154"/>
            <a:ext cx="2584253" cy="1165127"/>
            <a:chOff x="1294307" y="4094154"/>
            <a:chExt cx="2584253" cy="1165127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42D8846-6458-4EC2-B673-72C859BBE631}"/>
                </a:ext>
              </a:extLst>
            </p:cNvPr>
            <p:cNvSpPr txBox="1"/>
            <p:nvPr/>
          </p:nvSpPr>
          <p:spPr>
            <a:xfrm>
              <a:off x="1829157" y="4094154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F89D20A-9F00-4FBF-BE3E-713E8B6E6FF7}"/>
                </a:ext>
              </a:extLst>
            </p:cNvPr>
            <p:cNvSpPr/>
            <p:nvPr/>
          </p:nvSpPr>
          <p:spPr>
            <a:xfrm>
              <a:off x="1294307" y="4555818"/>
              <a:ext cx="258425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B90769E-01C1-498B-AB13-1FB9225F3733}"/>
              </a:ext>
            </a:extLst>
          </p:cNvPr>
          <p:cNvGrpSpPr/>
          <p:nvPr/>
        </p:nvGrpSpPr>
        <p:grpSpPr>
          <a:xfrm>
            <a:off x="5168490" y="2386021"/>
            <a:ext cx="1908237" cy="1708133"/>
            <a:chOff x="3719736" y="1196752"/>
            <a:chExt cx="5008040" cy="4482880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D71D5546-FEA2-4850-8FFF-FC808B89D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19736" y="1196752"/>
              <a:ext cx="5008040" cy="4482880"/>
            </a:xfrm>
            <a:prstGeom prst="rect">
              <a:avLst/>
            </a:prstGeom>
          </p:spPr>
        </p:pic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2BB77B0C-903E-48E1-A749-C49146E1368F}"/>
                </a:ext>
              </a:extLst>
            </p:cNvPr>
            <p:cNvSpPr/>
            <p:nvPr/>
          </p:nvSpPr>
          <p:spPr>
            <a:xfrm>
              <a:off x="5015880" y="2286064"/>
              <a:ext cx="2304256" cy="2304256"/>
            </a:xfrm>
            <a:prstGeom prst="ellipse">
              <a:avLst/>
            </a:prstGeom>
            <a:solidFill>
              <a:srgbClr val="22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贰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42072CB-27C1-40E1-BDAD-9A7A248E4653}"/>
              </a:ext>
            </a:extLst>
          </p:cNvPr>
          <p:cNvGrpSpPr/>
          <p:nvPr/>
        </p:nvGrpSpPr>
        <p:grpSpPr>
          <a:xfrm>
            <a:off x="4803873" y="4094154"/>
            <a:ext cx="2584253" cy="1165127"/>
            <a:chOff x="4803873" y="4094154"/>
            <a:chExt cx="2584253" cy="116512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6B8DA717-0A31-4E0E-8F94-A9DB7F19ACB2}"/>
                </a:ext>
              </a:extLst>
            </p:cNvPr>
            <p:cNvSpPr txBox="1"/>
            <p:nvPr/>
          </p:nvSpPr>
          <p:spPr>
            <a:xfrm>
              <a:off x="5338723" y="4094154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363EE56-1699-41C1-AAC6-8E841B541779}"/>
                </a:ext>
              </a:extLst>
            </p:cNvPr>
            <p:cNvSpPr/>
            <p:nvPr/>
          </p:nvSpPr>
          <p:spPr>
            <a:xfrm>
              <a:off x="4803873" y="4555818"/>
              <a:ext cx="258425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4F50421-212B-4328-8F79-43CFC1FCE4DA}"/>
              </a:ext>
            </a:extLst>
          </p:cNvPr>
          <p:cNvGrpSpPr/>
          <p:nvPr/>
        </p:nvGrpSpPr>
        <p:grpSpPr>
          <a:xfrm>
            <a:off x="8678056" y="2386021"/>
            <a:ext cx="1908237" cy="1708133"/>
            <a:chOff x="3719736" y="1196752"/>
            <a:chExt cx="5008040" cy="4482880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08A427C9-93C0-43CC-8CB1-A23580505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19736" y="1196752"/>
              <a:ext cx="5008040" cy="4482880"/>
            </a:xfrm>
            <a:prstGeom prst="rect">
              <a:avLst/>
            </a:prstGeom>
          </p:spPr>
        </p:pic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AA4E079B-CB00-45BA-BEA3-EDB59FCAB44F}"/>
                </a:ext>
              </a:extLst>
            </p:cNvPr>
            <p:cNvSpPr/>
            <p:nvPr/>
          </p:nvSpPr>
          <p:spPr>
            <a:xfrm>
              <a:off x="5015880" y="2286064"/>
              <a:ext cx="2304256" cy="2304256"/>
            </a:xfrm>
            <a:prstGeom prst="ellipse">
              <a:avLst/>
            </a:prstGeom>
            <a:solidFill>
              <a:srgbClr val="22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叁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37BD913-6867-42CC-8C4B-E6671F4CA58B}"/>
              </a:ext>
            </a:extLst>
          </p:cNvPr>
          <p:cNvGrpSpPr/>
          <p:nvPr/>
        </p:nvGrpSpPr>
        <p:grpSpPr>
          <a:xfrm>
            <a:off x="8313439" y="4094154"/>
            <a:ext cx="2584253" cy="1165127"/>
            <a:chOff x="8313439" y="4094154"/>
            <a:chExt cx="2584253" cy="1165127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5794D87F-B878-4227-AB26-01E831A3F47E}"/>
                </a:ext>
              </a:extLst>
            </p:cNvPr>
            <p:cNvSpPr txBox="1"/>
            <p:nvPr/>
          </p:nvSpPr>
          <p:spPr>
            <a:xfrm>
              <a:off x="8848289" y="4094154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53AA025F-B7B9-4496-828E-EE5DF68C9F71}"/>
                </a:ext>
              </a:extLst>
            </p:cNvPr>
            <p:cNvSpPr/>
            <p:nvPr/>
          </p:nvSpPr>
          <p:spPr>
            <a:xfrm>
              <a:off x="8313439" y="4555818"/>
              <a:ext cx="258425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7B8CA29C-D5A4-4431-99F9-C09425B0827C}"/>
              </a:ext>
            </a:extLst>
          </p:cNvPr>
          <p:cNvSpPr txBox="1"/>
          <p:nvPr/>
        </p:nvSpPr>
        <p:spPr>
          <a:xfrm>
            <a:off x="5154414" y="1156895"/>
            <a:ext cx="2113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aseline="0" cap="none" i="0" kern="100" kumimoji="0" lang="zh-CN" noProof="0" normalizeH="0" spc="600" strike="noStrike" sz="32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0" panose="02020603050405020304" pitchFamily="18" typeface="Times New Roman"/>
              </a:rPr>
              <a:t>标题文字</a:t>
            </a:r>
          </a:p>
        </p:txBody>
      </p:sp>
    </p:spTree>
    <p:extLst>
      <p:ext uri="{BB962C8B-B14F-4D97-AF65-F5344CB8AC3E}">
        <p14:creationId val="4121202549"/>
      </p:ext>
    </p:extLst>
  </p:cSld>
  <p:clrMapOvr>
    <a:masterClrMapping/>
  </p:clrMapOvr>
  <mc:AlternateContent>
    <mc:Choice Requires="p14">
      <p:transition advTm="8095" p14:dur="1400" spd="slow">
        <p14:ripple/>
      </p:transition>
    </mc:Choice>
    <mc:Fallback>
      <p:transition advTm="8095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7FB880B-9F7B-4E57-88C1-F6F43D18B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81705" y="1935480"/>
            <a:ext cx="575651" cy="57839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32FF026-B544-400D-A7D7-AC81D178397D}"/>
              </a:ext>
            </a:extLst>
          </p:cNvPr>
          <p:cNvGrpSpPr/>
          <p:nvPr/>
        </p:nvGrpSpPr>
        <p:grpSpPr>
          <a:xfrm>
            <a:off x="7178004" y="1704647"/>
            <a:ext cx="4126767" cy="934213"/>
            <a:chOff x="7178004" y="1704647"/>
            <a:chExt cx="4126767" cy="934213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880541C-3FD5-41F4-9796-995D57D7D1A9}"/>
                </a:ext>
              </a:extLst>
            </p:cNvPr>
            <p:cNvSpPr txBox="1"/>
            <p:nvPr/>
          </p:nvSpPr>
          <p:spPr>
            <a:xfrm>
              <a:off x="7178004" y="1704647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A8128F8-2ABC-44DA-8B05-B2EE757E0A33}"/>
                </a:ext>
              </a:extLst>
            </p:cNvPr>
            <p:cNvSpPr/>
            <p:nvPr/>
          </p:nvSpPr>
          <p:spPr>
            <a:xfrm>
              <a:off x="7178003" y="1988362"/>
              <a:ext cx="4126767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5538DF7-3462-47F1-AA5A-4EE4E1A8BAAE}"/>
                </a:ext>
              </a:extLst>
            </p:cNvPr>
            <p:cNvSpPr/>
            <p:nvPr/>
          </p:nvSpPr>
          <p:spPr>
            <a:xfrm>
              <a:off x="7178003" y="2261193"/>
              <a:ext cx="4126767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9153F44-E2B9-4E76-91DA-2D248BBF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3" y="774700"/>
            <a:ext cx="6094833" cy="53086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F781AB0-88F7-4759-9B3C-E01266980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81705" y="3229239"/>
            <a:ext cx="575651" cy="578393"/>
          </a:xfrm>
          <a:prstGeom prst="rect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7F45BEAD-BDAB-4AA5-A8A0-B962FC51F351}"/>
              </a:ext>
            </a:extLst>
          </p:cNvPr>
          <p:cNvGrpSpPr/>
          <p:nvPr/>
        </p:nvGrpSpPr>
        <p:grpSpPr>
          <a:xfrm>
            <a:off x="7178004" y="2998406"/>
            <a:ext cx="4126767" cy="934213"/>
            <a:chOff x="7178004" y="1704647"/>
            <a:chExt cx="4126767" cy="934213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961C2D82-6C21-424D-BD8A-5D4A1A5447B0}"/>
                </a:ext>
              </a:extLst>
            </p:cNvPr>
            <p:cNvSpPr txBox="1"/>
            <p:nvPr/>
          </p:nvSpPr>
          <p:spPr>
            <a:xfrm>
              <a:off x="7178004" y="1704647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C6378C98-7B9F-4C1D-B494-7E84C3B6455B}"/>
                </a:ext>
              </a:extLst>
            </p:cNvPr>
            <p:cNvSpPr/>
            <p:nvPr/>
          </p:nvSpPr>
          <p:spPr>
            <a:xfrm>
              <a:off x="7178003" y="1988362"/>
              <a:ext cx="4126767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</a:t>
              </a: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1E10064-6F39-4370-9B8B-7CE1A71FCE89}"/>
                </a:ext>
              </a:extLst>
            </p:cNvPr>
            <p:cNvSpPr/>
            <p:nvPr/>
          </p:nvSpPr>
          <p:spPr>
            <a:xfrm>
              <a:off x="7178003" y="2261193"/>
              <a:ext cx="4126767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</a:t>
              </a: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0E2E8FD3-7E6B-4C79-BAAC-8C727CE0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81705" y="4575812"/>
            <a:ext cx="575651" cy="57839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2E3B6267-0D83-42B3-912F-CF1C89DB0FD0}"/>
              </a:ext>
            </a:extLst>
          </p:cNvPr>
          <p:cNvGrpSpPr/>
          <p:nvPr/>
        </p:nvGrpSpPr>
        <p:grpSpPr>
          <a:xfrm>
            <a:off x="7178004" y="4344979"/>
            <a:ext cx="4126767" cy="934213"/>
            <a:chOff x="7178004" y="1704647"/>
            <a:chExt cx="4126767" cy="934213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6762483-95E5-48C6-8438-8C56A63A00EA}"/>
                </a:ext>
              </a:extLst>
            </p:cNvPr>
            <p:cNvSpPr txBox="1"/>
            <p:nvPr/>
          </p:nvSpPr>
          <p:spPr>
            <a:xfrm>
              <a:off x="7178004" y="1704647"/>
              <a:ext cx="17653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添加标题</a:t>
              </a: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687E9FA1-1C21-40D4-8E14-918C08A296C1}"/>
                </a:ext>
              </a:extLst>
            </p:cNvPr>
            <p:cNvSpPr/>
            <p:nvPr/>
          </p:nvSpPr>
          <p:spPr>
            <a:xfrm>
              <a:off x="7178003" y="1988362"/>
              <a:ext cx="4126767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C78E962C-7245-4559-A309-867D19FCD3F9}"/>
                </a:ext>
              </a:extLst>
            </p:cNvPr>
            <p:cNvSpPr/>
            <p:nvPr/>
          </p:nvSpPr>
          <p:spPr>
            <a:xfrm>
              <a:off x="7178003" y="2261193"/>
              <a:ext cx="4126767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30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鸿雷板书简体（免费可商用）"/>
                  <a:ea charset="-122" panose="00000500000000000000" pitchFamily="2" typeface="鸿雷板书简体（免费可商用）"/>
                </a:rPr>
                <a:t>人生若只如初见，何事秋风悲画扇</a:t>
              </a:r>
            </a:p>
          </p:txBody>
        </p:sp>
      </p:grpSp>
    </p:spTree>
    <p:extLst>
      <p:ext uri="{BB962C8B-B14F-4D97-AF65-F5344CB8AC3E}">
        <p14:creationId val="228919437"/>
      </p:ext>
    </p:extLst>
  </p:cSld>
  <p:clrMapOvr>
    <a:masterClrMapping/>
  </p:clrMapOvr>
  <mc:AlternateContent>
    <mc:Choice Requires="p14">
      <p:transition advTm="4922" p14:dur="1400" spd="slow">
        <p14:ripple/>
      </p:transition>
    </mc:Choice>
    <mc:Fallback>
      <p:transition advTm="4922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7A7AE03-556E-4D88-93EF-5FD73C462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39543" y="1962064"/>
            <a:ext cx="2712913" cy="3006898"/>
          </a:xfrm>
          <a:prstGeom prst="rect">
            <a:avLst/>
          </a:prstGeom>
        </p:spPr>
      </p:pic>
      <p:sp>
        <p:nvSpPr>
          <p:cNvPr id="17" name="Freeform 238">
            <a:extLst>
              <a:ext uri="{FF2B5EF4-FFF2-40B4-BE49-F238E27FC236}">
                <a16:creationId xmlns:a16="http://schemas.microsoft.com/office/drawing/2014/main" id="{406BA117-AB4F-441D-9700-BABD2F53134E}"/>
              </a:ext>
            </a:extLst>
          </p:cNvPr>
          <p:cNvSpPr>
            <a:spLocks noEditPoints="1"/>
          </p:cNvSpPr>
          <p:nvPr/>
        </p:nvSpPr>
        <p:spPr bwMode="auto">
          <a:xfrm rot="18474320">
            <a:off x="3796362" y="1795760"/>
            <a:ext cx="904922" cy="561107"/>
          </a:xfrm>
          <a:custGeom>
            <a:gdLst>
              <a:gd fmla="*/ 133 w 267" name="T0"/>
              <a:gd fmla="*/ 133 h 166" name="T1"/>
              <a:gd fmla="*/ 119 w 267" name="T2"/>
              <a:gd fmla="*/ 120 h 166" name="T3"/>
              <a:gd fmla="*/ 121 w 267" name="T4"/>
              <a:gd fmla="*/ 80 h 166" name="T5"/>
              <a:gd fmla="*/ 133 w 267" name="T6"/>
              <a:gd fmla="*/ 56 h 166" name="T7"/>
              <a:gd fmla="*/ 146 w 267" name="T8"/>
              <a:gd fmla="*/ 80 h 166" name="T9"/>
              <a:gd fmla="*/ 148 w 267" name="T10"/>
              <a:gd fmla="*/ 120 h 166" name="T11"/>
              <a:gd fmla="*/ 133 w 267" name="T12"/>
              <a:gd fmla="*/ 133 h 166" name="T13"/>
              <a:gd fmla="*/ 111 w 267" name="T14"/>
              <a:gd fmla="*/ 71 h 166" name="T15"/>
              <a:gd fmla="*/ 86 w 267" name="T16"/>
              <a:gd fmla="*/ 79 h 166" name="T17"/>
              <a:gd fmla="*/ 93 w 267" name="T18"/>
              <a:gd fmla="*/ 83 h 166" name="T19"/>
              <a:gd fmla="*/ 105 w 267" name="T20"/>
              <a:gd fmla="*/ 82 h 166" name="T21"/>
              <a:gd fmla="*/ 80 w 267" name="T22"/>
              <a:gd fmla="*/ 92 h 166" name="T23"/>
              <a:gd fmla="*/ 103 w 267" name="T24"/>
              <a:gd fmla="*/ 52 h 166" name="T25"/>
              <a:gd fmla="*/ 109 w 267" name="T26"/>
              <a:gd fmla="*/ 35 h 166" name="T27"/>
              <a:gd fmla="*/ 133 w 267" name="T28"/>
              <a:gd fmla="*/ 14 h 166" name="T29"/>
              <a:gd fmla="*/ 158 w 267" name="T30"/>
              <a:gd fmla="*/ 35 h 166" name="T31"/>
              <a:gd fmla="*/ 164 w 267" name="T32"/>
              <a:gd fmla="*/ 52 h 166" name="T33"/>
              <a:gd fmla="*/ 187 w 267" name="T34"/>
              <a:gd fmla="*/ 92 h 166" name="T35"/>
              <a:gd fmla="*/ 162 w 267" name="T36"/>
              <a:gd fmla="*/ 82 h 166" name="T37"/>
              <a:gd fmla="*/ 174 w 267" name="T38"/>
              <a:gd fmla="*/ 83 h 166" name="T39"/>
              <a:gd fmla="*/ 181 w 267" name="T40"/>
              <a:gd fmla="*/ 79 h 166" name="T41"/>
              <a:gd fmla="*/ 156 w 267" name="T42"/>
              <a:gd fmla="*/ 71 h 166" name="T43"/>
              <a:gd fmla="*/ 133 w 267" name="T44"/>
              <a:gd fmla="*/ 45 h 166" name="T45"/>
              <a:gd fmla="*/ 111 w 267" name="T46"/>
              <a:gd fmla="*/ 71 h 166" name="T47"/>
              <a:gd fmla="*/ 235 w 267" name="T48"/>
              <a:gd fmla="*/ 130 h 166" name="T49"/>
              <a:gd fmla="*/ 222 w 267" name="T50"/>
              <a:gd fmla="*/ 97 h 166" name="T51"/>
              <a:gd fmla="*/ 193 w 267" name="T52"/>
              <a:gd fmla="*/ 120 h 166" name="T53"/>
              <a:gd fmla="*/ 207 w 267" name="T54"/>
              <a:gd fmla="*/ 121 h 166" name="T55"/>
              <a:gd fmla="*/ 215 w 267" name="T56"/>
              <a:gd fmla="*/ 104 h 166" name="T57"/>
              <a:gd fmla="*/ 207 w 267" name="T58"/>
              <a:gd fmla="*/ 141 h 166" name="T59"/>
              <a:gd fmla="*/ 176 w 267" name="T60"/>
              <a:gd fmla="*/ 123 h 166" name="T61"/>
              <a:gd fmla="*/ 155 w 267" name="T62"/>
              <a:gd fmla="*/ 111 h 166" name="T63"/>
              <a:gd fmla="*/ 153 w 267" name="T64"/>
              <a:gd fmla="*/ 90 h 166" name="T65"/>
              <a:gd fmla="*/ 204 w 267" name="T66"/>
              <a:gd fmla="*/ 78 h 166" name="T67"/>
              <a:gd fmla="*/ 171 w 267" name="T68"/>
              <a:gd fmla="*/ 47 h 166" name="T69"/>
              <a:gd fmla="*/ 161 w 267" name="T70"/>
              <a:gd fmla="*/ 25 h 166" name="T71"/>
              <a:gd fmla="*/ 133 w 267" name="T72"/>
              <a:gd fmla="*/ 0 h 166" name="T73"/>
              <a:gd fmla="*/ 105 w 267" name="T74"/>
              <a:gd fmla="*/ 25 h 166" name="T75"/>
              <a:gd fmla="*/ 96 w 267" name="T76"/>
              <a:gd fmla="*/ 46 h 166" name="T77"/>
              <a:gd fmla="*/ 63 w 267" name="T78"/>
              <a:gd fmla="*/ 78 h 166" name="T79"/>
              <a:gd fmla="*/ 114 w 267" name="T80"/>
              <a:gd fmla="*/ 90 h 166" name="T81"/>
              <a:gd fmla="*/ 112 w 267" name="T82"/>
              <a:gd fmla="*/ 111 h 166" name="T83"/>
              <a:gd fmla="*/ 90 w 267" name="T84"/>
              <a:gd fmla="*/ 123 h 166" name="T85"/>
              <a:gd fmla="*/ 60 w 267" name="T86"/>
              <a:gd fmla="*/ 141 h 166" name="T87"/>
              <a:gd fmla="*/ 52 w 267" name="T88"/>
              <a:gd fmla="*/ 104 h 166" name="T89"/>
              <a:gd fmla="*/ 60 w 267" name="T90"/>
              <a:gd fmla="*/ 121 h 166" name="T91"/>
              <a:gd fmla="*/ 74 w 267" name="T92"/>
              <a:gd fmla="*/ 120 h 166" name="T93"/>
              <a:gd fmla="*/ 45 w 267" name="T94"/>
              <a:gd fmla="*/ 97 h 166" name="T95"/>
              <a:gd fmla="*/ 32 w 267" name="T96"/>
              <a:gd fmla="*/ 130 h 166" name="T97"/>
              <a:gd fmla="*/ 0 w 267" name="T98"/>
              <a:gd fmla="*/ 152 h 166" name="T99"/>
              <a:gd fmla="*/ 14 w 267" name="T100"/>
              <a:gd fmla="*/ 149 h 166" name="T101"/>
              <a:gd fmla="*/ 40 w 267" name="T102"/>
              <a:gd fmla="*/ 142 h 166" name="T103"/>
              <a:gd fmla="*/ 98 w 267" name="T104"/>
              <a:gd fmla="*/ 131 h 166" name="T105"/>
              <a:gd fmla="*/ 112 w 267" name="T106"/>
              <a:gd fmla="*/ 128 h 166" name="T107"/>
              <a:gd fmla="*/ 133 w 267" name="T108"/>
              <a:gd fmla="*/ 150 h 166" name="T109"/>
              <a:gd fmla="*/ 155 w 267" name="T110"/>
              <a:gd fmla="*/ 128 h 166" name="T111"/>
              <a:gd fmla="*/ 169 w 267" name="T112"/>
              <a:gd fmla="*/ 131 h 166" name="T113"/>
              <a:gd fmla="*/ 227 w 267" name="T114"/>
              <a:gd fmla="*/ 142 h 166" name="T115"/>
              <a:gd fmla="*/ 253 w 267" name="T116"/>
              <a:gd fmla="*/ 149 h 166" name="T117"/>
              <a:gd fmla="*/ 267 w 267" name="T118"/>
              <a:gd fmla="*/ 152 h 166" name="T119"/>
              <a:gd fmla="*/ 235 w 267" name="T120"/>
              <a:gd fmla="*/ 130 h 16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6" w="267">
                <a:moveTo>
                  <a:pt x="133" y="133"/>
                </a:moveTo>
                <a:cubicBezTo>
                  <a:pt x="119" y="120"/>
                  <a:pt x="119" y="120"/>
                  <a:pt x="119" y="120"/>
                </a:cubicBezTo>
                <a:cubicBezTo>
                  <a:pt x="119" y="120"/>
                  <a:pt x="137" y="100"/>
                  <a:pt x="121" y="80"/>
                </a:cubicBezTo>
                <a:cubicBezTo>
                  <a:pt x="121" y="80"/>
                  <a:pt x="116" y="73"/>
                  <a:pt x="133" y="56"/>
                </a:cubicBezTo>
                <a:cubicBezTo>
                  <a:pt x="151" y="73"/>
                  <a:pt x="146" y="80"/>
                  <a:pt x="146" y="80"/>
                </a:cubicBezTo>
                <a:cubicBezTo>
                  <a:pt x="129" y="100"/>
                  <a:pt x="148" y="120"/>
                  <a:pt x="148" y="120"/>
                </a:cubicBezTo>
                <a:cubicBezTo>
                  <a:pt x="133" y="133"/>
                  <a:pt x="133" y="133"/>
                  <a:pt x="133" y="133"/>
                </a:cubicBezTo>
                <a:close/>
                <a:moveTo>
                  <a:pt x="111" y="71"/>
                </a:moveTo>
                <a:cubicBezTo>
                  <a:pt x="111" y="71"/>
                  <a:pt x="96" y="59"/>
                  <a:pt x="86" y="79"/>
                </a:cubicBezTo>
                <a:cubicBezTo>
                  <a:pt x="86" y="79"/>
                  <a:pt x="89" y="87"/>
                  <a:pt x="93" y="83"/>
                </a:cubicBezTo>
                <a:cubicBezTo>
                  <a:pt x="96" y="80"/>
                  <a:pt x="100" y="76"/>
                  <a:pt x="105" y="82"/>
                </a:cubicBezTo>
                <a:cubicBezTo>
                  <a:pt x="109" y="88"/>
                  <a:pt x="92" y="103"/>
                  <a:pt x="80" y="92"/>
                </a:cubicBezTo>
                <a:cubicBezTo>
                  <a:pt x="69" y="81"/>
                  <a:pt x="72" y="56"/>
                  <a:pt x="103" y="52"/>
                </a:cubicBezTo>
                <a:cubicBezTo>
                  <a:pt x="103" y="52"/>
                  <a:pt x="101" y="41"/>
                  <a:pt x="109" y="35"/>
                </a:cubicBezTo>
                <a:cubicBezTo>
                  <a:pt x="116" y="28"/>
                  <a:pt x="132" y="15"/>
                  <a:pt x="133" y="14"/>
                </a:cubicBezTo>
                <a:cubicBezTo>
                  <a:pt x="135" y="15"/>
                  <a:pt x="151" y="29"/>
                  <a:pt x="158" y="35"/>
                </a:cubicBezTo>
                <a:cubicBezTo>
                  <a:pt x="166" y="41"/>
                  <a:pt x="164" y="52"/>
                  <a:pt x="164" y="52"/>
                </a:cubicBezTo>
                <a:cubicBezTo>
                  <a:pt x="194" y="56"/>
                  <a:pt x="198" y="81"/>
                  <a:pt x="187" y="92"/>
                </a:cubicBezTo>
                <a:cubicBezTo>
                  <a:pt x="175" y="103"/>
                  <a:pt x="158" y="88"/>
                  <a:pt x="162" y="82"/>
                </a:cubicBezTo>
                <a:cubicBezTo>
                  <a:pt x="167" y="76"/>
                  <a:pt x="171" y="80"/>
                  <a:pt x="174" y="83"/>
                </a:cubicBezTo>
                <a:cubicBezTo>
                  <a:pt x="178" y="87"/>
                  <a:pt x="181" y="79"/>
                  <a:pt x="181" y="79"/>
                </a:cubicBezTo>
                <a:cubicBezTo>
                  <a:pt x="171" y="59"/>
                  <a:pt x="156" y="71"/>
                  <a:pt x="156" y="71"/>
                </a:cubicBezTo>
                <a:cubicBezTo>
                  <a:pt x="152" y="52"/>
                  <a:pt x="135" y="46"/>
                  <a:pt x="133" y="45"/>
                </a:cubicBezTo>
                <a:cubicBezTo>
                  <a:pt x="133" y="45"/>
                  <a:pt x="116" y="51"/>
                  <a:pt x="111" y="71"/>
                </a:cubicBezTo>
                <a:close/>
                <a:moveTo>
                  <a:pt x="235" y="130"/>
                </a:moveTo>
                <a:cubicBezTo>
                  <a:pt x="235" y="130"/>
                  <a:pt x="242" y="111"/>
                  <a:pt x="222" y="97"/>
                </a:cubicBezTo>
                <a:cubicBezTo>
                  <a:pt x="199" y="86"/>
                  <a:pt x="185" y="110"/>
                  <a:pt x="193" y="120"/>
                </a:cubicBezTo>
                <a:cubicBezTo>
                  <a:pt x="201" y="130"/>
                  <a:pt x="207" y="121"/>
                  <a:pt x="207" y="121"/>
                </a:cubicBezTo>
                <a:cubicBezTo>
                  <a:pt x="197" y="113"/>
                  <a:pt x="201" y="99"/>
                  <a:pt x="215" y="104"/>
                </a:cubicBezTo>
                <a:cubicBezTo>
                  <a:pt x="230" y="113"/>
                  <a:pt x="230" y="138"/>
                  <a:pt x="207" y="141"/>
                </a:cubicBezTo>
                <a:cubicBezTo>
                  <a:pt x="183" y="145"/>
                  <a:pt x="176" y="123"/>
                  <a:pt x="176" y="123"/>
                </a:cubicBezTo>
                <a:cubicBezTo>
                  <a:pt x="176" y="123"/>
                  <a:pt x="165" y="122"/>
                  <a:pt x="155" y="111"/>
                </a:cubicBezTo>
                <a:cubicBezTo>
                  <a:pt x="144" y="98"/>
                  <a:pt x="153" y="90"/>
                  <a:pt x="153" y="90"/>
                </a:cubicBezTo>
                <a:cubicBezTo>
                  <a:pt x="168" y="115"/>
                  <a:pt x="200" y="107"/>
                  <a:pt x="204" y="78"/>
                </a:cubicBezTo>
                <a:cubicBezTo>
                  <a:pt x="201" y="47"/>
                  <a:pt x="171" y="47"/>
                  <a:pt x="171" y="47"/>
                </a:cubicBezTo>
                <a:cubicBezTo>
                  <a:pt x="171" y="47"/>
                  <a:pt x="174" y="35"/>
                  <a:pt x="161" y="25"/>
                </a:cubicBezTo>
                <a:cubicBezTo>
                  <a:pt x="147" y="13"/>
                  <a:pt x="137" y="3"/>
                  <a:pt x="133" y="0"/>
                </a:cubicBezTo>
                <a:cubicBezTo>
                  <a:pt x="133" y="0"/>
                  <a:pt x="120" y="13"/>
                  <a:pt x="105" y="25"/>
                </a:cubicBezTo>
                <a:cubicBezTo>
                  <a:pt x="93" y="35"/>
                  <a:pt x="96" y="46"/>
                  <a:pt x="96" y="46"/>
                </a:cubicBezTo>
                <a:cubicBezTo>
                  <a:pt x="96" y="46"/>
                  <a:pt x="65" y="47"/>
                  <a:pt x="63" y="78"/>
                </a:cubicBezTo>
                <a:cubicBezTo>
                  <a:pt x="66" y="107"/>
                  <a:pt x="99" y="115"/>
                  <a:pt x="114" y="90"/>
                </a:cubicBezTo>
                <a:cubicBezTo>
                  <a:pt x="114" y="90"/>
                  <a:pt x="123" y="98"/>
                  <a:pt x="112" y="111"/>
                </a:cubicBezTo>
                <a:cubicBezTo>
                  <a:pt x="102" y="122"/>
                  <a:pt x="90" y="123"/>
                  <a:pt x="90" y="123"/>
                </a:cubicBezTo>
                <a:cubicBezTo>
                  <a:pt x="90" y="123"/>
                  <a:pt x="83" y="145"/>
                  <a:pt x="60" y="141"/>
                </a:cubicBezTo>
                <a:cubicBezTo>
                  <a:pt x="36" y="138"/>
                  <a:pt x="36" y="113"/>
                  <a:pt x="52" y="104"/>
                </a:cubicBezTo>
                <a:cubicBezTo>
                  <a:pt x="66" y="99"/>
                  <a:pt x="70" y="113"/>
                  <a:pt x="60" y="121"/>
                </a:cubicBezTo>
                <a:cubicBezTo>
                  <a:pt x="60" y="121"/>
                  <a:pt x="66" y="130"/>
                  <a:pt x="74" y="120"/>
                </a:cubicBezTo>
                <a:cubicBezTo>
                  <a:pt x="82" y="110"/>
                  <a:pt x="68" y="86"/>
                  <a:pt x="45" y="97"/>
                </a:cubicBezTo>
                <a:cubicBezTo>
                  <a:pt x="24" y="111"/>
                  <a:pt x="32" y="130"/>
                  <a:pt x="32" y="130"/>
                </a:cubicBezTo>
                <a:cubicBezTo>
                  <a:pt x="32" y="130"/>
                  <a:pt x="9" y="131"/>
                  <a:pt x="0" y="152"/>
                </a:cubicBezTo>
                <a:cubicBezTo>
                  <a:pt x="0" y="152"/>
                  <a:pt x="2" y="161"/>
                  <a:pt x="14" y="149"/>
                </a:cubicBezTo>
                <a:cubicBezTo>
                  <a:pt x="27" y="138"/>
                  <a:pt x="35" y="138"/>
                  <a:pt x="40" y="142"/>
                </a:cubicBezTo>
                <a:cubicBezTo>
                  <a:pt x="45" y="147"/>
                  <a:pt x="74" y="166"/>
                  <a:pt x="98" y="131"/>
                </a:cubicBezTo>
                <a:cubicBezTo>
                  <a:pt x="98" y="131"/>
                  <a:pt x="108" y="123"/>
                  <a:pt x="112" y="128"/>
                </a:cubicBezTo>
                <a:cubicBezTo>
                  <a:pt x="116" y="133"/>
                  <a:pt x="131" y="148"/>
                  <a:pt x="133" y="150"/>
                </a:cubicBezTo>
                <a:cubicBezTo>
                  <a:pt x="133" y="150"/>
                  <a:pt x="151" y="133"/>
                  <a:pt x="155" y="128"/>
                </a:cubicBezTo>
                <a:cubicBezTo>
                  <a:pt x="159" y="123"/>
                  <a:pt x="169" y="131"/>
                  <a:pt x="169" y="131"/>
                </a:cubicBezTo>
                <a:cubicBezTo>
                  <a:pt x="193" y="166"/>
                  <a:pt x="222" y="147"/>
                  <a:pt x="227" y="142"/>
                </a:cubicBezTo>
                <a:cubicBezTo>
                  <a:pt x="231" y="138"/>
                  <a:pt x="240" y="138"/>
                  <a:pt x="253" y="149"/>
                </a:cubicBezTo>
                <a:cubicBezTo>
                  <a:pt x="265" y="161"/>
                  <a:pt x="267" y="152"/>
                  <a:pt x="267" y="152"/>
                </a:cubicBezTo>
                <a:cubicBezTo>
                  <a:pt x="258" y="131"/>
                  <a:pt x="235" y="130"/>
                  <a:pt x="235" y="130"/>
                </a:cubicBezTo>
                <a:close/>
              </a:path>
            </a:pathLst>
          </a:custGeom>
          <a:solidFill>
            <a:srgbClr val="22535A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  <a:latin typeface="华文细黑"/>
              <a:ea typeface="幼圆"/>
            </a:endParaRPr>
          </a:p>
        </p:txBody>
      </p:sp>
      <p:sp>
        <p:nvSpPr>
          <p:cNvPr id="18" name="Freeform 238">
            <a:extLst>
              <a:ext uri="{FF2B5EF4-FFF2-40B4-BE49-F238E27FC236}">
                <a16:creationId xmlns:a16="http://schemas.microsoft.com/office/drawing/2014/main" id="{B40897B5-EF74-4FE5-9E26-1E6212C31B62}"/>
              </a:ext>
            </a:extLst>
          </p:cNvPr>
          <p:cNvSpPr>
            <a:spLocks noEditPoints="1"/>
          </p:cNvSpPr>
          <p:nvPr/>
        </p:nvSpPr>
        <p:spPr bwMode="auto">
          <a:xfrm rot="14351441">
            <a:off x="3769728" y="4688409"/>
            <a:ext cx="904922" cy="561107"/>
          </a:xfrm>
          <a:custGeom>
            <a:gdLst>
              <a:gd fmla="*/ 133 w 267" name="T0"/>
              <a:gd fmla="*/ 133 h 166" name="T1"/>
              <a:gd fmla="*/ 119 w 267" name="T2"/>
              <a:gd fmla="*/ 120 h 166" name="T3"/>
              <a:gd fmla="*/ 121 w 267" name="T4"/>
              <a:gd fmla="*/ 80 h 166" name="T5"/>
              <a:gd fmla="*/ 133 w 267" name="T6"/>
              <a:gd fmla="*/ 56 h 166" name="T7"/>
              <a:gd fmla="*/ 146 w 267" name="T8"/>
              <a:gd fmla="*/ 80 h 166" name="T9"/>
              <a:gd fmla="*/ 148 w 267" name="T10"/>
              <a:gd fmla="*/ 120 h 166" name="T11"/>
              <a:gd fmla="*/ 133 w 267" name="T12"/>
              <a:gd fmla="*/ 133 h 166" name="T13"/>
              <a:gd fmla="*/ 111 w 267" name="T14"/>
              <a:gd fmla="*/ 71 h 166" name="T15"/>
              <a:gd fmla="*/ 86 w 267" name="T16"/>
              <a:gd fmla="*/ 79 h 166" name="T17"/>
              <a:gd fmla="*/ 93 w 267" name="T18"/>
              <a:gd fmla="*/ 83 h 166" name="T19"/>
              <a:gd fmla="*/ 105 w 267" name="T20"/>
              <a:gd fmla="*/ 82 h 166" name="T21"/>
              <a:gd fmla="*/ 80 w 267" name="T22"/>
              <a:gd fmla="*/ 92 h 166" name="T23"/>
              <a:gd fmla="*/ 103 w 267" name="T24"/>
              <a:gd fmla="*/ 52 h 166" name="T25"/>
              <a:gd fmla="*/ 109 w 267" name="T26"/>
              <a:gd fmla="*/ 35 h 166" name="T27"/>
              <a:gd fmla="*/ 133 w 267" name="T28"/>
              <a:gd fmla="*/ 14 h 166" name="T29"/>
              <a:gd fmla="*/ 158 w 267" name="T30"/>
              <a:gd fmla="*/ 35 h 166" name="T31"/>
              <a:gd fmla="*/ 164 w 267" name="T32"/>
              <a:gd fmla="*/ 52 h 166" name="T33"/>
              <a:gd fmla="*/ 187 w 267" name="T34"/>
              <a:gd fmla="*/ 92 h 166" name="T35"/>
              <a:gd fmla="*/ 162 w 267" name="T36"/>
              <a:gd fmla="*/ 82 h 166" name="T37"/>
              <a:gd fmla="*/ 174 w 267" name="T38"/>
              <a:gd fmla="*/ 83 h 166" name="T39"/>
              <a:gd fmla="*/ 181 w 267" name="T40"/>
              <a:gd fmla="*/ 79 h 166" name="T41"/>
              <a:gd fmla="*/ 156 w 267" name="T42"/>
              <a:gd fmla="*/ 71 h 166" name="T43"/>
              <a:gd fmla="*/ 133 w 267" name="T44"/>
              <a:gd fmla="*/ 45 h 166" name="T45"/>
              <a:gd fmla="*/ 111 w 267" name="T46"/>
              <a:gd fmla="*/ 71 h 166" name="T47"/>
              <a:gd fmla="*/ 235 w 267" name="T48"/>
              <a:gd fmla="*/ 130 h 166" name="T49"/>
              <a:gd fmla="*/ 222 w 267" name="T50"/>
              <a:gd fmla="*/ 97 h 166" name="T51"/>
              <a:gd fmla="*/ 193 w 267" name="T52"/>
              <a:gd fmla="*/ 120 h 166" name="T53"/>
              <a:gd fmla="*/ 207 w 267" name="T54"/>
              <a:gd fmla="*/ 121 h 166" name="T55"/>
              <a:gd fmla="*/ 215 w 267" name="T56"/>
              <a:gd fmla="*/ 104 h 166" name="T57"/>
              <a:gd fmla="*/ 207 w 267" name="T58"/>
              <a:gd fmla="*/ 141 h 166" name="T59"/>
              <a:gd fmla="*/ 176 w 267" name="T60"/>
              <a:gd fmla="*/ 123 h 166" name="T61"/>
              <a:gd fmla="*/ 155 w 267" name="T62"/>
              <a:gd fmla="*/ 111 h 166" name="T63"/>
              <a:gd fmla="*/ 153 w 267" name="T64"/>
              <a:gd fmla="*/ 90 h 166" name="T65"/>
              <a:gd fmla="*/ 204 w 267" name="T66"/>
              <a:gd fmla="*/ 78 h 166" name="T67"/>
              <a:gd fmla="*/ 171 w 267" name="T68"/>
              <a:gd fmla="*/ 47 h 166" name="T69"/>
              <a:gd fmla="*/ 161 w 267" name="T70"/>
              <a:gd fmla="*/ 25 h 166" name="T71"/>
              <a:gd fmla="*/ 133 w 267" name="T72"/>
              <a:gd fmla="*/ 0 h 166" name="T73"/>
              <a:gd fmla="*/ 105 w 267" name="T74"/>
              <a:gd fmla="*/ 25 h 166" name="T75"/>
              <a:gd fmla="*/ 96 w 267" name="T76"/>
              <a:gd fmla="*/ 46 h 166" name="T77"/>
              <a:gd fmla="*/ 63 w 267" name="T78"/>
              <a:gd fmla="*/ 78 h 166" name="T79"/>
              <a:gd fmla="*/ 114 w 267" name="T80"/>
              <a:gd fmla="*/ 90 h 166" name="T81"/>
              <a:gd fmla="*/ 112 w 267" name="T82"/>
              <a:gd fmla="*/ 111 h 166" name="T83"/>
              <a:gd fmla="*/ 90 w 267" name="T84"/>
              <a:gd fmla="*/ 123 h 166" name="T85"/>
              <a:gd fmla="*/ 60 w 267" name="T86"/>
              <a:gd fmla="*/ 141 h 166" name="T87"/>
              <a:gd fmla="*/ 52 w 267" name="T88"/>
              <a:gd fmla="*/ 104 h 166" name="T89"/>
              <a:gd fmla="*/ 60 w 267" name="T90"/>
              <a:gd fmla="*/ 121 h 166" name="T91"/>
              <a:gd fmla="*/ 74 w 267" name="T92"/>
              <a:gd fmla="*/ 120 h 166" name="T93"/>
              <a:gd fmla="*/ 45 w 267" name="T94"/>
              <a:gd fmla="*/ 97 h 166" name="T95"/>
              <a:gd fmla="*/ 32 w 267" name="T96"/>
              <a:gd fmla="*/ 130 h 166" name="T97"/>
              <a:gd fmla="*/ 0 w 267" name="T98"/>
              <a:gd fmla="*/ 152 h 166" name="T99"/>
              <a:gd fmla="*/ 14 w 267" name="T100"/>
              <a:gd fmla="*/ 149 h 166" name="T101"/>
              <a:gd fmla="*/ 40 w 267" name="T102"/>
              <a:gd fmla="*/ 142 h 166" name="T103"/>
              <a:gd fmla="*/ 98 w 267" name="T104"/>
              <a:gd fmla="*/ 131 h 166" name="T105"/>
              <a:gd fmla="*/ 112 w 267" name="T106"/>
              <a:gd fmla="*/ 128 h 166" name="T107"/>
              <a:gd fmla="*/ 133 w 267" name="T108"/>
              <a:gd fmla="*/ 150 h 166" name="T109"/>
              <a:gd fmla="*/ 155 w 267" name="T110"/>
              <a:gd fmla="*/ 128 h 166" name="T111"/>
              <a:gd fmla="*/ 169 w 267" name="T112"/>
              <a:gd fmla="*/ 131 h 166" name="T113"/>
              <a:gd fmla="*/ 227 w 267" name="T114"/>
              <a:gd fmla="*/ 142 h 166" name="T115"/>
              <a:gd fmla="*/ 253 w 267" name="T116"/>
              <a:gd fmla="*/ 149 h 166" name="T117"/>
              <a:gd fmla="*/ 267 w 267" name="T118"/>
              <a:gd fmla="*/ 152 h 166" name="T119"/>
              <a:gd fmla="*/ 235 w 267" name="T120"/>
              <a:gd fmla="*/ 130 h 16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6" w="267">
                <a:moveTo>
                  <a:pt x="133" y="133"/>
                </a:moveTo>
                <a:cubicBezTo>
                  <a:pt x="119" y="120"/>
                  <a:pt x="119" y="120"/>
                  <a:pt x="119" y="120"/>
                </a:cubicBezTo>
                <a:cubicBezTo>
                  <a:pt x="119" y="120"/>
                  <a:pt x="137" y="100"/>
                  <a:pt x="121" y="80"/>
                </a:cubicBezTo>
                <a:cubicBezTo>
                  <a:pt x="121" y="80"/>
                  <a:pt x="116" y="73"/>
                  <a:pt x="133" y="56"/>
                </a:cubicBezTo>
                <a:cubicBezTo>
                  <a:pt x="151" y="73"/>
                  <a:pt x="146" y="80"/>
                  <a:pt x="146" y="80"/>
                </a:cubicBezTo>
                <a:cubicBezTo>
                  <a:pt x="129" y="100"/>
                  <a:pt x="148" y="120"/>
                  <a:pt x="148" y="120"/>
                </a:cubicBezTo>
                <a:cubicBezTo>
                  <a:pt x="133" y="133"/>
                  <a:pt x="133" y="133"/>
                  <a:pt x="133" y="133"/>
                </a:cubicBezTo>
                <a:close/>
                <a:moveTo>
                  <a:pt x="111" y="71"/>
                </a:moveTo>
                <a:cubicBezTo>
                  <a:pt x="111" y="71"/>
                  <a:pt x="96" y="59"/>
                  <a:pt x="86" y="79"/>
                </a:cubicBezTo>
                <a:cubicBezTo>
                  <a:pt x="86" y="79"/>
                  <a:pt x="89" y="87"/>
                  <a:pt x="93" y="83"/>
                </a:cubicBezTo>
                <a:cubicBezTo>
                  <a:pt x="96" y="80"/>
                  <a:pt x="100" y="76"/>
                  <a:pt x="105" y="82"/>
                </a:cubicBezTo>
                <a:cubicBezTo>
                  <a:pt x="109" y="88"/>
                  <a:pt x="92" y="103"/>
                  <a:pt x="80" y="92"/>
                </a:cubicBezTo>
                <a:cubicBezTo>
                  <a:pt x="69" y="81"/>
                  <a:pt x="72" y="56"/>
                  <a:pt x="103" y="52"/>
                </a:cubicBezTo>
                <a:cubicBezTo>
                  <a:pt x="103" y="52"/>
                  <a:pt x="101" y="41"/>
                  <a:pt x="109" y="35"/>
                </a:cubicBezTo>
                <a:cubicBezTo>
                  <a:pt x="116" y="28"/>
                  <a:pt x="132" y="15"/>
                  <a:pt x="133" y="14"/>
                </a:cubicBezTo>
                <a:cubicBezTo>
                  <a:pt x="135" y="15"/>
                  <a:pt x="151" y="29"/>
                  <a:pt x="158" y="35"/>
                </a:cubicBezTo>
                <a:cubicBezTo>
                  <a:pt x="166" y="41"/>
                  <a:pt x="164" y="52"/>
                  <a:pt x="164" y="52"/>
                </a:cubicBezTo>
                <a:cubicBezTo>
                  <a:pt x="194" y="56"/>
                  <a:pt x="198" y="81"/>
                  <a:pt x="187" y="92"/>
                </a:cubicBezTo>
                <a:cubicBezTo>
                  <a:pt x="175" y="103"/>
                  <a:pt x="158" y="88"/>
                  <a:pt x="162" y="82"/>
                </a:cubicBezTo>
                <a:cubicBezTo>
                  <a:pt x="167" y="76"/>
                  <a:pt x="171" y="80"/>
                  <a:pt x="174" y="83"/>
                </a:cubicBezTo>
                <a:cubicBezTo>
                  <a:pt x="178" y="87"/>
                  <a:pt x="181" y="79"/>
                  <a:pt x="181" y="79"/>
                </a:cubicBezTo>
                <a:cubicBezTo>
                  <a:pt x="171" y="59"/>
                  <a:pt x="156" y="71"/>
                  <a:pt x="156" y="71"/>
                </a:cubicBezTo>
                <a:cubicBezTo>
                  <a:pt x="152" y="52"/>
                  <a:pt x="135" y="46"/>
                  <a:pt x="133" y="45"/>
                </a:cubicBezTo>
                <a:cubicBezTo>
                  <a:pt x="133" y="45"/>
                  <a:pt x="116" y="51"/>
                  <a:pt x="111" y="71"/>
                </a:cubicBezTo>
                <a:close/>
                <a:moveTo>
                  <a:pt x="235" y="130"/>
                </a:moveTo>
                <a:cubicBezTo>
                  <a:pt x="235" y="130"/>
                  <a:pt x="242" y="111"/>
                  <a:pt x="222" y="97"/>
                </a:cubicBezTo>
                <a:cubicBezTo>
                  <a:pt x="199" y="86"/>
                  <a:pt x="185" y="110"/>
                  <a:pt x="193" y="120"/>
                </a:cubicBezTo>
                <a:cubicBezTo>
                  <a:pt x="201" y="130"/>
                  <a:pt x="207" y="121"/>
                  <a:pt x="207" y="121"/>
                </a:cubicBezTo>
                <a:cubicBezTo>
                  <a:pt x="197" y="113"/>
                  <a:pt x="201" y="99"/>
                  <a:pt x="215" y="104"/>
                </a:cubicBezTo>
                <a:cubicBezTo>
                  <a:pt x="230" y="113"/>
                  <a:pt x="230" y="138"/>
                  <a:pt x="207" y="141"/>
                </a:cubicBezTo>
                <a:cubicBezTo>
                  <a:pt x="183" y="145"/>
                  <a:pt x="176" y="123"/>
                  <a:pt x="176" y="123"/>
                </a:cubicBezTo>
                <a:cubicBezTo>
                  <a:pt x="176" y="123"/>
                  <a:pt x="165" y="122"/>
                  <a:pt x="155" y="111"/>
                </a:cubicBezTo>
                <a:cubicBezTo>
                  <a:pt x="144" y="98"/>
                  <a:pt x="153" y="90"/>
                  <a:pt x="153" y="90"/>
                </a:cubicBezTo>
                <a:cubicBezTo>
                  <a:pt x="168" y="115"/>
                  <a:pt x="200" y="107"/>
                  <a:pt x="204" y="78"/>
                </a:cubicBezTo>
                <a:cubicBezTo>
                  <a:pt x="201" y="47"/>
                  <a:pt x="171" y="47"/>
                  <a:pt x="171" y="47"/>
                </a:cubicBezTo>
                <a:cubicBezTo>
                  <a:pt x="171" y="47"/>
                  <a:pt x="174" y="35"/>
                  <a:pt x="161" y="25"/>
                </a:cubicBezTo>
                <a:cubicBezTo>
                  <a:pt x="147" y="13"/>
                  <a:pt x="137" y="3"/>
                  <a:pt x="133" y="0"/>
                </a:cubicBezTo>
                <a:cubicBezTo>
                  <a:pt x="133" y="0"/>
                  <a:pt x="120" y="13"/>
                  <a:pt x="105" y="25"/>
                </a:cubicBezTo>
                <a:cubicBezTo>
                  <a:pt x="93" y="35"/>
                  <a:pt x="96" y="46"/>
                  <a:pt x="96" y="46"/>
                </a:cubicBezTo>
                <a:cubicBezTo>
                  <a:pt x="96" y="46"/>
                  <a:pt x="65" y="47"/>
                  <a:pt x="63" y="78"/>
                </a:cubicBezTo>
                <a:cubicBezTo>
                  <a:pt x="66" y="107"/>
                  <a:pt x="99" y="115"/>
                  <a:pt x="114" y="90"/>
                </a:cubicBezTo>
                <a:cubicBezTo>
                  <a:pt x="114" y="90"/>
                  <a:pt x="123" y="98"/>
                  <a:pt x="112" y="111"/>
                </a:cubicBezTo>
                <a:cubicBezTo>
                  <a:pt x="102" y="122"/>
                  <a:pt x="90" y="123"/>
                  <a:pt x="90" y="123"/>
                </a:cubicBezTo>
                <a:cubicBezTo>
                  <a:pt x="90" y="123"/>
                  <a:pt x="83" y="145"/>
                  <a:pt x="60" y="141"/>
                </a:cubicBezTo>
                <a:cubicBezTo>
                  <a:pt x="36" y="138"/>
                  <a:pt x="36" y="113"/>
                  <a:pt x="52" y="104"/>
                </a:cubicBezTo>
                <a:cubicBezTo>
                  <a:pt x="66" y="99"/>
                  <a:pt x="70" y="113"/>
                  <a:pt x="60" y="121"/>
                </a:cubicBezTo>
                <a:cubicBezTo>
                  <a:pt x="60" y="121"/>
                  <a:pt x="66" y="130"/>
                  <a:pt x="74" y="120"/>
                </a:cubicBezTo>
                <a:cubicBezTo>
                  <a:pt x="82" y="110"/>
                  <a:pt x="68" y="86"/>
                  <a:pt x="45" y="97"/>
                </a:cubicBezTo>
                <a:cubicBezTo>
                  <a:pt x="24" y="111"/>
                  <a:pt x="32" y="130"/>
                  <a:pt x="32" y="130"/>
                </a:cubicBezTo>
                <a:cubicBezTo>
                  <a:pt x="32" y="130"/>
                  <a:pt x="9" y="131"/>
                  <a:pt x="0" y="152"/>
                </a:cubicBezTo>
                <a:cubicBezTo>
                  <a:pt x="0" y="152"/>
                  <a:pt x="2" y="161"/>
                  <a:pt x="14" y="149"/>
                </a:cubicBezTo>
                <a:cubicBezTo>
                  <a:pt x="27" y="138"/>
                  <a:pt x="35" y="138"/>
                  <a:pt x="40" y="142"/>
                </a:cubicBezTo>
                <a:cubicBezTo>
                  <a:pt x="45" y="147"/>
                  <a:pt x="74" y="166"/>
                  <a:pt x="98" y="131"/>
                </a:cubicBezTo>
                <a:cubicBezTo>
                  <a:pt x="98" y="131"/>
                  <a:pt x="108" y="123"/>
                  <a:pt x="112" y="128"/>
                </a:cubicBezTo>
                <a:cubicBezTo>
                  <a:pt x="116" y="133"/>
                  <a:pt x="131" y="148"/>
                  <a:pt x="133" y="150"/>
                </a:cubicBezTo>
                <a:cubicBezTo>
                  <a:pt x="133" y="150"/>
                  <a:pt x="151" y="133"/>
                  <a:pt x="155" y="128"/>
                </a:cubicBezTo>
                <a:cubicBezTo>
                  <a:pt x="159" y="123"/>
                  <a:pt x="169" y="131"/>
                  <a:pt x="169" y="131"/>
                </a:cubicBezTo>
                <a:cubicBezTo>
                  <a:pt x="193" y="166"/>
                  <a:pt x="222" y="147"/>
                  <a:pt x="227" y="142"/>
                </a:cubicBezTo>
                <a:cubicBezTo>
                  <a:pt x="231" y="138"/>
                  <a:pt x="240" y="138"/>
                  <a:pt x="253" y="149"/>
                </a:cubicBezTo>
                <a:cubicBezTo>
                  <a:pt x="265" y="161"/>
                  <a:pt x="267" y="152"/>
                  <a:pt x="267" y="152"/>
                </a:cubicBezTo>
                <a:cubicBezTo>
                  <a:pt x="258" y="131"/>
                  <a:pt x="235" y="130"/>
                  <a:pt x="235" y="130"/>
                </a:cubicBezTo>
                <a:close/>
              </a:path>
            </a:pathLst>
          </a:custGeom>
          <a:solidFill>
            <a:srgbClr val="22535A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  <a:latin typeface="华文细黑"/>
              <a:ea typeface="幼圆"/>
            </a:endParaRPr>
          </a:p>
        </p:txBody>
      </p:sp>
      <p:sp>
        <p:nvSpPr>
          <p:cNvPr id="34" name="Freeform 238">
            <a:extLst>
              <a:ext uri="{FF2B5EF4-FFF2-40B4-BE49-F238E27FC236}">
                <a16:creationId xmlns:a16="http://schemas.microsoft.com/office/drawing/2014/main" id="{80DEB573-6B63-4A51-83EA-66D20ADC5288}"/>
              </a:ext>
            </a:extLst>
          </p:cNvPr>
          <p:cNvSpPr>
            <a:spLocks noEditPoints="1"/>
          </p:cNvSpPr>
          <p:nvPr/>
        </p:nvSpPr>
        <p:spPr bwMode="auto">
          <a:xfrm flipH="1" rot="3125680">
            <a:off x="7490718" y="1795759"/>
            <a:ext cx="904922" cy="561107"/>
          </a:xfrm>
          <a:custGeom>
            <a:gdLst>
              <a:gd fmla="*/ 133 w 267" name="T0"/>
              <a:gd fmla="*/ 133 h 166" name="T1"/>
              <a:gd fmla="*/ 119 w 267" name="T2"/>
              <a:gd fmla="*/ 120 h 166" name="T3"/>
              <a:gd fmla="*/ 121 w 267" name="T4"/>
              <a:gd fmla="*/ 80 h 166" name="T5"/>
              <a:gd fmla="*/ 133 w 267" name="T6"/>
              <a:gd fmla="*/ 56 h 166" name="T7"/>
              <a:gd fmla="*/ 146 w 267" name="T8"/>
              <a:gd fmla="*/ 80 h 166" name="T9"/>
              <a:gd fmla="*/ 148 w 267" name="T10"/>
              <a:gd fmla="*/ 120 h 166" name="T11"/>
              <a:gd fmla="*/ 133 w 267" name="T12"/>
              <a:gd fmla="*/ 133 h 166" name="T13"/>
              <a:gd fmla="*/ 111 w 267" name="T14"/>
              <a:gd fmla="*/ 71 h 166" name="T15"/>
              <a:gd fmla="*/ 86 w 267" name="T16"/>
              <a:gd fmla="*/ 79 h 166" name="T17"/>
              <a:gd fmla="*/ 93 w 267" name="T18"/>
              <a:gd fmla="*/ 83 h 166" name="T19"/>
              <a:gd fmla="*/ 105 w 267" name="T20"/>
              <a:gd fmla="*/ 82 h 166" name="T21"/>
              <a:gd fmla="*/ 80 w 267" name="T22"/>
              <a:gd fmla="*/ 92 h 166" name="T23"/>
              <a:gd fmla="*/ 103 w 267" name="T24"/>
              <a:gd fmla="*/ 52 h 166" name="T25"/>
              <a:gd fmla="*/ 109 w 267" name="T26"/>
              <a:gd fmla="*/ 35 h 166" name="T27"/>
              <a:gd fmla="*/ 133 w 267" name="T28"/>
              <a:gd fmla="*/ 14 h 166" name="T29"/>
              <a:gd fmla="*/ 158 w 267" name="T30"/>
              <a:gd fmla="*/ 35 h 166" name="T31"/>
              <a:gd fmla="*/ 164 w 267" name="T32"/>
              <a:gd fmla="*/ 52 h 166" name="T33"/>
              <a:gd fmla="*/ 187 w 267" name="T34"/>
              <a:gd fmla="*/ 92 h 166" name="T35"/>
              <a:gd fmla="*/ 162 w 267" name="T36"/>
              <a:gd fmla="*/ 82 h 166" name="T37"/>
              <a:gd fmla="*/ 174 w 267" name="T38"/>
              <a:gd fmla="*/ 83 h 166" name="T39"/>
              <a:gd fmla="*/ 181 w 267" name="T40"/>
              <a:gd fmla="*/ 79 h 166" name="T41"/>
              <a:gd fmla="*/ 156 w 267" name="T42"/>
              <a:gd fmla="*/ 71 h 166" name="T43"/>
              <a:gd fmla="*/ 133 w 267" name="T44"/>
              <a:gd fmla="*/ 45 h 166" name="T45"/>
              <a:gd fmla="*/ 111 w 267" name="T46"/>
              <a:gd fmla="*/ 71 h 166" name="T47"/>
              <a:gd fmla="*/ 235 w 267" name="T48"/>
              <a:gd fmla="*/ 130 h 166" name="T49"/>
              <a:gd fmla="*/ 222 w 267" name="T50"/>
              <a:gd fmla="*/ 97 h 166" name="T51"/>
              <a:gd fmla="*/ 193 w 267" name="T52"/>
              <a:gd fmla="*/ 120 h 166" name="T53"/>
              <a:gd fmla="*/ 207 w 267" name="T54"/>
              <a:gd fmla="*/ 121 h 166" name="T55"/>
              <a:gd fmla="*/ 215 w 267" name="T56"/>
              <a:gd fmla="*/ 104 h 166" name="T57"/>
              <a:gd fmla="*/ 207 w 267" name="T58"/>
              <a:gd fmla="*/ 141 h 166" name="T59"/>
              <a:gd fmla="*/ 176 w 267" name="T60"/>
              <a:gd fmla="*/ 123 h 166" name="T61"/>
              <a:gd fmla="*/ 155 w 267" name="T62"/>
              <a:gd fmla="*/ 111 h 166" name="T63"/>
              <a:gd fmla="*/ 153 w 267" name="T64"/>
              <a:gd fmla="*/ 90 h 166" name="T65"/>
              <a:gd fmla="*/ 204 w 267" name="T66"/>
              <a:gd fmla="*/ 78 h 166" name="T67"/>
              <a:gd fmla="*/ 171 w 267" name="T68"/>
              <a:gd fmla="*/ 47 h 166" name="T69"/>
              <a:gd fmla="*/ 161 w 267" name="T70"/>
              <a:gd fmla="*/ 25 h 166" name="T71"/>
              <a:gd fmla="*/ 133 w 267" name="T72"/>
              <a:gd fmla="*/ 0 h 166" name="T73"/>
              <a:gd fmla="*/ 105 w 267" name="T74"/>
              <a:gd fmla="*/ 25 h 166" name="T75"/>
              <a:gd fmla="*/ 96 w 267" name="T76"/>
              <a:gd fmla="*/ 46 h 166" name="T77"/>
              <a:gd fmla="*/ 63 w 267" name="T78"/>
              <a:gd fmla="*/ 78 h 166" name="T79"/>
              <a:gd fmla="*/ 114 w 267" name="T80"/>
              <a:gd fmla="*/ 90 h 166" name="T81"/>
              <a:gd fmla="*/ 112 w 267" name="T82"/>
              <a:gd fmla="*/ 111 h 166" name="T83"/>
              <a:gd fmla="*/ 90 w 267" name="T84"/>
              <a:gd fmla="*/ 123 h 166" name="T85"/>
              <a:gd fmla="*/ 60 w 267" name="T86"/>
              <a:gd fmla="*/ 141 h 166" name="T87"/>
              <a:gd fmla="*/ 52 w 267" name="T88"/>
              <a:gd fmla="*/ 104 h 166" name="T89"/>
              <a:gd fmla="*/ 60 w 267" name="T90"/>
              <a:gd fmla="*/ 121 h 166" name="T91"/>
              <a:gd fmla="*/ 74 w 267" name="T92"/>
              <a:gd fmla="*/ 120 h 166" name="T93"/>
              <a:gd fmla="*/ 45 w 267" name="T94"/>
              <a:gd fmla="*/ 97 h 166" name="T95"/>
              <a:gd fmla="*/ 32 w 267" name="T96"/>
              <a:gd fmla="*/ 130 h 166" name="T97"/>
              <a:gd fmla="*/ 0 w 267" name="T98"/>
              <a:gd fmla="*/ 152 h 166" name="T99"/>
              <a:gd fmla="*/ 14 w 267" name="T100"/>
              <a:gd fmla="*/ 149 h 166" name="T101"/>
              <a:gd fmla="*/ 40 w 267" name="T102"/>
              <a:gd fmla="*/ 142 h 166" name="T103"/>
              <a:gd fmla="*/ 98 w 267" name="T104"/>
              <a:gd fmla="*/ 131 h 166" name="T105"/>
              <a:gd fmla="*/ 112 w 267" name="T106"/>
              <a:gd fmla="*/ 128 h 166" name="T107"/>
              <a:gd fmla="*/ 133 w 267" name="T108"/>
              <a:gd fmla="*/ 150 h 166" name="T109"/>
              <a:gd fmla="*/ 155 w 267" name="T110"/>
              <a:gd fmla="*/ 128 h 166" name="T111"/>
              <a:gd fmla="*/ 169 w 267" name="T112"/>
              <a:gd fmla="*/ 131 h 166" name="T113"/>
              <a:gd fmla="*/ 227 w 267" name="T114"/>
              <a:gd fmla="*/ 142 h 166" name="T115"/>
              <a:gd fmla="*/ 253 w 267" name="T116"/>
              <a:gd fmla="*/ 149 h 166" name="T117"/>
              <a:gd fmla="*/ 267 w 267" name="T118"/>
              <a:gd fmla="*/ 152 h 166" name="T119"/>
              <a:gd fmla="*/ 235 w 267" name="T120"/>
              <a:gd fmla="*/ 130 h 16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6" w="267">
                <a:moveTo>
                  <a:pt x="133" y="133"/>
                </a:moveTo>
                <a:cubicBezTo>
                  <a:pt x="119" y="120"/>
                  <a:pt x="119" y="120"/>
                  <a:pt x="119" y="120"/>
                </a:cubicBezTo>
                <a:cubicBezTo>
                  <a:pt x="119" y="120"/>
                  <a:pt x="137" y="100"/>
                  <a:pt x="121" y="80"/>
                </a:cubicBezTo>
                <a:cubicBezTo>
                  <a:pt x="121" y="80"/>
                  <a:pt x="116" y="73"/>
                  <a:pt x="133" y="56"/>
                </a:cubicBezTo>
                <a:cubicBezTo>
                  <a:pt x="151" y="73"/>
                  <a:pt x="146" y="80"/>
                  <a:pt x="146" y="80"/>
                </a:cubicBezTo>
                <a:cubicBezTo>
                  <a:pt x="129" y="100"/>
                  <a:pt x="148" y="120"/>
                  <a:pt x="148" y="120"/>
                </a:cubicBezTo>
                <a:cubicBezTo>
                  <a:pt x="133" y="133"/>
                  <a:pt x="133" y="133"/>
                  <a:pt x="133" y="133"/>
                </a:cubicBezTo>
                <a:close/>
                <a:moveTo>
                  <a:pt x="111" y="71"/>
                </a:moveTo>
                <a:cubicBezTo>
                  <a:pt x="111" y="71"/>
                  <a:pt x="96" y="59"/>
                  <a:pt x="86" y="79"/>
                </a:cubicBezTo>
                <a:cubicBezTo>
                  <a:pt x="86" y="79"/>
                  <a:pt x="89" y="87"/>
                  <a:pt x="93" y="83"/>
                </a:cubicBezTo>
                <a:cubicBezTo>
                  <a:pt x="96" y="80"/>
                  <a:pt x="100" y="76"/>
                  <a:pt x="105" y="82"/>
                </a:cubicBezTo>
                <a:cubicBezTo>
                  <a:pt x="109" y="88"/>
                  <a:pt x="92" y="103"/>
                  <a:pt x="80" y="92"/>
                </a:cubicBezTo>
                <a:cubicBezTo>
                  <a:pt x="69" y="81"/>
                  <a:pt x="72" y="56"/>
                  <a:pt x="103" y="52"/>
                </a:cubicBezTo>
                <a:cubicBezTo>
                  <a:pt x="103" y="52"/>
                  <a:pt x="101" y="41"/>
                  <a:pt x="109" y="35"/>
                </a:cubicBezTo>
                <a:cubicBezTo>
                  <a:pt x="116" y="28"/>
                  <a:pt x="132" y="15"/>
                  <a:pt x="133" y="14"/>
                </a:cubicBezTo>
                <a:cubicBezTo>
                  <a:pt x="135" y="15"/>
                  <a:pt x="151" y="29"/>
                  <a:pt x="158" y="35"/>
                </a:cubicBezTo>
                <a:cubicBezTo>
                  <a:pt x="166" y="41"/>
                  <a:pt x="164" y="52"/>
                  <a:pt x="164" y="52"/>
                </a:cubicBezTo>
                <a:cubicBezTo>
                  <a:pt x="194" y="56"/>
                  <a:pt x="198" y="81"/>
                  <a:pt x="187" y="92"/>
                </a:cubicBezTo>
                <a:cubicBezTo>
                  <a:pt x="175" y="103"/>
                  <a:pt x="158" y="88"/>
                  <a:pt x="162" y="82"/>
                </a:cubicBezTo>
                <a:cubicBezTo>
                  <a:pt x="167" y="76"/>
                  <a:pt x="171" y="80"/>
                  <a:pt x="174" y="83"/>
                </a:cubicBezTo>
                <a:cubicBezTo>
                  <a:pt x="178" y="87"/>
                  <a:pt x="181" y="79"/>
                  <a:pt x="181" y="79"/>
                </a:cubicBezTo>
                <a:cubicBezTo>
                  <a:pt x="171" y="59"/>
                  <a:pt x="156" y="71"/>
                  <a:pt x="156" y="71"/>
                </a:cubicBezTo>
                <a:cubicBezTo>
                  <a:pt x="152" y="52"/>
                  <a:pt x="135" y="46"/>
                  <a:pt x="133" y="45"/>
                </a:cubicBezTo>
                <a:cubicBezTo>
                  <a:pt x="133" y="45"/>
                  <a:pt x="116" y="51"/>
                  <a:pt x="111" y="71"/>
                </a:cubicBezTo>
                <a:close/>
                <a:moveTo>
                  <a:pt x="235" y="130"/>
                </a:moveTo>
                <a:cubicBezTo>
                  <a:pt x="235" y="130"/>
                  <a:pt x="242" y="111"/>
                  <a:pt x="222" y="97"/>
                </a:cubicBezTo>
                <a:cubicBezTo>
                  <a:pt x="199" y="86"/>
                  <a:pt x="185" y="110"/>
                  <a:pt x="193" y="120"/>
                </a:cubicBezTo>
                <a:cubicBezTo>
                  <a:pt x="201" y="130"/>
                  <a:pt x="207" y="121"/>
                  <a:pt x="207" y="121"/>
                </a:cubicBezTo>
                <a:cubicBezTo>
                  <a:pt x="197" y="113"/>
                  <a:pt x="201" y="99"/>
                  <a:pt x="215" y="104"/>
                </a:cubicBezTo>
                <a:cubicBezTo>
                  <a:pt x="230" y="113"/>
                  <a:pt x="230" y="138"/>
                  <a:pt x="207" y="141"/>
                </a:cubicBezTo>
                <a:cubicBezTo>
                  <a:pt x="183" y="145"/>
                  <a:pt x="176" y="123"/>
                  <a:pt x="176" y="123"/>
                </a:cubicBezTo>
                <a:cubicBezTo>
                  <a:pt x="176" y="123"/>
                  <a:pt x="165" y="122"/>
                  <a:pt x="155" y="111"/>
                </a:cubicBezTo>
                <a:cubicBezTo>
                  <a:pt x="144" y="98"/>
                  <a:pt x="153" y="90"/>
                  <a:pt x="153" y="90"/>
                </a:cubicBezTo>
                <a:cubicBezTo>
                  <a:pt x="168" y="115"/>
                  <a:pt x="200" y="107"/>
                  <a:pt x="204" y="78"/>
                </a:cubicBezTo>
                <a:cubicBezTo>
                  <a:pt x="201" y="47"/>
                  <a:pt x="171" y="47"/>
                  <a:pt x="171" y="47"/>
                </a:cubicBezTo>
                <a:cubicBezTo>
                  <a:pt x="171" y="47"/>
                  <a:pt x="174" y="35"/>
                  <a:pt x="161" y="25"/>
                </a:cubicBezTo>
                <a:cubicBezTo>
                  <a:pt x="147" y="13"/>
                  <a:pt x="137" y="3"/>
                  <a:pt x="133" y="0"/>
                </a:cubicBezTo>
                <a:cubicBezTo>
                  <a:pt x="133" y="0"/>
                  <a:pt x="120" y="13"/>
                  <a:pt x="105" y="25"/>
                </a:cubicBezTo>
                <a:cubicBezTo>
                  <a:pt x="93" y="35"/>
                  <a:pt x="96" y="46"/>
                  <a:pt x="96" y="46"/>
                </a:cubicBezTo>
                <a:cubicBezTo>
                  <a:pt x="96" y="46"/>
                  <a:pt x="65" y="47"/>
                  <a:pt x="63" y="78"/>
                </a:cubicBezTo>
                <a:cubicBezTo>
                  <a:pt x="66" y="107"/>
                  <a:pt x="99" y="115"/>
                  <a:pt x="114" y="90"/>
                </a:cubicBezTo>
                <a:cubicBezTo>
                  <a:pt x="114" y="90"/>
                  <a:pt x="123" y="98"/>
                  <a:pt x="112" y="111"/>
                </a:cubicBezTo>
                <a:cubicBezTo>
                  <a:pt x="102" y="122"/>
                  <a:pt x="90" y="123"/>
                  <a:pt x="90" y="123"/>
                </a:cubicBezTo>
                <a:cubicBezTo>
                  <a:pt x="90" y="123"/>
                  <a:pt x="83" y="145"/>
                  <a:pt x="60" y="141"/>
                </a:cubicBezTo>
                <a:cubicBezTo>
                  <a:pt x="36" y="138"/>
                  <a:pt x="36" y="113"/>
                  <a:pt x="52" y="104"/>
                </a:cubicBezTo>
                <a:cubicBezTo>
                  <a:pt x="66" y="99"/>
                  <a:pt x="70" y="113"/>
                  <a:pt x="60" y="121"/>
                </a:cubicBezTo>
                <a:cubicBezTo>
                  <a:pt x="60" y="121"/>
                  <a:pt x="66" y="130"/>
                  <a:pt x="74" y="120"/>
                </a:cubicBezTo>
                <a:cubicBezTo>
                  <a:pt x="82" y="110"/>
                  <a:pt x="68" y="86"/>
                  <a:pt x="45" y="97"/>
                </a:cubicBezTo>
                <a:cubicBezTo>
                  <a:pt x="24" y="111"/>
                  <a:pt x="32" y="130"/>
                  <a:pt x="32" y="130"/>
                </a:cubicBezTo>
                <a:cubicBezTo>
                  <a:pt x="32" y="130"/>
                  <a:pt x="9" y="131"/>
                  <a:pt x="0" y="152"/>
                </a:cubicBezTo>
                <a:cubicBezTo>
                  <a:pt x="0" y="152"/>
                  <a:pt x="2" y="161"/>
                  <a:pt x="14" y="149"/>
                </a:cubicBezTo>
                <a:cubicBezTo>
                  <a:pt x="27" y="138"/>
                  <a:pt x="35" y="138"/>
                  <a:pt x="40" y="142"/>
                </a:cubicBezTo>
                <a:cubicBezTo>
                  <a:pt x="45" y="147"/>
                  <a:pt x="74" y="166"/>
                  <a:pt x="98" y="131"/>
                </a:cubicBezTo>
                <a:cubicBezTo>
                  <a:pt x="98" y="131"/>
                  <a:pt x="108" y="123"/>
                  <a:pt x="112" y="128"/>
                </a:cubicBezTo>
                <a:cubicBezTo>
                  <a:pt x="116" y="133"/>
                  <a:pt x="131" y="148"/>
                  <a:pt x="133" y="150"/>
                </a:cubicBezTo>
                <a:cubicBezTo>
                  <a:pt x="133" y="150"/>
                  <a:pt x="151" y="133"/>
                  <a:pt x="155" y="128"/>
                </a:cubicBezTo>
                <a:cubicBezTo>
                  <a:pt x="159" y="123"/>
                  <a:pt x="169" y="131"/>
                  <a:pt x="169" y="131"/>
                </a:cubicBezTo>
                <a:cubicBezTo>
                  <a:pt x="193" y="166"/>
                  <a:pt x="222" y="147"/>
                  <a:pt x="227" y="142"/>
                </a:cubicBezTo>
                <a:cubicBezTo>
                  <a:pt x="231" y="138"/>
                  <a:pt x="240" y="138"/>
                  <a:pt x="253" y="149"/>
                </a:cubicBezTo>
                <a:cubicBezTo>
                  <a:pt x="265" y="161"/>
                  <a:pt x="267" y="152"/>
                  <a:pt x="267" y="152"/>
                </a:cubicBezTo>
                <a:cubicBezTo>
                  <a:pt x="258" y="131"/>
                  <a:pt x="235" y="130"/>
                  <a:pt x="235" y="130"/>
                </a:cubicBezTo>
                <a:close/>
              </a:path>
            </a:pathLst>
          </a:custGeom>
          <a:solidFill>
            <a:srgbClr val="22535A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  <a:latin typeface="华文细黑"/>
              <a:ea typeface="幼圆"/>
            </a:endParaRPr>
          </a:p>
        </p:txBody>
      </p:sp>
      <p:sp>
        <p:nvSpPr>
          <p:cNvPr id="35" name="Freeform 238">
            <a:extLst>
              <a:ext uri="{FF2B5EF4-FFF2-40B4-BE49-F238E27FC236}">
                <a16:creationId xmlns:a16="http://schemas.microsoft.com/office/drawing/2014/main" id="{322A5C6F-29B8-4BA7-A346-29105CFAE869}"/>
              </a:ext>
            </a:extLst>
          </p:cNvPr>
          <p:cNvSpPr>
            <a:spLocks noEditPoints="1"/>
          </p:cNvSpPr>
          <p:nvPr/>
        </p:nvSpPr>
        <p:spPr bwMode="auto">
          <a:xfrm flipH="1" rot="7248559">
            <a:off x="7464084" y="4688408"/>
            <a:ext cx="904922" cy="561107"/>
          </a:xfrm>
          <a:custGeom>
            <a:gdLst>
              <a:gd fmla="*/ 133 w 267" name="T0"/>
              <a:gd fmla="*/ 133 h 166" name="T1"/>
              <a:gd fmla="*/ 119 w 267" name="T2"/>
              <a:gd fmla="*/ 120 h 166" name="T3"/>
              <a:gd fmla="*/ 121 w 267" name="T4"/>
              <a:gd fmla="*/ 80 h 166" name="T5"/>
              <a:gd fmla="*/ 133 w 267" name="T6"/>
              <a:gd fmla="*/ 56 h 166" name="T7"/>
              <a:gd fmla="*/ 146 w 267" name="T8"/>
              <a:gd fmla="*/ 80 h 166" name="T9"/>
              <a:gd fmla="*/ 148 w 267" name="T10"/>
              <a:gd fmla="*/ 120 h 166" name="T11"/>
              <a:gd fmla="*/ 133 w 267" name="T12"/>
              <a:gd fmla="*/ 133 h 166" name="T13"/>
              <a:gd fmla="*/ 111 w 267" name="T14"/>
              <a:gd fmla="*/ 71 h 166" name="T15"/>
              <a:gd fmla="*/ 86 w 267" name="T16"/>
              <a:gd fmla="*/ 79 h 166" name="T17"/>
              <a:gd fmla="*/ 93 w 267" name="T18"/>
              <a:gd fmla="*/ 83 h 166" name="T19"/>
              <a:gd fmla="*/ 105 w 267" name="T20"/>
              <a:gd fmla="*/ 82 h 166" name="T21"/>
              <a:gd fmla="*/ 80 w 267" name="T22"/>
              <a:gd fmla="*/ 92 h 166" name="T23"/>
              <a:gd fmla="*/ 103 w 267" name="T24"/>
              <a:gd fmla="*/ 52 h 166" name="T25"/>
              <a:gd fmla="*/ 109 w 267" name="T26"/>
              <a:gd fmla="*/ 35 h 166" name="T27"/>
              <a:gd fmla="*/ 133 w 267" name="T28"/>
              <a:gd fmla="*/ 14 h 166" name="T29"/>
              <a:gd fmla="*/ 158 w 267" name="T30"/>
              <a:gd fmla="*/ 35 h 166" name="T31"/>
              <a:gd fmla="*/ 164 w 267" name="T32"/>
              <a:gd fmla="*/ 52 h 166" name="T33"/>
              <a:gd fmla="*/ 187 w 267" name="T34"/>
              <a:gd fmla="*/ 92 h 166" name="T35"/>
              <a:gd fmla="*/ 162 w 267" name="T36"/>
              <a:gd fmla="*/ 82 h 166" name="T37"/>
              <a:gd fmla="*/ 174 w 267" name="T38"/>
              <a:gd fmla="*/ 83 h 166" name="T39"/>
              <a:gd fmla="*/ 181 w 267" name="T40"/>
              <a:gd fmla="*/ 79 h 166" name="T41"/>
              <a:gd fmla="*/ 156 w 267" name="T42"/>
              <a:gd fmla="*/ 71 h 166" name="T43"/>
              <a:gd fmla="*/ 133 w 267" name="T44"/>
              <a:gd fmla="*/ 45 h 166" name="T45"/>
              <a:gd fmla="*/ 111 w 267" name="T46"/>
              <a:gd fmla="*/ 71 h 166" name="T47"/>
              <a:gd fmla="*/ 235 w 267" name="T48"/>
              <a:gd fmla="*/ 130 h 166" name="T49"/>
              <a:gd fmla="*/ 222 w 267" name="T50"/>
              <a:gd fmla="*/ 97 h 166" name="T51"/>
              <a:gd fmla="*/ 193 w 267" name="T52"/>
              <a:gd fmla="*/ 120 h 166" name="T53"/>
              <a:gd fmla="*/ 207 w 267" name="T54"/>
              <a:gd fmla="*/ 121 h 166" name="T55"/>
              <a:gd fmla="*/ 215 w 267" name="T56"/>
              <a:gd fmla="*/ 104 h 166" name="T57"/>
              <a:gd fmla="*/ 207 w 267" name="T58"/>
              <a:gd fmla="*/ 141 h 166" name="T59"/>
              <a:gd fmla="*/ 176 w 267" name="T60"/>
              <a:gd fmla="*/ 123 h 166" name="T61"/>
              <a:gd fmla="*/ 155 w 267" name="T62"/>
              <a:gd fmla="*/ 111 h 166" name="T63"/>
              <a:gd fmla="*/ 153 w 267" name="T64"/>
              <a:gd fmla="*/ 90 h 166" name="T65"/>
              <a:gd fmla="*/ 204 w 267" name="T66"/>
              <a:gd fmla="*/ 78 h 166" name="T67"/>
              <a:gd fmla="*/ 171 w 267" name="T68"/>
              <a:gd fmla="*/ 47 h 166" name="T69"/>
              <a:gd fmla="*/ 161 w 267" name="T70"/>
              <a:gd fmla="*/ 25 h 166" name="T71"/>
              <a:gd fmla="*/ 133 w 267" name="T72"/>
              <a:gd fmla="*/ 0 h 166" name="T73"/>
              <a:gd fmla="*/ 105 w 267" name="T74"/>
              <a:gd fmla="*/ 25 h 166" name="T75"/>
              <a:gd fmla="*/ 96 w 267" name="T76"/>
              <a:gd fmla="*/ 46 h 166" name="T77"/>
              <a:gd fmla="*/ 63 w 267" name="T78"/>
              <a:gd fmla="*/ 78 h 166" name="T79"/>
              <a:gd fmla="*/ 114 w 267" name="T80"/>
              <a:gd fmla="*/ 90 h 166" name="T81"/>
              <a:gd fmla="*/ 112 w 267" name="T82"/>
              <a:gd fmla="*/ 111 h 166" name="T83"/>
              <a:gd fmla="*/ 90 w 267" name="T84"/>
              <a:gd fmla="*/ 123 h 166" name="T85"/>
              <a:gd fmla="*/ 60 w 267" name="T86"/>
              <a:gd fmla="*/ 141 h 166" name="T87"/>
              <a:gd fmla="*/ 52 w 267" name="T88"/>
              <a:gd fmla="*/ 104 h 166" name="T89"/>
              <a:gd fmla="*/ 60 w 267" name="T90"/>
              <a:gd fmla="*/ 121 h 166" name="T91"/>
              <a:gd fmla="*/ 74 w 267" name="T92"/>
              <a:gd fmla="*/ 120 h 166" name="T93"/>
              <a:gd fmla="*/ 45 w 267" name="T94"/>
              <a:gd fmla="*/ 97 h 166" name="T95"/>
              <a:gd fmla="*/ 32 w 267" name="T96"/>
              <a:gd fmla="*/ 130 h 166" name="T97"/>
              <a:gd fmla="*/ 0 w 267" name="T98"/>
              <a:gd fmla="*/ 152 h 166" name="T99"/>
              <a:gd fmla="*/ 14 w 267" name="T100"/>
              <a:gd fmla="*/ 149 h 166" name="T101"/>
              <a:gd fmla="*/ 40 w 267" name="T102"/>
              <a:gd fmla="*/ 142 h 166" name="T103"/>
              <a:gd fmla="*/ 98 w 267" name="T104"/>
              <a:gd fmla="*/ 131 h 166" name="T105"/>
              <a:gd fmla="*/ 112 w 267" name="T106"/>
              <a:gd fmla="*/ 128 h 166" name="T107"/>
              <a:gd fmla="*/ 133 w 267" name="T108"/>
              <a:gd fmla="*/ 150 h 166" name="T109"/>
              <a:gd fmla="*/ 155 w 267" name="T110"/>
              <a:gd fmla="*/ 128 h 166" name="T111"/>
              <a:gd fmla="*/ 169 w 267" name="T112"/>
              <a:gd fmla="*/ 131 h 166" name="T113"/>
              <a:gd fmla="*/ 227 w 267" name="T114"/>
              <a:gd fmla="*/ 142 h 166" name="T115"/>
              <a:gd fmla="*/ 253 w 267" name="T116"/>
              <a:gd fmla="*/ 149 h 166" name="T117"/>
              <a:gd fmla="*/ 267 w 267" name="T118"/>
              <a:gd fmla="*/ 152 h 166" name="T119"/>
              <a:gd fmla="*/ 235 w 267" name="T120"/>
              <a:gd fmla="*/ 130 h 16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6" w="267">
                <a:moveTo>
                  <a:pt x="133" y="133"/>
                </a:moveTo>
                <a:cubicBezTo>
                  <a:pt x="119" y="120"/>
                  <a:pt x="119" y="120"/>
                  <a:pt x="119" y="120"/>
                </a:cubicBezTo>
                <a:cubicBezTo>
                  <a:pt x="119" y="120"/>
                  <a:pt x="137" y="100"/>
                  <a:pt x="121" y="80"/>
                </a:cubicBezTo>
                <a:cubicBezTo>
                  <a:pt x="121" y="80"/>
                  <a:pt x="116" y="73"/>
                  <a:pt x="133" y="56"/>
                </a:cubicBezTo>
                <a:cubicBezTo>
                  <a:pt x="151" y="73"/>
                  <a:pt x="146" y="80"/>
                  <a:pt x="146" y="80"/>
                </a:cubicBezTo>
                <a:cubicBezTo>
                  <a:pt x="129" y="100"/>
                  <a:pt x="148" y="120"/>
                  <a:pt x="148" y="120"/>
                </a:cubicBezTo>
                <a:cubicBezTo>
                  <a:pt x="133" y="133"/>
                  <a:pt x="133" y="133"/>
                  <a:pt x="133" y="133"/>
                </a:cubicBezTo>
                <a:close/>
                <a:moveTo>
                  <a:pt x="111" y="71"/>
                </a:moveTo>
                <a:cubicBezTo>
                  <a:pt x="111" y="71"/>
                  <a:pt x="96" y="59"/>
                  <a:pt x="86" y="79"/>
                </a:cubicBezTo>
                <a:cubicBezTo>
                  <a:pt x="86" y="79"/>
                  <a:pt x="89" y="87"/>
                  <a:pt x="93" y="83"/>
                </a:cubicBezTo>
                <a:cubicBezTo>
                  <a:pt x="96" y="80"/>
                  <a:pt x="100" y="76"/>
                  <a:pt x="105" y="82"/>
                </a:cubicBezTo>
                <a:cubicBezTo>
                  <a:pt x="109" y="88"/>
                  <a:pt x="92" y="103"/>
                  <a:pt x="80" y="92"/>
                </a:cubicBezTo>
                <a:cubicBezTo>
                  <a:pt x="69" y="81"/>
                  <a:pt x="72" y="56"/>
                  <a:pt x="103" y="52"/>
                </a:cubicBezTo>
                <a:cubicBezTo>
                  <a:pt x="103" y="52"/>
                  <a:pt x="101" y="41"/>
                  <a:pt x="109" y="35"/>
                </a:cubicBezTo>
                <a:cubicBezTo>
                  <a:pt x="116" y="28"/>
                  <a:pt x="132" y="15"/>
                  <a:pt x="133" y="14"/>
                </a:cubicBezTo>
                <a:cubicBezTo>
                  <a:pt x="135" y="15"/>
                  <a:pt x="151" y="29"/>
                  <a:pt x="158" y="35"/>
                </a:cubicBezTo>
                <a:cubicBezTo>
                  <a:pt x="166" y="41"/>
                  <a:pt x="164" y="52"/>
                  <a:pt x="164" y="52"/>
                </a:cubicBezTo>
                <a:cubicBezTo>
                  <a:pt x="194" y="56"/>
                  <a:pt x="198" y="81"/>
                  <a:pt x="187" y="92"/>
                </a:cubicBezTo>
                <a:cubicBezTo>
                  <a:pt x="175" y="103"/>
                  <a:pt x="158" y="88"/>
                  <a:pt x="162" y="82"/>
                </a:cubicBezTo>
                <a:cubicBezTo>
                  <a:pt x="167" y="76"/>
                  <a:pt x="171" y="80"/>
                  <a:pt x="174" y="83"/>
                </a:cubicBezTo>
                <a:cubicBezTo>
                  <a:pt x="178" y="87"/>
                  <a:pt x="181" y="79"/>
                  <a:pt x="181" y="79"/>
                </a:cubicBezTo>
                <a:cubicBezTo>
                  <a:pt x="171" y="59"/>
                  <a:pt x="156" y="71"/>
                  <a:pt x="156" y="71"/>
                </a:cubicBezTo>
                <a:cubicBezTo>
                  <a:pt x="152" y="52"/>
                  <a:pt x="135" y="46"/>
                  <a:pt x="133" y="45"/>
                </a:cubicBezTo>
                <a:cubicBezTo>
                  <a:pt x="133" y="45"/>
                  <a:pt x="116" y="51"/>
                  <a:pt x="111" y="71"/>
                </a:cubicBezTo>
                <a:close/>
                <a:moveTo>
                  <a:pt x="235" y="130"/>
                </a:moveTo>
                <a:cubicBezTo>
                  <a:pt x="235" y="130"/>
                  <a:pt x="242" y="111"/>
                  <a:pt x="222" y="97"/>
                </a:cubicBezTo>
                <a:cubicBezTo>
                  <a:pt x="199" y="86"/>
                  <a:pt x="185" y="110"/>
                  <a:pt x="193" y="120"/>
                </a:cubicBezTo>
                <a:cubicBezTo>
                  <a:pt x="201" y="130"/>
                  <a:pt x="207" y="121"/>
                  <a:pt x="207" y="121"/>
                </a:cubicBezTo>
                <a:cubicBezTo>
                  <a:pt x="197" y="113"/>
                  <a:pt x="201" y="99"/>
                  <a:pt x="215" y="104"/>
                </a:cubicBezTo>
                <a:cubicBezTo>
                  <a:pt x="230" y="113"/>
                  <a:pt x="230" y="138"/>
                  <a:pt x="207" y="141"/>
                </a:cubicBezTo>
                <a:cubicBezTo>
                  <a:pt x="183" y="145"/>
                  <a:pt x="176" y="123"/>
                  <a:pt x="176" y="123"/>
                </a:cubicBezTo>
                <a:cubicBezTo>
                  <a:pt x="176" y="123"/>
                  <a:pt x="165" y="122"/>
                  <a:pt x="155" y="111"/>
                </a:cubicBezTo>
                <a:cubicBezTo>
                  <a:pt x="144" y="98"/>
                  <a:pt x="153" y="90"/>
                  <a:pt x="153" y="90"/>
                </a:cubicBezTo>
                <a:cubicBezTo>
                  <a:pt x="168" y="115"/>
                  <a:pt x="200" y="107"/>
                  <a:pt x="204" y="78"/>
                </a:cubicBezTo>
                <a:cubicBezTo>
                  <a:pt x="201" y="47"/>
                  <a:pt x="171" y="47"/>
                  <a:pt x="171" y="47"/>
                </a:cubicBezTo>
                <a:cubicBezTo>
                  <a:pt x="171" y="47"/>
                  <a:pt x="174" y="35"/>
                  <a:pt x="161" y="25"/>
                </a:cubicBezTo>
                <a:cubicBezTo>
                  <a:pt x="147" y="13"/>
                  <a:pt x="137" y="3"/>
                  <a:pt x="133" y="0"/>
                </a:cubicBezTo>
                <a:cubicBezTo>
                  <a:pt x="133" y="0"/>
                  <a:pt x="120" y="13"/>
                  <a:pt x="105" y="25"/>
                </a:cubicBezTo>
                <a:cubicBezTo>
                  <a:pt x="93" y="35"/>
                  <a:pt x="96" y="46"/>
                  <a:pt x="96" y="46"/>
                </a:cubicBezTo>
                <a:cubicBezTo>
                  <a:pt x="96" y="46"/>
                  <a:pt x="65" y="47"/>
                  <a:pt x="63" y="78"/>
                </a:cubicBezTo>
                <a:cubicBezTo>
                  <a:pt x="66" y="107"/>
                  <a:pt x="99" y="115"/>
                  <a:pt x="114" y="90"/>
                </a:cubicBezTo>
                <a:cubicBezTo>
                  <a:pt x="114" y="90"/>
                  <a:pt x="123" y="98"/>
                  <a:pt x="112" y="111"/>
                </a:cubicBezTo>
                <a:cubicBezTo>
                  <a:pt x="102" y="122"/>
                  <a:pt x="90" y="123"/>
                  <a:pt x="90" y="123"/>
                </a:cubicBezTo>
                <a:cubicBezTo>
                  <a:pt x="90" y="123"/>
                  <a:pt x="83" y="145"/>
                  <a:pt x="60" y="141"/>
                </a:cubicBezTo>
                <a:cubicBezTo>
                  <a:pt x="36" y="138"/>
                  <a:pt x="36" y="113"/>
                  <a:pt x="52" y="104"/>
                </a:cubicBezTo>
                <a:cubicBezTo>
                  <a:pt x="66" y="99"/>
                  <a:pt x="70" y="113"/>
                  <a:pt x="60" y="121"/>
                </a:cubicBezTo>
                <a:cubicBezTo>
                  <a:pt x="60" y="121"/>
                  <a:pt x="66" y="130"/>
                  <a:pt x="74" y="120"/>
                </a:cubicBezTo>
                <a:cubicBezTo>
                  <a:pt x="82" y="110"/>
                  <a:pt x="68" y="86"/>
                  <a:pt x="45" y="97"/>
                </a:cubicBezTo>
                <a:cubicBezTo>
                  <a:pt x="24" y="111"/>
                  <a:pt x="32" y="130"/>
                  <a:pt x="32" y="130"/>
                </a:cubicBezTo>
                <a:cubicBezTo>
                  <a:pt x="32" y="130"/>
                  <a:pt x="9" y="131"/>
                  <a:pt x="0" y="152"/>
                </a:cubicBezTo>
                <a:cubicBezTo>
                  <a:pt x="0" y="152"/>
                  <a:pt x="2" y="161"/>
                  <a:pt x="14" y="149"/>
                </a:cubicBezTo>
                <a:cubicBezTo>
                  <a:pt x="27" y="138"/>
                  <a:pt x="35" y="138"/>
                  <a:pt x="40" y="142"/>
                </a:cubicBezTo>
                <a:cubicBezTo>
                  <a:pt x="45" y="147"/>
                  <a:pt x="74" y="166"/>
                  <a:pt x="98" y="131"/>
                </a:cubicBezTo>
                <a:cubicBezTo>
                  <a:pt x="98" y="131"/>
                  <a:pt x="108" y="123"/>
                  <a:pt x="112" y="128"/>
                </a:cubicBezTo>
                <a:cubicBezTo>
                  <a:pt x="116" y="133"/>
                  <a:pt x="131" y="148"/>
                  <a:pt x="133" y="150"/>
                </a:cubicBezTo>
                <a:cubicBezTo>
                  <a:pt x="133" y="150"/>
                  <a:pt x="151" y="133"/>
                  <a:pt x="155" y="128"/>
                </a:cubicBezTo>
                <a:cubicBezTo>
                  <a:pt x="159" y="123"/>
                  <a:pt x="169" y="131"/>
                  <a:pt x="169" y="131"/>
                </a:cubicBezTo>
                <a:cubicBezTo>
                  <a:pt x="193" y="166"/>
                  <a:pt x="222" y="147"/>
                  <a:pt x="227" y="142"/>
                </a:cubicBezTo>
                <a:cubicBezTo>
                  <a:pt x="231" y="138"/>
                  <a:pt x="240" y="138"/>
                  <a:pt x="253" y="149"/>
                </a:cubicBezTo>
                <a:cubicBezTo>
                  <a:pt x="265" y="161"/>
                  <a:pt x="267" y="152"/>
                  <a:pt x="267" y="152"/>
                </a:cubicBezTo>
                <a:cubicBezTo>
                  <a:pt x="258" y="131"/>
                  <a:pt x="235" y="130"/>
                  <a:pt x="235" y="130"/>
                </a:cubicBezTo>
                <a:close/>
              </a:path>
            </a:pathLst>
          </a:custGeom>
          <a:solidFill>
            <a:srgbClr val="22535A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  <a:latin typeface="华文细黑"/>
              <a:ea typeface="幼圆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51E2CC2-F3C9-4315-8CBD-970B254F0A8D}"/>
              </a:ext>
            </a:extLst>
          </p:cNvPr>
          <p:cNvSpPr txBox="1"/>
          <p:nvPr/>
        </p:nvSpPr>
        <p:spPr>
          <a:xfrm>
            <a:off x="8289339" y="1731231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0E03FB5-EE93-4311-A62F-814DF3104649}"/>
              </a:ext>
            </a:extLst>
          </p:cNvPr>
          <p:cNvSpPr txBox="1"/>
          <p:nvPr/>
        </p:nvSpPr>
        <p:spPr>
          <a:xfrm>
            <a:off x="8289339" y="4436657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4CFEC0D-17F8-4F76-8151-B5C0C17C88FC}"/>
              </a:ext>
            </a:extLst>
          </p:cNvPr>
          <p:cNvSpPr txBox="1"/>
          <p:nvPr/>
        </p:nvSpPr>
        <p:spPr>
          <a:xfrm>
            <a:off x="2371806" y="1731231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697FFEB-F0B8-490B-A58D-62892FB9D008}"/>
              </a:ext>
            </a:extLst>
          </p:cNvPr>
          <p:cNvSpPr/>
          <p:nvPr/>
        </p:nvSpPr>
        <p:spPr>
          <a:xfrm>
            <a:off x="1195037" y="2014946"/>
            <a:ext cx="271291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8B07A11-3D0C-4402-9503-137B36628A97}"/>
              </a:ext>
            </a:extLst>
          </p:cNvPr>
          <p:cNvSpPr txBox="1"/>
          <p:nvPr/>
        </p:nvSpPr>
        <p:spPr>
          <a:xfrm>
            <a:off x="2371806" y="4436657"/>
            <a:ext cx="17653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30101010101" pitchFamily="2" typeface="庞门正道粗书体6.0"/>
                <a:ea charset="-122" panose="02010600030101010101" pitchFamily="2" typeface="庞门正道粗书体6.0"/>
              </a:rPr>
              <a:t>添加标题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2869CE7-E0F6-4134-B339-8A1CD7DAD785}"/>
              </a:ext>
            </a:extLst>
          </p:cNvPr>
          <p:cNvSpPr/>
          <p:nvPr/>
        </p:nvSpPr>
        <p:spPr>
          <a:xfrm>
            <a:off x="1195037" y="4720373"/>
            <a:ext cx="271291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778C8993-CFF1-41ED-86D4-32D39B26ED93}"/>
              </a:ext>
            </a:extLst>
          </p:cNvPr>
          <p:cNvSpPr/>
          <p:nvPr/>
        </p:nvSpPr>
        <p:spPr>
          <a:xfrm>
            <a:off x="8254027" y="2014946"/>
            <a:ext cx="271291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9F48170-90CB-4E4D-AC72-EBBFC801622C}"/>
              </a:ext>
            </a:extLst>
          </p:cNvPr>
          <p:cNvSpPr/>
          <p:nvPr/>
        </p:nvSpPr>
        <p:spPr>
          <a:xfrm>
            <a:off x="8254027" y="4720373"/>
            <a:ext cx="271291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人生若只如初见，何事秋风悲画扇.人生若只如初见，何事秋风悲画扇</a:t>
            </a:r>
          </a:p>
        </p:txBody>
      </p:sp>
    </p:spTree>
    <p:custDataLst>
      <p:tags r:id="rId3"/>
    </p:custDataLst>
    <p:extLst>
      <p:ext uri="{BB962C8B-B14F-4D97-AF65-F5344CB8AC3E}">
        <p14:creationId val="807696519"/>
      </p:ext>
    </p:extLst>
  </p:cSld>
  <p:clrMapOvr>
    <a:masterClrMapping/>
  </p:clrMapOvr>
  <mc:AlternateContent>
    <mc:Choice Requires="p14">
      <p:transition advTm="6041" p14:dur="700" spd="med">
        <p:fade/>
      </p:transition>
    </mc:Choice>
    <mc:Fallback>
      <p:transition advTm="6041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7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7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7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7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34"/>
      <p:bldP grpId="0" spid="35"/>
      <p:bldP grpId="0" spid="36"/>
      <p:bldP grpId="0" spid="39"/>
      <p:bldP grpId="0" spid="42"/>
      <p:bldP grpId="0" spid="43"/>
      <p:bldP grpId="0" spid="45"/>
      <p:bldP grpId="0" spid="48"/>
      <p:bldP grpId="0" spid="49"/>
      <p:bldP grpId="0" spid="5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383847-8364-4D6E-8C4F-3808D5BA7005}"/>
              </a:ext>
            </a:extLst>
          </p:cNvPr>
          <p:cNvSpPr/>
          <p:nvPr/>
        </p:nvSpPr>
        <p:spPr>
          <a:xfrm>
            <a:off x="0" y="774700"/>
            <a:ext cx="121920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DA0BB14-9F3E-4D0C-A99B-E37D7E7FB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11493" y="2721928"/>
            <a:ext cx="6345280" cy="39655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0BCCFE1-B1C3-4265-A66F-60CFB346B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31" y="4442263"/>
            <a:ext cx="8602202" cy="153022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21DECC3-482A-4477-B2F0-CADED0F1D219}"/>
              </a:ext>
            </a:extLst>
          </p:cNvPr>
          <p:cNvSpPr/>
          <p:nvPr/>
        </p:nvSpPr>
        <p:spPr>
          <a:xfrm>
            <a:off x="7937831" y="1962007"/>
            <a:ext cx="731520" cy="172593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00" kumimoji="0" lang="zh-CN" noProof="0" normalizeH="0" spc="600" strike="noStrike" sz="36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0" panose="02020603050405020304" pitchFamily="18" typeface="Times New Roman"/>
              </a:rPr>
              <a:t>标题文字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1A086F-FF89-41C0-8274-92CF24EE988A}"/>
              </a:ext>
            </a:extLst>
          </p:cNvPr>
          <p:cNvSpPr/>
          <p:nvPr/>
        </p:nvSpPr>
        <p:spPr>
          <a:xfrm>
            <a:off x="5458716" y="2130633"/>
            <a:ext cx="2313938" cy="2311630"/>
          </a:xfrm>
          <a:prstGeom prst="rect">
            <a:avLst/>
          </a:prstGeom>
          <a:ln w="12700">
            <a:miter lim="400000"/>
          </a:ln>
        </p:spPr>
        <p:txBody>
          <a:bodyPr anchor="ctr" lIns="45719" rIns="45719" vert="eaVert" wrap="square">
            <a:spAutoFit/>
          </a:bodyPr>
          <a:lstStyle/>
          <a:p>
            <a:pPr defTabSz="1218565">
              <a:lnSpc>
                <a:spcPts val="35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D96F86E-BF3B-41DD-8F58-2F603DBF27A5}"/>
              </a:ext>
            </a:extLst>
          </p:cNvPr>
          <p:cNvSpPr/>
          <p:nvPr/>
        </p:nvSpPr>
        <p:spPr>
          <a:xfrm>
            <a:off x="3924690" y="1357841"/>
            <a:ext cx="731520" cy="172593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00" kumimoji="0" lang="zh-CN" noProof="0" normalizeH="0" spc="600" strike="noStrike" sz="3600" u="none">
                <a:ln>
                  <a:noFill/>
                </a:ln>
                <a:solidFill>
                  <a:srgbClr val="E0B765"/>
                </a:solidFill>
                <a:effectLst/>
                <a:uLnTx/>
                <a:uFillTx/>
                <a:latin charset="-122" panose="02010600030101010101" pitchFamily="2" typeface="庞门正道粗书体6.0"/>
                <a:ea charset="-122" panose="02010600030101010101" pitchFamily="2" typeface="庞门正道粗书体6.0"/>
                <a:cs charset="0" panose="02020603050405020304" pitchFamily="18" typeface="Times New Roman"/>
              </a:rPr>
              <a:t>标题文字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7043C1C-34A3-40EB-8335-9DA85B1355E0}"/>
              </a:ext>
            </a:extLst>
          </p:cNvPr>
          <p:cNvSpPr/>
          <p:nvPr/>
        </p:nvSpPr>
        <p:spPr>
          <a:xfrm>
            <a:off x="1445574" y="1526467"/>
            <a:ext cx="2313938" cy="2311630"/>
          </a:xfrm>
          <a:prstGeom prst="rect">
            <a:avLst/>
          </a:prstGeom>
          <a:ln w="12700">
            <a:miter lim="400000"/>
          </a:ln>
        </p:spPr>
        <p:txBody>
          <a:bodyPr anchor="ctr" lIns="45719" rIns="45719" vert="eaVert" wrap="square">
            <a:spAutoFit/>
          </a:bodyPr>
          <a:lstStyle/>
          <a:p>
            <a:pPr defTabSz="1218565">
              <a:lnSpc>
                <a:spcPts val="35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请在此处添加具体内容，文字尽量言简意赅，简单说明即可，不必过于繁琐，注意板面美观度。请在此处添加具体内容。</a:t>
            </a:r>
          </a:p>
        </p:txBody>
      </p:sp>
    </p:spTree>
    <p:extLst>
      <p:ext uri="{BB962C8B-B14F-4D97-AF65-F5344CB8AC3E}">
        <p14:creationId val="2289095947"/>
      </p:ext>
    </p:extLst>
  </p:cSld>
  <p:clrMapOvr>
    <a:masterClrMapping/>
  </p:clrMapOvr>
  <mc:AlternateContent>
    <mc:Choice Requires="p14">
      <p:transition advTm="12933" p14:dur="700" spd="med">
        <p:fade/>
      </p:transition>
    </mc:Choice>
    <mc:Fallback>
      <p:transition advTm="12933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6"/>
      <p:bldP grpId="0" spid="2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C5E6033-AF23-4BCD-B3D6-73541A18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29792"/>
            <a:ext cx="12192000" cy="622187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3F65A83-7F5E-4900-B4E9-3E3E202455FF}"/>
              </a:ext>
            </a:extLst>
          </p:cNvPr>
          <p:cNvSpPr/>
          <p:nvPr/>
        </p:nvSpPr>
        <p:spPr>
          <a:xfrm>
            <a:off x="3540125" y="0"/>
            <a:ext cx="51117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F252C57-8C13-47CC-924E-54AD3C80EAFE}"/>
              </a:ext>
            </a:extLst>
          </p:cNvPr>
          <p:cNvSpPr/>
          <p:nvPr/>
        </p:nvSpPr>
        <p:spPr>
          <a:xfrm>
            <a:off x="4566382" y="1093663"/>
            <a:ext cx="3059237" cy="3059237"/>
          </a:xfrm>
          <a:prstGeom prst="ellipse">
            <a:avLst/>
          </a:prstGeom>
          <a:solidFill>
            <a:srgbClr val="22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0">
                <a:latin charset="-122" panose="00000500000000000000" pitchFamily="2" typeface="鸿雷板书简体（免费可商用）"/>
                <a:ea charset="-122" panose="00000500000000000000" pitchFamily="2" typeface="鸿雷板书简体（免费可商用）"/>
              </a:rPr>
              <a:t>贰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AD45F0A-4008-4086-9197-E8A63DC0E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2287" l="36156" r="17786"/>
          <a:stretch>
            <a:fillRect/>
          </a:stretch>
        </p:blipFill>
        <p:spPr>
          <a:xfrm>
            <a:off x="9485560" y="34821"/>
            <a:ext cx="1607411" cy="16949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988FA5C-0C7C-4674-A78F-6E158526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6590" r="4488"/>
          <a:stretch>
            <a:fillRect/>
          </a:stretch>
        </p:blipFill>
        <p:spPr>
          <a:xfrm>
            <a:off x="1842350" y="359758"/>
            <a:ext cx="2210904" cy="146781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CF3CE264-6604-4106-A9A6-4746429DC82E}"/>
              </a:ext>
            </a:extLst>
          </p:cNvPr>
          <p:cNvGrpSpPr/>
          <p:nvPr/>
        </p:nvGrpSpPr>
        <p:grpSpPr>
          <a:xfrm>
            <a:off x="5279350" y="4418500"/>
            <a:ext cx="1739980" cy="1429371"/>
            <a:chOff x="5279350" y="4418500"/>
            <a:chExt cx="1739980" cy="142937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55B117C-54AD-46CD-907A-F1D88EE2297E}"/>
                </a:ext>
              </a:extLst>
            </p:cNvPr>
            <p:cNvSpPr txBox="1"/>
            <p:nvPr/>
          </p:nvSpPr>
          <p:spPr>
            <a:xfrm>
              <a:off x="6096000" y="4418500"/>
              <a:ext cx="914400" cy="142937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pc="30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人生若只如初见，何事秋风悲画扇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865A850-687F-482C-883D-17C765E35BEA}"/>
                </a:ext>
              </a:extLst>
            </p:cNvPr>
            <p:cNvSpPr txBox="1"/>
            <p:nvPr/>
          </p:nvSpPr>
          <p:spPr>
            <a:xfrm>
              <a:off x="5279350" y="4418500"/>
              <a:ext cx="914400" cy="142937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pc="30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30101010101" pitchFamily="2" typeface="庞门正道粗书体6.0"/>
                  <a:ea charset="-122" panose="02010600030101010101" pitchFamily="2" typeface="庞门正道粗书体6.0"/>
                </a:rPr>
                <a:t>人生若只如初见，何事秋风悲画扇</a:t>
              </a:r>
            </a:p>
          </p:txBody>
        </p:sp>
      </p:grpSp>
    </p:spTree>
    <p:extLst>
      <p:ext uri="{BB962C8B-B14F-4D97-AF65-F5344CB8AC3E}">
        <p14:creationId val="1742159078"/>
      </p:ext>
    </p:extLst>
  </p:cSld>
  <p:clrMapOvr>
    <a:masterClrMapping/>
  </p:clrMapOvr>
  <mc:AlternateContent>
    <mc:Choice Requires="p15">
      <p:transition advTm="5358" p14:dur="2000" spd="slow">
        <p15:prstTrans prst="wind"/>
      </p:transition>
    </mc:Choice>
    <mc:Fallback>
      <p:transition advTm="5358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3"/>
    </p:bldLst>
  </p:timing>
</p:sld>
</file>

<file path=ppt/tags/tag1.xml><?xml version="1.0" encoding="utf-8"?>
<p:tagLst xmlns:p="http://schemas.openxmlformats.org/presentationml/2006/main">
  <p:tag name="TIMING" val="|1.4"/>
</p:tagLst>
</file>

<file path=ppt/tags/tag2.xml><?xml version="1.0" encoding="utf-8"?>
<p:tagLst xmlns:p="http://schemas.openxmlformats.org/presentationml/2006/main">
  <p:tag name="TIMING" val="|1.7"/>
</p:tagLst>
</file>

<file path=ppt/tags/tag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153</Paragraphs>
  <Slides>25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4">
      <vt:lpstr>Arial</vt:lpstr>
      <vt:lpstr>等线 Light</vt:lpstr>
      <vt:lpstr>等线</vt:lpstr>
      <vt:lpstr>Calibri Light</vt:lpstr>
      <vt:lpstr>Calibri</vt:lpstr>
      <vt:lpstr>演示镇魂行楷</vt:lpstr>
      <vt:lpstr>魂心</vt:lpstr>
      <vt:lpstr>鸿雷板书简体（免费可商用）</vt:lpstr>
      <vt:lpstr>庞门正道粗书体6.0</vt:lpstr>
      <vt:lpstr>Times New Roman</vt:lpstr>
      <vt:lpstr>FZHei-B01S</vt:lpstr>
      <vt:lpstr>华文细黑</vt:lpstr>
      <vt:lpstr>幼圆</vt:lpstr>
      <vt:lpstr>Arial Unicode MS</vt:lpstr>
      <vt:lpstr>义启魏碑体</vt:lpstr>
      <vt:lpstr>Ebrima</vt:lpstr>
      <vt:lpstr>宋体</vt:lpstr>
      <vt:lpstr>仓耳明楷 W03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2021-08-22T11:56:44Z</dcterms:created>
  <cp:lastPrinted>2021-08-22T11:56:44Z</cp:lastPrinted>
  <dcterms:modified xsi:type="dcterms:W3CDTF">2021-08-22T05:41:20Z</dcterms:modified>
  <cp:revision>1</cp:revision>
</cp:coreProperties>
</file>