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office.chartex+xml" PartName="/ppt/charts/chartEx1.xml"/>
  <Override ContentType="application/vnd.ms-office.chartex+xml" PartName="/ppt/charts/chartEx2.xml"/>
  <Override ContentType="application/vnd.ms-office.chartex+xml" PartName="/ppt/charts/chartEx3.xml"/>
  <Override ContentType="application/vnd.ms-office.chartex+xml" PartName="/ppt/charts/chartEx4.xml"/>
  <Override ContentType="application/vnd.ms-office.chartex+xml" PartName="/ppt/charts/chartEx5.xml"/>
  <Override ContentType="application/vnd.ms-office.chartex+xml" PartName="/ppt/charts/chartEx6.xml"/>
  <Override ContentType="application/vnd.ms-office.chartex+xml" PartName="/ppt/charts/chartEx7.xml"/>
  <Override ContentType="application/vnd.ms-office.chartex+xml" PartName="/ppt/charts/chartEx8.xml"/>
  <Override ContentType="application/vnd.ms-office.chartex+xml" PartName="/ppt/charts/chartEx9.xml"/>
  <Override ContentType="application/vnd.ms-office.chartex+xml" PartName="/ppt/charts/chartEx10.xml"/>
  <Override ContentType="application/vnd.ms-office.chartex+xml" PartName="/ppt/charts/chartEx11.xml"/>
  <Override ContentType="application/vnd.ms-office.chartex+xml" PartName="/ppt/charts/chartEx12.xml"/>
  <Override ContentType="application/vnd.ms-office.chartex+xml" PartName="/ppt/charts/chartEx13.xml"/>
  <Override ContentType="application/vnd.ms-office.chartex+xml" PartName="/ppt/charts/chartEx14.xml"/>
  <Override ContentType="application/vnd.ms-office.chartex+xml" PartName="/ppt/charts/chartEx15.xml"/>
  <Override ContentType="application/vnd.ms-office.chartex+xml" PartName="/ppt/charts/chartEx16.xml"/>
  <Override ContentType="application/vnd.ms-office.chartex+xml" PartName="/ppt/charts/chartEx17.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colorstyle+xml" PartName="/ppt/charts/colors10.xml"/>
  <Override ContentType="application/vnd.ms-office.chartcolorstyle+xml" PartName="/ppt/charts/colors11.xml"/>
  <Override ContentType="application/vnd.ms-office.chartcolorstyle+xml" PartName="/ppt/charts/colors12.xml"/>
  <Override ContentType="application/vnd.ms-office.chartcolorstyle+xml" PartName="/ppt/charts/colors13.xml"/>
  <Override ContentType="application/vnd.ms-office.chartcolorstyle+xml" PartName="/ppt/charts/colors14.xml"/>
  <Override ContentType="application/vnd.ms-office.chartcolorstyle+xml" PartName="/ppt/charts/colors15.xml"/>
  <Override ContentType="application/vnd.ms-office.chartcolorstyle+xml" PartName="/ppt/charts/colors16.xml"/>
  <Override ContentType="application/vnd.ms-office.chartcolorstyle+xml" PartName="/ppt/charts/colors17.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ms-office.chartstyle+xml" PartName="/ppt/charts/style10.xml"/>
  <Override ContentType="application/vnd.ms-office.chartstyle+xml" PartName="/ppt/charts/style11.xml"/>
  <Override ContentType="application/vnd.ms-office.chartstyle+xml" PartName="/ppt/charts/style12.xml"/>
  <Override ContentType="application/vnd.ms-office.chartstyle+xml" PartName="/ppt/charts/style13.xml"/>
  <Override ContentType="application/vnd.ms-office.chartstyle+xml" PartName="/ppt/charts/style14.xml"/>
  <Override ContentType="application/vnd.ms-office.chartstyle+xml" PartName="/ppt/charts/style15.xml"/>
  <Override ContentType="application/vnd.ms-office.chartstyle+xml" PartName="/ppt/charts/style16.xml"/>
  <Override ContentType="application/vnd.ms-office.chartstyle+xml" PartName="/ppt/charts/style1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854" r:id="rId1"/>
    <p:sldMasterId id="2147484085" r:id="rId2"/>
    <p:sldMasterId id="2147484097" r:id="rId3"/>
  </p:sldMasterIdLst>
  <p:notesMasterIdLst>
    <p:notesMasterId r:id="rId4"/>
  </p:notesMasterIdLst>
  <p:sldIdLst>
    <p:sldId id="257" r:id="rId5"/>
    <p:sldId id="302" r:id="rId6"/>
    <p:sldId id="280" r:id="rId7"/>
    <p:sldId id="258" r:id="rId8"/>
    <p:sldId id="279" r:id="rId9"/>
    <p:sldId id="284" r:id="rId10"/>
    <p:sldId id="285" r:id="rId11"/>
    <p:sldId id="286" r:id="rId12"/>
    <p:sldId id="290" r:id="rId13"/>
    <p:sldId id="296" r:id="rId14"/>
    <p:sldId id="297" r:id="rId15"/>
    <p:sldId id="283" r:id="rId16"/>
    <p:sldId id="288" r:id="rId17"/>
    <p:sldId id="259" r:id="rId18"/>
    <p:sldId id="272" r:id="rId19"/>
    <p:sldId id="287" r:id="rId20"/>
    <p:sldId id="261" r:id="rId21"/>
    <p:sldId id="289" r:id="rId22"/>
    <p:sldId id="294" r:id="rId23"/>
    <p:sldId id="295" r:id="rId24"/>
    <p:sldId id="293" r:id="rId25"/>
    <p:sldId id="298" r:id="rId26"/>
    <p:sldId id="291" r:id="rId27"/>
    <p:sldId id="303" r:id="rId28"/>
    <p:sldId id="304" r:id="rId29"/>
    <p:sldId id="278" r:id="rId30"/>
    <p:sldId id="305" r:id="rId31"/>
    <p:sldId id="299" r:id="rId32"/>
    <p:sldId id="301" r:id="rId33"/>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977" autoAdjust="0"/>
  </p:normalViewPr>
  <p:slideViewPr>
    <p:cSldViewPr snapToGrid="0">
      <p:cViewPr varScale="1">
        <p:scale>
          <a:sx n="107" d="100"/>
          <a:sy n="107" d="100"/>
        </p:scale>
        <p:origin x="618"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Ex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Ex10.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colors10.xml" Type="http://schemas.microsoft.com/office/2011/relationships/chartColorStyle"/><Relationship Id="rId3" Target="style10.xml" Type="http://schemas.microsoft.com/office/2011/relationships/chartStyle"/></Relationships>
</file>

<file path=ppt/charts/_rels/chartEx11.xml.rels><?xml version="1.0" encoding="UTF-8" standalone="yes"?><Relationships xmlns="http://schemas.openxmlformats.org/package/2006/relationships"><Relationship Id="rId1" Target="../embeddings/Microsoft_Excel_Worksheet11.xlsx" Type="http://schemas.openxmlformats.org/officeDocument/2006/relationships/package"/><Relationship Id="rId2" Target="colors11.xml" Type="http://schemas.microsoft.com/office/2011/relationships/chartColorStyle"/><Relationship Id="rId3" Target="style11.xml" Type="http://schemas.microsoft.com/office/2011/relationships/chartStyle"/></Relationships>
</file>

<file path=ppt/charts/_rels/chartEx12.xml.rels><?xml version="1.0" encoding="UTF-8" standalone="yes"?><Relationships xmlns="http://schemas.openxmlformats.org/package/2006/relationships"><Relationship Id="rId1" Target="../embeddings/Microsoft_Excel_Worksheet12.xlsx" Type="http://schemas.openxmlformats.org/officeDocument/2006/relationships/package"/><Relationship Id="rId2" Target="colors12.xml" Type="http://schemas.microsoft.com/office/2011/relationships/chartColorStyle"/><Relationship Id="rId3" Target="style12.xml" Type="http://schemas.microsoft.com/office/2011/relationships/chartStyle"/></Relationships>
</file>

<file path=ppt/charts/_rels/chartEx13.xml.rels><?xml version="1.0" encoding="UTF-8" standalone="yes"?><Relationships xmlns="http://schemas.openxmlformats.org/package/2006/relationships"><Relationship Id="rId1" Target="../embeddings/Microsoft_Excel_Worksheet13.xlsx" Type="http://schemas.openxmlformats.org/officeDocument/2006/relationships/package"/><Relationship Id="rId2" Target="colors13.xml" Type="http://schemas.microsoft.com/office/2011/relationships/chartColorStyle"/><Relationship Id="rId3" Target="style13.xml" Type="http://schemas.microsoft.com/office/2011/relationships/chartStyle"/></Relationships>
</file>

<file path=ppt/charts/_rels/chartEx14.xml.rels><?xml version="1.0" encoding="UTF-8" standalone="yes"?><Relationships xmlns="http://schemas.openxmlformats.org/package/2006/relationships"><Relationship Id="rId1" Target="../embeddings/Microsoft_Excel_Worksheet14.xlsx" Type="http://schemas.openxmlformats.org/officeDocument/2006/relationships/package"/><Relationship Id="rId2" Target="colors14.xml" Type="http://schemas.microsoft.com/office/2011/relationships/chartColorStyle"/><Relationship Id="rId3" Target="style14.xml" Type="http://schemas.microsoft.com/office/2011/relationships/chartStyle"/></Relationships>
</file>

<file path=ppt/charts/_rels/chartEx15.xml.rels><?xml version="1.0" encoding="UTF-8" standalone="yes"?><Relationships xmlns="http://schemas.openxmlformats.org/package/2006/relationships"><Relationship Id="rId1" Target="../embeddings/Microsoft_Excel_Worksheet15.xlsx" Type="http://schemas.openxmlformats.org/officeDocument/2006/relationships/package"/><Relationship Id="rId2" Target="colors15.xml" Type="http://schemas.microsoft.com/office/2011/relationships/chartColorStyle"/><Relationship Id="rId3" Target="style15.xml" Type="http://schemas.microsoft.com/office/2011/relationships/chartStyle"/></Relationships>
</file>

<file path=ppt/charts/_rels/chartEx16.xml.rels><?xml version="1.0" encoding="UTF-8" standalone="yes"?><Relationships xmlns="http://schemas.openxmlformats.org/package/2006/relationships"><Relationship Id="rId1" Target="../embeddings/Microsoft_Excel_Worksheet16.xlsx" Type="http://schemas.openxmlformats.org/officeDocument/2006/relationships/package"/><Relationship Id="rId2" Target="colors16.xml" Type="http://schemas.microsoft.com/office/2011/relationships/chartColorStyle"/><Relationship Id="rId3" Target="style16.xml" Type="http://schemas.microsoft.com/office/2011/relationships/chartStyle"/></Relationships>
</file>

<file path=ppt/charts/_rels/chartEx17.xml.rels><?xml version="1.0" encoding="UTF-8" standalone="yes"?><Relationships xmlns="http://schemas.openxmlformats.org/package/2006/relationships"><Relationship Id="rId1" Target="../embeddings/Microsoft_Excel_Worksheet17.xlsx" Type="http://schemas.openxmlformats.org/officeDocument/2006/relationships/package"/><Relationship Id="rId2" Target="colors17.xml" Type="http://schemas.microsoft.com/office/2011/relationships/chartColorStyle"/><Relationship Id="rId3" Target="style17.xml" Type="http://schemas.microsoft.com/office/2011/relationships/chartStyle"/></Relationships>
</file>

<file path=ppt/charts/_rels/chartEx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Ex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Ex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Ex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Ex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Ex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Ex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_rels/chartEx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colors9.xml" Type="http://schemas.microsoft.com/office/2011/relationships/chartColorStyle"/><Relationship Id="rId3" Target="style9.xml" Type="http://schemas.microsoft.com/office/2011/relationships/chartStyle"/></Relationships>
</file>

<file path=ppt/charts/chartEx1.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3">1</cx:pt>
          <cx:pt idx="5">1</cx:pt>
          <cx:pt idx="7">1</cx:pt>
          <cx:pt idx="9">1</cx:pt>
          <cx:pt idx="10">1</cx:pt>
          <cx:pt idx="11">1</cx:pt>
          <cx:pt idx="14">1</cx:pt>
          <cx:pt idx="15">1</cx:pt>
          <cx:pt idx="19">1</cx:pt>
        </cx:lvl>
        <cx:lvl ptCount="20">
          <cx:pt idx="3">1</cx:pt>
          <cx:pt idx="8">1</cx:pt>
          <cx:pt idx="11">1</cx:pt>
          <cx:pt idx="15">1</cx:pt>
          <cx:pt idx="17">1</cx:pt>
        </cx:lvl>
        <cx:lvl ptCount="20">
          <cx:pt idx="1">1</cx:pt>
          <cx:pt idx="3">1</cx:pt>
          <cx:pt idx="4">1</cx:pt>
          <cx:pt idx="5">1</cx:pt>
          <cx:pt idx="8">1</cx:pt>
          <cx:pt idx="10">1</cx:pt>
          <cx:pt idx="11">1</cx:pt>
          <cx:pt idx="13">1</cx:pt>
          <cx:pt idx="14">1</cx:pt>
          <cx:pt idx="15">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8e24d272-5ade-4388-9f54-89b6909eadc1}">
          <cx:tx>
            <cx:txData>
              <cx:f>Sheet1!$E$1</cx:f>
              <cx:v>系列 1</cx:v>
            </cx:txData>
          </cx:tx>
          <cx:spPr>
            <a:noFill/>
            <a:ln w="3175">
              <a:solidFill>
                <a:schemeClr val="tx1">
                  <a:lumMod val="75000"/>
                  <a:lumOff val="25000"/>
                </a:schemeClr>
              </a:solidFill>
            </a:ln>
          </cx:spPr>
          <cx:dataId val="0"/>
        </cx:series>
      </cx:plotAreaRegion>
    </cx:plotArea>
  </cx:chart>
  <cx:spPr>
    <a:noFill/>
  </cx:spPr>
</cx:chartSpace>
</file>

<file path=ppt/charts/chartEx10.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7">1</cx:pt>
          <cx:pt idx="8">1</cx:pt>
          <cx:pt idx="9">1</cx:pt>
          <cx:pt idx="10">1</cx:pt>
          <cx:pt idx="11">1</cx:pt>
          <cx:pt idx="14">1</cx:pt>
          <cx:pt idx="19">1</cx:pt>
        </cx:lvl>
        <cx:lvl ptCount="20">
          <cx:pt idx="1">1</cx:pt>
          <cx:pt idx="4">1</cx:pt>
          <cx:pt idx="6">1</cx:pt>
          <cx:pt idx="7">1</cx:pt>
          <cx:pt idx="8">1</cx:pt>
          <cx:pt idx="11">1</cx:pt>
          <cx:pt idx="14">1</cx:pt>
          <cx:pt idx="19">1</cx:pt>
        </cx:lvl>
        <cx:lvl ptCount="20">
          <cx:pt idx="1">1</cx:pt>
          <cx:pt idx="3">1</cx:pt>
          <cx:pt idx="4">1</cx:pt>
          <cx:pt idx="8">1</cx:pt>
          <cx:pt idx="10">1</cx:pt>
          <cx:pt idx="11">1</cx:pt>
          <cx:pt idx="13">1</cx:pt>
          <cx:pt idx="14">1</cx:pt>
          <cx:pt idx="16">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b3167022-a9d2-4eb7-92cf-8b125c34a871}">
          <cx:tx>
            <cx:txData>
              <cx:f>Sheet1!$E$1</cx:f>
              <cx:v>系列 1</cx:v>
            </cx:txData>
          </cx:tx>
          <cx:spPr>
            <a:noFill/>
            <a:ln>
              <a:solidFill>
                <a:schemeClr val="bg1"/>
              </a:solidFill>
            </a:ln>
          </cx:spPr>
          <cx:dataPt idx="0">
            <cx:spPr>
              <a:solidFill>
                <a:srgbClr val="BE3C1A"/>
              </a:solidFill>
            </cx:spPr>
          </cx:dataPt>
          <cx:dataPt idx="9">
            <cx:spPr>
              <a:solidFill>
                <a:srgbClr val="BE3C1A"/>
              </a:solidFill>
            </cx:spPr>
          </cx:dataPt>
          <cx:dataPt idx="12">
            <cx:spPr>
              <a:solidFill>
                <a:srgbClr val="BE3C1A"/>
              </a:solidFill>
            </cx:spPr>
          </cx:dataPt>
          <cx:dataPt idx="19">
            <cx:spPr>
              <a:solidFill>
                <a:srgbClr val="BE3C1A"/>
              </a:solidFill>
            </cx:spPr>
          </cx:dataPt>
          <cx:dataPt idx="21">
            <cx:spPr>
              <a:solidFill>
                <a:srgbClr val="BE3C1A"/>
              </a:solidFill>
            </cx:spPr>
          </cx:dataPt>
          <cx:dataId val="0"/>
        </cx:series>
      </cx:plotAreaRegion>
    </cx:plotArea>
  </cx:chart>
  <cx:spPr>
    <a:noFill/>
  </cx:spPr>
</cx:chartSpace>
</file>

<file path=ppt/charts/chartEx11.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7">1</cx:pt>
          <cx:pt idx="8">1</cx:pt>
          <cx:pt idx="9">1</cx:pt>
          <cx:pt idx="10">1</cx:pt>
          <cx:pt idx="11">1</cx:pt>
          <cx:pt idx="14">1</cx:pt>
          <cx:pt idx="19">1</cx:pt>
        </cx:lvl>
        <cx:lvl ptCount="20">
          <cx:pt idx="1">1</cx:pt>
          <cx:pt idx="4">1</cx:pt>
          <cx:pt idx="6">1</cx:pt>
          <cx:pt idx="7">1</cx:pt>
          <cx:pt idx="8">1</cx:pt>
          <cx:pt idx="11">1</cx:pt>
          <cx:pt idx="14">1</cx:pt>
          <cx:pt idx="19">1</cx:pt>
        </cx:lvl>
        <cx:lvl ptCount="20">
          <cx:pt idx="1">1</cx:pt>
          <cx:pt idx="3">1</cx:pt>
          <cx:pt idx="4">1</cx:pt>
          <cx:pt idx="8">1</cx:pt>
          <cx:pt idx="10">1</cx:pt>
          <cx:pt idx="11">1</cx:pt>
          <cx:pt idx="13">1</cx:pt>
          <cx:pt idx="14">1</cx:pt>
          <cx:pt idx="16">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333cd3aa-19f2-4f0a-b99e-04d75ab88ee9}">
          <cx:tx>
            <cx:txData>
              <cx:f>Sheet1!$E$1</cx:f>
              <cx:v>系列 1</cx:v>
            </cx:txData>
          </cx:tx>
          <cx:spPr>
            <a:noFill/>
            <a:ln>
              <a:solidFill>
                <a:schemeClr val="bg1"/>
              </a:solidFill>
            </a:ln>
          </cx:spPr>
          <cx:dataPt idx="0">
            <cx:spPr>
              <a:solidFill>
                <a:srgbClr val="BE3C1A"/>
              </a:solidFill>
            </cx:spPr>
          </cx:dataPt>
          <cx:dataPt idx="9">
            <cx:spPr>
              <a:solidFill>
                <a:srgbClr val="BE3C1A"/>
              </a:solidFill>
            </cx:spPr>
          </cx:dataPt>
          <cx:dataPt idx="12">
            <cx:spPr>
              <a:solidFill>
                <a:srgbClr val="BE3C1A"/>
              </a:solidFill>
            </cx:spPr>
          </cx:dataPt>
          <cx:dataPt idx="19">
            <cx:spPr>
              <a:solidFill>
                <a:srgbClr val="BE3C1A"/>
              </a:solidFill>
            </cx:spPr>
          </cx:dataPt>
          <cx:dataPt idx="21">
            <cx:spPr>
              <a:solidFill>
                <a:srgbClr val="BE3C1A"/>
              </a:solidFill>
            </cx:spPr>
          </cx:dataPt>
          <cx:dataId val="0"/>
        </cx:series>
      </cx:plotAreaRegion>
    </cx:plotArea>
  </cx:chart>
  <cx:spPr>
    <a:noFill/>
  </cx:spPr>
</cx:chartSpace>
</file>

<file path=ppt/charts/chartEx12.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5630afc1-b22d-45cd-9c97-e25fc2e7ed97}">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Id val="0"/>
        </cx:series>
      </cx:plotAreaRegion>
    </cx:plotArea>
  </cx:chart>
  <cx:spPr>
    <a:noFill/>
  </cx:spPr>
</cx:chartSpace>
</file>

<file path=ppt/charts/chartEx13.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775783a1-0819-413a-bc9d-d90f6fde0b3d}">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Id val="0"/>
        </cx:series>
      </cx:plotAreaRegion>
    </cx:plotArea>
  </cx:chart>
  <cx:spPr>
    <a:noFill/>
  </cx:spPr>
</cx:chartSpace>
</file>

<file path=ppt/charts/chartEx14.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363d2946-cb1f-4810-9b59-3042394da56a}">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Id val="0"/>
        </cx:series>
      </cx:plotAreaRegion>
    </cx:plotArea>
  </cx:chart>
  <cx:spPr>
    <a:noFill/>
  </cx:spPr>
</cx:chartSpace>
</file>

<file path=ppt/charts/chartEx15.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3">1</cx:pt>
          <cx:pt idx="5">1</cx:pt>
          <cx:pt idx="7">1</cx:pt>
          <cx:pt idx="9">1</cx:pt>
          <cx:pt idx="10">1</cx:pt>
          <cx:pt idx="14">1</cx:pt>
          <cx:pt idx="17">1</cx:pt>
          <cx:pt idx="19">1</cx:pt>
        </cx:lvl>
        <cx:lvl ptCount="20">
          <cx:pt idx="1">1</cx:pt>
          <cx:pt idx="5">1</cx:pt>
          <cx:pt idx="6">1</cx:pt>
          <cx:pt idx="8">1</cx:pt>
          <cx:pt idx="10">1</cx:pt>
          <cx:pt idx="11">1</cx:pt>
          <cx:pt idx="19">1</cx:pt>
        </cx:lvl>
        <cx:lvl ptCount="20">
          <cx:pt idx="1">1</cx:pt>
          <cx:pt idx="3">1</cx:pt>
          <cx:pt idx="5">1</cx:pt>
          <cx:pt idx="6">1</cx:pt>
          <cx:pt idx="8">1</cx:pt>
          <cx:pt idx="10">1</cx:pt>
          <cx:pt idx="11">1</cx:pt>
          <cx:pt idx="13">1</cx:pt>
          <cx:pt idx="14">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9369935b-ba9e-473e-bbe7-b0b273c91063}">
          <cx:tx>
            <cx:txData>
              <cx:f>Sheet1!$E$1</cx:f>
              <cx:v>系列 1</cx:v>
            </cx:txData>
          </cx:tx>
          <cx:spPr>
            <a:noFill/>
            <a:ln>
              <a:solidFill>
                <a:schemeClr val="bg1">
                  <a:lumMod val="50000"/>
                </a:schemeClr>
              </a:solidFill>
            </a:ln>
          </cx:spPr>
          <cx:dataPt idx="3">
            <cx:spPr>
              <a:solidFill>
                <a:srgbClr val="00B0F0"/>
              </a:solidFill>
            </cx:spPr>
          </cx:dataPt>
          <cx:dataPt idx="15">
            <cx:spPr>
              <a:solidFill>
                <a:srgbClr val="860D4D"/>
              </a:solidFill>
            </cx:spPr>
          </cx:dataPt>
          <cx:dataId val="0"/>
        </cx:series>
      </cx:plotAreaRegion>
    </cx:plotArea>
  </cx:chart>
  <cx:spPr>
    <a:noFill/>
  </cx:spPr>
</cx:chartSpace>
</file>

<file path=ppt/charts/chartEx16.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07c5f724-24cc-4bdd-bcdd-0b8c0fa6d8a7}">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Id val="0"/>
        </cx:series>
      </cx:plotAreaRegion>
    </cx:plotArea>
  </cx:chart>
  <cx:spPr>
    <a:noFill/>
  </cx:spPr>
</cx:chartSpace>
</file>

<file path=ppt/charts/chartEx17.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4">1</cx:pt>
          <cx:pt idx="7">1</cx:pt>
          <cx:pt idx="8">1</cx:pt>
          <cx:pt idx="9">1</cx:pt>
          <cx:pt idx="10">1</cx:pt>
          <cx:pt idx="11">1</cx:pt>
          <cx:pt idx="14">1</cx:pt>
          <cx:pt idx="15">1</cx:pt>
          <cx:pt idx="17">1</cx:pt>
        </cx:lvl>
        <cx:lvl ptCount="20">
          <cx:pt idx="4">1</cx:pt>
          <cx:pt idx="6">1</cx:pt>
          <cx:pt idx="7">1</cx:pt>
          <cx:pt idx="9">1</cx:pt>
          <cx:pt idx="10">1</cx:pt>
          <cx:pt idx="15">1</cx:pt>
          <cx:pt idx="17">1</cx:pt>
          <cx:pt idx="18">1</cx:pt>
        </cx:lvl>
        <cx:lvl ptCount="20">
          <cx:pt idx="1">1</cx:pt>
          <cx:pt idx="4">1</cx:pt>
          <cx:pt idx="10">1</cx:pt>
          <cx:pt idx="13">1</cx:pt>
          <cx:pt idx="14">1</cx:pt>
          <cx:pt idx="15">1</cx:pt>
          <cx:pt idx="16">1</cx:pt>
          <cx:pt idx="17">1</cx:pt>
          <cx:pt idx="18">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121489ce-e066-48fc-9df7-8930905c7848}">
          <cx:tx>
            <cx:txData>
              <cx:f>Sheet1!$E$1</cx:f>
              <cx:v>系列 1</cx:v>
            </cx:txData>
          </cx:tx>
          <cx:spPr>
            <a:noFill/>
            <a:ln w="3175">
              <a:solidFill>
                <a:schemeClr val="tx1">
                  <a:lumMod val="75000"/>
                  <a:lumOff val="25000"/>
                </a:schemeClr>
              </a:solidFill>
            </a:ln>
          </cx:spPr>
          <cx:dataPt idx="3">
            <cx:spPr>
              <a:solidFill>
                <a:srgbClr val="860D4D"/>
              </a:solidFill>
            </cx:spPr>
          </cx:dataPt>
          <cx:dataPt idx="4">
            <cx:spPr>
              <a:solidFill>
                <a:srgbClr val="860D4D"/>
              </a:solidFill>
            </cx:spPr>
          </cx:dataPt>
          <cx:dataPt idx="9">
            <cx:spPr>
              <a:solidFill>
                <a:srgbClr val="860D4D"/>
              </a:solidFill>
            </cx:spPr>
          </cx:dataPt>
          <cx:dataPt idx="15">
            <cx:spPr>
              <a:solidFill>
                <a:srgbClr val="860D4D"/>
              </a:solidFill>
            </cx:spPr>
          </cx:dataPt>
          <cx:dataId val="0"/>
        </cx:series>
      </cx:plotAreaRegion>
    </cx:plotArea>
  </cx:chart>
  <cx:spPr>
    <a:noFill/>
  </cx:spPr>
</cx:chartSpace>
</file>

<file path=ppt/charts/chartEx2.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3">1</cx:pt>
          <cx:pt idx="5">1</cx:pt>
          <cx:pt idx="7">1</cx:pt>
          <cx:pt idx="9">1</cx:pt>
          <cx:pt idx="10">1</cx:pt>
          <cx:pt idx="11">1</cx:pt>
          <cx:pt idx="14">1</cx:pt>
          <cx:pt idx="15">1</cx:pt>
          <cx:pt idx="19">1</cx:pt>
        </cx:lvl>
        <cx:lvl ptCount="20">
          <cx:pt idx="3">1</cx:pt>
          <cx:pt idx="8">1</cx:pt>
          <cx:pt idx="11">1</cx:pt>
          <cx:pt idx="15">1</cx:pt>
          <cx:pt idx="17">1</cx:pt>
        </cx:lvl>
        <cx:lvl ptCount="20">
          <cx:pt idx="1">1</cx:pt>
          <cx:pt idx="3">1</cx:pt>
          <cx:pt idx="4">1</cx:pt>
          <cx:pt idx="5">1</cx:pt>
          <cx:pt idx="8">1</cx:pt>
          <cx:pt idx="10">1</cx:pt>
          <cx:pt idx="11">1</cx:pt>
          <cx:pt idx="13">1</cx:pt>
          <cx:pt idx="14">1</cx:pt>
          <cx:pt idx="15">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ce623c20-545e-47ce-96d8-18d1c6c341be}">
          <cx:tx>
            <cx:txData>
              <cx:f>Sheet1!$E$1</cx:f>
              <cx:v>系列 1</cx:v>
            </cx:txData>
          </cx:tx>
          <cx:spPr>
            <a:noFill/>
            <a:ln w="3175">
              <a:solidFill>
                <a:schemeClr val="tx1">
                  <a:lumMod val="75000"/>
                  <a:lumOff val="25000"/>
                </a:schemeClr>
              </a:solidFill>
            </a:ln>
          </cx:spPr>
          <cx:dataPt idx="2">
            <cx:spPr>
              <a:solidFill>
                <a:srgbClr val="00B0F0"/>
              </a:solidFill>
            </cx:spPr>
          </cx:dataPt>
          <cx:dataPt idx="7">
            <cx:spPr>
              <a:solidFill>
                <a:srgbClr val="00B0F0"/>
              </a:solidFill>
            </cx:spPr>
          </cx:dataPt>
          <cx:dataPt idx="9">
            <cx:spPr>
              <a:solidFill>
                <a:srgbClr val="00B0F0"/>
              </a:solidFill>
            </cx:spPr>
          </cx:dataPt>
          <cx:dataPt idx="12">
            <cx:spPr>
              <a:solidFill>
                <a:srgbClr val="00B0F0"/>
              </a:solidFill>
            </cx:spPr>
          </cx:dataPt>
          <cx:dataPt idx="13">
            <cx:spPr>
              <a:solidFill>
                <a:srgbClr val="00B0F0"/>
              </a:solidFill>
            </cx:spPr>
          </cx:dataPt>
          <cx:dataPt idx="16">
            <cx:spPr>
              <a:solidFill>
                <a:srgbClr val="00B0F0"/>
              </a:solidFill>
            </cx:spPr>
          </cx:dataPt>
          <cx:dataId val="0"/>
        </cx:series>
      </cx:plotAreaRegion>
    </cx:plotArea>
  </cx:chart>
  <cx:spPr>
    <a:noFill/>
  </cx:spPr>
</cx:chartSpace>
</file>

<file path=ppt/charts/chartEx3.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3">1</cx:pt>
          <cx:pt idx="5">1</cx:pt>
          <cx:pt idx="7">1</cx:pt>
          <cx:pt idx="9">1</cx:pt>
          <cx:pt idx="10">1</cx:pt>
          <cx:pt idx="11">1</cx:pt>
          <cx:pt idx="14">1</cx:pt>
          <cx:pt idx="15">1</cx:pt>
          <cx:pt idx="19">1</cx:pt>
        </cx:lvl>
        <cx:lvl ptCount="20">
          <cx:pt idx="3">1</cx:pt>
          <cx:pt idx="8">1</cx:pt>
          <cx:pt idx="11">1</cx:pt>
          <cx:pt idx="15">1</cx:pt>
          <cx:pt idx="17">1</cx:pt>
        </cx:lvl>
        <cx:lvl ptCount="20">
          <cx:pt idx="1">1</cx:pt>
          <cx:pt idx="3">1</cx:pt>
          <cx:pt idx="4">1</cx:pt>
          <cx:pt idx="5">1</cx:pt>
          <cx:pt idx="8">1</cx:pt>
          <cx:pt idx="10">1</cx:pt>
          <cx:pt idx="11">1</cx:pt>
          <cx:pt idx="13">1</cx:pt>
          <cx:pt idx="14">1</cx:pt>
          <cx:pt idx="15">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bd2d604e-90f2-4cae-857a-79a2ccd08e21}">
          <cx:tx>
            <cx:txData>
              <cx:f>Sheet1!$E$1</cx:f>
              <cx:v>系列 1</cx:v>
            </cx:txData>
          </cx:tx>
          <cx:spPr>
            <a:noFill/>
            <a:ln w="3175">
              <a:solidFill>
                <a:schemeClr val="tx1">
                  <a:lumMod val="75000"/>
                  <a:lumOff val="25000"/>
                </a:schemeClr>
              </a:solidFill>
            </a:ln>
          </cx:spPr>
          <cx:dataPt idx="2">
            <cx:spPr>
              <a:solidFill>
                <a:srgbClr val="00B0F0"/>
              </a:solidFill>
            </cx:spPr>
          </cx:dataPt>
          <cx:dataPt idx="7">
            <cx:spPr>
              <a:solidFill>
                <a:srgbClr val="00B0F0"/>
              </a:solidFill>
            </cx:spPr>
          </cx:dataPt>
          <cx:dataPt idx="9">
            <cx:spPr>
              <a:solidFill>
                <a:srgbClr val="00B0F0"/>
              </a:solidFill>
            </cx:spPr>
          </cx:dataPt>
          <cx:dataPt idx="12">
            <cx:spPr>
              <a:solidFill>
                <a:srgbClr val="00B0F0"/>
              </a:solidFill>
            </cx:spPr>
          </cx:dataPt>
          <cx:dataPt idx="13">
            <cx:spPr>
              <a:solidFill>
                <a:srgbClr val="00B0F0"/>
              </a:solidFill>
            </cx:spPr>
          </cx:dataPt>
          <cx:dataPt idx="16">
            <cx:spPr>
              <a:solidFill>
                <a:srgbClr val="00B0F0"/>
              </a:solidFill>
            </cx:spPr>
          </cx:dataPt>
          <cx:dataId val="0"/>
        </cx:series>
      </cx:plotAreaRegion>
    </cx:plotArea>
  </cx:chart>
  <cx:spPr>
    <a:noFill/>
  </cx:spPr>
</cx:chartSpace>
</file>

<file path=ppt/charts/chartEx4.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3">1</cx:pt>
          <cx:pt idx="5">1</cx:pt>
          <cx:pt idx="7">1</cx:pt>
          <cx:pt idx="9">1</cx:pt>
          <cx:pt idx="10">1</cx:pt>
          <cx:pt idx="11">1</cx:pt>
          <cx:pt idx="14">1</cx:pt>
          <cx:pt idx="15">1</cx:pt>
          <cx:pt idx="19">1</cx:pt>
        </cx:lvl>
        <cx:lvl ptCount="20">
          <cx:pt idx="3">1</cx:pt>
          <cx:pt idx="8">1</cx:pt>
          <cx:pt idx="11">1</cx:pt>
          <cx:pt idx="15">1</cx:pt>
          <cx:pt idx="17">1</cx:pt>
        </cx:lvl>
        <cx:lvl ptCount="20">
          <cx:pt idx="1">1</cx:pt>
          <cx:pt idx="3">1</cx:pt>
          <cx:pt idx="4">1</cx:pt>
          <cx:pt idx="5">1</cx:pt>
          <cx:pt idx="8">1</cx:pt>
          <cx:pt idx="10">1</cx:pt>
          <cx:pt idx="11">1</cx:pt>
          <cx:pt idx="13">1</cx:pt>
          <cx:pt idx="14">1</cx:pt>
          <cx:pt idx="15">1</cx:pt>
          <cx:pt idx="16">1</cx:pt>
          <cx:pt idx="17">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22a03607-46c0-40f2-8da0-651a409da68c}">
          <cx:tx>
            <cx:txData>
              <cx:f>Sheet1!$E$1</cx:f>
              <cx:v>系列 1</cx:v>
            </cx:txData>
          </cx:tx>
          <cx:spPr>
            <a:noFill/>
            <a:ln w="3175">
              <a:solidFill>
                <a:schemeClr val="tx1">
                  <a:lumMod val="75000"/>
                  <a:lumOff val="25000"/>
                </a:schemeClr>
              </a:solidFill>
            </a:ln>
          </cx:spPr>
          <cx:dataPt idx="2">
            <cx:spPr>
              <a:solidFill>
                <a:srgbClr val="00B0F0"/>
              </a:solidFill>
            </cx:spPr>
          </cx:dataPt>
          <cx:dataPt idx="7">
            <cx:spPr>
              <a:solidFill>
                <a:srgbClr val="00B0F0"/>
              </a:solidFill>
            </cx:spPr>
          </cx:dataPt>
          <cx:dataPt idx="9">
            <cx:spPr>
              <a:solidFill>
                <a:srgbClr val="00B0F0"/>
              </a:solidFill>
            </cx:spPr>
          </cx:dataPt>
          <cx:dataPt idx="12">
            <cx:spPr>
              <a:solidFill>
                <a:srgbClr val="00B0F0"/>
              </a:solidFill>
            </cx:spPr>
          </cx:dataPt>
          <cx:dataPt idx="13">
            <cx:spPr>
              <a:solidFill>
                <a:srgbClr val="00B0F0"/>
              </a:solidFill>
            </cx:spPr>
          </cx:dataPt>
          <cx:dataPt idx="16">
            <cx:spPr>
              <a:solidFill>
                <a:srgbClr val="00B0F0"/>
              </a:solidFill>
            </cx:spPr>
          </cx:dataPt>
          <cx:dataId val="0"/>
        </cx:series>
      </cx:plotAreaRegion>
    </cx:plotArea>
  </cx:chart>
  <cx:spPr>
    <a:noFill/>
  </cx:spPr>
</cx:chartSpace>
</file>

<file path=ppt/charts/chartEx5.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3">1</cx:pt>
          <cx:pt idx="7">1</cx:pt>
          <cx:pt idx="8">1</cx:pt>
          <cx:pt idx="9">1</cx:pt>
          <cx:pt idx="10">1</cx:pt>
          <cx:pt idx="11">1</cx:pt>
          <cx:pt idx="14">1</cx:pt>
          <cx:pt idx="17">1</cx:pt>
        </cx:lvl>
        <cx:lvl ptCount="20">
          <cx:pt idx="1">1</cx:pt>
          <cx:pt idx="6">1</cx:pt>
          <cx:pt idx="7">1</cx:pt>
          <cx:pt idx="8">1</cx:pt>
          <cx:pt idx="17">1</cx:pt>
          <cx:pt idx="18">1</cx:pt>
        </cx:lvl>
        <cx:lvl ptCount="20">
          <cx:pt idx="1">1</cx:pt>
          <cx:pt idx="4">1</cx:pt>
          <cx:pt idx="8">1</cx:pt>
          <cx:pt idx="10">1</cx:pt>
          <cx:pt idx="13">1</cx:pt>
          <cx:pt idx="14">1</cx:pt>
          <cx:pt idx="16">1</cx:pt>
          <cx:pt idx="17">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fdf2fd8a-95f1-4c48-af25-a8de9f80f1b3}">
          <cx:tx>
            <cx:txData>
              <cx:f>Sheet1!$E$1</cx:f>
              <cx:v>系列 1</cx:v>
            </cx:txData>
          </cx:tx>
          <cx:spPr>
            <a:noFill/>
            <a:ln w="3175">
              <a:solidFill>
                <a:schemeClr val="tx1">
                  <a:lumMod val="75000"/>
                  <a:lumOff val="25000"/>
                </a:schemeClr>
              </a:solidFill>
            </a:ln>
          </cx:spPr>
          <cx:dataPt idx="4">
            <cx:spPr>
              <a:solidFill>
                <a:srgbClr val="00B050"/>
              </a:solidFill>
            </cx:spPr>
          </cx:dataPt>
          <cx:dataPt idx="7">
            <cx:spPr>
              <a:solidFill>
                <a:srgbClr val="00B050"/>
              </a:solidFill>
            </cx:spPr>
          </cx:dataPt>
          <cx:dataPt idx="10">
            <cx:spPr>
              <a:solidFill>
                <a:srgbClr val="00B050"/>
              </a:solidFill>
            </cx:spPr>
          </cx:dataPt>
          <cx:dataPt idx="13">
            <cx:spPr>
              <a:noFill/>
            </cx:spPr>
          </cx:dataPt>
          <cx:dataPt idx="16">
            <cx:spPr>
              <a:noFill/>
            </cx:spPr>
          </cx:dataPt>
          <cx:dataPt idx="19">
            <cx:spPr>
              <a:solidFill>
                <a:srgbClr val="00B050"/>
              </a:solidFill>
            </cx:spPr>
          </cx:dataPt>
          <cx:dataId val="0"/>
        </cx:series>
      </cx:plotAreaRegion>
    </cx:plotArea>
  </cx:chart>
  <cx:spPr>
    <a:noFill/>
  </cx:spPr>
</cx:chartSpace>
</file>

<file path=ppt/charts/chartEx6.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3">1</cx:pt>
          <cx:pt idx="7">1</cx:pt>
          <cx:pt idx="8">1</cx:pt>
          <cx:pt idx="9">1</cx:pt>
          <cx:pt idx="10">1</cx:pt>
          <cx:pt idx="11">1</cx:pt>
          <cx:pt idx="14">1</cx:pt>
          <cx:pt idx="17">1</cx:pt>
        </cx:lvl>
        <cx:lvl ptCount="20">
          <cx:pt idx="1">1</cx:pt>
          <cx:pt idx="6">1</cx:pt>
          <cx:pt idx="7">1</cx:pt>
          <cx:pt idx="8">1</cx:pt>
          <cx:pt idx="17">1</cx:pt>
          <cx:pt idx="18">1</cx:pt>
        </cx:lvl>
        <cx:lvl ptCount="20">
          <cx:pt idx="1">1</cx:pt>
          <cx:pt idx="4">1</cx:pt>
          <cx:pt idx="8">1</cx:pt>
          <cx:pt idx="10">1</cx:pt>
          <cx:pt idx="13">1</cx:pt>
          <cx:pt idx="14">1</cx:pt>
          <cx:pt idx="16">1</cx:pt>
          <cx:pt idx="17">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165d624e-6f83-4789-a77b-97686241f2fa}">
          <cx:tx>
            <cx:txData>
              <cx:f>Sheet1!$E$1</cx:f>
              <cx:v>系列 1</cx:v>
            </cx:txData>
          </cx:tx>
          <cx:spPr>
            <a:noFill/>
            <a:ln w="3175">
              <a:solidFill>
                <a:schemeClr val="tx1">
                  <a:lumMod val="75000"/>
                  <a:lumOff val="25000"/>
                </a:schemeClr>
              </a:solidFill>
            </a:ln>
          </cx:spPr>
          <cx:dataPt idx="4">
            <cx:spPr>
              <a:solidFill>
                <a:srgbClr val="00B050"/>
              </a:solidFill>
            </cx:spPr>
          </cx:dataPt>
          <cx:dataPt idx="7">
            <cx:spPr>
              <a:solidFill>
                <a:srgbClr val="00B050"/>
              </a:solidFill>
            </cx:spPr>
          </cx:dataPt>
          <cx:dataPt idx="10">
            <cx:spPr>
              <a:solidFill>
                <a:srgbClr val="00B050"/>
              </a:solidFill>
            </cx:spPr>
          </cx:dataPt>
          <cx:dataPt idx="13">
            <cx:spPr>
              <a:noFill/>
            </cx:spPr>
          </cx:dataPt>
          <cx:dataPt idx="16">
            <cx:spPr>
              <a:noFill/>
            </cx:spPr>
          </cx:dataPt>
          <cx:dataPt idx="19">
            <cx:spPr>
              <a:solidFill>
                <a:srgbClr val="00B050"/>
              </a:solidFill>
            </cx:spPr>
          </cx:dataPt>
          <cx:dataId val="0"/>
        </cx:series>
      </cx:plotAreaRegion>
    </cx:plotArea>
  </cx:chart>
  <cx:spPr>
    <a:noFill/>
  </cx:spPr>
</cx:chartSpace>
</file>

<file path=ppt/charts/chartEx7.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3">1</cx:pt>
          <cx:pt idx="7">1</cx:pt>
          <cx:pt idx="8">1</cx:pt>
          <cx:pt idx="9">1</cx:pt>
          <cx:pt idx="10">1</cx:pt>
          <cx:pt idx="11">1</cx:pt>
          <cx:pt idx="14">1</cx:pt>
          <cx:pt idx="17">1</cx:pt>
        </cx:lvl>
        <cx:lvl ptCount="20">
          <cx:pt idx="1">1</cx:pt>
          <cx:pt idx="6">1</cx:pt>
          <cx:pt idx="7">1</cx:pt>
          <cx:pt idx="8">1</cx:pt>
          <cx:pt idx="17">1</cx:pt>
          <cx:pt idx="18">1</cx:pt>
        </cx:lvl>
        <cx:lvl ptCount="20">
          <cx:pt idx="1">1</cx:pt>
          <cx:pt idx="4">1</cx:pt>
          <cx:pt idx="8">1</cx:pt>
          <cx:pt idx="10">1</cx:pt>
          <cx:pt idx="13">1</cx:pt>
          <cx:pt idx="14">1</cx:pt>
          <cx:pt idx="16">1</cx:pt>
          <cx:pt idx="17">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58d347e4-25bd-433b-923a-3890f8e7680d}">
          <cx:tx>
            <cx:txData>
              <cx:f>Sheet1!$E$1</cx:f>
              <cx:v>系列 1</cx:v>
            </cx:txData>
          </cx:tx>
          <cx:spPr>
            <a:noFill/>
            <a:ln w="3175">
              <a:solidFill>
                <a:schemeClr val="tx1">
                  <a:lumMod val="75000"/>
                  <a:lumOff val="25000"/>
                </a:schemeClr>
              </a:solidFill>
            </a:ln>
          </cx:spPr>
          <cx:dataPt idx="4">
            <cx:spPr>
              <a:solidFill>
                <a:srgbClr val="00B050"/>
              </a:solidFill>
            </cx:spPr>
          </cx:dataPt>
          <cx:dataPt idx="7">
            <cx:spPr>
              <a:solidFill>
                <a:srgbClr val="00B050"/>
              </a:solidFill>
            </cx:spPr>
          </cx:dataPt>
          <cx:dataPt idx="10">
            <cx:spPr>
              <a:solidFill>
                <a:srgbClr val="00B050"/>
              </a:solidFill>
            </cx:spPr>
          </cx:dataPt>
          <cx:dataPt idx="13">
            <cx:spPr>
              <a:noFill/>
            </cx:spPr>
          </cx:dataPt>
          <cx:dataPt idx="16">
            <cx:spPr>
              <a:noFill/>
            </cx:spPr>
          </cx:dataPt>
          <cx:dataPt idx="19">
            <cx:spPr>
              <a:solidFill>
                <a:srgbClr val="00B050"/>
              </a:solidFill>
            </cx:spPr>
          </cx:dataPt>
          <cx:dataId val="0"/>
        </cx:series>
      </cx:plotAreaRegion>
    </cx:plotArea>
  </cx:chart>
  <cx:spPr>
    <a:noFill/>
  </cx:spPr>
</cx:chartSpace>
</file>

<file path=ppt/charts/chartEx8.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1">1</cx:pt>
          <cx:pt idx="3">1</cx:pt>
          <cx:pt idx="7">1</cx:pt>
          <cx:pt idx="8">1</cx:pt>
          <cx:pt idx="9">1</cx:pt>
          <cx:pt idx="10">1</cx:pt>
          <cx:pt idx="11">1</cx:pt>
          <cx:pt idx="14">1</cx:pt>
          <cx:pt idx="17">1</cx:pt>
        </cx:lvl>
        <cx:lvl ptCount="20">
          <cx:pt idx="1">1</cx:pt>
          <cx:pt idx="6">1</cx:pt>
          <cx:pt idx="7">1</cx:pt>
          <cx:pt idx="8">1</cx:pt>
          <cx:pt idx="17">1</cx:pt>
          <cx:pt idx="18">1</cx:pt>
        </cx:lvl>
        <cx:lvl ptCount="20">
          <cx:pt idx="1">1</cx:pt>
          <cx:pt idx="4">1</cx:pt>
          <cx:pt idx="8">1</cx:pt>
          <cx:pt idx="10">1</cx:pt>
          <cx:pt idx="13">1</cx:pt>
          <cx:pt idx="14">1</cx:pt>
          <cx:pt idx="16">1</cx:pt>
          <cx:pt idx="17">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7f05fdc4-7a0b-40cb-ad1f-af844cd77f0f}">
          <cx:tx>
            <cx:txData>
              <cx:f>Sheet1!$E$1</cx:f>
              <cx:v>系列 1</cx:v>
            </cx:txData>
          </cx:tx>
          <cx:spPr>
            <a:noFill/>
            <a:ln w="3175">
              <a:solidFill>
                <a:schemeClr val="tx1">
                  <a:lumMod val="75000"/>
                  <a:lumOff val="25000"/>
                </a:schemeClr>
              </a:solidFill>
            </a:ln>
          </cx:spPr>
          <cx:dataPt idx="4">
            <cx:spPr>
              <a:solidFill>
                <a:srgbClr val="00B050"/>
              </a:solidFill>
            </cx:spPr>
          </cx:dataPt>
          <cx:dataPt idx="7">
            <cx:spPr>
              <a:solidFill>
                <a:srgbClr val="00B050"/>
              </a:solidFill>
            </cx:spPr>
          </cx:dataPt>
          <cx:dataPt idx="10">
            <cx:spPr>
              <a:solidFill>
                <a:srgbClr val="00B050"/>
              </a:solidFill>
            </cx:spPr>
          </cx:dataPt>
          <cx:dataPt idx="13">
            <cx:spPr>
              <a:noFill/>
            </cx:spPr>
          </cx:dataPt>
          <cx:dataPt idx="16">
            <cx:spPr>
              <a:noFill/>
            </cx:spPr>
          </cx:dataPt>
          <cx:dataPt idx="19">
            <cx:spPr>
              <a:solidFill>
                <a:srgbClr val="00B050"/>
              </a:solidFill>
            </cx:spPr>
          </cx:dataPt>
          <cx:dataId val="0"/>
        </cx:series>
      </cx:plotAreaRegion>
    </cx:plotArea>
  </cx:chart>
  <cx:spPr>
    <a:noFill/>
  </cx:spPr>
</cx:chartSpace>
</file>

<file path=ppt/charts/chartEx9.xml><?xml version="1.0" encoding="utf-8"?>
<cx:chartSpace xmlns:r="http://schemas.openxmlformats.org/officeDocument/2006/relationships" xmlns:a="http://schemas.openxmlformats.org/drawingml/2006/main"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xs="http://www.w3.org/2001/XMLSchema" xmlns:cx="http://schemas.microsoft.com/office/drawing/2014/chartex">
  <cx:chartData>
    <cx:externalData r:id="rId1" autoUpdate="0"/>
    <cx:data id="0">
      <cx:strDim type="cat">
        <cx:f>Sheet1!$A$2:$D$21</cx:f>
        <cx:lvl ptCount="20">
          <cx:pt idx="7">1</cx:pt>
          <cx:pt idx="8">1</cx:pt>
          <cx:pt idx="9">1</cx:pt>
          <cx:pt idx="10">1</cx:pt>
          <cx:pt idx="11">1</cx:pt>
          <cx:pt idx="14">1</cx:pt>
          <cx:pt idx="19">1</cx:pt>
        </cx:lvl>
        <cx:lvl ptCount="20">
          <cx:pt idx="1">1</cx:pt>
          <cx:pt idx="4">1</cx:pt>
          <cx:pt idx="6">1</cx:pt>
          <cx:pt idx="7">1</cx:pt>
          <cx:pt idx="8">1</cx:pt>
          <cx:pt idx="11">1</cx:pt>
          <cx:pt idx="14">1</cx:pt>
          <cx:pt idx="19">1</cx:pt>
        </cx:lvl>
        <cx:lvl ptCount="20">
          <cx:pt idx="1">1</cx:pt>
          <cx:pt idx="3">1</cx:pt>
          <cx:pt idx="4">1</cx:pt>
          <cx:pt idx="8">1</cx:pt>
          <cx:pt idx="10">1</cx:pt>
          <cx:pt idx="11">1</cx:pt>
          <cx:pt idx="13">1</cx:pt>
          <cx:pt idx="14">1</cx:pt>
          <cx:pt idx="16">1</cx:pt>
          <cx:pt idx="18">1</cx:pt>
          <cx:pt idx="19">1</cx:pt>
        </cx:lvl>
        <cx:lvl ptCount="20">
          <cx:pt idx="0">1</cx:pt>
          <cx:pt idx="1">2</cx:pt>
          <cx:pt idx="2">3</cx:pt>
          <cx:pt idx="3">4</cx:pt>
          <cx:pt idx="4">5</cx:pt>
          <cx:pt idx="5">6</cx:pt>
          <cx:pt idx="6">7</cx:pt>
          <cx:pt idx="7">8</cx:pt>
          <cx:pt idx="8">9</cx:pt>
          <cx:pt idx="9">10</cx:pt>
          <cx:pt idx="10">11</cx:pt>
          <cx:pt idx="11">12</cx:pt>
          <cx:pt idx="12">13</cx:pt>
          <cx:pt idx="13">14</cx:pt>
          <cx:pt idx="14">15</cx:pt>
          <cx:pt idx="15">16</cx:pt>
          <cx:pt idx="16">17</cx:pt>
          <cx:pt idx="17">18</cx:pt>
          <cx:pt idx="18">19</cx:pt>
          <cx:pt idx="19">20</cx:pt>
        </cx:lvl>
      </cx:strDim>
      <cx:numDim type="size">
        <cx:f>Sheet1!$E$2:$E$21</cx:f>
        <cx:lvl ptCount="20" formatCode="G/通用格式">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lvl>
      </cx:numDim>
    </cx:data>
  </cx:chartData>
  <cx:chart>
    <cx:plotArea>
      <cx:plotAreaRegion>
        <cx:plotSurface/>
        <cx:series layoutId="sunburst" uniqueId="{0e4d89c0-b9e9-4c7c-966a-0bb3df755d14}">
          <cx:tx>
            <cx:txData>
              <cx:f>Sheet1!$E$1</cx:f>
              <cx:v>系列 1</cx:v>
            </cx:txData>
          </cx:tx>
          <cx:spPr>
            <a:noFill/>
            <a:ln>
              <a:solidFill>
                <a:schemeClr val="bg1"/>
              </a:solidFill>
            </a:ln>
          </cx:spPr>
          <cx:dataPt idx="0">
            <cx:spPr>
              <a:solidFill>
                <a:srgbClr val="BE3C1A"/>
              </a:solidFill>
            </cx:spPr>
          </cx:dataPt>
          <cx:dataPt idx="9">
            <cx:spPr>
              <a:solidFill>
                <a:srgbClr val="BE3C1A"/>
              </a:solidFill>
            </cx:spPr>
          </cx:dataPt>
          <cx:dataPt idx="12">
            <cx:spPr>
              <a:solidFill>
                <a:srgbClr val="BE3C1A"/>
              </a:solidFill>
            </cx:spPr>
          </cx:dataPt>
          <cx:dataPt idx="19">
            <cx:spPr>
              <a:solidFill>
                <a:srgbClr val="BE3C1A"/>
              </a:solidFill>
            </cx:spPr>
          </cx:dataPt>
          <cx:dataPt idx="21">
            <cx:spPr>
              <a:solidFill>
                <a:srgbClr val="BE3C1A"/>
              </a:solidFill>
            </cx:spPr>
          </cx:dataPt>
          <cx:dataId val="0"/>
        </cx:series>
      </cx:plotAreaRegion>
    </cx:plotArea>
  </cx:chart>
  <cx:spPr>
    <a:noFill/>
  </cx:spPr>
</cx: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2.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3.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4.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5.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6.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7.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a="http://schemas.openxmlformats.org/drawingml/2006/main" xmlns:r="http://schemas.openxmlformats.org/officeDocument/2006/relationships" xmlns:cs="http://schemas.microsoft.com/office/drawing/2012/chartStyle"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31"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F236B-2DC8-4C21-9557-CD2A96986BDE}" type="datetimeFigureOut">
              <a:rPr lang="zh-CN" altLang="en-US" smtClean="0"/>
              <a:t>2018/5/27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EA3BF-C01E-47F3-A9C0-0BD5B0E65952}" type="slidenum">
              <a:rPr lang="zh-CN" altLang="en-US" smtClean="0"/>
              <a:t>‹#›</a:t>
            </a:fld>
            <a:endParaRPr lang="zh-CN" altLang="en-US"/>
          </a:p>
        </p:txBody>
      </p:sp>
    </p:spTree>
    <p:extLst>
      <p:ext uri="{BB962C8B-B14F-4D97-AF65-F5344CB8AC3E}">
        <p14:creationId val="335894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154957204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372662541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19628789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9823EF-4C48-4C92-9EB6-716632CCD974}" type="slidenum">
              <a:rPr lang="zh-CN" altLang="en-US" smtClean="0"/>
              <a:t>‹#›</a:t>
            </a:fld>
            <a:endParaRPr lang="zh-CN" altLang="en-US"/>
          </a:p>
        </p:txBody>
      </p:sp>
    </p:spTree>
    <p:extLst>
      <p:ext uri="{BB962C8B-B14F-4D97-AF65-F5344CB8AC3E}">
        <p14:creationId val="64222811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225772449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397632771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83790370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186807275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164250071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413915728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131797264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277828947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399824095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348839223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319834456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370732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618649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092010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616868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757761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269837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31028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332311017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841925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6439921"/>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512362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304426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45127"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21018571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比较">
    <p:spTree>
      <p:nvGrpSpPr>
        <p:cNvPr id="1" name=""/>
        <p:cNvGrpSpPr/>
        <p:nvPr/>
      </p:nvGrpSpPr>
      <p:grpSpPr>
        <a:xfrm>
          <a:off x="0" y="0"/>
          <a: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BFD40EA-A1CD-4772-8198-7BF4E729EFA5}"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val="184987274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BFD40EA-A1CD-4772-8198-7BF4E729EFA5}"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val="133635860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368874663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224960708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F78AE6B-980E-4B03-ABB5-E11E874056A0}" type="datetimeFigureOut">
              <a:rPr lang="zh-CN" altLang="en-US" smtClean="0"/>
              <a:t>2018/5/27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BFD40EA-A1CD-4772-8198-7BF4E729EFA5}" type="slidenum">
              <a:rPr lang="zh-CN" altLang="en-US" smtClean="0"/>
              <a:t>‹#›</a:t>
            </a:fld>
            <a:endParaRPr lang="zh-CN" altLang="en-US"/>
          </a:p>
        </p:txBody>
      </p:sp>
    </p:spTree>
    <p:extLst>
      <p:ext uri="{BB962C8B-B14F-4D97-AF65-F5344CB8AC3E}">
        <p14:creationId val="282189387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2.pn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F78AE6B-980E-4B03-ABB5-E11E874056A0}" type="datetimeFigureOut">
              <a:rPr lang="zh-CN" altLang="en-US" smtClean="0"/>
              <a:t>2018/5/27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FD40EA-A1CD-4772-8198-7BF4E729EFA5}" type="slidenum">
              <a:rPr lang="zh-CN" altLang="en-US" smtClean="0"/>
              <a:t>‹#›</a:t>
            </a:fld>
            <a:endParaRPr lang="zh-CN" altLang="en-US"/>
          </a:p>
        </p:txBody>
      </p:sp>
    </p:spTree>
    <p:extLst>
      <p:ext uri="{BB962C8B-B14F-4D97-AF65-F5344CB8AC3E}">
        <p14:creationId val="274868211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8AE6B-980E-4B03-ABB5-E11E874056A0}" type="datetimeFigureOut">
              <a:rPr lang="zh-CN" altLang="en-US" smtClean="0"/>
              <a:t>2018/5/27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D40EA-A1CD-4772-8198-7BF4E729EFA5}" type="slidenum">
              <a:rPr lang="zh-CN" altLang="en-US" smtClean="0"/>
              <a:t>‹#›</a:t>
            </a:fld>
            <a:endParaRPr lang="zh-CN" altLang="en-US"/>
          </a:p>
        </p:txBody>
      </p:sp>
    </p:spTree>
    <p:extLst>
      <p:ext uri="{BB962C8B-B14F-4D97-AF65-F5344CB8AC3E}">
        <p14:creationId val="13106322"/>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2582569"/>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Ex5.xml" Type="http://schemas.microsoft.com/office/2014/relationships/chartEx"/><Relationship Id="rId3"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Ex6.xml" Type="http://schemas.microsoft.com/office/2014/relationships/chartEx"/><Relationship Id="rId3"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Ex7.xml" Type="http://schemas.microsoft.com/office/2014/relationships/chartEx"/><Relationship Id="rId3" Target="../media/image14.png" Type="http://schemas.openxmlformats.org/officeDocument/2006/relationships/image"/><Relationship Id="rId4"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charts/chartEx8.xml" Type="http://schemas.microsoft.com/office/2014/relationships/chartEx"/><Relationship Id="rId5" Target="../media/image15.png" Type="http://schemas.openxmlformats.org/officeDocument/2006/relationships/image"/><Relationship Id="rId6"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Ex9.xml" Type="http://schemas.microsoft.com/office/2014/relationships/chartEx"/><Relationship Id="rId3"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Ex1.xml" Type="http://schemas.microsoft.com/office/2014/relationships/chartEx"/><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Ex10.xml" Type="http://schemas.microsoft.com/office/2014/relationships/chartEx"/><Relationship Id="rId3" Target="../media/image17.png" Type="http://schemas.openxmlformats.org/officeDocument/2006/relationships/image"/><Relationship Id="rId4" Target="../charts/chartEx11.xml" Type="http://schemas.microsoft.com/office/2014/relationships/chartEx"/><Relationship Id="rId5" Target="../media/image1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1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Ex12.xml" Type="http://schemas.microsoft.com/office/2014/relationships/chartEx"/><Relationship Id="rId3" Target="../media/image2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Ex13.xml" Type="http://schemas.microsoft.com/office/2014/relationships/chartEx"/><Relationship Id="rId3" Target="../media/image21.png" Type="http://schemas.openxmlformats.org/officeDocument/2006/relationships/image"/><Relationship Id="rId4" Target="../charts/chartEx14.xml" Type="http://schemas.microsoft.com/office/2014/relationships/chartEx"/><Relationship Id="rId5" Target="../media/image2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Ex15.xml" Type="http://schemas.microsoft.com/office/2014/relationships/chartEx"/><Relationship Id="rId3" Target="../media/image23.png" Type="http://schemas.openxmlformats.org/officeDocument/2006/relationships/image"/><Relationship Id="rId4"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0.png" Type="http://schemas.openxmlformats.org/officeDocument/2006/relationships/image"/><Relationship Id="rId2" Target="../media/image24.jpe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 Id="rId7" Target="../charts/chartEx16.xml" Type="http://schemas.microsoft.com/office/2014/relationships/chartEx"/><Relationship Id="rId8" Target="../media/image29.png" Type="http://schemas.openxmlformats.org/officeDocument/2006/relationships/image"/><Relationship Id="rId9" Target="../charts/chartEx17.xml" Type="http://schemas.microsoft.com/office/2014/relationships/chartEx"/></Relationships>
</file>

<file path=ppt/slides/_rels/slide28.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 Id="rId2" Target="../charts/chartEx2.xml" Type="http://schemas.microsoft.com/office/2014/relationships/chartEx"/><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Ex3.xml" Type="http://schemas.microsoft.com/office/2014/relationships/chartEx"/><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charts/chartEx4.xml" Type="http://schemas.microsoft.com/office/2014/relationships/chartEx"/><Relationship Id="rId3"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10" name="组合 9"/>
          <p:cNvGrpSpPr/>
          <p:nvPr/>
        </p:nvGrpSpPr>
        <p:grpSpPr>
          <a:xfrm>
            <a:off x="2860049" y="325850"/>
            <a:ext cx="6521217" cy="10588752"/>
            <a:chOff x="2860049" y="559776"/>
            <a:chExt cx="6521217" cy="10588752"/>
          </a:xfrm>
        </p:grpSpPr>
        <p:sp>
          <p:nvSpPr>
            <p:cNvPr id="38" name="矩形 37"/>
            <p:cNvSpPr/>
            <p:nvPr/>
          </p:nvSpPr>
          <p:spPr>
            <a:xfrm>
              <a:off x="2945113" y="559776"/>
              <a:ext cx="6436153" cy="10588752"/>
            </a:xfrm>
            <a:prstGeom prst="rect">
              <a:avLst/>
            </a:prstGeom>
          </p:spPr>
          <p:txBody>
            <a:bodyPr wrap="square">
              <a:spAutoFit/>
            </a:bodyPr>
            <a:lstStyle/>
            <a:p>
              <a:pPr algn="ctr">
                <a:lnSpc>
                  <a:spcPct val="120000"/>
                </a:lnSpc>
              </a:pPr>
              <a:r>
                <a:rPr altLang="zh-CN" b="1" lang="en-US" smtClean="0" spc="600" sz="28700">
                  <a:solidFill>
                    <a:srgbClr val="00B0F0"/>
                  </a:solidFill>
                  <a:latin charset="0" panose="020b0503020202020204" pitchFamily="34" typeface="Agency FB"/>
                  <a:ea charset="-122" panose="020b0503020204020204" pitchFamily="34" typeface="微软雅黑"/>
                  <a:sym charset="-122" panose="020b0503020204020204" pitchFamily="34" typeface="微软雅黑"/>
                </a:rPr>
                <a:t>2015</a:t>
              </a:r>
            </a:p>
          </p:txBody>
        </p:sp>
        <p:sp useBgFill="1">
          <p:nvSpPr>
            <p:cNvPr id="3" name="矩形 2"/>
            <p:cNvSpPr/>
            <p:nvPr/>
          </p:nvSpPr>
          <p:spPr>
            <a:xfrm>
              <a:off x="3104709" y="3493945"/>
              <a:ext cx="6113721" cy="502920"/>
            </a:xfrm>
            <a:prstGeom prst="rect">
              <a:avLst/>
            </a:prstGeom>
          </p:spPr>
          <p:txBody>
            <a:bodyPr wrap="square">
              <a:spAutoFit/>
            </a:bodyPr>
            <a:lstStyle/>
            <a:p>
              <a:pPr algn="ctr"/>
              <a:r>
                <a:rPr altLang="en-US" b="1" lang="zh-CN" sz="27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公司2015年终总结暨2016年计划大会</a:t>
              </a:r>
            </a:p>
          </p:txBody>
        </p:sp>
        <p:sp useBgFill="1">
          <p:nvSpPr>
            <p:cNvPr id="40" name="矩形 39"/>
            <p:cNvSpPr/>
            <p:nvPr/>
          </p:nvSpPr>
          <p:spPr>
            <a:xfrm>
              <a:off x="2860049" y="4581534"/>
              <a:ext cx="6436153" cy="304800"/>
            </a:xfrm>
            <a:prstGeom prst="rect">
              <a:avLst/>
            </a:prstGeom>
          </p:spPr>
          <p:txBody>
            <a:bodyPr wrap="squar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YEARLY SUMMIT OF 2015 &amp; FUTURE PLAN OF 2016, XX CO, LTD</a:t>
              </a:r>
            </a:p>
          </p:txBody>
        </p:sp>
      </p:grpSp>
      <p:sp>
        <p:nvSpPr>
          <p:cNvPr id="2" name="图文框 1"/>
          <p:cNvSpPr/>
          <p:nvPr/>
        </p:nvSpPr>
        <p:spPr>
          <a:xfrm>
            <a:off x="-3820" y="-4392"/>
            <a:ext cx="12195820" cy="6862392"/>
          </a:xfrm>
          <a:prstGeom prst="frame">
            <a:avLst>
              <a:gd fmla="val 6535"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4" name="组合 3"/>
          <p:cNvGrpSpPr/>
          <p:nvPr/>
        </p:nvGrpSpPr>
        <p:grpSpPr>
          <a:xfrm>
            <a:off x="1003833" y="-284716"/>
            <a:ext cx="1301146" cy="1626931"/>
            <a:chOff x="1003833" y="-284716"/>
            <a:chExt cx="1301146" cy="1626931"/>
          </a:xfrm>
        </p:grpSpPr>
        <p:pic>
          <p:nvPicPr>
            <p:cNvPr id="11" name="图片 10"/>
            <p:cNvPicPr>
              <a:picLocks noChangeAspect="1"/>
            </p:cNvPicPr>
            <p:nvPr/>
          </p:nvPicPr>
          <p:blipFill>
            <a:blip r:embed="rId2"/>
            <a:srcRect l="18666" r="27438"/>
            <a:stretch>
              <a:fillRect/>
            </a:stretch>
          </p:blipFill>
          <p:spPr>
            <a:xfrm>
              <a:off x="1003833" y="-284716"/>
              <a:ext cx="1301146" cy="1626931"/>
            </a:xfrm>
            <a:prstGeom prst="rect">
              <a:avLst/>
            </a:prstGeom>
          </p:spPr>
        </p:pic>
        <p:grpSp>
          <p:nvGrpSpPr>
            <p:cNvPr id="21" name="组合 20"/>
            <p:cNvGrpSpPr/>
            <p:nvPr/>
          </p:nvGrpSpPr>
          <p:grpSpPr>
            <a:xfrm>
              <a:off x="1302927" y="158789"/>
              <a:ext cx="801977" cy="801975"/>
              <a:chOff x="2553498" y="158789"/>
              <a:chExt cx="801977" cy="801975"/>
            </a:xfrm>
          </p:grpSpPr>
          <p:sp>
            <p:nvSpPr>
              <p:cNvPr id="24" name="椭圆 23"/>
              <p:cNvSpPr/>
              <p:nvPr/>
            </p:nvSpPr>
            <p:spPr>
              <a:xfrm>
                <a:off x="2553498" y="158789"/>
                <a:ext cx="801977" cy="801975"/>
              </a:xfrm>
              <a:prstGeom prst="ellipse">
                <a:avLst/>
              </a:prstGeom>
              <a:solidFill>
                <a:schemeClr val="bg1"/>
              </a:solidFill>
              <a:ln w="19050">
                <a:solidFill>
                  <a:srgbClr val="04181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5" name="椭圆 24"/>
              <p:cNvSpPr/>
              <p:nvPr/>
            </p:nvSpPr>
            <p:spPr>
              <a:xfrm>
                <a:off x="2604254" y="209546"/>
                <a:ext cx="700466" cy="70046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prstClr val="white"/>
                  </a:solidFill>
                  <a:latin charset="0" pitchFamily="66" typeface="Script MT Bold"/>
                </a:endParaRPr>
              </a:p>
            </p:txBody>
          </p:sp>
          <p:sp>
            <p:nvSpPr>
              <p:cNvPr id="26" name="矩形 25"/>
              <p:cNvSpPr/>
              <p:nvPr/>
            </p:nvSpPr>
            <p:spPr>
              <a:xfrm>
                <a:off x="2623510" y="375110"/>
                <a:ext cx="689292" cy="365760"/>
              </a:xfrm>
              <a:prstGeom prst="rect">
                <a:avLst/>
              </a:prstGeom>
            </p:spPr>
            <p:txBody>
              <a:bodyPr wrap="none">
                <a:spAutoFit/>
              </a:bodyPr>
              <a:lstStyle/>
              <a:p>
                <a:pPr algn="ctr"/>
                <a:r>
                  <a:rPr altLang="zh-CN" lang="en-US" spc="-300">
                    <a:solidFill>
                      <a:srgbClr val="00B0F0"/>
                    </a:solidFill>
                    <a:latin charset="-122" panose="020b0503020204020204" pitchFamily="34" typeface="微软雅黑"/>
                    <a:ea charset="-122" panose="020b0503020204020204" pitchFamily="34" typeface="微软雅黑"/>
                  </a:rPr>
                  <a:t>LOGO</a:t>
                </a:r>
              </a:p>
            </p:txBody>
          </p:sp>
        </p:grpSp>
      </p:grpSp>
    </p:spTree>
    <p:extLst>
      <p:ext uri="{BB962C8B-B14F-4D97-AF65-F5344CB8AC3E}">
        <p14:creationId val="2903982530"/>
      </p:ext>
    </p:extLst>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7" name="TextBox 7"/>
          <p:cNvSpPr txBox="1"/>
          <p:nvPr/>
        </p:nvSpPr>
        <p:spPr>
          <a:xfrm>
            <a:off x="424701" y="3503664"/>
            <a:ext cx="3712193" cy="426720"/>
          </a:xfrm>
          <a:prstGeom prst="rect">
            <a:avLst/>
          </a:prstGeom>
          <a:noFill/>
        </p:spPr>
        <p:txBody>
          <a:bodyPr anchor="t" bIns="0" lIns="0" rIns="0" rtlCol="0" tIns="0" wrap="square">
            <a:spAutoFit/>
          </a:bodyPr>
          <a:lstStyle/>
          <a:p>
            <a:pPr>
              <a:spcBef>
                <a:spcPct val="20000"/>
              </a:spcBef>
              <a:defRPr/>
            </a:pPr>
            <a:r>
              <a:rPr altLang="en-US" b="1" lang="zh-CN" sz="2800">
                <a:solidFill>
                  <a:schemeClr val="bg1"/>
                </a:solidFill>
                <a:latin charset="-122" panose="020b0503020204020204" pitchFamily="34" typeface="微软雅黑"/>
                <a:ea charset="-122" panose="020b0503020204020204" pitchFamily="34" typeface="微软雅黑"/>
              </a:rPr>
              <a:t>请输入文字</a:t>
            </a:r>
          </a:p>
        </p:txBody>
      </p:sp>
      <p:sp>
        <p:nvSpPr>
          <p:cNvPr id="218" name="TextBox 7"/>
          <p:cNvSpPr txBox="1"/>
          <p:nvPr/>
        </p:nvSpPr>
        <p:spPr>
          <a:xfrm>
            <a:off x="424701" y="4202161"/>
            <a:ext cx="4522893" cy="224028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a:t>
            </a:r>
          </a:p>
        </p:txBody>
      </p:sp>
      <p:sp>
        <p:nvSpPr>
          <p:cNvPr id="5" name="椭圆 4"/>
          <p:cNvSpPr/>
          <p:nvPr/>
        </p:nvSpPr>
        <p:spPr>
          <a:xfrm rot="900000">
            <a:off x="8681624" y="442261"/>
            <a:ext cx="561035" cy="5610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等线 Light"/>
              <a:ea typeface="等线 Light"/>
              <a:cs typeface="+mn-cs"/>
            </a:endParaRPr>
          </a:p>
        </p:txBody>
      </p:sp>
      <p:sp>
        <p:nvSpPr>
          <p:cNvPr id="6" name="椭圆 5"/>
          <p:cNvSpPr/>
          <p:nvPr/>
        </p:nvSpPr>
        <p:spPr>
          <a:xfrm rot="781575">
            <a:off x="9582211" y="3291003"/>
            <a:ext cx="318246" cy="318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等线 Light"/>
              <a:ea typeface="等线 Light"/>
              <a:cs typeface="+mn-cs"/>
            </a:endParaRPr>
          </a:p>
        </p:txBody>
      </p:sp>
      <p:sp>
        <p:nvSpPr>
          <p:cNvPr id="10" name="Oval 20"/>
          <p:cNvSpPr>
            <a:spLocks noChangeArrowheads="1"/>
          </p:cNvSpPr>
          <p:nvPr/>
        </p:nvSpPr>
        <p:spPr bwMode="auto">
          <a:xfrm>
            <a:off x="4947594" y="2640165"/>
            <a:ext cx="346187" cy="348407"/>
          </a:xfrm>
          <a:prstGeom prst="ellipse">
            <a:avLst/>
          </a:pr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等线 Light"/>
              <a:ea typeface="等线 Light"/>
              <a:cs typeface="+mn-ea"/>
              <a:sym typeface="+mn-lt"/>
            </a:endParaRPr>
          </a:p>
        </p:txBody>
      </p:sp>
      <p:sp>
        <p:nvSpPr>
          <p:cNvPr id="11" name="Oval 142"/>
          <p:cNvSpPr>
            <a:spLocks noChangeArrowheads="1"/>
          </p:cNvSpPr>
          <p:nvPr/>
        </p:nvSpPr>
        <p:spPr bwMode="auto">
          <a:xfrm rot="734800">
            <a:off x="8596944" y="3779350"/>
            <a:ext cx="328435" cy="328435"/>
          </a:xfrm>
          <a:prstGeom prst="ellipse">
            <a:avLst/>
          </a:pr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等线 Light"/>
              <a:ea typeface="等线 Light"/>
              <a:cs typeface="+mn-ea"/>
              <a:sym typeface="+mn-lt"/>
            </a:endParaRPr>
          </a:p>
        </p:txBody>
      </p:sp>
      <p:sp>
        <p:nvSpPr>
          <p:cNvPr id="13" name="Oval 141"/>
          <p:cNvSpPr>
            <a:spLocks noChangeArrowheads="1"/>
          </p:cNvSpPr>
          <p:nvPr/>
        </p:nvSpPr>
        <p:spPr bwMode="auto">
          <a:xfrm rot="21252480">
            <a:off x="7524410" y="5339795"/>
            <a:ext cx="601286" cy="604465"/>
          </a:xfrm>
          <a:prstGeom prst="ellipse">
            <a:avLst/>
          </a:pr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等线 Light"/>
              <a:ea typeface="等线 Light"/>
              <a:cs typeface="+mn-ea"/>
              <a:sym typeface="+mn-lt"/>
            </a:endParaRPr>
          </a:p>
        </p:txBody>
      </p:sp>
      <p:sp>
        <p:nvSpPr>
          <p:cNvPr id="16" name="Oval 142"/>
          <p:cNvSpPr>
            <a:spLocks noChangeArrowheads="1"/>
          </p:cNvSpPr>
          <p:nvPr/>
        </p:nvSpPr>
        <p:spPr bwMode="auto">
          <a:xfrm>
            <a:off x="10917408" y="3563112"/>
            <a:ext cx="507810" cy="507810"/>
          </a:xfrm>
          <a:prstGeom prst="ellipse">
            <a:avLst/>
          </a:pr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等线 Light"/>
              <a:ea typeface="等线 Light"/>
              <a:cs typeface="+mn-ea"/>
              <a:sym typeface="+mn-lt"/>
            </a:endParaRPr>
          </a:p>
        </p:txBody>
      </p:sp>
      <p:cxnSp>
        <p:nvCxnSpPr>
          <p:cNvPr id="17" name="直接连接符 16"/>
          <p:cNvCxnSpPr>
            <a:stCxn id="4" idx="5"/>
            <a:endCxn id="11" idx="1"/>
          </p:cNvCxnSpPr>
          <p:nvPr/>
        </p:nvCxnSpPr>
        <p:spPr>
          <a:xfrm>
            <a:off x="8384884" y="3357190"/>
            <a:ext cx="287432" cy="44826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4" idx="4"/>
            <a:endCxn id="13" idx="0"/>
          </p:cNvCxnSpPr>
          <p:nvPr/>
        </p:nvCxnSpPr>
        <p:spPr>
          <a:xfrm>
            <a:off x="7715484" y="3634464"/>
            <a:ext cx="79068" cy="1706874"/>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4" idx="7"/>
            <a:endCxn id="5" idx="3"/>
          </p:cNvCxnSpPr>
          <p:nvPr/>
        </p:nvCxnSpPr>
        <p:spPr>
          <a:xfrm flipV="1">
            <a:off x="8384884" y="863037"/>
            <a:ext cx="334323" cy="1155355"/>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4" idx="6"/>
            <a:endCxn id="6" idx="2"/>
          </p:cNvCxnSpPr>
          <p:nvPr/>
        </p:nvCxnSpPr>
        <p:spPr>
          <a:xfrm>
            <a:off x="8662158" y="2687791"/>
            <a:ext cx="924148" cy="72646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 idx="2"/>
            <a:endCxn id="10" idx="6"/>
          </p:cNvCxnSpPr>
          <p:nvPr/>
        </p:nvCxnSpPr>
        <p:spPr>
          <a:xfrm flipH="1">
            <a:off x="5293781" y="2687791"/>
            <a:ext cx="1475029" cy="126578"/>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4" idx="1"/>
            <a:endCxn id="8" idx="5"/>
          </p:cNvCxnSpPr>
          <p:nvPr/>
        </p:nvCxnSpPr>
        <p:spPr>
          <a:xfrm flipH="1" flipV="1">
            <a:off x="6552469" y="1173063"/>
            <a:ext cx="493615" cy="84532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3"/>
            <a:endCxn id="44" idx="0"/>
          </p:cNvCxnSpPr>
          <p:nvPr/>
        </p:nvCxnSpPr>
        <p:spPr>
          <a:xfrm flipH="1">
            <a:off x="6692841" y="3357190"/>
            <a:ext cx="353243" cy="873306"/>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1" idx="5"/>
            <a:endCxn id="9" idx="1"/>
          </p:cNvCxnSpPr>
          <p:nvPr/>
        </p:nvCxnSpPr>
        <p:spPr>
          <a:xfrm>
            <a:off x="8850007" y="4081676"/>
            <a:ext cx="112136" cy="919893"/>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4" idx="5"/>
            <a:endCxn id="13" idx="2"/>
          </p:cNvCxnSpPr>
          <p:nvPr/>
        </p:nvCxnSpPr>
        <p:spPr>
          <a:xfrm>
            <a:off x="6785830" y="5334421"/>
            <a:ext cx="740115" cy="33794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3" idx="5"/>
            <a:endCxn id="9" idx="3"/>
          </p:cNvCxnSpPr>
          <p:nvPr/>
        </p:nvCxnSpPr>
        <p:spPr>
          <a:xfrm>
            <a:off x="8058122" y="5833193"/>
            <a:ext cx="904021" cy="75366"/>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9" idx="0"/>
            <a:endCxn id="6" idx="4"/>
          </p:cNvCxnSpPr>
          <p:nvPr/>
        </p:nvCxnSpPr>
        <p:spPr>
          <a:xfrm flipV="1">
            <a:off x="9415638" y="3605154"/>
            <a:ext cx="289830" cy="1208571"/>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9" idx="6"/>
            <a:endCxn id="16" idx="3"/>
          </p:cNvCxnSpPr>
          <p:nvPr/>
        </p:nvCxnSpPr>
        <p:spPr>
          <a:xfrm flipV="1">
            <a:off x="10056977" y="3996555"/>
            <a:ext cx="934798" cy="145850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6" idx="1"/>
            <a:endCxn id="6" idx="6"/>
          </p:cNvCxnSpPr>
          <p:nvPr/>
        </p:nvCxnSpPr>
        <p:spPr>
          <a:xfrm flipH="1" flipV="1">
            <a:off x="9896362" y="3485992"/>
            <a:ext cx="1095413" cy="15148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6" idx="0"/>
            <a:endCxn id="14" idx="5"/>
          </p:cNvCxnSpPr>
          <p:nvPr/>
        </p:nvCxnSpPr>
        <p:spPr>
          <a:xfrm flipH="1" flipV="1">
            <a:off x="10818193" y="2416694"/>
            <a:ext cx="353120" cy="1146418"/>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4" idx="1"/>
            <a:endCxn id="5" idx="6"/>
          </p:cNvCxnSpPr>
          <p:nvPr/>
        </p:nvCxnSpPr>
        <p:spPr>
          <a:xfrm flipH="1" flipV="1">
            <a:off x="9233100" y="795382"/>
            <a:ext cx="1040871" cy="374650"/>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5" idx="5"/>
            <a:endCxn id="6" idx="1"/>
          </p:cNvCxnSpPr>
          <p:nvPr/>
        </p:nvCxnSpPr>
        <p:spPr>
          <a:xfrm>
            <a:off x="9102400" y="965713"/>
            <a:ext cx="554673" cy="2349430"/>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8" idx="6"/>
            <a:endCxn id="5" idx="2"/>
          </p:cNvCxnSpPr>
          <p:nvPr/>
        </p:nvCxnSpPr>
        <p:spPr>
          <a:xfrm flipV="1">
            <a:off x="6655853" y="650176"/>
            <a:ext cx="2035329" cy="13937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8" idx="3"/>
            <a:endCxn id="10" idx="0"/>
          </p:cNvCxnSpPr>
          <p:nvPr/>
        </p:nvCxnSpPr>
        <p:spPr>
          <a:xfrm flipH="1">
            <a:off x="5120688" y="1267758"/>
            <a:ext cx="703984" cy="137240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0" idx="4"/>
            <a:endCxn id="44" idx="4"/>
          </p:cNvCxnSpPr>
          <p:nvPr/>
        </p:nvCxnSpPr>
        <p:spPr>
          <a:xfrm>
            <a:off x="5120688" y="2988572"/>
            <a:ext cx="1207881" cy="2384366"/>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1" idx="3"/>
            <a:endCxn id="44" idx="7"/>
          </p:cNvCxnSpPr>
          <p:nvPr/>
        </p:nvCxnSpPr>
        <p:spPr>
          <a:xfrm flipH="1">
            <a:off x="7043409" y="4032413"/>
            <a:ext cx="1579644" cy="49417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4" idx="4"/>
            <a:endCxn id="6" idx="7"/>
          </p:cNvCxnSpPr>
          <p:nvPr/>
        </p:nvCxnSpPr>
        <p:spPr>
          <a:xfrm flipH="1">
            <a:off x="9876317" y="2426534"/>
            <a:ext cx="421413" cy="939331"/>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1" idx="7"/>
            <a:endCxn id="6" idx="3"/>
          </p:cNvCxnSpPr>
          <p:nvPr/>
        </p:nvCxnSpPr>
        <p:spPr>
          <a:xfrm flipV="1">
            <a:off x="8899270" y="3534387"/>
            <a:ext cx="707081" cy="320335"/>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Oval 141"/>
          <p:cNvSpPr>
            <a:spLocks noChangeArrowheads="1"/>
          </p:cNvSpPr>
          <p:nvPr/>
        </p:nvSpPr>
        <p:spPr bwMode="auto">
          <a:xfrm rot="900000">
            <a:off x="10978541" y="5050215"/>
            <a:ext cx="224453" cy="225639"/>
          </a:xfrm>
          <a:prstGeom prst="ellipse">
            <a:avLst/>
          </a:prstGeom>
          <a:solidFill>
            <a:schemeClr val="bg1">
              <a:lumMod val="85000"/>
            </a:schemeClr>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等线 Light"/>
              <a:ea typeface="等线 Light"/>
              <a:cs typeface="+mn-ea"/>
              <a:sym typeface="+mn-lt"/>
            </a:endParaRPr>
          </a:p>
        </p:txBody>
      </p:sp>
      <p:cxnSp>
        <p:nvCxnSpPr>
          <p:cNvPr id="49" name="直接连接符 48"/>
          <p:cNvCxnSpPr>
            <a:stCxn id="48" idx="0"/>
            <a:endCxn id="16" idx="4"/>
          </p:cNvCxnSpPr>
          <p:nvPr/>
        </p:nvCxnSpPr>
        <p:spPr>
          <a:xfrm flipV="1">
            <a:off x="11119968" y="4070922"/>
            <a:ext cx="51345" cy="983137"/>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9" idx="5"/>
            <a:endCxn id="48" idx="3"/>
          </p:cNvCxnSpPr>
          <p:nvPr/>
        </p:nvCxnSpPr>
        <p:spPr>
          <a:xfrm flipV="1">
            <a:off x="9869133" y="5219553"/>
            <a:ext cx="1124335" cy="689006"/>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6" idx="5"/>
            <a:endCxn id="48" idx="1"/>
          </p:cNvCxnSpPr>
          <p:nvPr/>
        </p:nvCxnSpPr>
        <p:spPr>
          <a:xfrm>
            <a:off x="9825595" y="3585109"/>
            <a:ext cx="1209167" cy="1480329"/>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5" name="组合 194"/>
          <p:cNvGrpSpPr/>
          <p:nvPr/>
        </p:nvGrpSpPr>
        <p:grpSpPr>
          <a:xfrm>
            <a:off x="6768810" y="1741118"/>
            <a:ext cx="1893348" cy="1893346"/>
            <a:chOff x="5140971" y="2329245"/>
            <a:chExt cx="1893348" cy="1893346"/>
          </a:xfrm>
        </p:grpSpPr>
        <p:sp>
          <p:nvSpPr>
            <p:cNvPr id="4" name="椭圆 3"/>
            <p:cNvSpPr/>
            <p:nvPr/>
          </p:nvSpPr>
          <p:spPr>
            <a:xfrm>
              <a:off x="5140971" y="2329245"/>
              <a:ext cx="1893348" cy="18933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等线 Light"/>
                <a:ea typeface="等线 Light"/>
                <a:cs typeface="+mn-cs"/>
              </a:endParaRPr>
            </a:p>
          </p:txBody>
        </p:sp>
        <p:sp>
          <p:nvSpPr>
            <p:cNvPr id="142" name="Freeform 135"/>
            <p:cNvSpPr>
              <a:spLocks noEditPoints="1"/>
            </p:cNvSpPr>
            <p:nvPr/>
          </p:nvSpPr>
          <p:spPr bwMode="auto">
            <a:xfrm>
              <a:off x="5633250" y="2766439"/>
              <a:ext cx="982252" cy="920082"/>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96" name="组合 195"/>
          <p:cNvGrpSpPr/>
          <p:nvPr/>
        </p:nvGrpSpPr>
        <p:grpSpPr>
          <a:xfrm>
            <a:off x="9865943" y="1113228"/>
            <a:ext cx="1360278" cy="1360270"/>
            <a:chOff x="8806160" y="1365563"/>
            <a:chExt cx="1360278" cy="1360270"/>
          </a:xfrm>
        </p:grpSpPr>
        <p:sp>
          <p:nvSpPr>
            <p:cNvPr id="14" name="Oval 142"/>
            <p:cNvSpPr>
              <a:spLocks noChangeArrowheads="1"/>
            </p:cNvSpPr>
            <p:nvPr/>
          </p:nvSpPr>
          <p:spPr bwMode="auto">
            <a:xfrm rot="1285012">
              <a:off x="8806160" y="1365563"/>
              <a:ext cx="1360278" cy="1360270"/>
            </a:xfrm>
            <a:prstGeom prst="ellipse">
              <a:avLst/>
            </a:prstGeom>
            <a:solidFill>
              <a:srgbClr val="860D4D"/>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等线 Light"/>
                <a:ea typeface="等线 Light"/>
                <a:cs typeface="+mn-ea"/>
                <a:sym typeface="+mn-lt"/>
              </a:endParaRPr>
            </a:p>
          </p:txBody>
        </p:sp>
        <p:pic>
          <p:nvPicPr>
            <p:cNvPr id="173" name="Group 42"/>
            <p:cNvPicPr>
              <a:picLocks noChangeArrowheads="1" noChangeAspect="1"/>
            </p:cNvPicPr>
            <p:nvPr/>
          </p:nvPicPr>
          <p:blipFill>
            <a:blip r:embed="rId2">
              <a:biLevel thresh="50000"/>
              <a:extLst>
                <a:ext uri="{28A0092B-C50C-407E-A947-70E740481C1C}">
                  <a14:useLocalDpi val="0"/>
                </a:ext>
              </a:extLst>
            </a:blip>
            <a:stretch>
              <a:fillRect/>
            </a:stretch>
          </p:blipFill>
          <p:spPr bwMode="auto">
            <a:xfrm>
              <a:off x="9371455" y="1747028"/>
              <a:ext cx="225486" cy="57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94" name="组合 193"/>
          <p:cNvGrpSpPr/>
          <p:nvPr/>
        </p:nvGrpSpPr>
        <p:grpSpPr>
          <a:xfrm>
            <a:off x="5622255" y="337544"/>
            <a:ext cx="1037936" cy="1037936"/>
            <a:chOff x="3637520" y="903398"/>
            <a:chExt cx="1037936" cy="1037936"/>
          </a:xfrm>
        </p:grpSpPr>
        <p:sp>
          <p:nvSpPr>
            <p:cNvPr id="8" name="椭圆 7"/>
            <p:cNvSpPr/>
            <p:nvPr/>
          </p:nvSpPr>
          <p:spPr>
            <a:xfrm rot="21155210">
              <a:off x="3637520" y="903398"/>
              <a:ext cx="1037936" cy="10379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等线 Light"/>
                <a:ea typeface="等线 Light"/>
                <a:cs typeface="+mn-cs"/>
              </a:endParaRPr>
            </a:p>
          </p:txBody>
        </p:sp>
        <p:pic>
          <p:nvPicPr>
            <p:cNvPr id="174" name="Group 84"/>
            <p:cNvPicPr>
              <a:picLocks noChangeArrowheads="1" noChangeAspect="1"/>
            </p:cNvPicPr>
            <p:nvPr/>
          </p:nvPicPr>
          <p:blipFill>
            <a:blip r:embed="rId3">
              <a:biLevel thresh="50000"/>
              <a:extLst>
                <a:ext uri="{28A0092B-C50C-407E-A947-70E740481C1C}">
                  <a14:useLocalDpi val="0"/>
                </a:ext>
              </a:extLst>
            </a:blip>
            <a:stretch>
              <a:fillRect/>
            </a:stretch>
          </p:blipFill>
          <p:spPr bwMode="auto">
            <a:xfrm>
              <a:off x="4063726" y="1095995"/>
              <a:ext cx="237761" cy="536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98" name="组合 197"/>
          <p:cNvGrpSpPr/>
          <p:nvPr/>
        </p:nvGrpSpPr>
        <p:grpSpPr>
          <a:xfrm>
            <a:off x="8774299" y="4813725"/>
            <a:ext cx="1282678" cy="1282678"/>
            <a:chOff x="7535952" y="5012275"/>
            <a:chExt cx="1282678" cy="1282678"/>
          </a:xfrm>
        </p:grpSpPr>
        <p:sp>
          <p:nvSpPr>
            <p:cNvPr id="9" name="椭圆 8"/>
            <p:cNvSpPr/>
            <p:nvPr/>
          </p:nvSpPr>
          <p:spPr>
            <a:xfrm>
              <a:off x="7535952" y="5012275"/>
              <a:ext cx="1282678" cy="1282678"/>
            </a:xfrm>
            <a:prstGeom prst="ellipse">
              <a:avLst/>
            </a:prstGeom>
            <a:solidFill>
              <a:srgbClr val="BE3C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等线 Light"/>
                <a:ea typeface="等线 Light"/>
                <a:cs typeface="+mn-cs"/>
              </a:endParaRPr>
            </a:p>
          </p:txBody>
        </p:sp>
        <p:pic>
          <p:nvPicPr>
            <p:cNvPr id="175" name="Group 42"/>
            <p:cNvPicPr>
              <a:picLocks noChangeArrowheads="1" noChangeAspect="1"/>
            </p:cNvPicPr>
            <p:nvPr/>
          </p:nvPicPr>
          <p:blipFill>
            <a:blip r:embed="rId2">
              <a:biLevel thresh="50000"/>
              <a:extLst>
                <a:ext uri="{28A0092B-C50C-407E-A947-70E740481C1C}">
                  <a14:useLocalDpi val="0"/>
                </a:ext>
              </a:extLst>
            </a:blip>
            <a:stretch>
              <a:fillRect/>
            </a:stretch>
          </p:blipFill>
          <p:spPr bwMode="auto">
            <a:xfrm>
              <a:off x="8067433" y="5367499"/>
              <a:ext cx="225486" cy="57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97" name="组合 196"/>
          <p:cNvGrpSpPr/>
          <p:nvPr/>
        </p:nvGrpSpPr>
        <p:grpSpPr>
          <a:xfrm>
            <a:off x="5911149" y="4202161"/>
            <a:ext cx="1199112" cy="1199112"/>
            <a:chOff x="3425070" y="4818635"/>
            <a:chExt cx="1199112" cy="1199112"/>
          </a:xfrm>
        </p:grpSpPr>
        <p:sp>
          <p:nvSpPr>
            <p:cNvPr id="44" name="椭圆 43"/>
            <p:cNvSpPr/>
            <p:nvPr/>
          </p:nvSpPr>
          <p:spPr>
            <a:xfrm rot="1061104">
              <a:off x="3425070" y="4818635"/>
              <a:ext cx="1199112" cy="1199112"/>
            </a:xfrm>
            <a:prstGeom prst="ellipse">
              <a:avLst/>
            </a:prstGeom>
            <a:solidFill>
              <a:srgbClr val="C125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等线 Light"/>
                <a:ea typeface="等线 Light"/>
                <a:cs typeface="+mn-cs"/>
              </a:endParaRPr>
            </a:p>
          </p:txBody>
        </p:sp>
        <p:pic>
          <p:nvPicPr>
            <p:cNvPr id="176" name="Group 84"/>
            <p:cNvPicPr>
              <a:picLocks noChangeArrowheads="1" noChangeAspect="1"/>
            </p:cNvPicPr>
            <p:nvPr/>
          </p:nvPicPr>
          <p:blipFill>
            <a:blip r:embed="rId3">
              <a:biLevel thresh="50000"/>
              <a:extLst>
                <a:ext uri="{28A0092B-C50C-407E-A947-70E740481C1C}">
                  <a14:useLocalDpi val="0"/>
                </a:ext>
              </a:extLst>
            </a:blip>
            <a:stretch>
              <a:fillRect/>
            </a:stretch>
          </p:blipFill>
          <p:spPr bwMode="auto">
            <a:xfrm>
              <a:off x="3882181" y="5143066"/>
              <a:ext cx="237761" cy="536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extLst>
      <p:ext uri="{BB962C8B-B14F-4D97-AF65-F5344CB8AC3E}">
        <p14:creationId val="2910481981"/>
      </p:ext>
    </p:extLst>
  </p:cSld>
  <p:clrMapOvr>
    <a:masterClrMapping/>
  </p:clrMapOvr>
  <mc:AlternateContent>
    <mc:Choice Requires="p14">
      <p:transition p14:dur="700" spd="med">
        <p:fade/>
      </p:transition>
    </mc:Choice>
    <mc:Fallback>
      <p:transition spd="med">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952625"/>
            <a:ext cx="6748272" cy="29527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7"/>
          <p:cNvSpPr txBox="1"/>
          <p:nvPr/>
        </p:nvSpPr>
        <p:spPr>
          <a:xfrm>
            <a:off x="7035813" y="1960770"/>
            <a:ext cx="3712193" cy="426720"/>
          </a:xfrm>
          <a:prstGeom prst="rect">
            <a:avLst/>
          </a:prstGeom>
          <a:noFill/>
        </p:spPr>
        <p:txBody>
          <a:bodyPr anchor="t" bIns="0" lIns="0" rIns="0" rtlCol="0" tIns="0" wrap="square">
            <a:spAutoFit/>
          </a:bodyPr>
          <a:lstStyle/>
          <a:p>
            <a:pPr>
              <a:spcBef>
                <a:spcPct val="20000"/>
              </a:spcBef>
              <a:defRPr/>
            </a:pPr>
            <a:r>
              <a:rPr altLang="en-US" b="1" lang="zh-CN" sz="2800">
                <a:solidFill>
                  <a:schemeClr val="bg1"/>
                </a:solidFill>
                <a:latin charset="-122" panose="020b0503020204020204" pitchFamily="34" typeface="微软雅黑"/>
                <a:ea charset="-122" panose="020b0503020204020204" pitchFamily="34" typeface="微软雅黑"/>
              </a:rPr>
              <a:t>请输入文字</a:t>
            </a:r>
          </a:p>
        </p:txBody>
      </p:sp>
      <p:sp>
        <p:nvSpPr>
          <p:cNvPr id="4" name="TextBox 7"/>
          <p:cNvSpPr txBox="1"/>
          <p:nvPr/>
        </p:nvSpPr>
        <p:spPr>
          <a:xfrm>
            <a:off x="7035813" y="2659267"/>
            <a:ext cx="4522893" cy="224028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a:t>
            </a:r>
          </a:p>
        </p:txBody>
      </p:sp>
      <p:grpSp>
        <p:nvGrpSpPr>
          <p:cNvPr id="8" name="Group 4"/>
          <p:cNvGrpSpPr/>
          <p:nvPr/>
        </p:nvGrpSpPr>
        <p:grpSpPr>
          <a:xfrm>
            <a:off x="10562083" y="-392592"/>
            <a:ext cx="3635375" cy="4237692"/>
            <a:chOff x="0" y="-418166"/>
            <a:chExt cx="3634891" cy="4237710"/>
          </a:xfrm>
        </p:grpSpPr>
        <p:sp>
          <p:nvSpPr>
            <p:cNvPr id="9" name="直接连接符 4"/>
            <p:cNvSpPr>
              <a:spLocks noChangeShapeType="1"/>
            </p:cNvSpPr>
            <p:nvPr/>
          </p:nvSpPr>
          <p:spPr bwMode="auto">
            <a:xfrm flipH="1" flipV="1">
              <a:off x="0" y="184653"/>
              <a:ext cx="3634891" cy="3634891"/>
            </a:xfrm>
            <a:prstGeom prst="line">
              <a:avLst/>
            </a:prstGeom>
            <a:noFill/>
            <a:ln cap="flat" cmpd="sng" w="6350">
              <a:solidFill>
                <a:schemeClr val="bg1"/>
              </a:solidFill>
              <a:round/>
            </a:ln>
            <a:extLst>
              <a:ext uri="{909E8E84-426E-40DD-AFC4-6F175D3DCCD1}">
                <a14:hiddenFill>
                  <a:noFill/>
                </a14:hiddenFill>
              </a:ext>
            </a:extLst>
          </p:spPr>
          <p:txBody>
            <a:bodyPr/>
            <a:lstStyle/>
            <a:p>
              <a:endParaRPr altLang="en-US" lang="zh-CN"/>
            </a:p>
          </p:txBody>
        </p:sp>
        <p:sp>
          <p:nvSpPr>
            <p:cNvPr id="10" name="文本框 5"/>
            <p:cNvSpPr>
              <a:spLocks noChangeArrowheads="1"/>
            </p:cNvSpPr>
            <p:nvPr/>
          </p:nvSpPr>
          <p:spPr bwMode="auto">
            <a:xfrm rot="2700000">
              <a:off x="-919097" y="794219"/>
              <a:ext cx="2839586" cy="4206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nSpc>
                  <a:spcPct val="120000"/>
                </a:lnSpc>
              </a:pP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INPUT YOUR TEXT HERE</a:t>
              </a:r>
            </a:p>
          </p:txBody>
        </p:sp>
      </p:grpSp>
      <p:grpSp>
        <p:nvGrpSpPr>
          <p:cNvPr id="12" name="组合 11"/>
          <p:cNvGrpSpPr>
            <a:grpSpLocks noChangeAspect="1"/>
          </p:cNvGrpSpPr>
          <p:nvPr/>
        </p:nvGrpSpPr>
        <p:grpSpPr>
          <a:xfrm>
            <a:off x="8935440" y="1706876"/>
            <a:ext cx="608681" cy="608681"/>
            <a:chOff x="4814888" y="2108201"/>
            <a:chExt cx="381000" cy="381000"/>
          </a:xfrm>
        </p:grpSpPr>
        <p:sp>
          <p:nvSpPr>
            <p:cNvPr id="13" name="Freeform 260"/>
            <p:cNvSpPr/>
            <p:nvPr/>
          </p:nvSpPr>
          <p:spPr bwMode="auto">
            <a:xfrm>
              <a:off x="4814888" y="2205038"/>
              <a:ext cx="288925" cy="284163"/>
            </a:xfrm>
            <a:custGeom>
              <a:gdLst>
                <a:gd fmla="*/ 0 w 182" name="T0"/>
                <a:gd fmla="*/ 179 h 179" name="T1"/>
                <a:gd fmla="*/ 0 w 182" name="T2"/>
                <a:gd fmla="*/ 54 h 179" name="T3"/>
                <a:gd fmla="*/ 119 w 182" name="T4"/>
                <a:gd fmla="*/ 0 h 179" name="T5"/>
                <a:gd fmla="*/ 182 w 182" name="T6"/>
                <a:gd fmla="*/ 21 h 179" name="T7"/>
                <a:gd fmla="*/ 182 w 182" name="T8"/>
                <a:gd fmla="*/ 179 h 179" name="T9"/>
                <a:gd fmla="*/ 0 w 182" name="T10"/>
                <a:gd fmla="*/ 179 h 179" name="T11"/>
              </a:gdLst>
              <a:cxnLst>
                <a:cxn ang="0">
                  <a:pos x="T0" y="T1"/>
                </a:cxn>
                <a:cxn ang="0">
                  <a:pos x="T2" y="T3"/>
                </a:cxn>
                <a:cxn ang="0">
                  <a:pos x="T4" y="T5"/>
                </a:cxn>
                <a:cxn ang="0">
                  <a:pos x="T6" y="T7"/>
                </a:cxn>
                <a:cxn ang="0">
                  <a:pos x="T8" y="T9"/>
                </a:cxn>
                <a:cxn ang="0">
                  <a:pos x="T10" y="T11"/>
                </a:cxn>
              </a:cxnLst>
              <a:rect b="b" l="0" r="r" t="0"/>
              <a:pathLst>
                <a:path h="179" w="182">
                  <a:moveTo>
                    <a:pt x="0" y="179"/>
                  </a:moveTo>
                  <a:lnTo>
                    <a:pt x="0" y="54"/>
                  </a:lnTo>
                  <a:lnTo>
                    <a:pt x="119" y="0"/>
                  </a:lnTo>
                  <a:lnTo>
                    <a:pt x="182" y="21"/>
                  </a:lnTo>
                  <a:lnTo>
                    <a:pt x="182" y="179"/>
                  </a:lnTo>
                  <a:lnTo>
                    <a:pt x="0" y="179"/>
                  </a:lnTo>
                  <a:close/>
                </a:path>
              </a:pathLst>
            </a:custGeom>
            <a:noFill/>
            <a:ln cap="flat" w="15875">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Line 261"/>
            <p:cNvSpPr>
              <a:spLocks noChangeShapeType="1"/>
            </p:cNvSpPr>
            <p:nvPr/>
          </p:nvSpPr>
          <p:spPr bwMode="auto">
            <a:xfrm flipH="1">
              <a:off x="5003800" y="2211388"/>
              <a:ext cx="0" cy="277813"/>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Line 262"/>
            <p:cNvSpPr>
              <a:spLocks noChangeShapeType="1"/>
            </p:cNvSpPr>
            <p:nvPr/>
          </p:nvSpPr>
          <p:spPr bwMode="auto">
            <a:xfrm flipV="1">
              <a:off x="4843463" y="2286001"/>
              <a:ext cx="117475" cy="38100"/>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Line 263"/>
            <p:cNvSpPr>
              <a:spLocks noChangeShapeType="1"/>
            </p:cNvSpPr>
            <p:nvPr/>
          </p:nvSpPr>
          <p:spPr bwMode="auto">
            <a:xfrm flipV="1">
              <a:off x="4843463" y="2341563"/>
              <a:ext cx="117475" cy="25400"/>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Line 264"/>
            <p:cNvSpPr>
              <a:spLocks noChangeShapeType="1"/>
            </p:cNvSpPr>
            <p:nvPr/>
          </p:nvSpPr>
          <p:spPr bwMode="auto">
            <a:xfrm flipV="1">
              <a:off x="4843463" y="2398713"/>
              <a:ext cx="117475" cy="11113"/>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Line 265"/>
            <p:cNvSpPr>
              <a:spLocks noChangeShapeType="1"/>
            </p:cNvSpPr>
            <p:nvPr/>
          </p:nvSpPr>
          <p:spPr bwMode="auto">
            <a:xfrm>
              <a:off x="4843463" y="2454276"/>
              <a:ext cx="117475" cy="0"/>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66"/>
            <p:cNvSpPr/>
            <p:nvPr/>
          </p:nvSpPr>
          <p:spPr bwMode="auto">
            <a:xfrm>
              <a:off x="4957763" y="2108201"/>
              <a:ext cx="238125" cy="381000"/>
            </a:xfrm>
            <a:custGeom>
              <a:gdLst>
                <a:gd fmla="*/ 0 w 150" name="T0"/>
                <a:gd fmla="*/ 70 h 240" name="T1"/>
                <a:gd fmla="*/ 0 w 150" name="T2"/>
                <a:gd fmla="*/ 32 h 240" name="T3"/>
                <a:gd fmla="*/ 73 w 150" name="T4"/>
                <a:gd fmla="*/ 0 h 240" name="T5"/>
                <a:gd fmla="*/ 150 w 150" name="T6"/>
                <a:gd fmla="*/ 24 h 240" name="T7"/>
                <a:gd fmla="*/ 150 w 150" name="T8"/>
                <a:gd fmla="*/ 240 h 240" name="T9"/>
                <a:gd fmla="*/ 71 w 150" name="T10"/>
                <a:gd fmla="*/ 240 h 240" name="T11"/>
              </a:gdLst>
              <a:cxnLst>
                <a:cxn ang="0">
                  <a:pos x="T0" y="T1"/>
                </a:cxn>
                <a:cxn ang="0">
                  <a:pos x="T2" y="T3"/>
                </a:cxn>
                <a:cxn ang="0">
                  <a:pos x="T4" y="T5"/>
                </a:cxn>
                <a:cxn ang="0">
                  <a:pos x="T6" y="T7"/>
                </a:cxn>
                <a:cxn ang="0">
                  <a:pos x="T8" y="T9"/>
                </a:cxn>
                <a:cxn ang="0">
                  <a:pos x="T10" y="T11"/>
                </a:cxn>
              </a:cxnLst>
              <a:rect b="b" l="0" r="r" t="0"/>
              <a:pathLst>
                <a:path h="240" w="150">
                  <a:moveTo>
                    <a:pt x="0" y="70"/>
                  </a:moveTo>
                  <a:lnTo>
                    <a:pt x="0" y="32"/>
                  </a:lnTo>
                  <a:lnTo>
                    <a:pt x="73" y="0"/>
                  </a:lnTo>
                  <a:lnTo>
                    <a:pt x="150" y="24"/>
                  </a:lnTo>
                  <a:lnTo>
                    <a:pt x="150" y="240"/>
                  </a:lnTo>
                  <a:lnTo>
                    <a:pt x="71" y="240"/>
                  </a:lnTo>
                </a:path>
              </a:pathLst>
            </a:custGeom>
            <a:noFill/>
            <a:ln cap="flat" w="15875">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Line 267"/>
            <p:cNvSpPr>
              <a:spLocks noChangeShapeType="1"/>
            </p:cNvSpPr>
            <p:nvPr/>
          </p:nvSpPr>
          <p:spPr bwMode="auto">
            <a:xfrm flipH="1">
              <a:off x="5146675" y="2171701"/>
              <a:ext cx="0" cy="33338"/>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Line 268"/>
            <p:cNvSpPr>
              <a:spLocks noChangeShapeType="1"/>
            </p:cNvSpPr>
            <p:nvPr/>
          </p:nvSpPr>
          <p:spPr bwMode="auto">
            <a:xfrm flipH="1">
              <a:off x="5146675" y="2230438"/>
              <a:ext cx="0" cy="33338"/>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Line 269"/>
            <p:cNvSpPr>
              <a:spLocks noChangeShapeType="1"/>
            </p:cNvSpPr>
            <p:nvPr/>
          </p:nvSpPr>
          <p:spPr bwMode="auto">
            <a:xfrm flipH="1">
              <a:off x="5146675" y="2287588"/>
              <a:ext cx="0" cy="33338"/>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Line 270"/>
            <p:cNvSpPr>
              <a:spLocks noChangeShapeType="1"/>
            </p:cNvSpPr>
            <p:nvPr/>
          </p:nvSpPr>
          <p:spPr bwMode="auto">
            <a:xfrm flipH="1">
              <a:off x="5146675" y="2346326"/>
              <a:ext cx="0" cy="33338"/>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Line 271"/>
            <p:cNvSpPr>
              <a:spLocks noChangeShapeType="1"/>
            </p:cNvSpPr>
            <p:nvPr/>
          </p:nvSpPr>
          <p:spPr bwMode="auto">
            <a:xfrm flipH="1">
              <a:off x="5146675" y="2406651"/>
              <a:ext cx="0" cy="30163"/>
            </a:xfrm>
            <a:prstGeom prst="line">
              <a:avLst/>
            </a:prstGeom>
            <a:noFill/>
            <a:ln cap="flat" w="15875">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 name="直接连接符 7"/>
          <p:cNvSpPr>
            <a:spLocks noChangeShapeType="1"/>
          </p:cNvSpPr>
          <p:nvPr/>
        </p:nvSpPr>
        <p:spPr bwMode="auto">
          <a:xfrm flipH="1" flipV="1">
            <a:off x="713233" y="6108593"/>
            <a:ext cx="5002213" cy="5003800"/>
          </a:xfrm>
          <a:prstGeom prst="line">
            <a:avLst/>
          </a:prstGeom>
          <a:noFill/>
          <a:ln cap="flat" cmpd="sng" w="6350">
            <a:solidFill>
              <a:schemeClr val="bg1"/>
            </a:solidFill>
            <a:round/>
          </a:ln>
          <a:extLst>
            <a:ext uri="{909E8E84-426E-40DD-AFC4-6F175D3DCCD1}">
              <a14:hiddenFill>
                <a:noFill/>
              </a14:hiddenFill>
            </a:ext>
          </a:extLst>
        </p:spPr>
        <p:txBody>
          <a:bodyPr/>
          <a:lstStyle/>
          <a:p>
            <a:endParaRPr altLang="en-US" lang="zh-CN"/>
          </a:p>
        </p:txBody>
      </p:sp>
      <p:sp>
        <p:nvSpPr>
          <p:cNvPr id="6" name="直角三角形 5"/>
          <p:cNvSpPr/>
          <p:nvPr/>
        </p:nvSpPr>
        <p:spPr>
          <a:xfrm rot="5400000">
            <a:off x="1897761" y="54864"/>
            <a:ext cx="2952750" cy="6748272"/>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06442851"/>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3553" y="2482913"/>
            <a:ext cx="5244895" cy="1892174"/>
            <a:chOff x="3114013" y="2408223"/>
            <a:chExt cx="5244895" cy="1892174"/>
          </a:xfrm>
        </p:grpSpPr>
        <p:sp>
          <p:nvSpPr>
            <p:cNvPr id="11" name="矩形 10"/>
            <p:cNvSpPr/>
            <p:nvPr/>
          </p:nvSpPr>
          <p:spPr>
            <a:xfrm>
              <a:off x="5382193" y="2698746"/>
              <a:ext cx="2976715" cy="4480560"/>
            </a:xfrm>
            <a:prstGeom prst="rect">
              <a:avLst/>
            </a:prstGeom>
          </p:spPr>
          <p:txBody>
            <a:bodyPr wrap="square">
              <a:spAutoFit/>
            </a:bodyPr>
            <a:lstStyle/>
            <a:p>
              <a:pPr>
                <a:lnSpc>
                  <a:spcPct val="120000"/>
                </a:lnSpc>
              </a:pPr>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PART 2</a:t>
              </a:r>
            </a:p>
            <a:p>
              <a:pPr>
                <a:lnSpc>
                  <a:spcPct val="120000"/>
                </a:lnSpc>
              </a:pPr>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INPUT YOUR TITLE HERE </a:t>
              </a:r>
            </a:p>
          </p:txBody>
        </p:sp>
        <mc:AlternateContent>
          <mc:Choice xmlns:cx1="http://schemas.microsoft.com/office/drawing/2015/9/8/chartex" Requires="cx1">
            <p:graphicFrame>
              <p:nvGraphicFramePr>
                <p:cNvPr id="6" name="图表 5"/>
                <p:cNvGraphicFramePr/>
                <p:nvPr>
                  <p:extLst>
                    <p:ext uri="{D42A27DB-BD31-4B8C-83A1-F6EECF244321}">
                      <p14:modId val="3742788540"/>
                    </p:ext>
                  </p:extLst>
                </p:nvPr>
              </p:nvGraphicFramePr>
              <p:xfrm>
                <a:off x="3114013" y="2408223"/>
                <a:ext cx="2838261" cy="1892174"/>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3473553" y="2482913"/>
                  <a:ext cx="2838261" cy="1892174"/>
                </a:xfrm>
                <a:prstGeom prst="rect">
                  <a:avLst/>
                </a:prstGeom>
              </p:spPr>
            </p:pic>
          </mc:Fallback>
        </mc:AlternateContent>
      </p:grpSp>
      <p:sp>
        <p:nvSpPr>
          <p:cNvPr id="5" name="图文框 4"/>
          <p:cNvSpPr/>
          <p:nvPr/>
        </p:nvSpPr>
        <p:spPr>
          <a:xfrm>
            <a:off x="-3820" y="-4392"/>
            <a:ext cx="12195820" cy="6862392"/>
          </a:xfrm>
          <a:prstGeom prst="frame">
            <a:avLst>
              <a:gd fmla="val 6535"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2688509594"/>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mc:AlternateContent>
        <mc:Choice xmlns:cx1="http://schemas.microsoft.com/office/drawing/2015/9/8/chartex" Requires="cx1">
          <p:graphicFrame>
            <p:nvGraphicFramePr>
              <p:cNvPr id="15" name="图表 14"/>
              <p:cNvGraphicFramePr/>
              <p:nvPr>
                <p:extLst>
                  <p:ext uri="{D42A27DB-BD31-4B8C-83A1-F6EECF244321}">
                    <p14:modId val="1019097068"/>
                  </p:ext>
                </p:extLst>
              </p:nvPr>
            </p:nvGraphicFramePr>
            <p:xfrm>
              <a:off x="-3682766" y="378179"/>
              <a:ext cx="7771587" cy="5181058"/>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3682766" y="378179"/>
                <a:ext cx="7771587" cy="5181058"/>
              </a:xfrm>
              <a:prstGeom prst="rect">
                <a:avLst/>
              </a:prstGeom>
            </p:spPr>
          </p:pic>
        </mc:Fallback>
      </mc:AlternateContent>
      <p:grpSp>
        <p:nvGrpSpPr>
          <p:cNvPr id="20" name="组合 19"/>
          <p:cNvGrpSpPr/>
          <p:nvPr/>
        </p:nvGrpSpPr>
        <p:grpSpPr>
          <a:xfrm>
            <a:off x="8699953" y="3441834"/>
            <a:ext cx="577273" cy="577273"/>
            <a:chOff x="1647456" y="1723430"/>
            <a:chExt cx="2143421" cy="2877673"/>
          </a:xfrm>
        </p:grpSpPr>
        <p:sp>
          <p:nvSpPr>
            <p:cNvPr id="21" name="矩形 17"/>
            <p:cNvSpPr>
              <a:spLocks noChangeArrowheads="1"/>
            </p:cNvSpPr>
            <p:nvPr/>
          </p:nvSpPr>
          <p:spPr bwMode="auto">
            <a:xfrm>
              <a:off x="1647457" y="1723430"/>
              <a:ext cx="2143420" cy="2877668"/>
            </a:xfrm>
            <a:prstGeom prst="rect">
              <a:avLst/>
            </a:prstGeom>
            <a:solidFill>
              <a:srgbClr val="00B050"/>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22" name="直角三角形 2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09" name="矩形 5"/>
          <p:cNvSpPr>
            <a:spLocks noChangeArrowheads="1"/>
          </p:cNvSpPr>
          <p:nvPr/>
        </p:nvSpPr>
        <p:spPr bwMode="auto">
          <a:xfrm>
            <a:off x="4162966" y="2091545"/>
            <a:ext cx="5328139" cy="2148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zh-CN" b="1" lang="en-US">
                <a:solidFill>
                  <a:schemeClr val="bg1"/>
                </a:solidFill>
                <a:latin charset="-122" panose="020b0503020204020204" pitchFamily="34" typeface="微软雅黑"/>
                <a:ea charset="-122" panose="020b0503020204020204" pitchFamily="34" typeface="微软雅黑"/>
              </a:rPr>
              <a:t>INPUT YOUR TITLE HERE  INPUT YOUR TITLE HERE  INPUT YOUR TITLE HERE  INPUT YOUR TITLE HERE  INPUT YOUR TITLE HERE  </a:t>
            </a:r>
          </a:p>
          <a:p>
            <a:pPr>
              <a:lnSpc>
                <a:spcPct val="150000"/>
              </a:lnSpc>
            </a:pPr>
            <a:r>
              <a:rPr altLang="zh-CN" b="1" lang="en-US">
                <a:solidFill>
                  <a:schemeClr val="bg1"/>
                </a:solidFill>
                <a:latin charset="-122" panose="020b0503020204020204" pitchFamily="34" typeface="微软雅黑"/>
                <a:ea charset="-122" panose="020b0503020204020204" pitchFamily="34" typeface="微软雅黑"/>
              </a:rPr>
              <a:t>INPUT YOUR TITLE HERE  </a:t>
            </a:r>
          </a:p>
        </p:txBody>
      </p:sp>
      <p:grpSp>
        <p:nvGrpSpPr>
          <p:cNvPr id="6" name="组合 5"/>
          <p:cNvGrpSpPr/>
          <p:nvPr/>
        </p:nvGrpSpPr>
        <p:grpSpPr>
          <a:xfrm>
            <a:off x="3878336" y="2257800"/>
            <a:ext cx="269633" cy="269633"/>
            <a:chOff x="1647456" y="1723430"/>
            <a:chExt cx="2143421" cy="2877673"/>
          </a:xfrm>
        </p:grpSpPr>
        <p:sp>
          <p:nvSpPr>
            <p:cNvPr id="7" name="矩形 17"/>
            <p:cNvSpPr>
              <a:spLocks noChangeArrowheads="1"/>
            </p:cNvSpPr>
            <p:nvPr/>
          </p:nvSpPr>
          <p:spPr bwMode="auto">
            <a:xfrm>
              <a:off x="1647457" y="1723430"/>
              <a:ext cx="2143420" cy="2877668"/>
            </a:xfrm>
            <a:prstGeom prst="rect">
              <a:avLst/>
            </a:prstGeom>
            <a:solidFill>
              <a:srgbClr val="00B050"/>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8" name="直角三角形 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3738361" y="2117825"/>
            <a:ext cx="139975" cy="139975"/>
            <a:chOff x="1647456" y="1723430"/>
            <a:chExt cx="2143421" cy="2877673"/>
          </a:xfrm>
        </p:grpSpPr>
        <p:sp>
          <p:nvSpPr>
            <p:cNvPr id="10" name="矩形 17"/>
            <p:cNvSpPr>
              <a:spLocks noChangeArrowheads="1"/>
            </p:cNvSpPr>
            <p:nvPr/>
          </p:nvSpPr>
          <p:spPr bwMode="auto">
            <a:xfrm>
              <a:off x="1647457" y="1723430"/>
              <a:ext cx="2143420" cy="2877668"/>
            </a:xfrm>
            <a:prstGeom prst="rect">
              <a:avLst/>
            </a:prstGeom>
            <a:solidFill>
              <a:srgbClr val="00B050"/>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11" name="直角三角形 10"/>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9329100" y="3441834"/>
            <a:ext cx="105508" cy="105508"/>
            <a:chOff x="1647456" y="1723430"/>
            <a:chExt cx="2143421" cy="2877673"/>
          </a:xfrm>
        </p:grpSpPr>
        <p:sp>
          <p:nvSpPr>
            <p:cNvPr id="13" name="矩形 17"/>
            <p:cNvSpPr>
              <a:spLocks noChangeArrowheads="1"/>
            </p:cNvSpPr>
            <p:nvPr/>
          </p:nvSpPr>
          <p:spPr bwMode="auto">
            <a:xfrm>
              <a:off x="1647457" y="1723430"/>
              <a:ext cx="2143420" cy="2877668"/>
            </a:xfrm>
            <a:prstGeom prst="rect">
              <a:avLst/>
            </a:prstGeom>
            <a:solidFill>
              <a:srgbClr val="00B050"/>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14" name="直角三角形 1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007372110"/>
      </p:ext>
    </p:extLst>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69275" y="2353249"/>
            <a:ext cx="2235770" cy="2945362"/>
            <a:chOff x="1433713" y="1723430"/>
            <a:chExt cx="2235770" cy="3966694"/>
          </a:xfrm>
        </p:grpSpPr>
        <p:sp>
          <p:nvSpPr>
            <p:cNvPr id="22" name="文本框 21"/>
            <p:cNvSpPr txBox="1"/>
            <p:nvPr/>
          </p:nvSpPr>
          <p:spPr>
            <a:xfrm>
              <a:off x="1433713" y="4570971"/>
              <a:ext cx="2235770" cy="1108329"/>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请输入文字</a:t>
              </a:r>
            </a:p>
            <a:p>
              <a:pPr algn="ctr"/>
              <a:r>
                <a:rPr altLang="en-US" lang="zh-CN" sz="1600">
                  <a:solidFill>
                    <a:schemeClr val="bg1"/>
                  </a:solidFill>
                  <a:latin charset="-122" panose="020b0503020204020204" pitchFamily="34" typeface="微软雅黑"/>
                  <a:ea charset="-122" panose="020b0503020204020204" pitchFamily="34" typeface="微软雅黑"/>
                </a:rPr>
                <a:t>PLEASE INPUT YOU TEXT HERE</a:t>
              </a:r>
            </a:p>
          </p:txBody>
        </p:sp>
        <p:sp>
          <p:nvSpPr>
            <p:cNvPr id="27" name="矩形 17"/>
            <p:cNvSpPr>
              <a:spLocks noChangeArrowheads="1"/>
            </p:cNvSpPr>
            <p:nvPr/>
          </p:nvSpPr>
          <p:spPr bwMode="auto">
            <a:xfrm>
              <a:off x="1515105" y="1723430"/>
              <a:ext cx="1980000" cy="2666584"/>
            </a:xfrm>
            <a:prstGeom prst="ellipse">
              <a:avLst/>
            </a:prstGeom>
            <a:noFill/>
            <a:ln>
              <a:solidFill>
                <a:srgbClr val="00B050"/>
              </a:solidFill>
              <a:prstDash val="dash"/>
            </a:ln>
            <a:extLst/>
          </p:spPr>
          <p:txBody>
            <a:bodyPr anchor="ctr"/>
            <a:lstStyle/>
            <a:p>
              <a:pPr algn="ctr"/>
              <a:endParaRPr altLang="zh-CN" lang="zh-CN">
                <a:solidFill>
                  <a:srgbClr val="FFFFFF"/>
                </a:solidFill>
                <a:ea charset="-122" panose="020b0503020204020204" pitchFamily="34" typeface="微软雅黑"/>
              </a:endParaRPr>
            </a:p>
          </p:txBody>
        </p:sp>
      </p:grpSp>
      <p:grpSp>
        <p:nvGrpSpPr>
          <p:cNvPr id="13" name="组合 12"/>
          <p:cNvGrpSpPr/>
          <p:nvPr/>
        </p:nvGrpSpPr>
        <p:grpSpPr>
          <a:xfrm>
            <a:off x="3839396" y="313684"/>
            <a:ext cx="4513208" cy="1090572"/>
            <a:chOff x="3920827" y="267504"/>
            <a:chExt cx="4513208" cy="1090572"/>
          </a:xfrm>
        </p:grpSpPr>
        <p:grpSp>
          <p:nvGrpSpPr>
            <p:cNvPr id="10" name="组合 9"/>
            <p:cNvGrpSpPr/>
            <p:nvPr/>
          </p:nvGrpSpPr>
          <p:grpSpPr>
            <a:xfrm>
              <a:off x="4486377" y="267504"/>
              <a:ext cx="3382108" cy="1090572"/>
              <a:chOff x="4257711" y="324124"/>
              <a:chExt cx="3382108" cy="1090572"/>
            </a:xfrm>
          </p:grpSpPr>
          <p:sp>
            <p:nvSpPr>
              <p:cNvPr id="40" name="文本框 5"/>
              <p:cNvSpPr>
                <a:spLocks noChangeArrowheads="1"/>
              </p:cNvSpPr>
              <p:nvPr/>
            </p:nvSpPr>
            <p:spPr bwMode="auto">
              <a:xfrm>
                <a:off x="4257711" y="1014586"/>
                <a:ext cx="3382108" cy="396240"/>
              </a:xfrm>
              <a:prstGeom prst="rect">
                <a:avLst/>
              </a:prstGeom>
              <a:noFill/>
              <a:ln w="9525">
                <a:noFill/>
                <a:miter lim="800000"/>
              </a:ln>
              <a:extLst/>
            </p:spPr>
            <p:txBody>
              <a:bodyPr wrap="square">
                <a:spAutoFit/>
              </a:bodyPr>
              <a:lstStyle>
                <a:lvl1pPr indent="-342900" marL="342900">
                  <a:defRPr>
                    <a:solidFill>
                      <a:schemeClr val="tx1"/>
                    </a:solidFill>
                    <a:latin charset="0" panose="020b0604020202020204" pitchFamily="34" typeface="Arial"/>
                    <a:ea charset="-122" panose="02010600030101010101" pitchFamily="2" typeface="宋体"/>
                  </a:defRPr>
                </a:lvl1pPr>
                <a:lvl2pPr>
                  <a:defRPr>
                    <a:solidFill>
                      <a:schemeClr val="tx1"/>
                    </a:solidFill>
                    <a:latin charset="0" panose="020b0604020202020204" pitchFamily="34" typeface="Arial"/>
                    <a:ea charset="-122" panose="02010600030101010101" pitchFamily="2" typeface="宋体"/>
                  </a:defRPr>
                </a:lvl2pPr>
                <a:lvl3pPr>
                  <a:defRPr>
                    <a:solidFill>
                      <a:schemeClr val="tx1"/>
                    </a:solidFill>
                    <a:latin charset="0" panose="020b0604020202020204" pitchFamily="34" typeface="Arial"/>
                    <a:ea charset="-122" panose="02010600030101010101" pitchFamily="2" typeface="宋体"/>
                  </a:defRPr>
                </a:lvl3pPr>
                <a:lvl4pPr>
                  <a:defRPr>
                    <a:solidFill>
                      <a:schemeClr val="tx1"/>
                    </a:solidFill>
                    <a:latin charset="0" panose="020b0604020202020204" pitchFamily="34" typeface="Arial"/>
                    <a:ea charset="-122" panose="02010600030101010101" pitchFamily="2" typeface="宋体"/>
                  </a:defRPr>
                </a:lvl4pPr>
                <a:lvl5pPr>
                  <a:defRPr>
                    <a:solidFill>
                      <a:schemeClr val="tx1"/>
                    </a:solidFill>
                    <a:latin charset="0" panose="020b0604020202020204" pitchFamily="34" typeface="Arial"/>
                    <a:ea charset="-122" panose="02010600030101010101" pitchFamily="2" typeface="宋体"/>
                  </a:defRPr>
                </a:lvl5pPr>
                <a:lvl6pPr eaLnBrk="0" fontAlgn="base" hangingPunct="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indent="0" marL="0"/>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INPUT YOUR TITLE HERE </a:t>
                </a:r>
              </a:p>
            </p:txBody>
          </p:sp>
          <p:sp>
            <p:nvSpPr>
              <p:cNvPr id="41" name="文本框 6"/>
              <p:cNvSpPr>
                <a:spLocks noChangeArrowheads="1"/>
              </p:cNvSpPr>
              <p:nvPr/>
            </p:nvSpPr>
            <p:spPr bwMode="auto">
              <a:xfrm>
                <a:off x="4351422" y="324124"/>
                <a:ext cx="31946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20000"/>
                  </a:lnSpc>
                </a:pPr>
                <a:r>
                  <a:rPr altLang="en-US" lang="zh-CN"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请输入文字</a:t>
                </a:r>
              </a:p>
            </p:txBody>
          </p:sp>
        </p:grpSp>
        <p:cxnSp>
          <p:nvCxnSpPr>
            <p:cNvPr id="54" name="直接连接符 53"/>
            <p:cNvCxnSpPr/>
            <p:nvPr/>
          </p:nvCxnSpPr>
          <p:spPr>
            <a:xfrm>
              <a:off x="3920827" y="1282128"/>
              <a:ext cx="4513208" cy="0"/>
            </a:xfrm>
            <a:prstGeom prst="line">
              <a:avLst/>
            </a:prstGeom>
            <a:ln w="3175">
              <a:solidFill>
                <a:srgbClr val="00B050"/>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739547" y="2353249"/>
            <a:ext cx="2235770" cy="2945362"/>
            <a:chOff x="1433713" y="1723430"/>
            <a:chExt cx="2235770" cy="3966694"/>
          </a:xfrm>
        </p:grpSpPr>
        <p:sp>
          <p:nvSpPr>
            <p:cNvPr id="32" name="文本框 31"/>
            <p:cNvSpPr txBox="1"/>
            <p:nvPr/>
          </p:nvSpPr>
          <p:spPr>
            <a:xfrm>
              <a:off x="1433713" y="4570971"/>
              <a:ext cx="2235770" cy="1108329"/>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请输入文字</a:t>
              </a:r>
            </a:p>
            <a:p>
              <a:pPr algn="ctr"/>
              <a:r>
                <a:rPr altLang="en-US" lang="zh-CN" sz="1600">
                  <a:solidFill>
                    <a:schemeClr val="bg1"/>
                  </a:solidFill>
                  <a:latin charset="-122" panose="020b0503020204020204" pitchFamily="34" typeface="微软雅黑"/>
                  <a:ea charset="-122" panose="020b0503020204020204" pitchFamily="34" typeface="微软雅黑"/>
                </a:rPr>
                <a:t>PLEASE INPUT YOU TEXT HERE</a:t>
              </a:r>
            </a:p>
          </p:txBody>
        </p:sp>
        <p:sp>
          <p:nvSpPr>
            <p:cNvPr id="33" name="矩形 17"/>
            <p:cNvSpPr>
              <a:spLocks noChangeArrowheads="1"/>
            </p:cNvSpPr>
            <p:nvPr/>
          </p:nvSpPr>
          <p:spPr bwMode="auto">
            <a:xfrm>
              <a:off x="1515105" y="1723430"/>
              <a:ext cx="1980000" cy="2666584"/>
            </a:xfrm>
            <a:prstGeom prst="ellipse">
              <a:avLst/>
            </a:prstGeom>
            <a:noFill/>
            <a:ln>
              <a:solidFill>
                <a:srgbClr val="00B050"/>
              </a:solidFill>
              <a:prstDash val="dash"/>
            </a:ln>
            <a:extLst/>
          </p:spPr>
          <p:txBody>
            <a:bodyPr anchor="ctr"/>
            <a:lstStyle/>
            <a:p>
              <a:pPr algn="ctr"/>
              <a:endParaRPr altLang="zh-CN" lang="zh-CN">
                <a:solidFill>
                  <a:srgbClr val="FFFFFF"/>
                </a:solidFill>
                <a:ea charset="-122" panose="020b0503020204020204" pitchFamily="34" typeface="微软雅黑"/>
              </a:endParaRPr>
            </a:p>
          </p:txBody>
        </p:sp>
      </p:grpSp>
      <p:grpSp>
        <p:nvGrpSpPr>
          <p:cNvPr id="34" name="组合 33"/>
          <p:cNvGrpSpPr/>
          <p:nvPr/>
        </p:nvGrpSpPr>
        <p:grpSpPr>
          <a:xfrm>
            <a:off x="6509819" y="2353249"/>
            <a:ext cx="2235770" cy="2945362"/>
            <a:chOff x="1433713" y="1723430"/>
            <a:chExt cx="2235770" cy="3966694"/>
          </a:xfrm>
        </p:grpSpPr>
        <p:sp>
          <p:nvSpPr>
            <p:cNvPr id="35" name="文本框 34"/>
            <p:cNvSpPr txBox="1"/>
            <p:nvPr/>
          </p:nvSpPr>
          <p:spPr>
            <a:xfrm>
              <a:off x="1433714" y="4570971"/>
              <a:ext cx="2235770" cy="1108329"/>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请输入文字</a:t>
              </a:r>
            </a:p>
            <a:p>
              <a:pPr algn="ctr"/>
              <a:r>
                <a:rPr altLang="en-US" lang="zh-CN" sz="1600">
                  <a:solidFill>
                    <a:schemeClr val="bg1"/>
                  </a:solidFill>
                  <a:latin charset="-122" panose="020b0503020204020204" pitchFamily="34" typeface="微软雅黑"/>
                  <a:ea charset="-122" panose="020b0503020204020204" pitchFamily="34" typeface="微软雅黑"/>
                </a:rPr>
                <a:t>PLEASE INPUT YOU TEXT HERE</a:t>
              </a:r>
            </a:p>
          </p:txBody>
        </p:sp>
        <p:sp>
          <p:nvSpPr>
            <p:cNvPr id="36" name="矩形 17"/>
            <p:cNvSpPr>
              <a:spLocks noChangeArrowheads="1"/>
            </p:cNvSpPr>
            <p:nvPr/>
          </p:nvSpPr>
          <p:spPr bwMode="auto">
            <a:xfrm>
              <a:off x="1515105" y="1723430"/>
              <a:ext cx="1980000" cy="2666584"/>
            </a:xfrm>
            <a:prstGeom prst="ellipse">
              <a:avLst/>
            </a:prstGeom>
            <a:noFill/>
            <a:ln>
              <a:solidFill>
                <a:srgbClr val="00B050"/>
              </a:solidFill>
              <a:prstDash val="dash"/>
            </a:ln>
            <a:extLst/>
          </p:spPr>
          <p:txBody>
            <a:bodyPr anchor="ctr"/>
            <a:lstStyle/>
            <a:p>
              <a:pPr algn="ctr"/>
              <a:endParaRPr altLang="zh-CN" lang="zh-CN">
                <a:solidFill>
                  <a:srgbClr val="FFFFFF"/>
                </a:solidFill>
                <a:ea charset="-122" panose="020b0503020204020204" pitchFamily="34" typeface="微软雅黑"/>
              </a:endParaRPr>
            </a:p>
          </p:txBody>
        </p:sp>
      </p:grpSp>
      <p:grpSp>
        <p:nvGrpSpPr>
          <p:cNvPr id="37" name="组合 36"/>
          <p:cNvGrpSpPr/>
          <p:nvPr/>
        </p:nvGrpSpPr>
        <p:grpSpPr>
          <a:xfrm>
            <a:off x="9280090" y="2353249"/>
            <a:ext cx="2235770" cy="2945362"/>
            <a:chOff x="1433713" y="1723430"/>
            <a:chExt cx="2235770" cy="3966694"/>
          </a:xfrm>
        </p:grpSpPr>
        <p:sp>
          <p:nvSpPr>
            <p:cNvPr id="38" name="文本框 37"/>
            <p:cNvSpPr txBox="1"/>
            <p:nvPr/>
          </p:nvSpPr>
          <p:spPr>
            <a:xfrm>
              <a:off x="1433712" y="4570971"/>
              <a:ext cx="2235770" cy="1108329"/>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请输入文字</a:t>
              </a:r>
            </a:p>
            <a:p>
              <a:pPr algn="ctr"/>
              <a:r>
                <a:rPr altLang="en-US" lang="zh-CN" sz="1600">
                  <a:solidFill>
                    <a:schemeClr val="bg1"/>
                  </a:solidFill>
                  <a:latin charset="-122" panose="020b0503020204020204" pitchFamily="34" typeface="微软雅黑"/>
                  <a:ea charset="-122" panose="020b0503020204020204" pitchFamily="34" typeface="微软雅黑"/>
                </a:rPr>
                <a:t>PLEASE INPUT YOU TEXT HERE</a:t>
              </a:r>
            </a:p>
          </p:txBody>
        </p:sp>
        <p:sp>
          <p:nvSpPr>
            <p:cNvPr id="39" name="矩形 17"/>
            <p:cNvSpPr>
              <a:spLocks noChangeArrowheads="1"/>
            </p:cNvSpPr>
            <p:nvPr/>
          </p:nvSpPr>
          <p:spPr bwMode="auto">
            <a:xfrm>
              <a:off x="1515105" y="1723430"/>
              <a:ext cx="1980000" cy="2666584"/>
            </a:xfrm>
            <a:prstGeom prst="ellipse">
              <a:avLst/>
            </a:prstGeom>
            <a:noFill/>
            <a:ln>
              <a:solidFill>
                <a:srgbClr val="00B050"/>
              </a:solidFill>
              <a:prstDash val="dash"/>
            </a:ln>
            <a:extLst/>
          </p:spPr>
          <p:txBody>
            <a:bodyPr anchor="ctr"/>
            <a:lstStyle/>
            <a:p>
              <a:pPr algn="ctr"/>
              <a:endParaRPr altLang="zh-CN" lang="zh-CN">
                <a:solidFill>
                  <a:srgbClr val="FFFFFF"/>
                </a:solidFill>
                <a:ea charset="-122" panose="020b0503020204020204" pitchFamily="34" typeface="微软雅黑"/>
              </a:endParaRPr>
            </a:p>
          </p:txBody>
        </p:sp>
      </p:grpSp>
      <p:pic>
        <p:nvPicPr>
          <p:cNvPr id="55" name="Group 75"/>
          <p:cNvPicPr>
            <a:picLocks noChangeArrowheads="1"/>
          </p:cNvPicPr>
          <p:nvPr/>
        </p:nvPicPr>
        <p:blipFill>
          <a:blip r:embed="rId2">
            <a:extLst>
              <a:ext uri="{28A0092B-C50C-407E-A947-70E740481C1C}">
                <a14:useLocalDpi val="0"/>
              </a:ext>
            </a:extLst>
          </a:blip>
          <a:stretch>
            <a:fillRect/>
          </a:stretch>
        </p:blipFill>
        <p:spPr bwMode="auto">
          <a:xfrm>
            <a:off x="1531564" y="2805209"/>
            <a:ext cx="1018206" cy="101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6" name="Freeform 145"/>
          <p:cNvSpPr/>
          <p:nvPr/>
        </p:nvSpPr>
        <p:spPr bwMode="auto">
          <a:xfrm>
            <a:off x="9811826" y="2919296"/>
            <a:ext cx="1079312" cy="847906"/>
          </a:xfrm>
          <a:custGeom>
            <a:gdLst>
              <a:gd fmla="*/ 321623 w 147" name="T0"/>
              <a:gd fmla="*/ 103801 h 116" name="T1"/>
              <a:gd fmla="*/ 261734 w 147" name="T2"/>
              <a:gd fmla="*/ 66256 h 116" name="T3"/>
              <a:gd fmla="*/ 252862 w 147" name="T4"/>
              <a:gd fmla="*/ 68464 h 116" name="T5"/>
              <a:gd fmla="*/ 252862 w 147" name="T6"/>
              <a:gd fmla="*/ 83924 h 116" name="T7"/>
              <a:gd fmla="*/ 243990 w 147" name="T8"/>
              <a:gd fmla="*/ 83924 h 116" name="T9"/>
              <a:gd fmla="*/ 179665 w 147" name="T10"/>
              <a:gd fmla="*/ 83924 h 116" name="T11"/>
              <a:gd fmla="*/ 179665 w 147" name="T12"/>
              <a:gd fmla="*/ 24294 h 116" name="T13"/>
              <a:gd fmla="*/ 186319 w 147" name="T14"/>
              <a:gd fmla="*/ 13251 h 116" name="T15"/>
              <a:gd fmla="*/ 175229 w 147" name="T16"/>
              <a:gd fmla="*/ 0 h 116" name="T17"/>
              <a:gd fmla="*/ 155266 w 147" name="T18"/>
              <a:gd fmla="*/ 0 h 116" name="T19"/>
              <a:gd fmla="*/ 144176 w 147" name="T20"/>
              <a:gd fmla="*/ 13251 h 116" name="T21"/>
              <a:gd fmla="*/ 150830 w 147" name="T22"/>
              <a:gd fmla="*/ 24294 h 116" name="T23"/>
              <a:gd fmla="*/ 150830 w 147" name="T24"/>
              <a:gd fmla="*/ 37545 h 116" name="T25"/>
              <a:gd fmla="*/ 82069 w 147" name="T26"/>
              <a:gd fmla="*/ 37545 h 116" name="T27"/>
              <a:gd fmla="*/ 70979 w 147" name="T28"/>
              <a:gd fmla="*/ 37545 h 116" name="T29"/>
              <a:gd fmla="*/ 70979 w 147" name="T30"/>
              <a:gd fmla="*/ 19877 h 116" name="T31"/>
              <a:gd fmla="*/ 62106 w 147" name="T32"/>
              <a:gd fmla="*/ 19877 h 116" name="T33"/>
              <a:gd fmla="*/ 4436 w 147" name="T34"/>
              <a:gd fmla="*/ 59630 h 116" name="T35"/>
              <a:gd fmla="*/ 2218 w 147" name="T36"/>
              <a:gd fmla="*/ 64047 h 116" name="T37"/>
              <a:gd fmla="*/ 64325 w 147" name="T38"/>
              <a:gd fmla="*/ 103801 h 116" name="T39"/>
              <a:gd fmla="*/ 70979 w 147" name="T40"/>
              <a:gd fmla="*/ 101592 h 116" name="T41"/>
              <a:gd fmla="*/ 70979 w 147" name="T42"/>
              <a:gd fmla="*/ 86133 h 116" name="T43"/>
              <a:gd fmla="*/ 82069 w 147" name="T44"/>
              <a:gd fmla="*/ 86133 h 116" name="T45"/>
              <a:gd fmla="*/ 150830 w 147" name="T46"/>
              <a:gd fmla="*/ 86133 h 116" name="T47"/>
              <a:gd fmla="*/ 150830 w 147" name="T48"/>
              <a:gd fmla="*/ 240729 h 116" name="T49"/>
              <a:gd fmla="*/ 144176 w 147" name="T50"/>
              <a:gd fmla="*/ 238521 h 116" name="T51"/>
              <a:gd fmla="*/ 150830 w 147" name="T52"/>
              <a:gd fmla="*/ 253980 h 116" name="T53"/>
              <a:gd fmla="*/ 139740 w 147" name="T54"/>
              <a:gd fmla="*/ 245146 h 116" name="T55"/>
              <a:gd fmla="*/ 144176 w 147" name="T56"/>
              <a:gd fmla="*/ 256189 h 116" name="T57"/>
              <a:gd fmla="*/ 150830 w 147" name="T58"/>
              <a:gd fmla="*/ 256189 h 116" name="T59"/>
              <a:gd fmla="*/ 150830 w 147" name="T60"/>
              <a:gd fmla="*/ 256189 h 116" name="T61"/>
              <a:gd fmla="*/ 150830 w 147" name="T62"/>
              <a:gd fmla="*/ 256189 h 116" name="T63"/>
              <a:gd fmla="*/ 161920 w 147" name="T64"/>
              <a:gd fmla="*/ 256189 h 116" name="T65"/>
              <a:gd fmla="*/ 173011 w 147" name="T66"/>
              <a:gd fmla="*/ 256189 h 116" name="T67"/>
              <a:gd fmla="*/ 179665 w 147" name="T68"/>
              <a:gd fmla="*/ 256189 h 116" name="T69"/>
              <a:gd fmla="*/ 184101 w 147" name="T70"/>
              <a:gd fmla="*/ 256189 h 116" name="T71"/>
              <a:gd fmla="*/ 184101 w 147" name="T72"/>
              <a:gd fmla="*/ 256189 h 116" name="T73"/>
              <a:gd fmla="*/ 190756 w 147" name="T74"/>
              <a:gd fmla="*/ 256189 h 116" name="T75"/>
              <a:gd fmla="*/ 195192 w 147" name="T76"/>
              <a:gd fmla="*/ 245146 h 116" name="T77"/>
              <a:gd fmla="*/ 184101 w 147" name="T78"/>
              <a:gd fmla="*/ 253980 h 116" name="T79"/>
              <a:gd fmla="*/ 192974 w 147" name="T80"/>
              <a:gd fmla="*/ 238521 h 116" name="T81"/>
              <a:gd fmla="*/ 179665 w 147" name="T82"/>
              <a:gd fmla="*/ 245146 h 116" name="T83"/>
              <a:gd fmla="*/ 179665 w 147" name="T84"/>
              <a:gd fmla="*/ 130303 h 116" name="T85"/>
              <a:gd fmla="*/ 243990 w 147" name="T86"/>
              <a:gd fmla="*/ 130303 h 116" name="T87"/>
              <a:gd fmla="*/ 255080 w 147" name="T88"/>
              <a:gd fmla="*/ 130303 h 116" name="T89"/>
              <a:gd fmla="*/ 255080 w 147" name="T90"/>
              <a:gd fmla="*/ 150180 h 116" name="T91"/>
              <a:gd fmla="*/ 261734 w 147" name="T92"/>
              <a:gd fmla="*/ 150180 h 116" name="T93"/>
              <a:gd fmla="*/ 321623 w 147" name="T94"/>
              <a:gd fmla="*/ 110426 h 116" name="T95"/>
              <a:gd fmla="*/ 321623 w 147" name="T96"/>
              <a:gd fmla="*/ 103801 h 11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115" w="147">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7" name="Group 81"/>
          <p:cNvPicPr>
            <a:picLocks noChangeArrowheads="1"/>
          </p:cNvPicPr>
          <p:nvPr/>
        </p:nvPicPr>
        <p:blipFill>
          <a:blip r:embed="rId3">
            <a:extLst>
              <a:ext uri="{28A0092B-C50C-407E-A947-70E740481C1C}">
                <a14:useLocalDpi val="0"/>
              </a:ext>
            </a:extLst>
          </a:blip>
          <a:stretch>
            <a:fillRect/>
          </a:stretch>
        </p:blipFill>
        <p:spPr bwMode="auto">
          <a:xfrm>
            <a:off x="4341331" y="2887382"/>
            <a:ext cx="939216" cy="853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8" name="Freeform 45"/>
          <p:cNvSpPr>
            <a:spLocks noEditPoints="1"/>
          </p:cNvSpPr>
          <p:nvPr/>
        </p:nvSpPr>
        <p:spPr bwMode="auto">
          <a:xfrm>
            <a:off x="7210445" y="2776197"/>
            <a:ext cx="834518" cy="1076080"/>
          </a:xfrm>
          <a:custGeom>
            <a:gdLst>
              <a:gd fmla="*/ 241340 w 109" name="T0"/>
              <a:gd fmla="*/ 155008 h 141" name="T1"/>
              <a:gd fmla="*/ 222775 w 109" name="T2"/>
              <a:gd fmla="*/ 155008 h 141" name="T3"/>
              <a:gd fmla="*/ 222775 w 109" name="T4"/>
              <a:gd fmla="*/ 101796 h 141" name="T5"/>
              <a:gd fmla="*/ 194929 w 109" name="T6"/>
              <a:gd fmla="*/ 30076 h 141" name="T7"/>
              <a:gd fmla="*/ 127632 w 109" name="T8"/>
              <a:gd fmla="*/ 0 h 141" name="T9"/>
              <a:gd fmla="*/ 58014 w 109" name="T10"/>
              <a:gd fmla="*/ 30076 h 141" name="T11"/>
              <a:gd fmla="*/ 30168 w 109" name="T12"/>
              <a:gd fmla="*/ 101796 h 141" name="T13"/>
              <a:gd fmla="*/ 30168 w 109" name="T14"/>
              <a:gd fmla="*/ 155008 h 141" name="T15"/>
              <a:gd fmla="*/ 13923 w 109" name="T16"/>
              <a:gd fmla="*/ 155008 h 141" name="T17"/>
              <a:gd fmla="*/ 0 w 109" name="T18"/>
              <a:gd fmla="*/ 168889 h 141" name="T19"/>
              <a:gd fmla="*/ 0 w 109" name="T20"/>
              <a:gd fmla="*/ 314642 h 141" name="T21"/>
              <a:gd fmla="*/ 13923 w 109" name="T22"/>
              <a:gd fmla="*/ 326210 h 141" name="T23"/>
              <a:gd fmla="*/ 241340 w 109" name="T24"/>
              <a:gd fmla="*/ 326210 h 141" name="T25"/>
              <a:gd fmla="*/ 252943 w 109" name="T26"/>
              <a:gd fmla="*/ 314642 h 141" name="T27"/>
              <a:gd fmla="*/ 252943 w 109" name="T28"/>
              <a:gd fmla="*/ 168889 h 141" name="T29"/>
              <a:gd fmla="*/ 241340 w 109" name="T30"/>
              <a:gd fmla="*/ 155008 h 141" name="T31"/>
              <a:gd fmla="*/ 155479 w 109" name="T32"/>
              <a:gd fmla="*/ 286880 h 141" name="T33"/>
              <a:gd fmla="*/ 127632 w 109" name="T34"/>
              <a:gd fmla="*/ 314642 h 141" name="T35"/>
              <a:gd fmla="*/ 99785 w 109" name="T36"/>
              <a:gd fmla="*/ 286880 h 141" name="T37"/>
              <a:gd fmla="*/ 99785 w 109" name="T38"/>
              <a:gd fmla="*/ 235982 h 141" name="T39"/>
              <a:gd fmla="*/ 127632 w 109" name="T40"/>
              <a:gd fmla="*/ 208219 h 141" name="T41"/>
              <a:gd fmla="*/ 155479 w 109" name="T42"/>
              <a:gd fmla="*/ 235982 h 141" name="T43"/>
              <a:gd fmla="*/ 155479 w 109" name="T44"/>
              <a:gd fmla="*/ 286880 h 141" name="T45"/>
              <a:gd fmla="*/ 178685 w 109" name="T46"/>
              <a:gd fmla="*/ 155008 h 141" name="T47"/>
              <a:gd fmla="*/ 76579 w 109" name="T48"/>
              <a:gd fmla="*/ 155008 h 141" name="T49"/>
              <a:gd fmla="*/ 76579 w 109" name="T50"/>
              <a:gd fmla="*/ 101796 h 141" name="T51"/>
              <a:gd fmla="*/ 90503 w 109" name="T52"/>
              <a:gd fmla="*/ 60152 h 141" name="T53"/>
              <a:gd fmla="*/ 127632 w 109" name="T54"/>
              <a:gd fmla="*/ 43957 h 141" name="T55"/>
              <a:gd fmla="*/ 162440 w 109" name="T56"/>
              <a:gd fmla="*/ 60152 h 141" name="T57"/>
              <a:gd fmla="*/ 178685 w 109" name="T58"/>
              <a:gd fmla="*/ 101796 h 141" name="T59"/>
              <a:gd fmla="*/ 178685 w 109" name="T60"/>
              <a:gd fmla="*/ 155008 h 14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41" w="109">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extLst>
      <p:ext uri="{BB962C8B-B14F-4D97-AF65-F5344CB8AC3E}">
        <p14:creationId val="2388485406"/>
      </p:ext>
    </p:extLst>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435" name="Group 3"/>
          <p:cNvGrpSpPr/>
          <p:nvPr/>
        </p:nvGrpSpPr>
        <p:grpSpPr>
          <a:xfrm>
            <a:off x="0" y="895349"/>
            <a:ext cx="3758406" cy="620713"/>
            <a:chOff x="0" y="-1"/>
            <a:chExt cx="3757531" cy="619976"/>
          </a:xfrm>
        </p:grpSpPr>
        <p:sp>
          <p:nvSpPr>
            <p:cNvPr id="18436" name="任意多边形 3"/>
            <p:cNvSpPr>
              <a:spLocks noChangeArrowheads="1"/>
            </p:cNvSpPr>
            <p:nvPr/>
          </p:nvSpPr>
          <p:spPr bwMode="auto">
            <a:xfrm flipV="1">
              <a:off x="0" y="-1"/>
              <a:ext cx="3756826" cy="619976"/>
            </a:xfrm>
            <a:prstGeom prst="rect">
              <a:avLst/>
            </a:prstGeom>
            <a:solidFill>
              <a:srgbClr val="00B050"/>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ea charset="-122" panose="020b0503020204020204" pitchFamily="34" typeface="微软雅黑"/>
              </a:endParaRPr>
            </a:p>
          </p:txBody>
        </p:sp>
        <p:sp>
          <p:nvSpPr>
            <p:cNvPr id="18437" name="文本框 5"/>
            <p:cNvSpPr>
              <a:spLocks noChangeArrowheads="1"/>
            </p:cNvSpPr>
            <p:nvPr/>
          </p:nvSpPr>
          <p:spPr bwMode="auto">
            <a:xfrm>
              <a:off x="1797107" y="12429"/>
              <a:ext cx="1960424" cy="602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lnSpc>
                  <a:spcPct val="120000"/>
                </a:lnSpc>
              </a:pPr>
              <a:r>
                <a:rPr altLang="en-US" b="1" lang="zh-CN"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请输入文字</a:t>
              </a:r>
            </a:p>
          </p:txBody>
        </p:sp>
      </p:grpSp>
      <p:grpSp>
        <p:nvGrpSpPr>
          <p:cNvPr id="18452" name="Group 20"/>
          <p:cNvGrpSpPr/>
          <p:nvPr/>
        </p:nvGrpSpPr>
        <p:grpSpPr>
          <a:xfrm>
            <a:off x="3828299" y="890052"/>
            <a:ext cx="5359767" cy="5282046"/>
            <a:chOff x="-1" y="0"/>
            <a:chExt cx="5361202" cy="4606002"/>
          </a:xfrm>
        </p:grpSpPr>
        <p:sp>
          <p:nvSpPr>
            <p:cNvPr id="18453" name="矩形 4"/>
            <p:cNvSpPr>
              <a:spLocks noChangeArrowheads="1"/>
            </p:cNvSpPr>
            <p:nvPr/>
          </p:nvSpPr>
          <p:spPr bwMode="auto">
            <a:xfrm>
              <a:off x="-1" y="0"/>
              <a:ext cx="5361202" cy="4606002"/>
            </a:xfrm>
            <a:prstGeom prst="rect">
              <a:avLst/>
            </a:prstGeom>
            <a:solidFill>
              <a:schemeClr val="tx1">
                <a:lumMod val="85000"/>
                <a:lumOff val="15000"/>
                <a:alpha val="79999"/>
              </a:schemeClr>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chemeClr val="bg1"/>
                </a:solidFill>
                <a:ea charset="-122" panose="020b0503020204020204" pitchFamily="34" typeface="微软雅黑"/>
              </a:endParaRPr>
            </a:p>
          </p:txBody>
        </p:sp>
        <p:sp>
          <p:nvSpPr>
            <p:cNvPr id="18454" name="文本框 7"/>
            <p:cNvSpPr>
              <a:spLocks noChangeArrowheads="1"/>
            </p:cNvSpPr>
            <p:nvPr/>
          </p:nvSpPr>
          <p:spPr bwMode="auto">
            <a:xfrm>
              <a:off x="141239" y="114213"/>
              <a:ext cx="1910591" cy="4624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nSpc>
                  <a:spcPct val="120000"/>
                </a:lnSpc>
              </a:pPr>
              <a:r>
                <a:rPr altLang="zh-CN" b="1" lang="en-US" sz="2400">
                  <a:solidFill>
                    <a:srgbClr val="00B050"/>
                  </a:solidFill>
                  <a:latin charset="-122" panose="020b0503020204020204" pitchFamily="34" typeface="微软雅黑"/>
                  <a:ea charset="-122" panose="020b0503020204020204" pitchFamily="34" typeface="微软雅黑"/>
                  <a:sym charset="-122" panose="020b0503020204020204" pitchFamily="34" typeface="微软雅黑"/>
                </a:rPr>
                <a:t>TITLE HERE</a:t>
              </a:r>
            </a:p>
          </p:txBody>
        </p:sp>
        <p:sp>
          <p:nvSpPr>
            <p:cNvPr id="18455" name="文本框 20"/>
            <p:cNvSpPr>
              <a:spLocks noChangeArrowheads="1"/>
            </p:cNvSpPr>
            <p:nvPr/>
          </p:nvSpPr>
          <p:spPr bwMode="auto">
            <a:xfrm>
              <a:off x="141238" y="555219"/>
              <a:ext cx="3744415" cy="334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20000"/>
                </a:lnSpc>
              </a:pP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IMPORTANT DETAILS</a:t>
              </a:r>
            </a:p>
          </p:txBody>
        </p:sp>
      </p:grpSp>
      <p:sp>
        <p:nvSpPr>
          <p:cNvPr id="18456" name="文本框 6"/>
          <p:cNvSpPr>
            <a:spLocks noChangeArrowheads="1"/>
          </p:cNvSpPr>
          <p:nvPr/>
        </p:nvSpPr>
        <p:spPr bwMode="auto">
          <a:xfrm>
            <a:off x="3969500" y="2098315"/>
            <a:ext cx="5009248" cy="37490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kern="100" lang="zh-CN" sz="1600">
                <a:solidFill>
                  <a:schemeClr val="bg1"/>
                </a:solidFill>
                <a:latin charset="-122" panose="020b0503020204020204" pitchFamily="34" typeface="微软雅黑"/>
                <a:ea charset="-122" panose="020b0503020204020204" pitchFamily="34" typeface="微软雅黑"/>
                <a:cs charset="-34" panose="020b0304020202020204" pitchFamily="34" typeface="Cordia New"/>
              </a:rPr>
              <a:t>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请输入文字</a:t>
            </a:r>
          </a:p>
        </p:txBody>
      </p:sp>
      <p:grpSp>
        <p:nvGrpSpPr>
          <p:cNvPr id="18457" name="Group 25"/>
          <p:cNvGrpSpPr/>
          <p:nvPr/>
        </p:nvGrpSpPr>
        <p:grpSpPr>
          <a:xfrm>
            <a:off x="6220050" y="5883967"/>
            <a:ext cx="576263" cy="576262"/>
            <a:chExt cx="576064" cy="576064"/>
          </a:xfrm>
        </p:grpSpPr>
        <p:sp>
          <p:nvSpPr>
            <p:cNvPr id="18458" name="任意多边形 21"/>
            <p:cNvSpPr>
              <a:spLocks noChangeArrowheads="1"/>
            </p:cNvSpPr>
            <p:nvPr/>
          </p:nvSpPr>
          <p:spPr bwMode="auto">
            <a:xfrm>
              <a:off x="0" y="0"/>
              <a:ext cx="576064" cy="576064"/>
            </a:xfrm>
            <a:custGeom>
              <a:gdLst>
                <a:gd fmla="*/ 133729 w 576064" name="T0"/>
                <a:gd fmla="*/ 216025 h 576064" name="T1"/>
                <a:gd fmla="*/ 133729 w 576064" name="T2"/>
                <a:gd fmla="*/ 287462 h 576064" name="T3"/>
                <a:gd fmla="*/ 288031 w 576064" name="T4"/>
                <a:gd fmla="*/ 432049 h 576064" name="T5"/>
                <a:gd fmla="*/ 442334 w 576064" name="T6"/>
                <a:gd fmla="*/ 287462 h 576064" name="T7"/>
                <a:gd fmla="*/ 442334 w 576064" name="T8"/>
                <a:gd fmla="*/ 216025 h 576064" name="T9"/>
                <a:gd fmla="*/ 288031 w 576064" name="T10"/>
                <a:gd fmla="*/ 360612 h 576064" name="T11"/>
                <a:gd fmla="*/ 288032 w 576064" name="T12"/>
                <a:gd fmla="*/ 0 h 576064" name="T13"/>
                <a:gd fmla="*/ 576064 w 576064" name="T14"/>
                <a:gd fmla="*/ 288032 h 576064" name="T15"/>
                <a:gd fmla="*/ 288032 w 576064" name="T16"/>
                <a:gd fmla="*/ 576064 h 576064" name="T17"/>
                <a:gd fmla="*/ 0 w 576064" name="T18"/>
                <a:gd fmla="*/ 288032 h 576064" name="T19"/>
                <a:gd fmla="*/ 288032 w 576064" name="T20"/>
                <a:gd fmla="*/ 0 h 57606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576064" name="T33"/>
                <a:gd fmla="*/ 0 h 576064" name="T34"/>
                <a:gd fmla="*/ 576064 w 576064" name="T35"/>
                <a:gd fmla="*/ 576064 h 57606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6064" w="576064">
                  <a:moveTo>
                    <a:pt x="133729" y="216025"/>
                  </a:moveTo>
                  <a:lnTo>
                    <a:pt x="133729" y="287462"/>
                  </a:lnTo>
                  <a:lnTo>
                    <a:pt x="288031" y="432049"/>
                  </a:lnTo>
                  <a:lnTo>
                    <a:pt x="442334" y="287462"/>
                  </a:lnTo>
                  <a:lnTo>
                    <a:pt x="442334" y="216025"/>
                  </a:lnTo>
                  <a:lnTo>
                    <a:pt x="288031" y="360612"/>
                  </a:lnTo>
                  <a:close/>
                  <a:moveTo>
                    <a:pt x="288032" y="0"/>
                  </a:moveTo>
                  <a:cubicBezTo>
                    <a:pt x="447108" y="0"/>
                    <a:pt x="576064" y="128956"/>
                    <a:pt x="576064" y="288032"/>
                  </a:cubicBezTo>
                  <a:cubicBezTo>
                    <a:pt x="576064" y="447108"/>
                    <a:pt x="447108" y="576064"/>
                    <a:pt x="288032" y="576064"/>
                  </a:cubicBezTo>
                  <a:cubicBezTo>
                    <a:pt x="128956" y="576064"/>
                    <a:pt x="0" y="447108"/>
                    <a:pt x="0" y="288032"/>
                  </a:cubicBezTo>
                  <a:cubicBezTo>
                    <a:pt x="0" y="128956"/>
                    <a:pt x="128956" y="0"/>
                    <a:pt x="288032" y="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ea charset="-122" panose="020b0503020204020204" pitchFamily="34" typeface="微软雅黑"/>
              </a:endParaRPr>
            </a:p>
          </p:txBody>
        </p:sp>
        <p:sp>
          <p:nvSpPr>
            <p:cNvPr id="18459" name="燕尾形 2"/>
            <p:cNvSpPr>
              <a:spLocks noChangeArrowheads="1"/>
            </p:cNvSpPr>
            <p:nvPr/>
          </p:nvSpPr>
          <p:spPr bwMode="auto">
            <a:xfrm rot="5400000">
              <a:off x="171966" y="180438"/>
              <a:ext cx="232128" cy="288036"/>
            </a:xfrm>
            <a:prstGeom prst="chevron">
              <a:avLst>
                <a:gd fmla="val 61574" name="adj"/>
              </a:avLst>
            </a:prstGeom>
            <a:solidFill>
              <a:srgbClr val="3F3F3F"/>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ea charset="-122" panose="020b0503020204020204" pitchFamily="34" typeface="微软雅黑"/>
              </a:endParaRPr>
            </a:p>
          </p:txBody>
        </p:sp>
      </p:grpSp>
      <p:sp>
        <p:nvSpPr>
          <p:cNvPr id="2" name="椭圆 1"/>
          <p:cNvSpPr/>
          <p:nvPr/>
        </p:nvSpPr>
        <p:spPr>
          <a:xfrm>
            <a:off x="6027284" y="1205980"/>
            <a:ext cx="274577" cy="27457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6301861" y="412946"/>
            <a:ext cx="896846" cy="896846"/>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692439" y="5543551"/>
            <a:ext cx="628548" cy="628548"/>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4717442">
            <a:off x="9654468" y="1091922"/>
            <a:ext cx="706920" cy="70692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mc:AlternateContent>
        <mc:Choice xmlns:cx1="http://schemas.microsoft.com/office/drawing/2015/9/8/chartex" Requires="cx1">
          <p:graphicFrame>
            <p:nvGraphicFramePr>
              <p:cNvPr id="18" name="图表 17"/>
              <p:cNvGraphicFramePr/>
              <p:nvPr>
                <p:extLst>
                  <p:ext uri="{D42A27DB-BD31-4B8C-83A1-F6EECF244321}">
                    <p14:modId val="1662281075"/>
                  </p:ext>
                </p:extLst>
              </p:nvPr>
            </p:nvGraphicFramePr>
            <p:xfrm>
              <a:off x="9462643" y="4945383"/>
              <a:ext cx="5102280" cy="3401520"/>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9462643" y="4945383"/>
                <a:ext cx="5102280" cy="3401520"/>
              </a:xfrm>
              <a:prstGeom prst="rect">
                <a:avLst/>
              </a:prstGeom>
            </p:spPr>
          </p:pic>
        </mc:Fallback>
      </mc:AlternateContent>
      <p:pic>
        <p:nvPicPr>
          <p:cNvPr id="19" name="Group 75"/>
          <p:cNvPicPr>
            <a:picLocks noChangeArrowheads="1"/>
          </p:cNvPicPr>
          <p:nvPr/>
        </p:nvPicPr>
        <p:blipFill>
          <a:blip r:embed="rId4">
            <a:extLst>
              <a:ext uri="{28A0092B-C50C-407E-A947-70E740481C1C}">
                <a14:useLocalDpi val="0"/>
              </a:ext>
            </a:extLst>
          </a:blip>
          <a:stretch>
            <a:fillRect/>
          </a:stretch>
        </p:blipFill>
        <p:spPr bwMode="auto">
          <a:xfrm>
            <a:off x="1505368" y="1070299"/>
            <a:ext cx="273009" cy="272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857295714"/>
      </p:ext>
    </p:extLst>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7065904" y="1289440"/>
            <a:ext cx="2816224" cy="1199964"/>
            <a:chOff x="7065904" y="1289440"/>
            <a:chExt cx="2816224" cy="1199964"/>
          </a:xfrm>
        </p:grpSpPr>
        <p:grpSp>
          <p:nvGrpSpPr>
            <p:cNvPr id="155" name="组合 154"/>
            <p:cNvGrpSpPr/>
            <p:nvPr/>
          </p:nvGrpSpPr>
          <p:grpSpPr>
            <a:xfrm>
              <a:off x="7946631" y="1289440"/>
              <a:ext cx="1935497" cy="1199964"/>
              <a:chOff x="4902806" y="1298366"/>
              <a:chExt cx="1935497" cy="1199964"/>
            </a:xfrm>
          </p:grpSpPr>
          <p:sp>
            <p:nvSpPr>
              <p:cNvPr id="62"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eaLnBrk="1" hangingPunct="1">
                  <a:spcBef>
                    <a:spcPct val="20000"/>
                  </a:spcBef>
                </a:pPr>
                <a:r>
                  <a:rPr altLang="zh-CN" lang="en-US" sz="1100">
                    <a:solidFill>
                      <a:srgbClr val="A6A6A6"/>
                    </a:solidFill>
                    <a:ea charset="-122" panose="02010600030101010101" pitchFamily="2" typeface="宋体"/>
                    <a:cs charset="0" pitchFamily="2" typeface="Roboto"/>
                  </a:rPr>
                  <a:t>There are many variations of passages of Lorem Ipsum available, but the majority have suffered alteration.</a:t>
                </a:r>
              </a:p>
            </p:txBody>
          </p:sp>
          <p:sp>
            <p:nvSpPr>
              <p:cNvPr id="63" name="Content Placeholder 2"/>
              <p:cNvSpPr txBox="1">
                <a:spLocks noChangeArrowheads="1"/>
              </p:cNvSpPr>
              <p:nvPr/>
            </p:nvSpPr>
            <p:spPr bwMode="auto">
              <a:xfrm>
                <a:off x="4902806" y="1298366"/>
                <a:ext cx="976313" cy="58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r" eaLnBrk="1" hangingPunct="1">
                  <a:lnSpc>
                    <a:spcPct val="70000"/>
                  </a:lnSpc>
                  <a:spcBef>
                    <a:spcPct val="20000"/>
                  </a:spcBef>
                </a:pPr>
                <a:r>
                  <a:rPr altLang="zh-CN" b="1" lang="id-ID" sz="4800">
                    <a:solidFill>
                      <a:srgbClr val="00B050"/>
                    </a:solidFill>
                    <a:cs charset="0" pitchFamily="2" typeface="Roboto"/>
                  </a:rPr>
                  <a:t>4%</a:t>
                </a:r>
              </a:p>
            </p:txBody>
          </p:sp>
        </p:grpSp>
        <p:sp>
          <p:nvSpPr>
            <p:cNvPr id="83" name="椭圆 82"/>
            <p:cNvSpPr/>
            <p:nvPr/>
          </p:nvSpPr>
          <p:spPr>
            <a:xfrm>
              <a:off x="7065904" y="1572935"/>
              <a:ext cx="850257" cy="85025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3" name="Group 42"/>
            <p:cNvPicPr>
              <a:picLocks noChangeArrowheads="1" noChangeAspect="1"/>
            </p:cNvPicPr>
            <p:nvPr/>
          </p:nvPicPr>
          <p:blipFill>
            <a:blip r:embed="rId2">
              <a:biLevel thresh="50000"/>
              <a:extLst>
                <a:ext uri="{28A0092B-C50C-407E-A947-70E740481C1C}">
                  <a14:useLocalDpi val="0"/>
                </a:ext>
              </a:extLst>
            </a:blip>
            <a:stretch>
              <a:fillRect/>
            </a:stretch>
          </p:blipFill>
          <p:spPr bwMode="auto">
            <a:xfrm>
              <a:off x="7392044" y="1721371"/>
              <a:ext cx="225486" cy="57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p:cNvGrpSpPr/>
          <p:nvPr/>
        </p:nvGrpSpPr>
        <p:grpSpPr>
          <a:xfrm>
            <a:off x="7801993" y="3207299"/>
            <a:ext cx="3332043" cy="1322558"/>
            <a:chOff x="7570765" y="3267539"/>
            <a:chExt cx="3332043" cy="1322558"/>
          </a:xfrm>
        </p:grpSpPr>
        <p:sp>
          <p:nvSpPr>
            <p:cNvPr id="84" name="椭圆 83"/>
            <p:cNvSpPr/>
            <p:nvPr/>
          </p:nvSpPr>
          <p:spPr>
            <a:xfrm>
              <a:off x="7570765" y="3289152"/>
              <a:ext cx="1300945" cy="1300945"/>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4" name="Group 84"/>
            <p:cNvPicPr>
              <a:picLocks noChangeArrowheads="1" noChangeAspect="1"/>
            </p:cNvPicPr>
            <p:nvPr/>
          </p:nvPicPr>
          <p:blipFill>
            <a:blip r:embed="rId3">
              <a:biLevel thresh="50000"/>
              <a:extLst>
                <a:ext uri="{28A0092B-C50C-407E-A947-70E740481C1C}">
                  <a14:useLocalDpi val="0"/>
                </a:ext>
              </a:extLst>
            </a:blip>
            <a:stretch>
              <a:fillRect/>
            </a:stretch>
          </p:blipFill>
          <p:spPr bwMode="auto">
            <a:xfrm>
              <a:off x="8122872" y="3669216"/>
              <a:ext cx="237761" cy="536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56" name="组合 155"/>
            <p:cNvGrpSpPr/>
            <p:nvPr/>
          </p:nvGrpSpPr>
          <p:grpSpPr>
            <a:xfrm>
              <a:off x="9049939" y="3267539"/>
              <a:ext cx="1852869" cy="1199964"/>
              <a:chOff x="4985434" y="1298366"/>
              <a:chExt cx="1852869" cy="1199964"/>
            </a:xfrm>
          </p:grpSpPr>
          <p:sp>
            <p:nvSpPr>
              <p:cNvPr id="157"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eaLnBrk="1" hangingPunct="1">
                  <a:spcBef>
                    <a:spcPct val="20000"/>
                  </a:spcBef>
                </a:pPr>
                <a:r>
                  <a:rPr altLang="zh-CN" lang="en-US" sz="1100">
                    <a:solidFill>
                      <a:srgbClr val="A6A6A6"/>
                    </a:solidFill>
                    <a:ea charset="-122" panose="02010600030101010101" pitchFamily="2" typeface="宋体"/>
                    <a:cs charset="0" pitchFamily="2" typeface="Roboto"/>
                  </a:rPr>
                  <a:t>There are many variations of passages of Lorem Ipsum available, but the majority have suffered alteration.</a:t>
                </a:r>
              </a:p>
            </p:txBody>
          </p:sp>
          <p:sp>
            <p:nvSpPr>
              <p:cNvPr id="158" name="Content Placeholder 2"/>
              <p:cNvSpPr txBox="1">
                <a:spLocks noChangeArrowheads="1"/>
              </p:cNvSpPr>
              <p:nvPr/>
            </p:nvSpPr>
            <p:spPr bwMode="auto">
              <a:xfrm>
                <a:off x="4985434" y="1298366"/>
                <a:ext cx="1296560" cy="58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eaLnBrk="1" hangingPunct="1">
                  <a:lnSpc>
                    <a:spcPct val="70000"/>
                  </a:lnSpc>
                  <a:spcBef>
                    <a:spcPct val="20000"/>
                  </a:spcBef>
                </a:pPr>
                <a:r>
                  <a:rPr altLang="zh-CN" b="1" lang="en-US" sz="4800">
                    <a:solidFill>
                      <a:srgbClr val="00B050"/>
                    </a:solidFill>
                    <a:cs charset="0" pitchFamily="2" typeface="Roboto"/>
                  </a:rPr>
                  <a:t>80%</a:t>
                </a:r>
              </a:p>
            </p:txBody>
          </p:sp>
        </p:grpSp>
      </p:grpSp>
      <p:grpSp>
        <p:nvGrpSpPr>
          <p:cNvPr id="6" name="组合 5"/>
          <p:cNvGrpSpPr/>
          <p:nvPr/>
        </p:nvGrpSpPr>
        <p:grpSpPr>
          <a:xfrm>
            <a:off x="7725796" y="5393006"/>
            <a:ext cx="3259133" cy="1071239"/>
            <a:chOff x="7161503" y="5374820"/>
            <a:chExt cx="3259133" cy="1071239"/>
          </a:xfrm>
        </p:grpSpPr>
        <p:sp>
          <p:nvSpPr>
            <p:cNvPr id="88" name="椭圆 87"/>
            <p:cNvSpPr/>
            <p:nvPr/>
          </p:nvSpPr>
          <p:spPr>
            <a:xfrm>
              <a:off x="7161503" y="5466570"/>
              <a:ext cx="754658" cy="754658"/>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9" name="Group 42"/>
            <p:cNvPicPr>
              <a:picLocks noChangeArrowheads="1" noChangeAspect="1"/>
            </p:cNvPicPr>
            <p:nvPr/>
          </p:nvPicPr>
          <p:blipFill>
            <a:blip r:embed="rId2">
              <a:biLevel thresh="50000"/>
              <a:extLst>
                <a:ext uri="{28A0092B-C50C-407E-A947-70E740481C1C}">
                  <a14:useLocalDpi val="0"/>
                </a:ext>
              </a:extLst>
            </a:blip>
            <a:stretch>
              <a:fillRect/>
            </a:stretch>
          </p:blipFill>
          <p:spPr bwMode="auto">
            <a:xfrm>
              <a:off x="7442703" y="5584049"/>
              <a:ext cx="225486" cy="57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60" name="组合 159"/>
            <p:cNvGrpSpPr/>
            <p:nvPr/>
          </p:nvGrpSpPr>
          <p:grpSpPr>
            <a:xfrm>
              <a:off x="8029259" y="5374820"/>
              <a:ext cx="2391377" cy="1071239"/>
              <a:chOff x="4985434" y="1298366"/>
              <a:chExt cx="2391377" cy="1071239"/>
            </a:xfrm>
          </p:grpSpPr>
          <p:sp>
            <p:nvSpPr>
              <p:cNvPr id="161" name="Content Placeholder 2"/>
              <p:cNvSpPr txBox="1">
                <a:spLocks noChangeArrowheads="1"/>
              </p:cNvSpPr>
              <p:nvPr/>
            </p:nvSpPr>
            <p:spPr bwMode="auto">
              <a:xfrm>
                <a:off x="4985434" y="1712772"/>
                <a:ext cx="2391377" cy="656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eaLnBrk="1" hangingPunct="1">
                  <a:spcBef>
                    <a:spcPct val="20000"/>
                  </a:spcBef>
                </a:pPr>
                <a:r>
                  <a:rPr altLang="zh-CN" lang="en-US" sz="1100">
                    <a:solidFill>
                      <a:srgbClr val="A6A6A6"/>
                    </a:solidFill>
                    <a:ea charset="-122" panose="02010600030101010101" pitchFamily="2" typeface="宋体"/>
                    <a:cs charset="0" pitchFamily="2" typeface="Roboto"/>
                  </a:rPr>
                  <a:t>There are many variations of passages of Lorem Ipsum available, but the majority have suffered alteration.</a:t>
                </a:r>
              </a:p>
            </p:txBody>
          </p:sp>
          <p:sp>
            <p:nvSpPr>
              <p:cNvPr id="162" name="Content Placeholder 2"/>
              <p:cNvSpPr txBox="1">
                <a:spLocks noChangeArrowheads="1"/>
              </p:cNvSpPr>
              <p:nvPr/>
            </p:nvSpPr>
            <p:spPr bwMode="auto">
              <a:xfrm>
                <a:off x="5043714" y="1298366"/>
                <a:ext cx="1281929" cy="58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eaLnBrk="1" hangingPunct="1">
                  <a:lnSpc>
                    <a:spcPct val="70000"/>
                  </a:lnSpc>
                  <a:spcBef>
                    <a:spcPct val="20000"/>
                  </a:spcBef>
                </a:pPr>
                <a:r>
                  <a:rPr altLang="zh-CN" b="1" lang="en-US" sz="4800">
                    <a:solidFill>
                      <a:srgbClr val="00B050"/>
                    </a:solidFill>
                    <a:cs charset="0" pitchFamily="2" typeface="Roboto"/>
                  </a:rPr>
                  <a:t>15%</a:t>
                </a:r>
              </a:p>
            </p:txBody>
          </p:sp>
        </p:grpSp>
      </p:grpSp>
      <p:grpSp>
        <p:nvGrpSpPr>
          <p:cNvPr id="2" name="组合 1"/>
          <p:cNvGrpSpPr/>
          <p:nvPr/>
        </p:nvGrpSpPr>
        <p:grpSpPr>
          <a:xfrm>
            <a:off x="1494771" y="3222512"/>
            <a:ext cx="2767362" cy="1199964"/>
            <a:chOff x="1260030" y="2995753"/>
            <a:chExt cx="2767362" cy="1199964"/>
          </a:xfrm>
        </p:grpSpPr>
        <p:sp>
          <p:nvSpPr>
            <p:cNvPr id="86" name="椭圆 85"/>
            <p:cNvSpPr/>
            <p:nvPr/>
          </p:nvSpPr>
          <p:spPr>
            <a:xfrm>
              <a:off x="3245080" y="3323947"/>
              <a:ext cx="782312" cy="782312"/>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3" name="Group 84"/>
            <p:cNvPicPr>
              <a:picLocks noChangeArrowheads="1" noChangeAspect="1"/>
            </p:cNvPicPr>
            <p:nvPr/>
          </p:nvPicPr>
          <p:blipFill>
            <a:blip r:embed="rId3">
              <a:biLevel thresh="50000"/>
              <a:extLst>
                <a:ext uri="{28A0092B-C50C-407E-A947-70E740481C1C}">
                  <a14:useLocalDpi val="0"/>
                </a:ext>
              </a:extLst>
            </a:blip>
            <a:stretch>
              <a:fillRect/>
            </a:stretch>
          </p:blipFill>
          <p:spPr bwMode="auto">
            <a:xfrm>
              <a:off x="3514473" y="3447003"/>
              <a:ext cx="237761" cy="536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64" name="组合 163"/>
            <p:cNvGrpSpPr/>
            <p:nvPr/>
          </p:nvGrpSpPr>
          <p:grpSpPr>
            <a:xfrm>
              <a:off x="1260030" y="2995753"/>
              <a:ext cx="1852869" cy="1199964"/>
              <a:chOff x="4985434" y="1298366"/>
              <a:chExt cx="1852869" cy="1199964"/>
            </a:xfrm>
          </p:grpSpPr>
          <p:sp>
            <p:nvSpPr>
              <p:cNvPr id="165"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r" eaLnBrk="1" hangingPunct="1">
                  <a:spcBef>
                    <a:spcPct val="20000"/>
                  </a:spcBef>
                </a:pPr>
                <a:r>
                  <a:rPr altLang="zh-CN" lang="en-US" sz="1100">
                    <a:solidFill>
                      <a:srgbClr val="A6A6A6"/>
                    </a:solidFill>
                    <a:ea charset="-122" panose="02010600030101010101" pitchFamily="2" typeface="宋体"/>
                    <a:cs charset="0" pitchFamily="2" typeface="Roboto"/>
                  </a:rPr>
                  <a:t>There are many variations of passages of Lorem Ipsum available, but the majority have suffered alteration.</a:t>
                </a:r>
              </a:p>
            </p:txBody>
          </p:sp>
          <p:sp>
            <p:nvSpPr>
              <p:cNvPr id="166" name="Content Placeholder 2"/>
              <p:cNvSpPr txBox="1">
                <a:spLocks noChangeArrowheads="1"/>
              </p:cNvSpPr>
              <p:nvPr/>
            </p:nvSpPr>
            <p:spPr bwMode="auto">
              <a:xfrm>
                <a:off x="5536261" y="1298366"/>
                <a:ext cx="1296560" cy="58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r" eaLnBrk="1" hangingPunct="1">
                  <a:lnSpc>
                    <a:spcPct val="70000"/>
                  </a:lnSpc>
                  <a:spcBef>
                    <a:spcPct val="20000"/>
                  </a:spcBef>
                </a:pPr>
                <a:r>
                  <a:rPr altLang="zh-CN" b="1" lang="en-US" sz="4800">
                    <a:solidFill>
                      <a:srgbClr val="00B050"/>
                    </a:solidFill>
                    <a:cs charset="0" pitchFamily="2" typeface="Roboto"/>
                  </a:rPr>
                  <a:t>70%</a:t>
                </a:r>
              </a:p>
            </p:txBody>
          </p:sp>
        </p:grpSp>
      </p:grpSp>
      <p:grpSp>
        <p:nvGrpSpPr>
          <p:cNvPr id="3" name="组合 2"/>
          <p:cNvGrpSpPr/>
          <p:nvPr/>
        </p:nvGrpSpPr>
        <p:grpSpPr>
          <a:xfrm>
            <a:off x="3220312" y="1539449"/>
            <a:ext cx="2334214" cy="1424468"/>
            <a:chOff x="3639617" y="1765639"/>
            <a:chExt cx="2334214" cy="1424468"/>
          </a:xfrm>
        </p:grpSpPr>
        <p:sp>
          <p:nvSpPr>
            <p:cNvPr id="85" name="椭圆 84"/>
            <p:cNvSpPr/>
            <p:nvPr/>
          </p:nvSpPr>
          <p:spPr>
            <a:xfrm>
              <a:off x="5484878" y="2701154"/>
              <a:ext cx="488953" cy="488953"/>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7" name="组合 166"/>
            <p:cNvGrpSpPr/>
            <p:nvPr/>
          </p:nvGrpSpPr>
          <p:grpSpPr>
            <a:xfrm>
              <a:off x="3639617" y="1765639"/>
              <a:ext cx="1922428" cy="1201999"/>
              <a:chOff x="4985434" y="1296331"/>
              <a:chExt cx="1922428" cy="1201999"/>
            </a:xfrm>
          </p:grpSpPr>
          <p:sp>
            <p:nvSpPr>
              <p:cNvPr id="168"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r" eaLnBrk="1" hangingPunct="1">
                  <a:spcBef>
                    <a:spcPct val="20000"/>
                  </a:spcBef>
                </a:pPr>
                <a:r>
                  <a:rPr altLang="zh-CN" lang="en-US" sz="1100">
                    <a:solidFill>
                      <a:srgbClr val="A6A6A6"/>
                    </a:solidFill>
                    <a:ea charset="-122" panose="02010600030101010101" pitchFamily="2" typeface="宋体"/>
                    <a:cs charset="0" pitchFamily="2" typeface="Roboto"/>
                  </a:rPr>
                  <a:t>There are many variations of passages of Lorem Ipsum available, but the majority have suffered alteration.</a:t>
                </a:r>
              </a:p>
            </p:txBody>
          </p:sp>
          <p:sp>
            <p:nvSpPr>
              <p:cNvPr id="169" name="Content Placeholder 2"/>
              <p:cNvSpPr txBox="1">
                <a:spLocks noChangeArrowheads="1"/>
              </p:cNvSpPr>
              <p:nvPr/>
            </p:nvSpPr>
            <p:spPr bwMode="auto">
              <a:xfrm>
                <a:off x="5611302" y="1296331"/>
                <a:ext cx="1296560" cy="58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r" eaLnBrk="1" hangingPunct="1">
                  <a:lnSpc>
                    <a:spcPct val="70000"/>
                  </a:lnSpc>
                  <a:spcBef>
                    <a:spcPct val="20000"/>
                  </a:spcBef>
                </a:pPr>
                <a:r>
                  <a:rPr altLang="zh-CN" b="1" lang="en-US" sz="4800">
                    <a:solidFill>
                      <a:srgbClr val="00B050"/>
                    </a:solidFill>
                    <a:cs charset="0" pitchFamily="2" typeface="Roboto"/>
                  </a:rPr>
                  <a:t>30%</a:t>
                </a:r>
              </a:p>
            </p:txBody>
          </p:sp>
        </p:grpSp>
        <p:pic>
          <p:nvPicPr>
            <p:cNvPr id="170" name="Group 42"/>
            <p:cNvPicPr>
              <a:picLocks noChangeArrowheads="1" noChangeAspect="1"/>
            </p:cNvPicPr>
            <p:nvPr/>
          </p:nvPicPr>
          <p:blipFill>
            <a:blip r:embed="rId2">
              <a:biLevel thresh="50000"/>
              <a:extLst>
                <a:ext uri="{28A0092B-C50C-407E-A947-70E740481C1C}">
                  <a14:useLocalDpi val="0"/>
                </a:ext>
              </a:extLst>
            </a:blip>
            <a:stretch>
              <a:fillRect/>
            </a:stretch>
          </p:blipFill>
          <p:spPr bwMode="auto">
            <a:xfrm>
              <a:off x="5688322" y="2796976"/>
              <a:ext cx="134983" cy="342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 name="组合 6"/>
          <p:cNvGrpSpPr/>
          <p:nvPr/>
        </p:nvGrpSpPr>
        <p:grpSpPr>
          <a:xfrm>
            <a:off x="1353927" y="5211337"/>
            <a:ext cx="2782204" cy="1199964"/>
            <a:chOff x="1853655" y="5243917"/>
            <a:chExt cx="2782204" cy="1199964"/>
          </a:xfrm>
        </p:grpSpPr>
        <p:sp>
          <p:nvSpPr>
            <p:cNvPr id="87" name="椭圆 86"/>
            <p:cNvSpPr/>
            <p:nvPr/>
          </p:nvSpPr>
          <p:spPr>
            <a:xfrm>
              <a:off x="3785602" y="5297893"/>
              <a:ext cx="850257" cy="85025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1" name="Group 84"/>
            <p:cNvPicPr>
              <a:picLocks noChangeArrowheads="1" noChangeAspect="1"/>
            </p:cNvPicPr>
            <p:nvPr/>
          </p:nvPicPr>
          <p:blipFill>
            <a:blip r:embed="rId3">
              <a:biLevel thresh="50000"/>
              <a:extLst>
                <a:ext uri="{28A0092B-C50C-407E-A947-70E740481C1C}">
                  <a14:useLocalDpi val="0"/>
                </a:ext>
              </a:extLst>
            </a:blip>
            <a:stretch>
              <a:fillRect/>
            </a:stretch>
          </p:blipFill>
          <p:spPr bwMode="auto">
            <a:xfrm>
              <a:off x="4089722" y="5469073"/>
              <a:ext cx="237761" cy="536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2" name="组合 171"/>
            <p:cNvGrpSpPr/>
            <p:nvPr/>
          </p:nvGrpSpPr>
          <p:grpSpPr>
            <a:xfrm>
              <a:off x="1853655" y="5243917"/>
              <a:ext cx="1852869" cy="1199964"/>
              <a:chOff x="4985434" y="1298366"/>
              <a:chExt cx="1852869" cy="1199964"/>
            </a:xfrm>
          </p:grpSpPr>
          <p:sp>
            <p:nvSpPr>
              <p:cNvPr id="173" name="Content Placeholder 2"/>
              <p:cNvSpPr txBox="1">
                <a:spLocks noChangeArrowheads="1"/>
              </p:cNvSpPr>
              <p:nvPr/>
            </p:nvSpPr>
            <p:spPr bwMode="auto">
              <a:xfrm>
                <a:off x="4985434" y="1712772"/>
                <a:ext cx="1852869" cy="78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r" eaLnBrk="1" hangingPunct="1">
                  <a:spcBef>
                    <a:spcPct val="20000"/>
                  </a:spcBef>
                </a:pPr>
                <a:r>
                  <a:rPr altLang="zh-CN" lang="en-US" sz="1100">
                    <a:solidFill>
                      <a:srgbClr val="A6A6A6"/>
                    </a:solidFill>
                    <a:ea charset="-122" panose="02010600030101010101" pitchFamily="2" typeface="宋体"/>
                    <a:cs charset="0" pitchFamily="2" typeface="Roboto"/>
                  </a:rPr>
                  <a:t>There are many variations of passages of Lorem Ipsum available, but the majority have suffered alteration.</a:t>
                </a:r>
              </a:p>
            </p:txBody>
          </p:sp>
          <p:sp>
            <p:nvSpPr>
              <p:cNvPr id="174" name="Content Placeholder 2"/>
              <p:cNvSpPr txBox="1">
                <a:spLocks noChangeArrowheads="1"/>
              </p:cNvSpPr>
              <p:nvPr/>
            </p:nvSpPr>
            <p:spPr bwMode="auto">
              <a:xfrm>
                <a:off x="5536261" y="1298366"/>
                <a:ext cx="1296560" cy="58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f0502020204030204" pitchFamily="34" typeface="Calibri"/>
                  </a:defRPr>
                </a:lvl1pPr>
                <a:lvl2pPr indent="-285750" marL="742950">
                  <a:buFont charset="0" panose="020b0604020202020204" pitchFamily="34" typeface="Arial"/>
                  <a:defRPr>
                    <a:solidFill>
                      <a:schemeClr val="tx1"/>
                    </a:solidFill>
                    <a:latin charset="0" panose="020f0502020204030204" pitchFamily="34" typeface="Calibri"/>
                  </a:defRPr>
                </a:lvl2pPr>
                <a:lvl3pPr indent="-228600" marL="1143000">
                  <a:buFont charset="0" panose="020b0604020202020204" pitchFamily="34" typeface="Arial"/>
                  <a:defRPr>
                    <a:solidFill>
                      <a:schemeClr val="tx1"/>
                    </a:solidFill>
                    <a:latin charset="0" panose="020f0502020204030204" pitchFamily="34" typeface="Calibri"/>
                  </a:defRPr>
                </a:lvl3pPr>
                <a:lvl4pPr indent="-228600" marL="1600200">
                  <a:buFont charset="0" panose="020b0604020202020204" pitchFamily="34" typeface="Arial"/>
                  <a:defRPr>
                    <a:solidFill>
                      <a:schemeClr val="tx1"/>
                    </a:solidFill>
                    <a:latin charset="0" panose="020f0502020204030204" pitchFamily="34" typeface="Calibri"/>
                  </a:defRPr>
                </a:lvl4pPr>
                <a:lvl5pPr indent="-228600" marL="2057400">
                  <a:buFont charset="0" panose="020b0604020202020204" pitchFamily="34" typeface="Arial"/>
                  <a:defRPr>
                    <a:solidFill>
                      <a:schemeClr val="tx1"/>
                    </a:solidFill>
                    <a:latin charset="0" panose="020f0502020204030204" pitchFamily="34" typeface="Calibri"/>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r" eaLnBrk="1" hangingPunct="1">
                  <a:lnSpc>
                    <a:spcPct val="70000"/>
                  </a:lnSpc>
                  <a:spcBef>
                    <a:spcPct val="20000"/>
                  </a:spcBef>
                </a:pPr>
                <a:r>
                  <a:rPr altLang="zh-CN" b="1" lang="en-US" sz="4800">
                    <a:solidFill>
                      <a:srgbClr val="00B050"/>
                    </a:solidFill>
                    <a:cs charset="0" pitchFamily="2" typeface="Roboto"/>
                  </a:rPr>
                  <a:t>20%</a:t>
                </a:r>
              </a:p>
            </p:txBody>
          </p:sp>
        </p:grpSp>
      </p:grpSp>
      <mc:AlternateContent>
        <mc:Choice xmlns:cx1="http://schemas.microsoft.com/office/drawing/2015/9/8/chartex" Requires="cx1">
          <p:graphicFrame>
            <p:nvGraphicFramePr>
              <p:cNvPr id="176" name="图表 175"/>
              <p:cNvGraphicFramePr/>
              <p:nvPr>
                <p:extLst>
                  <p:ext uri="{D42A27DB-BD31-4B8C-83A1-F6EECF244321}">
                    <p14:modId val="971629314"/>
                  </p:ext>
                </p:extLst>
              </p:nvPr>
            </p:nvGraphicFramePr>
            <p:xfrm>
              <a:off x="9102938" y="-2264735"/>
              <a:ext cx="5102280" cy="3401520"/>
            </p:xfrm>
            <a:graphic>
              <a:graphicData uri="http://schemas.microsoft.com/office/drawing/2014/chartex">
                <cx:chart xmlns:cx="http://schemas.microsoft.com/office/drawing/2014/chartex" r:id="rId4"/>
              </a:graphicData>
            </a:graphic>
          </p:graphicFrame>
        </mc:Choice>
        <mc:Fallback>
          <p:pic>
            <p:nvPicPr>
              <p:cNvPr id="0" name=""/>
              <p:cNvPicPr/>
              <p:nvPr/>
            </p:nvPicPr>
            <p:blipFill>
              <a:blip r:embed="rId5"/>
              <a:stretch>
                <a:fillRect/>
              </a:stretch>
            </p:blipFill>
            <p:spPr>
              <a:xfrm>
                <a:off x="9102937" y="-2264735"/>
                <a:ext cx="5102280" cy="3401520"/>
              </a:xfrm>
              <a:prstGeom prst="rect">
                <a:avLst/>
              </a:prstGeom>
            </p:spPr>
          </p:pic>
        </mc:Fallback>
      </mc:AlternateContent>
      <p:grpSp>
        <p:nvGrpSpPr>
          <p:cNvPr id="175" name="组合 174"/>
          <p:cNvGrpSpPr/>
          <p:nvPr/>
        </p:nvGrpSpPr>
        <p:grpSpPr>
          <a:xfrm>
            <a:off x="4322424" y="2293601"/>
            <a:ext cx="3529076" cy="4982765"/>
            <a:chOff x="3818332" y="1141781"/>
            <a:chExt cx="3906880" cy="5516193"/>
          </a:xfrm>
        </p:grpSpPr>
        <p:sp>
          <p:nvSpPr>
            <p:cNvPr id="177" name="任意多边形 176"/>
            <p:cNvSpPr/>
            <p:nvPr/>
          </p:nvSpPr>
          <p:spPr>
            <a:xfrm>
              <a:off x="6060280" y="2938462"/>
              <a:ext cx="238125" cy="3381375"/>
            </a:xfrm>
            <a:custGeom>
              <a:gdLst>
                <a:gd fmla="*/ 238125 w 238125" name="connsiteX0"/>
                <a:gd fmla="*/ 0 h 3381375" name="connsiteY0"/>
                <a:gd fmla="*/ 238125 w 238125" name="connsiteX1"/>
                <a:gd fmla="*/ 2190750 h 3381375" name="connsiteY1"/>
                <a:gd fmla="*/ 0 w 238125" name="connsiteX2"/>
                <a:gd fmla="*/ 2428875 h 3381375" name="connsiteY2"/>
                <a:gd fmla="*/ 0 w 238125" name="connsiteX3"/>
                <a:gd fmla="*/ 3381375 h 3381375" name="connsiteY3"/>
              </a:gdLst>
              <a:cxnLst>
                <a:cxn ang="0">
                  <a:pos x="connsiteX0" y="connsiteY0"/>
                </a:cxn>
                <a:cxn ang="0">
                  <a:pos x="connsiteX1" y="connsiteY1"/>
                </a:cxn>
                <a:cxn ang="0">
                  <a:pos x="connsiteX2" y="connsiteY2"/>
                </a:cxn>
                <a:cxn ang="0">
                  <a:pos x="connsiteX3" y="connsiteY3"/>
                </a:cxn>
              </a:cxnLst>
              <a:rect b="b" l="l" r="r" t="t"/>
              <a:pathLst>
                <a:path h="3381375" w="238125">
                  <a:moveTo>
                    <a:pt x="238125" y="0"/>
                  </a:moveTo>
                  <a:lnTo>
                    <a:pt x="238125" y="2190750"/>
                  </a:lnTo>
                  <a:lnTo>
                    <a:pt x="0" y="2428875"/>
                  </a:lnTo>
                  <a:lnTo>
                    <a:pt x="0" y="338137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任意多边形 177"/>
            <p:cNvSpPr/>
            <p:nvPr/>
          </p:nvSpPr>
          <p:spPr>
            <a:xfrm>
              <a:off x="6015037" y="3271837"/>
              <a:ext cx="200025" cy="3219450"/>
            </a:xfrm>
            <a:custGeom>
              <a:gdLst>
                <a:gd fmla="*/ 200025 w 200025" name="connsiteX0"/>
                <a:gd fmla="*/ 0 h 3219450" name="connsiteY0"/>
                <a:gd fmla="*/ 200025 w 200025" name="connsiteX1"/>
                <a:gd fmla="*/ 1685925 h 3219450" name="connsiteY1"/>
                <a:gd fmla="*/ 0 w 200025" name="connsiteX2"/>
                <a:gd fmla="*/ 1885950 h 3219450" name="connsiteY2"/>
                <a:gd fmla="*/ 0 w 200025" name="connsiteX3"/>
                <a:gd fmla="*/ 3219450 h 3219450" name="connsiteY3"/>
              </a:gdLst>
              <a:cxnLst>
                <a:cxn ang="0">
                  <a:pos x="connsiteX0" y="connsiteY0"/>
                </a:cxn>
                <a:cxn ang="0">
                  <a:pos x="connsiteX1" y="connsiteY1"/>
                </a:cxn>
                <a:cxn ang="0">
                  <a:pos x="connsiteX2" y="connsiteY2"/>
                </a:cxn>
                <a:cxn ang="0">
                  <a:pos x="connsiteX3" y="connsiteY3"/>
                </a:cxn>
              </a:cxnLst>
              <a:rect b="b" l="l" r="r" t="t"/>
              <a:pathLst>
                <a:path h="3219450" w="200025">
                  <a:moveTo>
                    <a:pt x="200025" y="0"/>
                  </a:moveTo>
                  <a:lnTo>
                    <a:pt x="200025" y="1685925"/>
                  </a:lnTo>
                  <a:lnTo>
                    <a:pt x="0" y="1885950"/>
                  </a:lnTo>
                  <a:lnTo>
                    <a:pt x="0" y="321945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任意多边形 178"/>
            <p:cNvSpPr/>
            <p:nvPr/>
          </p:nvSpPr>
          <p:spPr>
            <a:xfrm>
              <a:off x="6205537" y="2590800"/>
              <a:ext cx="238125" cy="3781425"/>
            </a:xfrm>
            <a:custGeom>
              <a:gdLst>
                <a:gd fmla="*/ 238125 w 238125" name="connsiteX0"/>
                <a:gd fmla="*/ 0 h 3381375" name="connsiteY0"/>
                <a:gd fmla="*/ 238125 w 238125" name="connsiteX1"/>
                <a:gd fmla="*/ 2190750 h 3381375" name="connsiteY1"/>
                <a:gd fmla="*/ 0 w 238125" name="connsiteX2"/>
                <a:gd fmla="*/ 2428875 h 3381375" name="connsiteY2"/>
                <a:gd fmla="*/ 0 w 238125" name="connsiteX3"/>
                <a:gd fmla="*/ 3381375 h 3381375" name="connsiteY3"/>
              </a:gdLst>
              <a:cxnLst>
                <a:cxn ang="0">
                  <a:pos x="connsiteX0" y="connsiteY0"/>
                </a:cxn>
                <a:cxn ang="0">
                  <a:pos x="connsiteX1" y="connsiteY1"/>
                </a:cxn>
                <a:cxn ang="0">
                  <a:pos x="connsiteX2" y="connsiteY2"/>
                </a:cxn>
                <a:cxn ang="0">
                  <a:pos x="connsiteX3" y="connsiteY3"/>
                </a:cxn>
              </a:cxnLst>
              <a:rect b="b" l="l" r="r" t="t"/>
              <a:pathLst>
                <a:path h="3381375" w="238125">
                  <a:moveTo>
                    <a:pt x="238125" y="0"/>
                  </a:moveTo>
                  <a:lnTo>
                    <a:pt x="238125" y="2190750"/>
                  </a:lnTo>
                  <a:lnTo>
                    <a:pt x="0" y="2428875"/>
                  </a:lnTo>
                  <a:lnTo>
                    <a:pt x="0" y="338137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任意多边形 179"/>
            <p:cNvSpPr/>
            <p:nvPr/>
          </p:nvSpPr>
          <p:spPr>
            <a:xfrm>
              <a:off x="6391275" y="3213395"/>
              <a:ext cx="238125" cy="3381375"/>
            </a:xfrm>
            <a:custGeom>
              <a:gdLst>
                <a:gd fmla="*/ 238125 w 238125" name="connsiteX0"/>
                <a:gd fmla="*/ 0 h 3381375" name="connsiteY0"/>
                <a:gd fmla="*/ 238125 w 238125" name="connsiteX1"/>
                <a:gd fmla="*/ 2190750 h 3381375" name="connsiteY1"/>
                <a:gd fmla="*/ 0 w 238125" name="connsiteX2"/>
                <a:gd fmla="*/ 2428875 h 3381375" name="connsiteY2"/>
                <a:gd fmla="*/ 0 w 238125" name="connsiteX3"/>
                <a:gd fmla="*/ 3381375 h 3381375" name="connsiteY3"/>
              </a:gdLst>
              <a:cxnLst>
                <a:cxn ang="0">
                  <a:pos x="connsiteX0" y="connsiteY0"/>
                </a:cxn>
                <a:cxn ang="0">
                  <a:pos x="connsiteX1" y="connsiteY1"/>
                </a:cxn>
                <a:cxn ang="0">
                  <a:pos x="connsiteX2" y="connsiteY2"/>
                </a:cxn>
                <a:cxn ang="0">
                  <a:pos x="connsiteX3" y="connsiteY3"/>
                </a:cxn>
              </a:cxnLst>
              <a:rect b="b" l="l" r="r" t="t"/>
              <a:pathLst>
                <a:path h="3381375" w="238125">
                  <a:moveTo>
                    <a:pt x="238125" y="0"/>
                  </a:moveTo>
                  <a:lnTo>
                    <a:pt x="238125" y="2190750"/>
                  </a:lnTo>
                  <a:lnTo>
                    <a:pt x="0" y="2428875"/>
                  </a:lnTo>
                  <a:lnTo>
                    <a:pt x="0" y="338137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任意多边形 180"/>
            <p:cNvSpPr/>
            <p:nvPr/>
          </p:nvSpPr>
          <p:spPr>
            <a:xfrm>
              <a:off x="6353175" y="2803820"/>
              <a:ext cx="171450" cy="2562225"/>
            </a:xfrm>
            <a:custGeom>
              <a:gdLst>
                <a:gd fmla="*/ 171450 w 171450" name="connsiteX0"/>
                <a:gd fmla="*/ 0 h 2562225" name="connsiteY0"/>
                <a:gd fmla="*/ 171450 w 171450" name="connsiteX1"/>
                <a:gd fmla="*/ 2390775 h 2562225" name="connsiteY1"/>
                <a:gd fmla="*/ 0 w 171450" name="connsiteX2"/>
                <a:gd fmla="*/ 2562225 h 2562225" name="connsiteY2"/>
              </a:gdLst>
              <a:cxnLst>
                <a:cxn ang="0">
                  <a:pos x="connsiteX0" y="connsiteY0"/>
                </a:cxn>
                <a:cxn ang="0">
                  <a:pos x="connsiteX1" y="connsiteY1"/>
                </a:cxn>
                <a:cxn ang="0">
                  <a:pos x="connsiteX2" y="connsiteY2"/>
                </a:cxn>
              </a:cxnLst>
              <a:rect b="b" l="l" r="r" t="t"/>
              <a:pathLst>
                <a:path h="2562225" w="171450">
                  <a:moveTo>
                    <a:pt x="171450" y="0"/>
                  </a:moveTo>
                  <a:lnTo>
                    <a:pt x="171450" y="2390775"/>
                  </a:lnTo>
                  <a:lnTo>
                    <a:pt x="0" y="25622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任意多边形 181"/>
            <p:cNvSpPr/>
            <p:nvPr/>
          </p:nvSpPr>
          <p:spPr>
            <a:xfrm>
              <a:off x="5600699" y="2590800"/>
              <a:ext cx="314325" cy="3829050"/>
            </a:xfrm>
            <a:custGeom>
              <a:gdLst>
                <a:gd fmla="*/ 314325 w 314325" name="connsiteX0"/>
                <a:gd fmla="*/ 3829050 h 3829050" name="connsiteY0"/>
                <a:gd fmla="*/ 314325 w 314325" name="connsiteX1"/>
                <a:gd fmla="*/ 2190750 h 3829050" name="connsiteY1"/>
                <a:gd fmla="*/ 0 w 314325" name="connsiteX2"/>
                <a:gd fmla="*/ 1876425 h 3829050" name="connsiteY2"/>
                <a:gd fmla="*/ 0 w 314325" name="connsiteX3"/>
                <a:gd fmla="*/ 314325 h 3829050" name="connsiteY3"/>
                <a:gd fmla="*/ 314325 w 314325" name="connsiteX4"/>
                <a:gd fmla="*/ 0 h 38290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29050" w="314325">
                  <a:moveTo>
                    <a:pt x="314325" y="3829050"/>
                  </a:moveTo>
                  <a:lnTo>
                    <a:pt x="314325" y="2190750"/>
                  </a:lnTo>
                  <a:lnTo>
                    <a:pt x="0" y="1876425"/>
                  </a:lnTo>
                  <a:lnTo>
                    <a:pt x="0" y="314325"/>
                  </a:lnTo>
                  <a:lnTo>
                    <a:pt x="314325" y="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任意多边形 182"/>
            <p:cNvSpPr/>
            <p:nvPr/>
          </p:nvSpPr>
          <p:spPr>
            <a:xfrm>
              <a:off x="5429250" y="2505075"/>
              <a:ext cx="390525" cy="3905250"/>
            </a:xfrm>
            <a:custGeom>
              <a:gdLst>
                <a:gd fmla="*/ 0 w 390525" name="connsiteX0"/>
                <a:gd fmla="*/ 0 h 3905250" name="connsiteY0"/>
                <a:gd fmla="*/ 0 w 390525" name="connsiteX1"/>
                <a:gd fmla="*/ 1971675 h 3905250" name="connsiteY1"/>
                <a:gd fmla="*/ 390525 w 390525" name="connsiteX2"/>
                <a:gd fmla="*/ 2362200 h 3905250" name="connsiteY2"/>
                <a:gd fmla="*/ 381000 w 390525" name="connsiteX3"/>
                <a:gd fmla="*/ 2581275 h 3905250" name="connsiteY3"/>
                <a:gd fmla="*/ 381000 w 390525" name="connsiteX4"/>
                <a:gd fmla="*/ 3857625 h 3905250" name="connsiteY4"/>
                <a:gd fmla="*/ 381000 w 390525" name="connsiteX5"/>
                <a:gd fmla="*/ 3905250 h 3905250" name="connsiteY5"/>
                <a:gd fmla="*/ 381000 w 390525" name="connsiteX6"/>
                <a:gd fmla="*/ 3905250 h 3905250" name="connsiteY6"/>
                <a:gd fmla="*/ 390525 w 390525" name="connsiteX7"/>
                <a:gd fmla="*/ 3905250 h 390525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905250" w="390525">
                  <a:moveTo>
                    <a:pt x="0" y="0"/>
                  </a:moveTo>
                  <a:lnTo>
                    <a:pt x="0" y="1971675"/>
                  </a:lnTo>
                  <a:lnTo>
                    <a:pt x="390525" y="2362200"/>
                  </a:lnTo>
                  <a:lnTo>
                    <a:pt x="381000" y="2581275"/>
                  </a:lnTo>
                  <a:lnTo>
                    <a:pt x="381000" y="3857625"/>
                  </a:lnTo>
                  <a:lnTo>
                    <a:pt x="381000" y="3905250"/>
                  </a:lnTo>
                  <a:lnTo>
                    <a:pt x="381000" y="3905250"/>
                  </a:lnTo>
                  <a:lnTo>
                    <a:pt x="390525" y="390525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任意多边形 183"/>
            <p:cNvSpPr/>
            <p:nvPr/>
          </p:nvSpPr>
          <p:spPr>
            <a:xfrm>
              <a:off x="5200650" y="2552700"/>
              <a:ext cx="533400" cy="3857625"/>
            </a:xfrm>
            <a:custGeom>
              <a:gdLst>
                <a:gd fmla="*/ 0 w 533400" name="connsiteX0"/>
                <a:gd fmla="*/ 0 h 3857625" name="connsiteY0"/>
                <a:gd fmla="*/ 171450 w 533400" name="connsiteX1"/>
                <a:gd fmla="*/ 171450 h 3857625" name="connsiteY1"/>
                <a:gd fmla="*/ 171450 w 533400" name="connsiteX2"/>
                <a:gd fmla="*/ 2200275 h 3857625" name="connsiteY2"/>
                <a:gd fmla="*/ 533400 w 533400" name="connsiteX3"/>
                <a:gd fmla="*/ 2562225 h 3857625" name="connsiteY3"/>
                <a:gd fmla="*/ 533400 w 533400" name="connsiteX4"/>
                <a:gd fmla="*/ 3857625 h 38576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57625" w="533400">
                  <a:moveTo>
                    <a:pt x="0" y="0"/>
                  </a:moveTo>
                  <a:lnTo>
                    <a:pt x="171450" y="171450"/>
                  </a:lnTo>
                  <a:lnTo>
                    <a:pt x="171450" y="2200275"/>
                  </a:lnTo>
                  <a:lnTo>
                    <a:pt x="533400" y="2562225"/>
                  </a:lnTo>
                  <a:lnTo>
                    <a:pt x="533400" y="38576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任意多边形 184"/>
            <p:cNvSpPr/>
            <p:nvPr/>
          </p:nvSpPr>
          <p:spPr>
            <a:xfrm flipH="1" rot="10800000">
              <a:off x="5185172" y="5210174"/>
              <a:ext cx="333375" cy="1447800"/>
            </a:xfrm>
            <a:custGeom>
              <a:gdLst>
                <a:gd fmla="*/ 333375 w 333375" name="connsiteX0"/>
                <a:gd fmla="*/ 0 h 1447800" name="connsiteY0"/>
                <a:gd fmla="*/ 333375 w 333375" name="connsiteX1"/>
                <a:gd fmla="*/ 1133475 h 1447800" name="connsiteY1"/>
                <a:gd fmla="*/ 19050 w 333375" name="connsiteX2"/>
                <a:gd fmla="*/ 1447800 h 1447800" name="connsiteY2"/>
                <a:gd fmla="*/ 19050 w 333375" name="connsiteX3"/>
                <a:gd fmla="*/ 619125 h 1447800" name="connsiteY3"/>
                <a:gd fmla="*/ 0 w 333375" name="connsiteX4"/>
                <a:gd fmla="*/ 619125 h 1447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47800" w="333375">
                  <a:moveTo>
                    <a:pt x="333375" y="0"/>
                  </a:moveTo>
                  <a:lnTo>
                    <a:pt x="333375" y="1133475"/>
                  </a:lnTo>
                  <a:lnTo>
                    <a:pt x="19050" y="1447800"/>
                  </a:lnTo>
                  <a:lnTo>
                    <a:pt x="19050" y="619125"/>
                  </a:lnTo>
                  <a:lnTo>
                    <a:pt x="0" y="6191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任意多边形 185"/>
            <p:cNvSpPr/>
            <p:nvPr/>
          </p:nvSpPr>
          <p:spPr>
            <a:xfrm rot="10800000">
              <a:off x="5719762" y="2581275"/>
              <a:ext cx="333375" cy="1562100"/>
            </a:xfrm>
            <a:custGeom>
              <a:gdLst>
                <a:gd fmla="*/ 333375 w 333375" name="connsiteX0"/>
                <a:gd fmla="*/ 0 h 1447800" name="connsiteY0"/>
                <a:gd fmla="*/ 333375 w 333375" name="connsiteX1"/>
                <a:gd fmla="*/ 1133475 h 1447800" name="connsiteY1"/>
                <a:gd fmla="*/ 19050 w 333375" name="connsiteX2"/>
                <a:gd fmla="*/ 1447800 h 1447800" name="connsiteY2"/>
                <a:gd fmla="*/ 19050 w 333375" name="connsiteX3"/>
                <a:gd fmla="*/ 619125 h 1447800" name="connsiteY3"/>
                <a:gd fmla="*/ 0 w 333375" name="connsiteX4"/>
                <a:gd fmla="*/ 619125 h 1447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47800" w="333375">
                  <a:moveTo>
                    <a:pt x="333375" y="0"/>
                  </a:moveTo>
                  <a:lnTo>
                    <a:pt x="333375" y="1133475"/>
                  </a:lnTo>
                  <a:lnTo>
                    <a:pt x="19050" y="1447800"/>
                  </a:lnTo>
                  <a:lnTo>
                    <a:pt x="19050" y="619125"/>
                  </a:lnTo>
                  <a:lnTo>
                    <a:pt x="0" y="6191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任意多边形 186"/>
            <p:cNvSpPr/>
            <p:nvPr/>
          </p:nvSpPr>
          <p:spPr>
            <a:xfrm>
              <a:off x="5817394" y="2935435"/>
              <a:ext cx="247650" cy="1838325"/>
            </a:xfrm>
            <a:custGeom>
              <a:gdLst>
                <a:gd fmla="*/ 95250 w 247650" name="connsiteX0"/>
                <a:gd fmla="*/ 0 h 1838325" name="connsiteY0"/>
                <a:gd fmla="*/ 95250 w 247650" name="connsiteX1"/>
                <a:gd fmla="*/ 676275 h 1838325" name="connsiteY1"/>
                <a:gd fmla="*/ 247650 w 247650" name="connsiteX2"/>
                <a:gd fmla="*/ 828675 h 1838325" name="connsiteY2"/>
                <a:gd fmla="*/ 247650 w 247650" name="connsiteX3"/>
                <a:gd fmla="*/ 1838325 h 1838325" name="connsiteY3"/>
                <a:gd fmla="*/ 0 w 247650" name="connsiteX4"/>
                <a:gd fmla="*/ 1590675 h 18383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38325" w="247650">
                  <a:moveTo>
                    <a:pt x="95250" y="0"/>
                  </a:moveTo>
                  <a:lnTo>
                    <a:pt x="95250" y="676275"/>
                  </a:lnTo>
                  <a:lnTo>
                    <a:pt x="247650" y="828675"/>
                  </a:lnTo>
                  <a:lnTo>
                    <a:pt x="247650" y="1838325"/>
                  </a:lnTo>
                  <a:lnTo>
                    <a:pt x="0" y="159067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8" name="任意多边形 187"/>
            <p:cNvSpPr/>
            <p:nvPr/>
          </p:nvSpPr>
          <p:spPr>
            <a:xfrm>
              <a:off x="6457949" y="1781175"/>
              <a:ext cx="600075" cy="4724400"/>
            </a:xfrm>
            <a:custGeom>
              <a:gdLst>
                <a:gd fmla="*/ 0 w 600075" name="connsiteX0"/>
                <a:gd fmla="*/ 4724400 h 4724400" name="connsiteY0"/>
                <a:gd fmla="*/ 0 w 600075" name="connsiteX1"/>
                <a:gd fmla="*/ 3981450 h 4724400" name="connsiteY1"/>
                <a:gd fmla="*/ 257175 w 600075" name="connsiteX2"/>
                <a:gd fmla="*/ 3724275 h 4724400" name="connsiteY2"/>
                <a:gd fmla="*/ 257175 w 600075" name="connsiteX3"/>
                <a:gd fmla="*/ 1419225 h 4724400" name="connsiteY3"/>
                <a:gd fmla="*/ 600075 w 600075" name="connsiteX4"/>
                <a:gd fmla="*/ 1076325 h 4724400" name="connsiteY4"/>
                <a:gd fmla="*/ 600075 w 600075" name="connsiteX5"/>
                <a:gd fmla="*/ 0 h 47244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724400" w="600075">
                  <a:moveTo>
                    <a:pt x="0" y="4724400"/>
                  </a:moveTo>
                  <a:lnTo>
                    <a:pt x="0" y="3981450"/>
                  </a:lnTo>
                  <a:lnTo>
                    <a:pt x="257175" y="3724275"/>
                  </a:lnTo>
                  <a:lnTo>
                    <a:pt x="257175" y="1419225"/>
                  </a:lnTo>
                  <a:lnTo>
                    <a:pt x="600075" y="1076325"/>
                  </a:lnTo>
                  <a:lnTo>
                    <a:pt x="600075" y="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9" name="任意多边形 188"/>
            <p:cNvSpPr/>
            <p:nvPr/>
          </p:nvSpPr>
          <p:spPr>
            <a:xfrm>
              <a:off x="4065984" y="2562225"/>
              <a:ext cx="495300" cy="3790950"/>
            </a:xfrm>
            <a:custGeom>
              <a:gdLst>
                <a:gd fmla="*/ 0 w 495300" name="connsiteX0"/>
                <a:gd fmla="*/ 0 h 3790950" name="connsiteY0"/>
                <a:gd fmla="*/ 0 w 495300" name="connsiteX1"/>
                <a:gd fmla="*/ 590550 h 3790950" name="connsiteY1"/>
                <a:gd fmla="*/ 323850 w 495300" name="connsiteX2"/>
                <a:gd fmla="*/ 914400 h 3790950" name="connsiteY2"/>
                <a:gd fmla="*/ 323850 w 495300" name="connsiteX3"/>
                <a:gd fmla="*/ 1666875 h 3790950" name="connsiteY3"/>
                <a:gd fmla="*/ 38100 w 495300" name="connsiteX4"/>
                <a:gd fmla="*/ 1952625 h 3790950" name="connsiteY4"/>
                <a:gd fmla="*/ 38100 w 495300" name="connsiteX5"/>
                <a:gd fmla="*/ 3019425 h 3790950" name="connsiteY5"/>
                <a:gd fmla="*/ 495300 w 495300" name="connsiteX6"/>
                <a:gd fmla="*/ 3476625 h 3790950" name="connsiteY6"/>
                <a:gd fmla="*/ 495300 w 495300" name="connsiteX7"/>
                <a:gd fmla="*/ 3790950 h 379095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790950" w="495300">
                  <a:moveTo>
                    <a:pt x="0" y="0"/>
                  </a:moveTo>
                  <a:lnTo>
                    <a:pt x="0" y="590550"/>
                  </a:lnTo>
                  <a:lnTo>
                    <a:pt x="323850" y="914400"/>
                  </a:lnTo>
                  <a:lnTo>
                    <a:pt x="323850" y="1666875"/>
                  </a:lnTo>
                  <a:lnTo>
                    <a:pt x="38100" y="1952625"/>
                  </a:lnTo>
                  <a:lnTo>
                    <a:pt x="38100" y="3019425"/>
                  </a:lnTo>
                  <a:lnTo>
                    <a:pt x="495300" y="3476625"/>
                  </a:lnTo>
                  <a:lnTo>
                    <a:pt x="495300" y="379095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0" name="任意多边形 189"/>
            <p:cNvSpPr/>
            <p:nvPr/>
          </p:nvSpPr>
          <p:spPr>
            <a:xfrm>
              <a:off x="3842146" y="3143250"/>
              <a:ext cx="361950" cy="3162300"/>
            </a:xfrm>
            <a:custGeom>
              <a:gdLst>
                <a:gd fmla="*/ 0 w 361950" name="connsiteX0"/>
                <a:gd fmla="*/ 0 h 3162300" name="connsiteY0"/>
                <a:gd fmla="*/ 361950 w 361950" name="connsiteX1"/>
                <a:gd fmla="*/ 361950 h 3162300" name="connsiteY1"/>
                <a:gd fmla="*/ 361950 w 361950" name="connsiteX2"/>
                <a:gd fmla="*/ 1009650 h 3162300" name="connsiteY2"/>
                <a:gd fmla="*/ 133350 w 361950" name="connsiteX3"/>
                <a:gd fmla="*/ 1238250 h 3162300" name="connsiteY3"/>
                <a:gd fmla="*/ 133350 w 361950" name="connsiteX4"/>
                <a:gd fmla="*/ 3162300 h 3162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62300" w="361950">
                  <a:moveTo>
                    <a:pt x="0" y="0"/>
                  </a:moveTo>
                  <a:lnTo>
                    <a:pt x="361950" y="361950"/>
                  </a:lnTo>
                  <a:lnTo>
                    <a:pt x="361950" y="1009650"/>
                  </a:lnTo>
                  <a:lnTo>
                    <a:pt x="133350" y="1238250"/>
                  </a:lnTo>
                  <a:lnTo>
                    <a:pt x="133350" y="316230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1" name="任意多边形 190"/>
            <p:cNvSpPr/>
            <p:nvPr/>
          </p:nvSpPr>
          <p:spPr>
            <a:xfrm>
              <a:off x="4095750" y="5753100"/>
              <a:ext cx="323850" cy="581025"/>
            </a:xfrm>
            <a:custGeom>
              <a:gdLst>
                <a:gd fmla="*/ 323850 w 323850" name="connsiteX0"/>
                <a:gd fmla="*/ 581025 h 581025" name="connsiteY0"/>
                <a:gd fmla="*/ 323850 w 323850" name="connsiteX1"/>
                <a:gd fmla="*/ 323850 h 581025" name="connsiteY1"/>
                <a:gd fmla="*/ 0 w 323850" name="connsiteX2"/>
                <a:gd fmla="*/ 0 h 581025" name="connsiteY2"/>
                <a:gd fmla="*/ 0 w 323850" name="connsiteX3"/>
                <a:gd fmla="*/ 400050 h 581025" name="connsiteY3"/>
              </a:gdLst>
              <a:cxnLst>
                <a:cxn ang="0">
                  <a:pos x="connsiteX0" y="connsiteY0"/>
                </a:cxn>
                <a:cxn ang="0">
                  <a:pos x="connsiteX1" y="connsiteY1"/>
                </a:cxn>
                <a:cxn ang="0">
                  <a:pos x="connsiteX2" y="connsiteY2"/>
                </a:cxn>
                <a:cxn ang="0">
                  <a:pos x="connsiteX3" y="connsiteY3"/>
                </a:cxn>
              </a:cxnLst>
              <a:rect b="b" l="l" r="r" t="t"/>
              <a:pathLst>
                <a:path h="581025" w="323850">
                  <a:moveTo>
                    <a:pt x="323850" y="581025"/>
                  </a:moveTo>
                  <a:lnTo>
                    <a:pt x="323850" y="323850"/>
                  </a:lnTo>
                  <a:lnTo>
                    <a:pt x="0" y="0"/>
                  </a:lnTo>
                  <a:lnTo>
                    <a:pt x="0" y="40005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2" name="任意多边形 191"/>
            <p:cNvSpPr/>
            <p:nvPr/>
          </p:nvSpPr>
          <p:spPr>
            <a:xfrm>
              <a:off x="4257675" y="1990725"/>
              <a:ext cx="704850" cy="4362450"/>
            </a:xfrm>
            <a:custGeom>
              <a:gdLst>
                <a:gd fmla="*/ 381000 w 704850" name="connsiteX0"/>
                <a:gd fmla="*/ 4362450 h 4362450" name="connsiteY0"/>
                <a:gd fmla="*/ 381000 w 704850" name="connsiteX1"/>
                <a:gd fmla="*/ 3876675 h 4362450" name="connsiteY1"/>
                <a:gd fmla="*/ 0 w 704850" name="connsiteX2"/>
                <a:gd fmla="*/ 3495675 h 4362450" name="connsiteY2"/>
                <a:gd fmla="*/ 0 w 704850" name="connsiteX3"/>
                <a:gd fmla="*/ 2600325 h 4362450" name="connsiteY3"/>
                <a:gd fmla="*/ 238125 w 704850" name="connsiteX4"/>
                <a:gd fmla="*/ 2362200 h 4362450" name="connsiteY4"/>
                <a:gd fmla="*/ 238125 w 704850" name="connsiteX5"/>
                <a:gd fmla="*/ 466725 h 4362450" name="connsiteY5"/>
                <a:gd fmla="*/ 704850 w 704850" name="connsiteX6"/>
                <a:gd fmla="*/ 0 h 43624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62450" w="704850">
                  <a:moveTo>
                    <a:pt x="381000" y="4362450"/>
                  </a:moveTo>
                  <a:lnTo>
                    <a:pt x="381000" y="3876675"/>
                  </a:lnTo>
                  <a:lnTo>
                    <a:pt x="0" y="3495675"/>
                  </a:lnTo>
                  <a:lnTo>
                    <a:pt x="0" y="2600325"/>
                  </a:lnTo>
                  <a:lnTo>
                    <a:pt x="238125" y="2362200"/>
                  </a:lnTo>
                  <a:lnTo>
                    <a:pt x="238125" y="466725"/>
                  </a:lnTo>
                  <a:lnTo>
                    <a:pt x="704850" y="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3" name="任意多边形 192"/>
            <p:cNvSpPr/>
            <p:nvPr/>
          </p:nvSpPr>
          <p:spPr>
            <a:xfrm>
              <a:off x="5305425" y="4276725"/>
              <a:ext cx="352425" cy="2076450"/>
            </a:xfrm>
            <a:custGeom>
              <a:gdLst>
                <a:gd fmla="*/ 352425 w 352425" name="connsiteX0"/>
                <a:gd fmla="*/ 2076450 h 2076450" name="connsiteY0"/>
                <a:gd fmla="*/ 352425 w 352425" name="connsiteX1"/>
                <a:gd fmla="*/ 962025 h 2076450" name="connsiteY1"/>
                <a:gd fmla="*/ 0 w 352425" name="connsiteX2"/>
                <a:gd fmla="*/ 609600 h 2076450" name="connsiteY2"/>
                <a:gd fmla="*/ 0 w 352425" name="connsiteX3"/>
                <a:gd fmla="*/ 0 h 2076450" name="connsiteY3"/>
              </a:gdLst>
              <a:cxnLst>
                <a:cxn ang="0">
                  <a:pos x="connsiteX0" y="connsiteY0"/>
                </a:cxn>
                <a:cxn ang="0">
                  <a:pos x="connsiteX1" y="connsiteY1"/>
                </a:cxn>
                <a:cxn ang="0">
                  <a:pos x="connsiteX2" y="connsiteY2"/>
                </a:cxn>
                <a:cxn ang="0">
                  <a:pos x="connsiteX3" y="connsiteY3"/>
                </a:cxn>
              </a:cxnLst>
              <a:rect b="b" l="l" r="r" t="t"/>
              <a:pathLst>
                <a:path h="2076450" w="352425">
                  <a:moveTo>
                    <a:pt x="352425" y="2076450"/>
                  </a:moveTo>
                  <a:lnTo>
                    <a:pt x="352425" y="962025"/>
                  </a:lnTo>
                  <a:lnTo>
                    <a:pt x="0" y="609600"/>
                  </a:lnTo>
                  <a:lnTo>
                    <a:pt x="0" y="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任意多边形 193"/>
            <p:cNvSpPr/>
            <p:nvPr/>
          </p:nvSpPr>
          <p:spPr>
            <a:xfrm>
              <a:off x="5029200" y="4391025"/>
              <a:ext cx="590550" cy="2028825"/>
            </a:xfrm>
            <a:custGeom>
              <a:gdLst>
                <a:gd fmla="*/ 590550 w 590550" name="connsiteX0"/>
                <a:gd fmla="*/ 2028825 h 2028825" name="connsiteY0"/>
                <a:gd fmla="*/ 590550 w 590550" name="connsiteX1"/>
                <a:gd fmla="*/ 2028825 h 2028825" name="connsiteY1"/>
                <a:gd fmla="*/ 590550 w 590550" name="connsiteX2"/>
                <a:gd fmla="*/ 1104900 h 2028825" name="connsiteY2"/>
                <a:gd fmla="*/ 152400 w 590550" name="connsiteX3"/>
                <a:gd fmla="*/ 666750 h 2028825" name="connsiteY3"/>
                <a:gd fmla="*/ 152400 w 590550" name="connsiteX4"/>
                <a:gd fmla="*/ 0 h 2028825" name="connsiteY4"/>
                <a:gd fmla="*/ 0 w 590550" name="connsiteX5"/>
                <a:gd fmla="*/ 152400 h 2028825" name="connsiteY5"/>
                <a:gd fmla="*/ 0 w 590550" name="connsiteX6"/>
                <a:gd fmla="*/ 1752600 h 2028825" name="connsiteY6"/>
                <a:gd fmla="*/ 38100 w 590550" name="connsiteX7"/>
                <a:gd fmla="*/ 1762125 h 202882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028825" w="590550">
                  <a:moveTo>
                    <a:pt x="590550" y="2028825"/>
                  </a:moveTo>
                  <a:lnTo>
                    <a:pt x="590550" y="2028825"/>
                  </a:lnTo>
                  <a:lnTo>
                    <a:pt x="590550" y="1104900"/>
                  </a:lnTo>
                  <a:lnTo>
                    <a:pt x="152400" y="666750"/>
                  </a:lnTo>
                  <a:lnTo>
                    <a:pt x="152400" y="0"/>
                  </a:lnTo>
                  <a:lnTo>
                    <a:pt x="0" y="152400"/>
                  </a:lnTo>
                  <a:lnTo>
                    <a:pt x="0" y="175260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任意多边形 194"/>
            <p:cNvSpPr/>
            <p:nvPr/>
          </p:nvSpPr>
          <p:spPr>
            <a:xfrm>
              <a:off x="4667250" y="1952625"/>
              <a:ext cx="600075" cy="1085850"/>
            </a:xfrm>
            <a:custGeom>
              <a:gdLst>
                <a:gd fmla="*/ 0 w 600075" name="connsiteX0"/>
                <a:gd fmla="*/ 1085850 h 1085850" name="connsiteY0"/>
                <a:gd fmla="*/ 0 w 600075" name="connsiteX1"/>
                <a:gd fmla="*/ 600075 h 1085850" name="connsiteY1"/>
                <a:gd fmla="*/ 600075 w 600075" name="connsiteX2"/>
                <a:gd fmla="*/ 0 h 1085850" name="connsiteY2"/>
                <a:gd fmla="*/ 600075 w 600075" name="connsiteX3"/>
                <a:gd fmla="*/ 504825 h 1085850" name="connsiteY3"/>
              </a:gdLst>
              <a:cxnLst>
                <a:cxn ang="0">
                  <a:pos x="connsiteX0" y="connsiteY0"/>
                </a:cxn>
                <a:cxn ang="0">
                  <a:pos x="connsiteX1" y="connsiteY1"/>
                </a:cxn>
                <a:cxn ang="0">
                  <a:pos x="connsiteX2" y="connsiteY2"/>
                </a:cxn>
                <a:cxn ang="0">
                  <a:pos x="connsiteX3" y="connsiteY3"/>
                </a:cxn>
              </a:cxnLst>
              <a:rect b="b" l="l" r="r" t="t"/>
              <a:pathLst>
                <a:path h="1085850" w="600075">
                  <a:moveTo>
                    <a:pt x="0" y="1085850"/>
                  </a:moveTo>
                  <a:lnTo>
                    <a:pt x="0" y="600075"/>
                  </a:lnTo>
                  <a:lnTo>
                    <a:pt x="600075" y="0"/>
                  </a:lnTo>
                  <a:lnTo>
                    <a:pt x="600075" y="5048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任意多边形 195"/>
            <p:cNvSpPr/>
            <p:nvPr/>
          </p:nvSpPr>
          <p:spPr>
            <a:xfrm rot="13500000">
              <a:off x="7122730" y="5347766"/>
              <a:ext cx="392567" cy="812396"/>
            </a:xfrm>
            <a:custGeom>
              <a:gdLst>
                <a:gd fmla="*/ 0 w 685800" name="connsiteX0"/>
                <a:gd fmla="*/ 1000125 h 1419225" name="connsiteY0"/>
                <a:gd fmla="*/ 0 w 685800" name="connsiteX1"/>
                <a:gd fmla="*/ 0 h 1419225" name="connsiteY1"/>
                <a:gd fmla="*/ 685800 w 685800" name="connsiteX2"/>
                <a:gd fmla="*/ 685800 h 1419225" name="connsiteY2"/>
                <a:gd fmla="*/ 685800 w 685800" name="connsiteX3"/>
                <a:gd fmla="*/ 1419225 h 1419225" name="connsiteY3"/>
              </a:gdLst>
              <a:cxnLst>
                <a:cxn ang="0">
                  <a:pos x="connsiteX0" y="connsiteY0"/>
                </a:cxn>
                <a:cxn ang="0">
                  <a:pos x="connsiteX1" y="connsiteY1"/>
                </a:cxn>
                <a:cxn ang="0">
                  <a:pos x="connsiteX2" y="connsiteY2"/>
                </a:cxn>
                <a:cxn ang="0">
                  <a:pos x="connsiteX3" y="connsiteY3"/>
                </a:cxn>
              </a:cxnLst>
              <a:rect b="b" l="l" r="r" t="t"/>
              <a:pathLst>
                <a:path h="1419225" w="685800">
                  <a:moveTo>
                    <a:pt x="0" y="1000125"/>
                  </a:moveTo>
                  <a:lnTo>
                    <a:pt x="0" y="0"/>
                  </a:lnTo>
                  <a:lnTo>
                    <a:pt x="685800" y="685800"/>
                  </a:lnTo>
                  <a:lnTo>
                    <a:pt x="685800" y="14192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任意多边形 196"/>
            <p:cNvSpPr/>
            <p:nvPr/>
          </p:nvSpPr>
          <p:spPr>
            <a:xfrm rot="10800000">
              <a:off x="7186611" y="2935435"/>
              <a:ext cx="438150" cy="1238250"/>
            </a:xfrm>
            <a:custGeom>
              <a:gdLst>
                <a:gd fmla="*/ 438150 w 438150" name="connsiteX0"/>
                <a:gd fmla="*/ 0 h 1238250" name="connsiteY0"/>
                <a:gd fmla="*/ 438150 w 438150" name="connsiteX1"/>
                <a:gd fmla="*/ 962025 h 1238250" name="connsiteY1"/>
                <a:gd fmla="*/ 161925 w 438150" name="connsiteX2"/>
                <a:gd fmla="*/ 1238250 h 1238250" name="connsiteY2"/>
                <a:gd fmla="*/ 161925 w 438150" name="connsiteX3"/>
                <a:gd fmla="*/ 685800 h 1238250" name="connsiteY3"/>
                <a:gd fmla="*/ 0 w 438150" name="connsiteX4"/>
                <a:gd fmla="*/ 847725 h 12382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8250" w="438150">
                  <a:moveTo>
                    <a:pt x="438150" y="0"/>
                  </a:moveTo>
                  <a:lnTo>
                    <a:pt x="438150" y="962025"/>
                  </a:lnTo>
                  <a:lnTo>
                    <a:pt x="161925" y="1238250"/>
                  </a:lnTo>
                  <a:lnTo>
                    <a:pt x="161925" y="685800"/>
                  </a:lnTo>
                  <a:lnTo>
                    <a:pt x="0" y="8477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8" name="任意多边形 197"/>
            <p:cNvSpPr/>
            <p:nvPr/>
          </p:nvSpPr>
          <p:spPr>
            <a:xfrm>
              <a:off x="6572251" y="5762624"/>
              <a:ext cx="152400" cy="619125"/>
            </a:xfrm>
            <a:custGeom>
              <a:gdLst>
                <a:gd fmla="*/ 0 w 152400" name="connsiteX0"/>
                <a:gd fmla="*/ 619125 h 619125" name="connsiteY0"/>
                <a:gd fmla="*/ 0 w 152400" name="connsiteX1"/>
                <a:gd fmla="*/ 152400 h 619125" name="connsiteY1"/>
                <a:gd fmla="*/ 152400 w 152400" name="connsiteX2"/>
                <a:gd fmla="*/ 0 h 619125" name="connsiteY2"/>
                <a:gd fmla="*/ 152400 w 152400" name="connsiteX3"/>
                <a:gd fmla="*/ 361950 h 619125" name="connsiteY3"/>
              </a:gdLst>
              <a:cxnLst>
                <a:cxn ang="0">
                  <a:pos x="connsiteX0" y="connsiteY0"/>
                </a:cxn>
                <a:cxn ang="0">
                  <a:pos x="connsiteX1" y="connsiteY1"/>
                </a:cxn>
                <a:cxn ang="0">
                  <a:pos x="connsiteX2" y="connsiteY2"/>
                </a:cxn>
                <a:cxn ang="0">
                  <a:pos x="connsiteX3" y="connsiteY3"/>
                </a:cxn>
              </a:cxnLst>
              <a:rect b="b" l="l" r="r" t="t"/>
              <a:pathLst>
                <a:path h="619125" w="152400">
                  <a:moveTo>
                    <a:pt x="0" y="619125"/>
                  </a:moveTo>
                  <a:lnTo>
                    <a:pt x="0" y="152400"/>
                  </a:lnTo>
                  <a:lnTo>
                    <a:pt x="152400" y="0"/>
                  </a:lnTo>
                  <a:lnTo>
                    <a:pt x="152400" y="36195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任意多边形 198"/>
            <p:cNvSpPr/>
            <p:nvPr/>
          </p:nvSpPr>
          <p:spPr>
            <a:xfrm rot="10800000">
              <a:off x="5519160" y="2066924"/>
              <a:ext cx="353579" cy="1190625"/>
            </a:xfrm>
            <a:custGeom>
              <a:gdLst>
                <a:gd fmla="*/ 0 w 933450" name="connsiteX0"/>
                <a:gd fmla="*/ 3143250 h 3143250" name="connsiteY0"/>
                <a:gd fmla="*/ 0 w 933450" name="connsiteX1"/>
                <a:gd fmla="*/ 2600325 h 3143250" name="connsiteY1"/>
                <a:gd fmla="*/ 933450 w 933450" name="connsiteX2"/>
                <a:gd fmla="*/ 1666875 h 3143250" name="connsiteY2"/>
                <a:gd fmla="*/ 933450 w 933450" name="connsiteX3"/>
                <a:gd fmla="*/ 0 h 3143250" name="connsiteY3"/>
              </a:gdLst>
              <a:cxnLst>
                <a:cxn ang="0">
                  <a:pos x="connsiteX0" y="connsiteY0"/>
                </a:cxn>
                <a:cxn ang="0">
                  <a:pos x="connsiteX1" y="connsiteY1"/>
                </a:cxn>
                <a:cxn ang="0">
                  <a:pos x="connsiteX2" y="connsiteY2"/>
                </a:cxn>
                <a:cxn ang="0">
                  <a:pos x="connsiteX3" y="connsiteY3"/>
                </a:cxn>
              </a:cxnLst>
              <a:rect b="b" l="l" r="r" t="t"/>
              <a:pathLst>
                <a:path h="3143250" w="933450">
                  <a:moveTo>
                    <a:pt x="0" y="3143250"/>
                  </a:moveTo>
                  <a:lnTo>
                    <a:pt x="0" y="2600325"/>
                  </a:lnTo>
                  <a:lnTo>
                    <a:pt x="933450" y="1666875"/>
                  </a:lnTo>
                  <a:lnTo>
                    <a:pt x="933450" y="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任意多边形 199"/>
            <p:cNvSpPr/>
            <p:nvPr/>
          </p:nvSpPr>
          <p:spPr>
            <a:xfrm>
              <a:off x="6855023" y="4419599"/>
              <a:ext cx="447675" cy="2238375"/>
            </a:xfrm>
            <a:custGeom>
              <a:gdLst>
                <a:gd fmla="*/ 0 w 447675" name="connsiteX0"/>
                <a:gd fmla="*/ 2238375 h 2238375" name="connsiteY0"/>
                <a:gd fmla="*/ 0 w 447675" name="connsiteX1"/>
                <a:gd fmla="*/ 1343025 h 2238375" name="connsiteY1"/>
                <a:gd fmla="*/ 428625 w 447675" name="connsiteX2"/>
                <a:gd fmla="*/ 914400 h 2238375" name="connsiteY2"/>
                <a:gd fmla="*/ 428625 w 447675" name="connsiteX3"/>
                <a:gd fmla="*/ 0 h 2238375" name="connsiteY3"/>
                <a:gd fmla="*/ 447675 w 447675" name="connsiteX4"/>
                <a:gd fmla="*/ 0 h 223837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38375" w="447675">
                  <a:moveTo>
                    <a:pt x="0" y="2238375"/>
                  </a:moveTo>
                  <a:lnTo>
                    <a:pt x="0" y="1343025"/>
                  </a:lnTo>
                  <a:lnTo>
                    <a:pt x="428625" y="914400"/>
                  </a:lnTo>
                  <a:lnTo>
                    <a:pt x="428625" y="0"/>
                  </a:lnTo>
                  <a:lnTo>
                    <a:pt x="447675" y="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任意多边形 200"/>
            <p:cNvSpPr/>
            <p:nvPr/>
          </p:nvSpPr>
          <p:spPr>
            <a:xfrm>
              <a:off x="6775847" y="3305174"/>
              <a:ext cx="323850" cy="3076575"/>
            </a:xfrm>
            <a:custGeom>
              <a:gdLst>
                <a:gd fmla="*/ 0 w 323850" name="connsiteX0"/>
                <a:gd fmla="*/ 3076575 h 3076575" name="connsiteY0"/>
                <a:gd fmla="*/ 0 w 323850" name="connsiteX1"/>
                <a:gd fmla="*/ 2343150 h 3076575" name="connsiteY1"/>
                <a:gd fmla="*/ 323850 w 323850" name="connsiteX2"/>
                <a:gd fmla="*/ 2019300 h 3076575" name="connsiteY2"/>
                <a:gd fmla="*/ 323850 w 323850" name="connsiteX3"/>
                <a:gd fmla="*/ 247650 h 3076575" name="connsiteY3"/>
                <a:gd fmla="*/ 76200 w 323850" name="connsiteX4"/>
                <a:gd fmla="*/ 0 h 3076575" name="connsiteY4"/>
                <a:gd fmla="*/ 76200 w 323850" name="connsiteX5"/>
                <a:gd fmla="*/ 1733550 h 30765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6575" w="323850">
                  <a:moveTo>
                    <a:pt x="0" y="3076575"/>
                  </a:moveTo>
                  <a:lnTo>
                    <a:pt x="0" y="2343150"/>
                  </a:lnTo>
                  <a:lnTo>
                    <a:pt x="323850" y="2019300"/>
                  </a:lnTo>
                  <a:lnTo>
                    <a:pt x="323850" y="247650"/>
                  </a:lnTo>
                  <a:lnTo>
                    <a:pt x="76200" y="0"/>
                  </a:lnTo>
                  <a:lnTo>
                    <a:pt x="76200" y="173355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任意多边形 201"/>
            <p:cNvSpPr/>
            <p:nvPr/>
          </p:nvSpPr>
          <p:spPr>
            <a:xfrm>
              <a:off x="7421264" y="3581400"/>
              <a:ext cx="9525" cy="1562100"/>
            </a:xfrm>
            <a:custGeom>
              <a:gdLst>
                <a:gd fmla="*/ 9525 w 9525" name="connsiteX0"/>
                <a:gd fmla="*/ 1562100 h 1562100" name="connsiteY0"/>
                <a:gd fmla="*/ 9525 w 9525" name="connsiteX1"/>
                <a:gd fmla="*/ 0 h 1562100" name="connsiteY1"/>
                <a:gd fmla="*/ 0 w 9525" name="connsiteX2"/>
                <a:gd fmla="*/ 0 h 1562100" name="connsiteY2"/>
              </a:gdLst>
              <a:cxnLst>
                <a:cxn ang="0">
                  <a:pos x="connsiteX0" y="connsiteY0"/>
                </a:cxn>
                <a:cxn ang="0">
                  <a:pos x="connsiteX1" y="connsiteY1"/>
                </a:cxn>
                <a:cxn ang="0">
                  <a:pos x="connsiteX2" y="connsiteY2"/>
                </a:cxn>
              </a:cxnLst>
              <a:rect b="b" l="l" r="r" t="t"/>
              <a:pathLst>
                <a:path h="1562100" w="9525">
                  <a:moveTo>
                    <a:pt x="9525" y="1562100"/>
                  </a:moveTo>
                  <a:lnTo>
                    <a:pt x="9525" y="0"/>
                  </a:lnTo>
                  <a:lnTo>
                    <a:pt x="0" y="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任意多边形 202"/>
            <p:cNvSpPr/>
            <p:nvPr/>
          </p:nvSpPr>
          <p:spPr>
            <a:xfrm rot="10800000">
              <a:off x="6743702" y="1141781"/>
              <a:ext cx="114298" cy="1401393"/>
            </a:xfrm>
            <a:custGeom>
              <a:gdLst>
                <a:gd fmla="*/ 0 w 219075" name="connsiteX0"/>
                <a:gd fmla="*/ 2686050 h 2686050" name="connsiteY0"/>
                <a:gd fmla="*/ 0 w 219075" name="connsiteX1"/>
                <a:gd fmla="*/ 1933575 h 2686050" name="connsiteY1"/>
                <a:gd fmla="*/ 219075 w 219075" name="connsiteX2"/>
                <a:gd fmla="*/ 1714500 h 2686050" name="connsiteY2"/>
                <a:gd fmla="*/ 219075 w 219075" name="connsiteX3"/>
                <a:gd fmla="*/ 0 h 2686050" name="connsiteY3"/>
              </a:gdLst>
              <a:cxnLst>
                <a:cxn ang="0">
                  <a:pos x="connsiteX0" y="connsiteY0"/>
                </a:cxn>
                <a:cxn ang="0">
                  <a:pos x="connsiteX1" y="connsiteY1"/>
                </a:cxn>
                <a:cxn ang="0">
                  <a:pos x="connsiteX2" y="connsiteY2"/>
                </a:cxn>
                <a:cxn ang="0">
                  <a:pos x="connsiteX3" y="connsiteY3"/>
                </a:cxn>
              </a:cxnLst>
              <a:rect b="b" l="l" r="r" t="t"/>
              <a:pathLst>
                <a:path h="2686050" w="219075">
                  <a:moveTo>
                    <a:pt x="0" y="2686050"/>
                  </a:moveTo>
                  <a:lnTo>
                    <a:pt x="0" y="1933575"/>
                  </a:lnTo>
                  <a:lnTo>
                    <a:pt x="219075" y="1714500"/>
                  </a:lnTo>
                  <a:lnTo>
                    <a:pt x="219075" y="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任意多边形 203"/>
            <p:cNvSpPr/>
            <p:nvPr/>
          </p:nvSpPr>
          <p:spPr>
            <a:xfrm flipH="1">
              <a:off x="6619874" y="2464818"/>
              <a:ext cx="45719" cy="461513"/>
            </a:xfrm>
            <a:custGeom>
              <a:gdLst>
                <a:gd fmla="*/ 0 w 0" name="connsiteX0"/>
                <a:gd fmla="*/ 0 h 1247775" name="connsiteY0"/>
                <a:gd fmla="*/ 0 w 0" name="connsiteX1"/>
                <a:gd fmla="*/ 1247775 h 1247775" name="connsiteY1"/>
              </a:gdLst>
              <a:cxnLst>
                <a:cxn ang="0">
                  <a:pos x="connsiteX0" y="connsiteY0"/>
                </a:cxn>
                <a:cxn ang="0">
                  <a:pos x="connsiteX1" y="connsiteY1"/>
                </a:cxn>
              </a:cxnLst>
              <a:rect b="b" l="l" r="r" t="t"/>
              <a:pathLst>
                <a:path h="1247775">
                  <a:moveTo>
                    <a:pt x="0" y="0"/>
                  </a:moveTo>
                  <a:lnTo>
                    <a:pt x="0" y="124777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任意多边形 204"/>
            <p:cNvSpPr/>
            <p:nvPr/>
          </p:nvSpPr>
          <p:spPr>
            <a:xfrm flipH="1">
              <a:off x="3818332" y="5057775"/>
              <a:ext cx="0" cy="1247775"/>
            </a:xfrm>
            <a:custGeom>
              <a:gdLst>
                <a:gd fmla="*/ 0 w 0" name="connsiteX0"/>
                <a:gd fmla="*/ 0 h 1247775" name="connsiteY0"/>
                <a:gd fmla="*/ 0 w 0" name="connsiteX1"/>
                <a:gd fmla="*/ 1247775 h 1247775" name="connsiteY1"/>
              </a:gdLst>
              <a:cxnLst>
                <a:cxn ang="0">
                  <a:pos x="connsiteX0" y="connsiteY0"/>
                </a:cxn>
                <a:cxn ang="0">
                  <a:pos x="connsiteX1" y="connsiteY1"/>
                </a:cxn>
              </a:cxnLst>
              <a:rect b="b" l="l" r="r" t="t"/>
              <a:pathLst>
                <a:path h="1247775">
                  <a:moveTo>
                    <a:pt x="0" y="0"/>
                  </a:moveTo>
                  <a:lnTo>
                    <a:pt x="0" y="124777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任意多边形 205"/>
            <p:cNvSpPr/>
            <p:nvPr/>
          </p:nvSpPr>
          <p:spPr>
            <a:xfrm flipH="1">
              <a:off x="4304109" y="1881187"/>
              <a:ext cx="0" cy="1247775"/>
            </a:xfrm>
            <a:custGeom>
              <a:gdLst>
                <a:gd fmla="*/ 0 w 0" name="connsiteX0"/>
                <a:gd fmla="*/ 0 h 1247775" name="connsiteY0"/>
                <a:gd fmla="*/ 0 w 0" name="connsiteX1"/>
                <a:gd fmla="*/ 1247775 h 1247775" name="connsiteY1"/>
              </a:gdLst>
              <a:cxnLst>
                <a:cxn ang="0">
                  <a:pos x="connsiteX0" y="connsiteY0"/>
                </a:cxn>
                <a:cxn ang="0">
                  <a:pos x="connsiteX1" y="connsiteY1"/>
                </a:cxn>
              </a:cxnLst>
              <a:rect b="b" l="l" r="r" t="t"/>
              <a:pathLst>
                <a:path h="1247775">
                  <a:moveTo>
                    <a:pt x="0" y="0"/>
                  </a:moveTo>
                  <a:lnTo>
                    <a:pt x="0" y="124777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任意多边形 206"/>
            <p:cNvSpPr/>
            <p:nvPr/>
          </p:nvSpPr>
          <p:spPr>
            <a:xfrm>
              <a:off x="4664869" y="3067050"/>
              <a:ext cx="314325" cy="1800225"/>
            </a:xfrm>
            <a:custGeom>
              <a:gdLst>
                <a:gd fmla="*/ 314325 w 314325" name="connsiteX0"/>
                <a:gd fmla="*/ 676275 h 1800225" name="connsiteY0"/>
                <a:gd fmla="*/ 314325 w 314325" name="connsiteX1"/>
                <a:gd fmla="*/ 0 h 1800225" name="connsiteY1"/>
                <a:gd fmla="*/ 0 w 314325" name="connsiteX2"/>
                <a:gd fmla="*/ 314325 h 1800225" name="connsiteY2"/>
                <a:gd fmla="*/ 0 w 314325" name="connsiteX3"/>
                <a:gd fmla="*/ 1800225 h 1800225" name="connsiteY3"/>
              </a:gdLst>
              <a:cxnLst>
                <a:cxn ang="0">
                  <a:pos x="connsiteX0" y="connsiteY0"/>
                </a:cxn>
                <a:cxn ang="0">
                  <a:pos x="connsiteX1" y="connsiteY1"/>
                </a:cxn>
                <a:cxn ang="0">
                  <a:pos x="connsiteX2" y="connsiteY2"/>
                </a:cxn>
                <a:cxn ang="0">
                  <a:pos x="connsiteX3" y="connsiteY3"/>
                </a:cxn>
              </a:cxnLst>
              <a:rect b="b" l="l" r="r" t="t"/>
              <a:pathLst>
                <a:path h="1800225" w="314325">
                  <a:moveTo>
                    <a:pt x="314325" y="676275"/>
                  </a:moveTo>
                  <a:lnTo>
                    <a:pt x="314325" y="0"/>
                  </a:lnTo>
                  <a:lnTo>
                    <a:pt x="0" y="314325"/>
                  </a:lnTo>
                  <a:lnTo>
                    <a:pt x="0" y="18002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任意多边形 207"/>
            <p:cNvSpPr/>
            <p:nvPr/>
          </p:nvSpPr>
          <p:spPr>
            <a:xfrm>
              <a:off x="4476750" y="4610100"/>
              <a:ext cx="238125" cy="1752600"/>
            </a:xfrm>
            <a:custGeom>
              <a:gdLst>
                <a:gd fmla="*/ 0 w 238125" name="connsiteX0"/>
                <a:gd fmla="*/ 0 h 1752600" name="connsiteY0"/>
                <a:gd fmla="*/ 0 w 238125" name="connsiteX1"/>
                <a:gd fmla="*/ 762000 h 1752600" name="connsiteY1"/>
                <a:gd fmla="*/ 238125 w 238125" name="connsiteX2"/>
                <a:gd fmla="*/ 1000125 h 1752600" name="connsiteY2"/>
                <a:gd fmla="*/ 238125 w 238125" name="connsiteX3"/>
                <a:gd fmla="*/ 1752600 h 1752600" name="connsiteY3"/>
              </a:gdLst>
              <a:cxnLst>
                <a:cxn ang="0">
                  <a:pos x="connsiteX0" y="connsiteY0"/>
                </a:cxn>
                <a:cxn ang="0">
                  <a:pos x="connsiteX1" y="connsiteY1"/>
                </a:cxn>
                <a:cxn ang="0">
                  <a:pos x="connsiteX2" y="connsiteY2"/>
                </a:cxn>
                <a:cxn ang="0">
                  <a:pos x="connsiteX3" y="connsiteY3"/>
                </a:cxn>
              </a:cxnLst>
              <a:rect b="b" l="l" r="r" t="t"/>
              <a:pathLst>
                <a:path h="1752600" w="238125">
                  <a:moveTo>
                    <a:pt x="0" y="0"/>
                  </a:moveTo>
                  <a:lnTo>
                    <a:pt x="0" y="762000"/>
                  </a:lnTo>
                  <a:lnTo>
                    <a:pt x="238125" y="1000125"/>
                  </a:lnTo>
                  <a:lnTo>
                    <a:pt x="238125" y="175260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9" name="任意多边形 208"/>
            <p:cNvSpPr/>
            <p:nvPr/>
          </p:nvSpPr>
          <p:spPr>
            <a:xfrm>
              <a:off x="4734520" y="5000625"/>
              <a:ext cx="171450" cy="1066800"/>
            </a:xfrm>
            <a:custGeom>
              <a:gdLst>
                <a:gd fmla="*/ 0 w 171450" name="connsiteX0"/>
                <a:gd fmla="*/ 0 h 1066800" name="connsiteY0"/>
                <a:gd fmla="*/ 171450 w 171450" name="connsiteX1"/>
                <a:gd fmla="*/ 171450 h 1066800" name="connsiteY1"/>
                <a:gd fmla="*/ 171450 w 171450" name="connsiteX2"/>
                <a:gd fmla="*/ 1066800 h 1066800" name="connsiteY2"/>
              </a:gdLst>
              <a:cxnLst>
                <a:cxn ang="0">
                  <a:pos x="connsiteX0" y="connsiteY0"/>
                </a:cxn>
                <a:cxn ang="0">
                  <a:pos x="connsiteX1" y="connsiteY1"/>
                </a:cxn>
                <a:cxn ang="0">
                  <a:pos x="connsiteX2" y="connsiteY2"/>
                </a:cxn>
              </a:cxnLst>
              <a:rect b="b" l="l" r="r" t="t"/>
              <a:pathLst>
                <a:path h="1066800" w="171450">
                  <a:moveTo>
                    <a:pt x="0" y="0"/>
                  </a:moveTo>
                  <a:lnTo>
                    <a:pt x="171450" y="171450"/>
                  </a:lnTo>
                  <a:lnTo>
                    <a:pt x="171450" y="106680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0" name="任意多边形 209"/>
            <p:cNvSpPr/>
            <p:nvPr/>
          </p:nvSpPr>
          <p:spPr>
            <a:xfrm>
              <a:off x="4814292" y="2924175"/>
              <a:ext cx="333375" cy="1447800"/>
            </a:xfrm>
            <a:custGeom>
              <a:gdLst>
                <a:gd fmla="*/ 333375 w 333375" name="connsiteX0"/>
                <a:gd fmla="*/ 0 h 1447800" name="connsiteY0"/>
                <a:gd fmla="*/ 333375 w 333375" name="connsiteX1"/>
                <a:gd fmla="*/ 1133475 h 1447800" name="connsiteY1"/>
                <a:gd fmla="*/ 19050 w 333375" name="connsiteX2"/>
                <a:gd fmla="*/ 1447800 h 1447800" name="connsiteY2"/>
                <a:gd fmla="*/ 19050 w 333375" name="connsiteX3"/>
                <a:gd fmla="*/ 619125 h 1447800" name="connsiteY3"/>
                <a:gd fmla="*/ 0 w 333375" name="connsiteX4"/>
                <a:gd fmla="*/ 619125 h 1447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47800" w="333375">
                  <a:moveTo>
                    <a:pt x="333375" y="0"/>
                  </a:moveTo>
                  <a:lnTo>
                    <a:pt x="333375" y="1133475"/>
                  </a:lnTo>
                  <a:lnTo>
                    <a:pt x="19050" y="1447800"/>
                  </a:lnTo>
                  <a:lnTo>
                    <a:pt x="19050" y="619125"/>
                  </a:lnTo>
                  <a:lnTo>
                    <a:pt x="0" y="619125"/>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586676" y="345858"/>
            <a:ext cx="2576255" cy="683264"/>
            <a:chOff x="310392" y="282063"/>
            <a:chExt cx="2576255" cy="683264"/>
          </a:xfrm>
        </p:grpSpPr>
        <p:pic>
          <p:nvPicPr>
            <p:cNvPr id="74" name="Group 81"/>
            <p:cNvPicPr>
              <a:picLocks noChangeArrowheads="1"/>
            </p:cNvPicPr>
            <p:nvPr/>
          </p:nvPicPr>
          <p:blipFill>
            <a:blip r:embed="rId6">
              <a:extLst>
                <a:ext uri="{28A0092B-C50C-407E-A947-70E740481C1C}">
                  <a14:useLocalDpi val="0"/>
                </a:ext>
              </a:extLst>
            </a:blip>
            <a:stretch>
              <a:fillRect/>
            </a:stretch>
          </p:blipFill>
          <p:spPr bwMode="auto">
            <a:xfrm>
              <a:off x="310392" y="466837"/>
              <a:ext cx="356020" cy="323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5" name="文本框 21"/>
            <p:cNvSpPr>
              <a:spLocks noChangeArrowheads="1"/>
            </p:cNvSpPr>
            <p:nvPr/>
          </p:nvSpPr>
          <p:spPr bwMode="auto">
            <a:xfrm flipH="1">
              <a:off x="671767" y="282063"/>
              <a:ext cx="2214880"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nSpc>
                  <a:spcPct val="120000"/>
                </a:lnSpc>
              </a:pPr>
              <a:r>
                <a:rPr altLang="en-US" lang="zh-CN"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请输入文字</a:t>
              </a:r>
            </a:p>
          </p:txBody>
        </p:sp>
      </p:grpSp>
    </p:spTree>
    <p:extLst>
      <p:ext uri="{BB962C8B-B14F-4D97-AF65-F5344CB8AC3E}">
        <p14:creationId val="1917396616"/>
      </p:ext>
    </p:extLst>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7" name="文本框 21"/>
          <p:cNvSpPr>
            <a:spLocks noChangeArrowheads="1"/>
          </p:cNvSpPr>
          <p:nvPr/>
        </p:nvSpPr>
        <p:spPr bwMode="auto">
          <a:xfrm flipH="1">
            <a:off x="2092094" y="786440"/>
            <a:ext cx="3611880" cy="10789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nSpc>
                <a:spcPct val="120000"/>
              </a:lnSpc>
            </a:pPr>
            <a:r>
              <a:rPr altLang="en-US" lang="zh-CN" sz="5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请输入文字</a:t>
            </a:r>
          </a:p>
        </p:txBody>
      </p:sp>
      <p:sp>
        <p:nvSpPr>
          <p:cNvPr id="7178" name="文本框 22"/>
          <p:cNvSpPr>
            <a:spLocks noChangeArrowheads="1"/>
          </p:cNvSpPr>
          <p:nvPr/>
        </p:nvSpPr>
        <p:spPr bwMode="auto">
          <a:xfrm flipH="1">
            <a:off x="2056822" y="1989138"/>
            <a:ext cx="3744912" cy="33832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50000"/>
              </a:lnSpc>
            </a:pPr>
            <a:r>
              <a:rPr altLang="en-US" b="1" kern="100" lang="zh-CN" sz="1600">
                <a:solidFill>
                  <a:schemeClr val="bg1"/>
                </a:solidFill>
                <a:effectLst/>
                <a:latin charset="-122" panose="020b0503020204020204" pitchFamily="34" typeface="微软雅黑"/>
                <a:ea charset="-122" panose="020b0503020204020204" pitchFamily="34" typeface="微软雅黑"/>
                <a:cs charset="-34" panose="020b0304020202020204" pitchFamily="34" typeface="Cordia New"/>
              </a:rPr>
              <a:t>请输入文字请输入文字请输入文字PLEASE INPUT YOUR TEXT HERE PLEASE INPUT YOUR TEXT HERE</a:t>
            </a:r>
          </a:p>
          <a:p>
            <a:pPr algn="just">
              <a:lnSpc>
                <a:spcPct val="150000"/>
              </a:lnSpc>
            </a:pPr>
            <a:r>
              <a:rPr altLang="en-US" b="1" kern="100" lang="zh-CN" sz="1600">
                <a:solidFill>
                  <a:schemeClr val="bg1"/>
                </a:solidFill>
                <a:effectLst/>
                <a:latin charset="-122" panose="020b0503020204020204" pitchFamily="34" typeface="微软雅黑"/>
                <a:ea charset="-122" panose="020b0503020204020204" pitchFamily="34" typeface="微软雅黑"/>
                <a:cs charset="-34" panose="020b0304020202020204" pitchFamily="34" typeface="Cordia New"/>
              </a:rPr>
              <a:t>请输入文字请输入文字请输入文字PLEASE INPUT YOUR TEXT HERE PLEASE INPUT YOUR TEXT HERE</a:t>
            </a:r>
          </a:p>
          <a:p>
            <a:pPr algn="just">
              <a:lnSpc>
                <a:spcPct val="150000"/>
              </a:lnSpc>
            </a:pPr>
            <a:r>
              <a:rPr altLang="en-US" b="1" kern="100" lang="zh-CN" sz="1600">
                <a:solidFill>
                  <a:schemeClr val="bg1"/>
                </a:solidFill>
                <a:effectLst/>
                <a:latin charset="-122" panose="020b0503020204020204" pitchFamily="34" typeface="微软雅黑"/>
                <a:ea charset="-122" panose="020b0503020204020204" pitchFamily="34" typeface="微软雅黑"/>
                <a:cs charset="-34" panose="020b0304020202020204" pitchFamily="34" typeface="Cordia New"/>
              </a:rPr>
              <a:t>请输入文字请输入文字请输入文字PLEASE INPUT YOUR TEXT HERE PLEASE INPUT YOUR TEXT HERE</a:t>
            </a:r>
          </a:p>
        </p:txBody>
      </p:sp>
      <p:sp>
        <p:nvSpPr>
          <p:cNvPr id="20" name="文本框 22"/>
          <p:cNvSpPr>
            <a:spLocks noChangeArrowheads="1"/>
          </p:cNvSpPr>
          <p:nvPr/>
        </p:nvSpPr>
        <p:spPr bwMode="auto">
          <a:xfrm flipH="1">
            <a:off x="5886991" y="4230919"/>
            <a:ext cx="372373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dist">
              <a:lnSpc>
                <a:spcPct val="150000"/>
              </a:lnSpc>
            </a:pPr>
            <a:r>
              <a:rPr altLang="en-US" b="1" kern="100" lang="zh-CN" sz="1600">
                <a:solidFill>
                  <a:schemeClr val="bg1"/>
                </a:solidFill>
                <a:effectLst/>
                <a:latin charset="-122" panose="020b0503020204020204" pitchFamily="34" typeface="微软雅黑"/>
                <a:ea charset="-122" panose="020b0503020204020204" pitchFamily="34" typeface="微软雅黑"/>
                <a:cs charset="-34" panose="020b0304020202020204" pitchFamily="34" typeface="Cordia New"/>
              </a:rPr>
              <a:t>请输入文字请输入文字请输入文字</a:t>
            </a:r>
          </a:p>
          <a:p>
            <a:pPr algn="dist">
              <a:lnSpc>
                <a:spcPct val="150000"/>
              </a:lnSpc>
            </a:pPr>
            <a:r>
              <a:rPr altLang="en-US" b="1" kern="100" lang="zh-CN" sz="1600">
                <a:solidFill>
                  <a:schemeClr val="bg1"/>
                </a:solidFill>
                <a:effectLst/>
                <a:latin charset="-122" panose="020b0503020204020204" pitchFamily="34" typeface="微软雅黑"/>
                <a:ea charset="-122" panose="020b0503020204020204" pitchFamily="34" typeface="微软雅黑"/>
                <a:cs charset="-34" panose="020b0304020202020204" pitchFamily="34" typeface="Cordia New"/>
              </a:rPr>
              <a:t>PLEASE INPUT YOUR TEXT HERE PLEASE INPUT YOUR TEXT HERE</a:t>
            </a:r>
          </a:p>
        </p:txBody>
      </p:sp>
      <p:grpSp>
        <p:nvGrpSpPr>
          <p:cNvPr id="2" name="组合 1"/>
          <p:cNvGrpSpPr/>
          <p:nvPr/>
        </p:nvGrpSpPr>
        <p:grpSpPr>
          <a:xfrm>
            <a:off x="5996831" y="1009650"/>
            <a:ext cx="3525238" cy="3221269"/>
            <a:chOff x="5996831" y="1009650"/>
            <a:chExt cx="3525238" cy="3221269"/>
          </a:xfrm>
        </p:grpSpPr>
        <p:sp>
          <p:nvSpPr>
            <p:cNvPr id="14" name="矩形 7"/>
            <p:cNvSpPr>
              <a:spLocks noChangeArrowheads="1"/>
            </p:cNvSpPr>
            <p:nvPr/>
          </p:nvSpPr>
          <p:spPr bwMode="auto">
            <a:xfrm>
              <a:off x="5996831" y="1009650"/>
              <a:ext cx="3525238" cy="3221269"/>
            </a:xfrm>
            <a:prstGeom prst="rect">
              <a:avLst/>
            </a:prstGeom>
            <a:solidFill>
              <a:schemeClr val="tx1">
                <a:lumMod val="85000"/>
                <a:lumOff val="15000"/>
              </a:schemeClr>
            </a:solidFill>
            <a:ln>
              <a:solidFill>
                <a:srgbClr val="00B050"/>
              </a:solidFill>
            </a:ln>
            <a:extLst/>
          </p:spPr>
          <p:txBody>
            <a:bodyPr anchor="ctr"/>
            <a:lstStyle/>
            <a:p>
              <a:pPr algn="ctr"/>
              <a:endParaRPr altLang="zh-CN" lang="zh-CN">
                <a:solidFill>
                  <a:schemeClr val="bg1"/>
                </a:solidFill>
                <a:ea charset="-122" panose="020b0503020204020204" pitchFamily="34" typeface="微软雅黑"/>
              </a:endParaRPr>
            </a:p>
          </p:txBody>
        </p:sp>
        <p:sp>
          <p:nvSpPr>
            <p:cNvPr id="21" name="直角三角形 20"/>
            <p:cNvSpPr/>
            <p:nvPr/>
          </p:nvSpPr>
          <p:spPr>
            <a:xfrm rot="5400000">
              <a:off x="6152037" y="860887"/>
              <a:ext cx="3214826" cy="3525238"/>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任意多边形 3"/>
          <p:cNvSpPr/>
          <p:nvPr/>
        </p:nvSpPr>
        <p:spPr>
          <a:xfrm rot="5400000">
            <a:off x="8960914" y="-29583"/>
            <a:ext cx="380246" cy="1711106"/>
          </a:xfrm>
          <a:custGeom>
            <a:gdLst>
              <a:gd fmla="*/ 380246 w 380246" name="connsiteX0"/>
              <a:gd fmla="*/ 0 h 1711106" name="connsiteY0"/>
              <a:gd fmla="*/ 226337 w 380246" name="connsiteX1"/>
              <a:gd fmla="*/ 153909 h 1711106" name="connsiteY1"/>
              <a:gd fmla="*/ 226337 w 380246" name="connsiteX2"/>
              <a:gd fmla="*/ 1484769 h 1711106" name="connsiteY2"/>
              <a:gd fmla="*/ 0 w 380246" name="connsiteX3"/>
              <a:gd fmla="*/ 1711106 h 1711106" name="connsiteY3"/>
            </a:gdLst>
            <a:cxnLst>
              <a:cxn ang="0">
                <a:pos x="connsiteX0" y="connsiteY0"/>
              </a:cxn>
              <a:cxn ang="0">
                <a:pos x="connsiteX1" y="connsiteY1"/>
              </a:cxn>
              <a:cxn ang="0">
                <a:pos x="connsiteX2" y="connsiteY2"/>
              </a:cxn>
              <a:cxn ang="0">
                <a:pos x="connsiteX3" y="connsiteY3"/>
              </a:cxn>
            </a:cxnLst>
            <a:rect b="b" l="l" r="r" t="t"/>
            <a:pathLst>
              <a:path h="1711106" w="380246">
                <a:moveTo>
                  <a:pt x="380246" y="0"/>
                </a:moveTo>
                <a:lnTo>
                  <a:pt x="226337" y="153909"/>
                </a:lnTo>
                <a:lnTo>
                  <a:pt x="226337" y="1484769"/>
                </a:lnTo>
                <a:lnTo>
                  <a:pt x="0" y="1711106"/>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rot="5400000">
            <a:off x="2833109" y="4095771"/>
            <a:ext cx="161925" cy="2781300"/>
          </a:xfrm>
          <a:custGeom>
            <a:gdLst>
              <a:gd fmla="*/ 161925 w 161925" name="connsiteX0"/>
              <a:gd fmla="*/ 0 h 2781300" name="connsiteY0"/>
              <a:gd fmla="*/ 161925 w 161925" name="connsiteX1"/>
              <a:gd fmla="*/ 2247900 h 2781300" name="connsiteY1"/>
              <a:gd fmla="*/ 0 w 161925" name="connsiteX2"/>
              <a:gd fmla="*/ 2409825 h 2781300" name="connsiteY2"/>
              <a:gd fmla="*/ 0 w 161925" name="connsiteX3"/>
              <a:gd fmla="*/ 2781300 h 2781300" name="connsiteY3"/>
            </a:gdLst>
            <a:cxnLst>
              <a:cxn ang="0">
                <a:pos x="connsiteX0" y="connsiteY0"/>
              </a:cxn>
              <a:cxn ang="0">
                <a:pos x="connsiteX1" y="connsiteY1"/>
              </a:cxn>
              <a:cxn ang="0">
                <a:pos x="connsiteX2" y="connsiteY2"/>
              </a:cxn>
              <a:cxn ang="0">
                <a:pos x="connsiteX3" y="connsiteY3"/>
              </a:cxn>
            </a:cxnLst>
            <a:rect b="b" l="l" r="r" t="t"/>
            <a:pathLst>
              <a:path h="2781300" w="161925">
                <a:moveTo>
                  <a:pt x="161925" y="0"/>
                </a:moveTo>
                <a:lnTo>
                  <a:pt x="161925" y="2247900"/>
                </a:lnTo>
                <a:lnTo>
                  <a:pt x="0" y="2409825"/>
                </a:lnTo>
                <a:lnTo>
                  <a:pt x="0" y="2781300"/>
                </a:lnTo>
              </a:path>
            </a:pathLst>
          </a:custGeom>
          <a:noFill/>
          <a:ln>
            <a:solidFill>
              <a:srgbClr val="00B050"/>
            </a:solidFill>
            <a:headEnd len="med" type="oval" w="med"/>
            <a:tailEnd len="med" type="oval" w="me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45"/>
          <p:cNvSpPr>
            <a:spLocks noEditPoints="1"/>
          </p:cNvSpPr>
          <p:nvPr/>
        </p:nvSpPr>
        <p:spPr bwMode="auto">
          <a:xfrm>
            <a:off x="1875827" y="1288949"/>
            <a:ext cx="252151" cy="325139"/>
          </a:xfrm>
          <a:custGeom>
            <a:gdLst>
              <a:gd fmla="*/ 241340 w 109" name="T0"/>
              <a:gd fmla="*/ 155008 h 141" name="T1"/>
              <a:gd fmla="*/ 222775 w 109" name="T2"/>
              <a:gd fmla="*/ 155008 h 141" name="T3"/>
              <a:gd fmla="*/ 222775 w 109" name="T4"/>
              <a:gd fmla="*/ 101796 h 141" name="T5"/>
              <a:gd fmla="*/ 194929 w 109" name="T6"/>
              <a:gd fmla="*/ 30076 h 141" name="T7"/>
              <a:gd fmla="*/ 127632 w 109" name="T8"/>
              <a:gd fmla="*/ 0 h 141" name="T9"/>
              <a:gd fmla="*/ 58014 w 109" name="T10"/>
              <a:gd fmla="*/ 30076 h 141" name="T11"/>
              <a:gd fmla="*/ 30168 w 109" name="T12"/>
              <a:gd fmla="*/ 101796 h 141" name="T13"/>
              <a:gd fmla="*/ 30168 w 109" name="T14"/>
              <a:gd fmla="*/ 155008 h 141" name="T15"/>
              <a:gd fmla="*/ 13923 w 109" name="T16"/>
              <a:gd fmla="*/ 155008 h 141" name="T17"/>
              <a:gd fmla="*/ 0 w 109" name="T18"/>
              <a:gd fmla="*/ 168889 h 141" name="T19"/>
              <a:gd fmla="*/ 0 w 109" name="T20"/>
              <a:gd fmla="*/ 314642 h 141" name="T21"/>
              <a:gd fmla="*/ 13923 w 109" name="T22"/>
              <a:gd fmla="*/ 326210 h 141" name="T23"/>
              <a:gd fmla="*/ 241340 w 109" name="T24"/>
              <a:gd fmla="*/ 326210 h 141" name="T25"/>
              <a:gd fmla="*/ 252943 w 109" name="T26"/>
              <a:gd fmla="*/ 314642 h 141" name="T27"/>
              <a:gd fmla="*/ 252943 w 109" name="T28"/>
              <a:gd fmla="*/ 168889 h 141" name="T29"/>
              <a:gd fmla="*/ 241340 w 109" name="T30"/>
              <a:gd fmla="*/ 155008 h 141" name="T31"/>
              <a:gd fmla="*/ 155479 w 109" name="T32"/>
              <a:gd fmla="*/ 286880 h 141" name="T33"/>
              <a:gd fmla="*/ 127632 w 109" name="T34"/>
              <a:gd fmla="*/ 314642 h 141" name="T35"/>
              <a:gd fmla="*/ 99785 w 109" name="T36"/>
              <a:gd fmla="*/ 286880 h 141" name="T37"/>
              <a:gd fmla="*/ 99785 w 109" name="T38"/>
              <a:gd fmla="*/ 235982 h 141" name="T39"/>
              <a:gd fmla="*/ 127632 w 109" name="T40"/>
              <a:gd fmla="*/ 208219 h 141" name="T41"/>
              <a:gd fmla="*/ 155479 w 109" name="T42"/>
              <a:gd fmla="*/ 235982 h 141" name="T43"/>
              <a:gd fmla="*/ 155479 w 109" name="T44"/>
              <a:gd fmla="*/ 286880 h 141" name="T45"/>
              <a:gd fmla="*/ 178685 w 109" name="T46"/>
              <a:gd fmla="*/ 155008 h 141" name="T47"/>
              <a:gd fmla="*/ 76579 w 109" name="T48"/>
              <a:gd fmla="*/ 155008 h 141" name="T49"/>
              <a:gd fmla="*/ 76579 w 109" name="T50"/>
              <a:gd fmla="*/ 101796 h 141" name="T51"/>
              <a:gd fmla="*/ 90503 w 109" name="T52"/>
              <a:gd fmla="*/ 60152 h 141" name="T53"/>
              <a:gd fmla="*/ 127632 w 109" name="T54"/>
              <a:gd fmla="*/ 43957 h 141" name="T55"/>
              <a:gd fmla="*/ 162440 w 109" name="T56"/>
              <a:gd fmla="*/ 60152 h 141" name="T57"/>
              <a:gd fmla="*/ 178685 w 109" name="T58"/>
              <a:gd fmla="*/ 101796 h 141" name="T59"/>
              <a:gd fmla="*/ 178685 w 109" name="T60"/>
              <a:gd fmla="*/ 155008 h 14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41" w="109">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extLst>
      <p:ext uri="{BB962C8B-B14F-4D97-AF65-F5344CB8AC3E}">
        <p14:creationId val="16374239"/>
      </p:ext>
    </p:extLst>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Oval 72"/>
          <p:cNvSpPr/>
          <p:nvPr/>
        </p:nvSpPr>
        <p:spPr>
          <a:xfrm>
            <a:off x="8379471" y="1129096"/>
            <a:ext cx="748165" cy="748165"/>
          </a:xfrm>
          <a:prstGeom prst="ellipse">
            <a:avLst/>
          </a:prstGeom>
          <a:noFill/>
          <a:ln>
            <a:solidFill>
              <a:srgbClr val="BE3C1A"/>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solidFill>
                  <a:schemeClr val="bg1"/>
                </a:solidFill>
              </a:rPr>
              <a:t>80%</a:t>
            </a:r>
          </a:p>
        </p:txBody>
      </p:sp>
      <p:sp>
        <p:nvSpPr>
          <p:cNvPr id="21" name="TextBox 6"/>
          <p:cNvSpPr txBox="1"/>
          <p:nvPr/>
        </p:nvSpPr>
        <p:spPr>
          <a:xfrm>
            <a:off x="415637" y="574061"/>
            <a:ext cx="2595934" cy="213360"/>
          </a:xfrm>
          <a:prstGeom prst="rect">
            <a:avLst/>
          </a:prstGeom>
          <a:noFill/>
        </p:spPr>
        <p:txBody>
          <a:bodyPr anchor="ctr" bIns="0" lIns="0" rIns="0" rtlCol="0" tIns="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22" name="TextBox 7"/>
          <p:cNvSpPr txBox="1"/>
          <p:nvPr/>
        </p:nvSpPr>
        <p:spPr>
          <a:xfrm>
            <a:off x="415637" y="789585"/>
            <a:ext cx="2595934" cy="320040"/>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sp>
        <p:nvSpPr>
          <p:cNvPr id="33" name="Oval 72"/>
          <p:cNvSpPr/>
          <p:nvPr/>
        </p:nvSpPr>
        <p:spPr>
          <a:xfrm>
            <a:off x="9570322" y="3969265"/>
            <a:ext cx="612696" cy="612696"/>
          </a:xfrm>
          <a:prstGeom prst="ellipse">
            <a:avLst/>
          </a:prstGeom>
          <a:noFill/>
          <a:ln>
            <a:solidFill>
              <a:srgbClr val="860D4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200">
                <a:solidFill>
                  <a:schemeClr val="bg1"/>
                </a:solidFill>
              </a:rPr>
              <a:t>90%</a:t>
            </a:r>
          </a:p>
        </p:txBody>
      </p:sp>
      <p:sp>
        <p:nvSpPr>
          <p:cNvPr id="41" name="Oval 72"/>
          <p:cNvSpPr/>
          <p:nvPr/>
        </p:nvSpPr>
        <p:spPr>
          <a:xfrm>
            <a:off x="2083231" y="3184046"/>
            <a:ext cx="595656" cy="595655"/>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solidFill>
                  <a:schemeClr val="bg1"/>
                </a:solidFill>
              </a:rPr>
              <a:t>70%</a:t>
            </a:r>
          </a:p>
        </p:txBody>
      </p:sp>
      <p:sp>
        <p:nvSpPr>
          <p:cNvPr id="76" name="Oval 72"/>
          <p:cNvSpPr/>
          <p:nvPr/>
        </p:nvSpPr>
        <p:spPr>
          <a:xfrm>
            <a:off x="5279510" y="4410298"/>
            <a:ext cx="592491" cy="592491"/>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600">
                <a:solidFill>
                  <a:schemeClr val="bg1"/>
                </a:solidFill>
              </a:rPr>
              <a:t>50%</a:t>
            </a:r>
          </a:p>
        </p:txBody>
      </p:sp>
      <p:grpSp>
        <p:nvGrpSpPr>
          <p:cNvPr id="155" name="Group 274"/>
          <p:cNvGrpSpPr/>
          <p:nvPr/>
        </p:nvGrpSpPr>
        <p:grpSpPr>
          <a:xfrm>
            <a:off x="1893618" y="1593849"/>
            <a:ext cx="8399740" cy="4179786"/>
            <a:chOff x="538789" y="1131575"/>
            <a:chExt cx="5819028" cy="2895599"/>
          </a:xfrm>
          <a:solidFill>
            <a:schemeClr val="bg1"/>
          </a:solidFill>
        </p:grpSpPr>
        <p:grpSp>
          <p:nvGrpSpPr>
            <p:cNvPr id="156" name="Group 341"/>
            <p:cNvGrpSpPr/>
            <p:nvPr/>
          </p:nvGrpSpPr>
          <p:grpSpPr>
            <a:xfrm>
              <a:off x="2984512" y="2355982"/>
              <a:ext cx="1110006" cy="1241414"/>
              <a:chOff x="4097338" y="2217738"/>
              <a:chExt cx="1139825" cy="1274763"/>
            </a:xfrm>
            <a:grpFill/>
          </p:grpSpPr>
          <p:sp>
            <p:nvSpPr>
              <p:cNvPr id="327" name="Freeform 5"/>
              <p:cNvSpPr/>
              <p:nvPr/>
            </p:nvSpPr>
            <p:spPr bwMode="auto">
              <a:xfrm>
                <a:off x="5102225" y="3086100"/>
                <a:ext cx="120650" cy="233363"/>
              </a:xfrm>
              <a:custGeom>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b="b" l="0" r="r" t="0"/>
                <a:pathLst>
                  <a:path h="175" w="91">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28" name="Freeform 6"/>
              <p:cNvSpPr/>
              <p:nvPr/>
            </p:nvSpPr>
            <p:spPr bwMode="auto">
              <a:xfrm>
                <a:off x="4097338" y="2217738"/>
                <a:ext cx="1139825" cy="1274763"/>
              </a:xfrm>
              <a:custGeom>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b="b" l="0" r="r" t="0"/>
                <a:pathLst>
                  <a:path h="957" w="856">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solidFill>
                <a:srgbClr val="00B050"/>
              </a:solid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grpSp>
        <p:grpSp>
          <p:nvGrpSpPr>
            <p:cNvPr id="157" name="Group 274"/>
            <p:cNvGrpSpPr/>
            <p:nvPr/>
          </p:nvGrpSpPr>
          <p:grpSpPr>
            <a:xfrm>
              <a:off x="1945621" y="2801220"/>
              <a:ext cx="759070" cy="1225954"/>
              <a:chOff x="3030538" y="2674938"/>
              <a:chExt cx="779463" cy="1258888"/>
            </a:xfrm>
            <a:grpFill/>
          </p:grpSpPr>
          <p:sp>
            <p:nvSpPr>
              <p:cNvPr id="325" name="Freeform 22"/>
              <p:cNvSpPr/>
              <p:nvPr/>
            </p:nvSpPr>
            <p:spPr bwMode="auto">
              <a:xfrm>
                <a:off x="3541713" y="2881313"/>
                <a:ext cx="39688" cy="31750"/>
              </a:xfrm>
              <a:custGeom>
                <a:cxnLst>
                  <a:cxn ang="0">
                    <a:pos x="10" y="0"/>
                  </a:cxn>
                  <a:cxn ang="0">
                    <a:pos x="20" y="4"/>
                  </a:cxn>
                  <a:cxn ang="0">
                    <a:pos x="27" y="5"/>
                  </a:cxn>
                  <a:cxn ang="0">
                    <a:pos x="30" y="9"/>
                  </a:cxn>
                  <a:cxn ang="0">
                    <a:pos x="18" y="23"/>
                  </a:cxn>
                  <a:cxn ang="0">
                    <a:pos x="0" y="11"/>
                  </a:cxn>
                  <a:cxn ang="0">
                    <a:pos x="9" y="0"/>
                  </a:cxn>
                  <a:cxn ang="0">
                    <a:pos x="10" y="0"/>
                  </a:cxn>
                </a:cxnLst>
                <a:rect b="b" l="0" r="r" t="0"/>
                <a:pathLst>
                  <a:path h="23" w="30">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26" name="Freeform 23"/>
              <p:cNvSpPr/>
              <p:nvPr/>
            </p:nvSpPr>
            <p:spPr bwMode="auto">
              <a:xfrm>
                <a:off x="3030538" y="2674938"/>
                <a:ext cx="779463" cy="1258888"/>
              </a:xfrm>
              <a:custGeom>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b="b" l="0" r="r" t="0"/>
                <a:pathLst>
                  <a:path h="944" w="586">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grpSp>
        <p:grpSp>
          <p:nvGrpSpPr>
            <p:cNvPr id="158" name="Group 277"/>
            <p:cNvGrpSpPr/>
            <p:nvPr/>
          </p:nvGrpSpPr>
          <p:grpSpPr>
            <a:xfrm>
              <a:off x="538789" y="1131575"/>
              <a:ext cx="2523022" cy="1757766"/>
              <a:chOff x="1585913" y="960438"/>
              <a:chExt cx="2590800" cy="1804987"/>
            </a:xfrm>
            <a:grpFill/>
          </p:grpSpPr>
          <p:sp>
            <p:nvSpPr>
              <p:cNvPr id="262" name="Freeform 21"/>
              <p:cNvSpPr/>
              <p:nvPr/>
            </p:nvSpPr>
            <p:spPr bwMode="auto">
              <a:xfrm>
                <a:off x="3359150" y="2703513"/>
                <a:ext cx="12700" cy="14288"/>
              </a:xfrm>
              <a:custGeom>
                <a:cxnLst>
                  <a:cxn ang="0">
                    <a:pos x="9" y="4"/>
                  </a:cxn>
                  <a:cxn ang="0">
                    <a:pos x="9" y="0"/>
                  </a:cxn>
                  <a:cxn ang="0">
                    <a:pos x="5" y="0"/>
                  </a:cxn>
                  <a:cxn ang="0">
                    <a:pos x="0" y="9"/>
                  </a:cxn>
                  <a:cxn ang="0">
                    <a:pos x="4" y="9"/>
                  </a:cxn>
                  <a:cxn ang="0">
                    <a:pos x="9" y="4"/>
                  </a:cxn>
                </a:cxnLst>
                <a:rect b="b" l="0" r="r" t="0"/>
                <a:pathLst>
                  <a:path h="11" w="9">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3" name="Freeform 39"/>
              <p:cNvSpPr/>
              <p:nvPr/>
            </p:nvSpPr>
            <p:spPr bwMode="auto">
              <a:xfrm>
                <a:off x="3989388" y="1552575"/>
                <a:ext cx="169863" cy="77788"/>
              </a:xfrm>
              <a:custGeom>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b="b" l="0" r="r" t="0"/>
                <a:pathLst>
                  <a:path h="57" w="12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4" name="Freeform 40"/>
              <p:cNvSpPr/>
              <p:nvPr/>
            </p:nvSpPr>
            <p:spPr bwMode="auto">
              <a:xfrm>
                <a:off x="2971800" y="2487613"/>
                <a:ext cx="174625" cy="60325"/>
              </a:xfrm>
              <a:custGeom>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b="b" l="0" r="r" t="0"/>
                <a:pathLst>
                  <a:path h="45" w="131">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5" name="Freeform 41"/>
              <p:cNvSpPr/>
              <p:nvPr/>
            </p:nvSpPr>
            <p:spPr bwMode="auto">
              <a:xfrm>
                <a:off x="2995613" y="2509838"/>
                <a:ext cx="9525" cy="11113"/>
              </a:xfrm>
              <a:custGeom>
                <a:cxnLst>
                  <a:cxn ang="0">
                    <a:pos x="6" y="0"/>
                  </a:cxn>
                  <a:cxn ang="0">
                    <a:pos x="6" y="7"/>
                  </a:cxn>
                  <a:cxn ang="0">
                    <a:pos x="0" y="7"/>
                  </a:cxn>
                  <a:cxn ang="0">
                    <a:pos x="4" y="3"/>
                  </a:cxn>
                  <a:cxn ang="0">
                    <a:pos x="4" y="0"/>
                  </a:cxn>
                  <a:cxn ang="0">
                    <a:pos x="5" y="0"/>
                  </a:cxn>
                  <a:cxn ang="0">
                    <a:pos x="6" y="0"/>
                  </a:cxn>
                </a:cxnLst>
                <a:rect b="b" l="0" r="r" t="0"/>
                <a:pathLst>
                  <a:path h="8" w="7">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6" name="Freeform 42"/>
              <p:cNvSpPr/>
              <p:nvPr/>
            </p:nvSpPr>
            <p:spPr bwMode="auto">
              <a:xfrm>
                <a:off x="3082925" y="2568575"/>
                <a:ext cx="28575" cy="14288"/>
              </a:xfrm>
              <a:custGeom>
                <a:cxnLst>
                  <a:cxn ang="0">
                    <a:pos x="18" y="3"/>
                  </a:cxn>
                  <a:cxn ang="0">
                    <a:pos x="22" y="7"/>
                  </a:cxn>
                  <a:cxn ang="0">
                    <a:pos x="7" y="10"/>
                  </a:cxn>
                  <a:cxn ang="0">
                    <a:pos x="0" y="3"/>
                  </a:cxn>
                  <a:cxn ang="0">
                    <a:pos x="5" y="0"/>
                  </a:cxn>
                  <a:cxn ang="0">
                    <a:pos x="19" y="4"/>
                  </a:cxn>
                  <a:cxn ang="0">
                    <a:pos x="18" y="3"/>
                  </a:cxn>
                </a:cxnLst>
                <a:rect b="b" l="0" r="r" t="0"/>
                <a:pathLst>
                  <a:path h="10" w="22">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7" name="Freeform 43"/>
              <p:cNvSpPr/>
              <p:nvPr/>
            </p:nvSpPr>
            <p:spPr bwMode="auto">
              <a:xfrm>
                <a:off x="3267075" y="2568575"/>
                <a:ext cx="23813" cy="9525"/>
              </a:xfrm>
              <a:custGeom>
                <a:cxnLst>
                  <a:cxn ang="0">
                    <a:pos x="18" y="4"/>
                  </a:cxn>
                  <a:cxn ang="0">
                    <a:pos x="11" y="7"/>
                  </a:cxn>
                  <a:cxn ang="0">
                    <a:pos x="0" y="2"/>
                  </a:cxn>
                  <a:cxn ang="0">
                    <a:pos x="5" y="0"/>
                  </a:cxn>
                  <a:cxn ang="0">
                    <a:pos x="18" y="4"/>
                  </a:cxn>
                </a:cxnLst>
                <a:rect b="b" l="0" r="r" t="0"/>
                <a:pathLst>
                  <a:path h="7" w="18">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8" name="Freeform 44"/>
              <p:cNvSpPr/>
              <p:nvPr/>
            </p:nvSpPr>
            <p:spPr bwMode="auto">
              <a:xfrm>
                <a:off x="3146425" y="2543175"/>
                <a:ext cx="100013" cy="39688"/>
              </a:xfrm>
              <a:custGeom>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b="b" l="0" r="r" t="0"/>
                <a:pathLst>
                  <a:path h="30" w="75">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9" name="Freeform 45"/>
              <p:cNvSpPr/>
              <p:nvPr/>
            </p:nvSpPr>
            <p:spPr bwMode="auto">
              <a:xfrm>
                <a:off x="3076575" y="2455863"/>
                <a:ext cx="9525" cy="11113"/>
              </a:xfrm>
              <a:custGeom>
                <a:cxnLst>
                  <a:cxn ang="0">
                    <a:pos x="2" y="0"/>
                  </a:cxn>
                  <a:cxn ang="0">
                    <a:pos x="7" y="6"/>
                  </a:cxn>
                  <a:cxn ang="0">
                    <a:pos x="5" y="8"/>
                  </a:cxn>
                  <a:cxn ang="0">
                    <a:pos x="0" y="0"/>
                  </a:cxn>
                  <a:cxn ang="0">
                    <a:pos x="2" y="0"/>
                  </a:cxn>
                </a:cxnLst>
                <a:rect b="b" l="0" r="r" t="0"/>
                <a:pathLst>
                  <a:path h="8" w="7">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0" name="Freeform 46"/>
              <p:cNvSpPr/>
              <p:nvPr/>
            </p:nvSpPr>
            <p:spPr bwMode="auto">
              <a:xfrm>
                <a:off x="3068638" y="2422525"/>
                <a:ext cx="14288" cy="4763"/>
              </a:xfrm>
              <a:custGeom>
                <a:cxnLst>
                  <a:cxn ang="0">
                    <a:pos x="0" y="3"/>
                  </a:cxn>
                  <a:cxn ang="0">
                    <a:pos x="6" y="0"/>
                  </a:cxn>
                  <a:cxn ang="0">
                    <a:pos x="11" y="3"/>
                  </a:cxn>
                  <a:cxn ang="0">
                    <a:pos x="0" y="3"/>
                  </a:cxn>
                </a:cxnLst>
                <a:rect b="b" l="0" r="r" t="0"/>
                <a:pathLst>
                  <a:path h="4" w="11">
                    <a:moveTo>
                      <a:pt x="0" y="3"/>
                    </a:moveTo>
                    <a:cubicBezTo>
                      <a:pt x="1" y="2"/>
                      <a:pt x="4" y="0"/>
                      <a:pt x="6" y="0"/>
                    </a:cubicBezTo>
                    <a:cubicBezTo>
                      <a:pt x="9" y="0"/>
                      <a:pt x="10" y="2"/>
                      <a:pt x="11" y="3"/>
                    </a:cubicBezTo>
                    <a:cubicBezTo>
                      <a:pt x="7" y="4"/>
                      <a:pt x="2" y="3"/>
                      <a:pt x="0" y="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1" name="Freeform 47"/>
              <p:cNvSpPr/>
              <p:nvPr/>
            </p:nvSpPr>
            <p:spPr bwMode="auto">
              <a:xfrm>
                <a:off x="3094038" y="2428875"/>
                <a:ext cx="4763" cy="6350"/>
              </a:xfrm>
              <a:custGeom>
                <a:cxnLst>
                  <a:cxn ang="0">
                    <a:pos x="3" y="4"/>
                  </a:cxn>
                  <a:cxn ang="0">
                    <a:pos x="1" y="0"/>
                  </a:cxn>
                  <a:cxn ang="0">
                    <a:pos x="3" y="4"/>
                  </a:cxn>
                </a:cxnLst>
                <a:rect b="b" l="0" r="r" t="0"/>
                <a:pathLst>
                  <a:path h="4" w="3">
                    <a:moveTo>
                      <a:pt x="3" y="4"/>
                    </a:moveTo>
                    <a:cubicBezTo>
                      <a:pt x="2" y="4"/>
                      <a:pt x="0" y="1"/>
                      <a:pt x="1" y="0"/>
                    </a:cubicBezTo>
                    <a:lnTo>
                      <a:pt x="3" y="4"/>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2" name="Freeform 48"/>
              <p:cNvSpPr/>
              <p:nvPr/>
            </p:nvSpPr>
            <p:spPr bwMode="auto">
              <a:xfrm>
                <a:off x="3154363" y="2517775"/>
                <a:ext cx="11113" cy="7938"/>
              </a:xfrm>
              <a:custGeom>
                <a:cxnLst>
                  <a:cxn ang="0">
                    <a:pos x="0" y="4"/>
                  </a:cxn>
                  <a:cxn ang="0">
                    <a:pos x="0" y="7"/>
                  </a:cxn>
                  <a:cxn ang="0">
                    <a:pos x="2" y="7"/>
                  </a:cxn>
                  <a:cxn ang="0">
                    <a:pos x="9" y="4"/>
                  </a:cxn>
                  <a:cxn ang="0">
                    <a:pos x="9" y="0"/>
                  </a:cxn>
                  <a:cxn ang="0">
                    <a:pos x="0" y="4"/>
                  </a:cxn>
                </a:cxnLst>
                <a:rect b="b" l="0" r="r" t="0"/>
                <a:pathLst>
                  <a:path h="7" w="9">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3" name="Freeform 49"/>
              <p:cNvSpPr/>
              <p:nvPr/>
            </p:nvSpPr>
            <p:spPr bwMode="auto">
              <a:xfrm>
                <a:off x="2301875" y="1979613"/>
                <a:ext cx="966788" cy="473075"/>
              </a:xfrm>
              <a:custGeom>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b="b" l="0" r="r" t="0"/>
                <a:pathLst>
                  <a:path h="356" w="72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4" name="Freeform 50"/>
              <p:cNvSpPr/>
              <p:nvPr/>
            </p:nvSpPr>
            <p:spPr bwMode="auto">
              <a:xfrm>
                <a:off x="2030413" y="1400175"/>
                <a:ext cx="1425575" cy="736600"/>
              </a:xfrm>
              <a:custGeom>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b="b" l="0" r="r" t="0"/>
                <a:pathLst>
                  <a:path h="553" w="1071">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solidFill>
                <a:srgbClr val="00B0F0"/>
              </a:solid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5" name="Freeform 51"/>
              <p:cNvSpPr/>
              <p:nvPr/>
            </p:nvSpPr>
            <p:spPr bwMode="auto">
              <a:xfrm>
                <a:off x="1585913" y="1417638"/>
                <a:ext cx="623888" cy="457200"/>
              </a:xfrm>
              <a:custGeom>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b="b" l="0" r="r" t="0"/>
                <a:pathLst>
                  <a:path h="343" w="469">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6" name="Freeform 52"/>
              <p:cNvSpPr/>
              <p:nvPr/>
            </p:nvSpPr>
            <p:spPr bwMode="auto">
              <a:xfrm>
                <a:off x="2149475" y="1820863"/>
                <a:ext cx="28575" cy="38100"/>
              </a:xfrm>
              <a:custGeom>
                <a:cxnLst>
                  <a:cxn ang="0">
                    <a:pos x="9" y="11"/>
                  </a:cxn>
                  <a:cxn ang="0">
                    <a:pos x="0" y="11"/>
                  </a:cxn>
                  <a:cxn ang="0">
                    <a:pos x="11" y="2"/>
                  </a:cxn>
                  <a:cxn ang="0">
                    <a:pos x="22" y="25"/>
                  </a:cxn>
                  <a:cxn ang="0">
                    <a:pos x="18" y="29"/>
                  </a:cxn>
                  <a:cxn ang="0">
                    <a:pos x="9" y="20"/>
                  </a:cxn>
                  <a:cxn ang="0">
                    <a:pos x="9" y="11"/>
                  </a:cxn>
                </a:cxnLst>
                <a:rect b="b" l="0" r="r" t="0"/>
                <a:pathLst>
                  <a:path h="28" w="22">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7" name="Freeform 53"/>
              <p:cNvSpPr/>
              <p:nvPr/>
            </p:nvSpPr>
            <p:spPr bwMode="auto">
              <a:xfrm>
                <a:off x="2105025" y="1776413"/>
                <a:ext cx="30163" cy="46038"/>
              </a:xfrm>
              <a:custGeom>
                <a:cxnLst>
                  <a:cxn ang="0">
                    <a:pos x="15" y="18"/>
                  </a:cxn>
                  <a:cxn ang="0">
                    <a:pos x="19" y="18"/>
                  </a:cxn>
                  <a:cxn ang="0">
                    <a:pos x="19" y="35"/>
                  </a:cxn>
                  <a:cxn ang="0">
                    <a:pos x="11" y="17"/>
                  </a:cxn>
                  <a:cxn ang="0">
                    <a:pos x="0" y="4"/>
                  </a:cxn>
                  <a:cxn ang="0">
                    <a:pos x="5" y="0"/>
                  </a:cxn>
                  <a:cxn ang="0">
                    <a:pos x="15" y="0"/>
                  </a:cxn>
                  <a:cxn ang="0">
                    <a:pos x="15" y="18"/>
                  </a:cxn>
                </a:cxnLst>
                <a:rect b="b" l="0" r="r" t="0"/>
                <a:pathLst>
                  <a:path h="35" w="23">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8" name="Freeform 54"/>
              <p:cNvSpPr/>
              <p:nvPr/>
            </p:nvSpPr>
            <p:spPr bwMode="auto">
              <a:xfrm>
                <a:off x="2389188" y="1335088"/>
                <a:ext cx="307975" cy="161925"/>
              </a:xfrm>
              <a:custGeom>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b="b" l="0" r="r" t="0"/>
                <a:pathLst>
                  <a:path h="120" w="23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79" name="Freeform 55"/>
              <p:cNvSpPr/>
              <p:nvPr/>
            </p:nvSpPr>
            <p:spPr bwMode="auto">
              <a:xfrm>
                <a:off x="2274888" y="1309688"/>
                <a:ext cx="173038" cy="114300"/>
              </a:xfrm>
              <a:custGeom>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b="b" l="0" r="r" t="0"/>
                <a:pathLst>
                  <a:path h="86" w="130">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0" name="Freeform 56"/>
              <p:cNvSpPr/>
              <p:nvPr/>
            </p:nvSpPr>
            <p:spPr bwMode="auto">
              <a:xfrm>
                <a:off x="2413000" y="1228725"/>
                <a:ext cx="204788" cy="87313"/>
              </a:xfrm>
              <a:custGeom>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b="b" l="0" r="r" t="0"/>
                <a:pathLst>
                  <a:path h="65" w="154">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1" name="Freeform 57"/>
              <p:cNvSpPr/>
              <p:nvPr/>
            </p:nvSpPr>
            <p:spPr bwMode="auto">
              <a:xfrm>
                <a:off x="2382838" y="1260475"/>
                <a:ext cx="28575" cy="20638"/>
              </a:xfrm>
              <a:custGeom>
                <a:cxnLst>
                  <a:cxn ang="0">
                    <a:pos x="8" y="16"/>
                  </a:cxn>
                  <a:cxn ang="0">
                    <a:pos x="0" y="11"/>
                  </a:cxn>
                  <a:cxn ang="0">
                    <a:pos x="21" y="0"/>
                  </a:cxn>
                  <a:cxn ang="0">
                    <a:pos x="8" y="16"/>
                  </a:cxn>
                </a:cxnLst>
                <a:rect b="b" l="0" r="r" t="0"/>
                <a:pathLst>
                  <a:path h="16" w="21">
                    <a:moveTo>
                      <a:pt x="8" y="16"/>
                    </a:moveTo>
                    <a:cubicBezTo>
                      <a:pt x="4" y="16"/>
                      <a:pt x="0" y="14"/>
                      <a:pt x="0" y="11"/>
                    </a:cubicBezTo>
                    <a:cubicBezTo>
                      <a:pt x="0" y="3"/>
                      <a:pt x="16" y="0"/>
                      <a:pt x="21" y="0"/>
                    </a:cubicBezTo>
                    <a:cubicBezTo>
                      <a:pt x="20" y="7"/>
                      <a:pt x="13" y="16"/>
                      <a:pt x="8" y="1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2" name="Freeform 58"/>
              <p:cNvSpPr/>
              <p:nvPr/>
            </p:nvSpPr>
            <p:spPr bwMode="auto">
              <a:xfrm>
                <a:off x="2457450" y="1230313"/>
                <a:ext cx="22225" cy="7938"/>
              </a:xfrm>
              <a:custGeom>
                <a:cxnLst>
                  <a:cxn ang="0">
                    <a:pos x="6" y="6"/>
                  </a:cxn>
                  <a:cxn ang="0">
                    <a:pos x="0" y="0"/>
                  </a:cxn>
                  <a:cxn ang="0">
                    <a:pos x="16" y="0"/>
                  </a:cxn>
                  <a:cxn ang="0">
                    <a:pos x="16" y="6"/>
                  </a:cxn>
                  <a:cxn ang="0">
                    <a:pos x="6" y="6"/>
                  </a:cxn>
                </a:cxnLst>
                <a:rect b="b" l="0" r="r" t="0"/>
                <a:pathLst>
                  <a:path h="6" w="1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3" name="Freeform 59"/>
              <p:cNvSpPr/>
              <p:nvPr/>
            </p:nvSpPr>
            <p:spPr bwMode="auto">
              <a:xfrm>
                <a:off x="2324100" y="1203325"/>
                <a:ext cx="117475" cy="65088"/>
              </a:xfrm>
              <a:custGeom>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b="b" l="0" r="r" t="0"/>
                <a:pathLst>
                  <a:path h="49" w="88">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4" name="Freeform 60"/>
              <p:cNvSpPr/>
              <p:nvPr/>
            </p:nvSpPr>
            <p:spPr bwMode="auto">
              <a:xfrm>
                <a:off x="2481263" y="1162050"/>
                <a:ext cx="66675" cy="20638"/>
              </a:xfrm>
              <a:custGeom>
                <a:cxnLst>
                  <a:cxn ang="0">
                    <a:pos x="20" y="15"/>
                  </a:cxn>
                  <a:cxn ang="0">
                    <a:pos x="9" y="12"/>
                  </a:cxn>
                  <a:cxn ang="0">
                    <a:pos x="0" y="15"/>
                  </a:cxn>
                  <a:cxn ang="0">
                    <a:pos x="32" y="0"/>
                  </a:cxn>
                  <a:cxn ang="0">
                    <a:pos x="50" y="11"/>
                  </a:cxn>
                  <a:cxn ang="0">
                    <a:pos x="39" y="15"/>
                  </a:cxn>
                  <a:cxn ang="0">
                    <a:pos x="20" y="15"/>
                  </a:cxn>
                </a:cxnLst>
                <a:rect b="b" l="0" r="r" t="0"/>
                <a:pathLst>
                  <a:path h="15" w="50">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5" name="Freeform 61"/>
              <p:cNvSpPr/>
              <p:nvPr/>
            </p:nvSpPr>
            <p:spPr bwMode="auto">
              <a:xfrm>
                <a:off x="2482850" y="1185863"/>
                <a:ext cx="58738" cy="30163"/>
              </a:xfrm>
              <a:custGeom>
                <a:cxnLst>
                  <a:cxn ang="0">
                    <a:pos x="38" y="10"/>
                  </a:cxn>
                  <a:cxn ang="0">
                    <a:pos x="14" y="23"/>
                  </a:cxn>
                  <a:cxn ang="0">
                    <a:pos x="0" y="11"/>
                  </a:cxn>
                  <a:cxn ang="0">
                    <a:pos x="36" y="0"/>
                  </a:cxn>
                  <a:cxn ang="0">
                    <a:pos x="44" y="5"/>
                  </a:cxn>
                  <a:cxn ang="0">
                    <a:pos x="25" y="10"/>
                  </a:cxn>
                  <a:cxn ang="0">
                    <a:pos x="38" y="10"/>
                  </a:cxn>
                </a:cxnLst>
                <a:rect b="b" l="0" r="r" t="0"/>
                <a:pathLst>
                  <a:path h="23" w="44">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6" name="Freeform 62"/>
              <p:cNvSpPr/>
              <p:nvPr/>
            </p:nvSpPr>
            <p:spPr bwMode="auto">
              <a:xfrm>
                <a:off x="2454275" y="1181100"/>
                <a:ext cx="20638" cy="22225"/>
              </a:xfrm>
              <a:custGeom>
                <a:cxnLst>
                  <a:cxn ang="0">
                    <a:pos x="15" y="12"/>
                  </a:cxn>
                  <a:cxn ang="0">
                    <a:pos x="9" y="17"/>
                  </a:cxn>
                  <a:cxn ang="0">
                    <a:pos x="0" y="11"/>
                  </a:cxn>
                  <a:cxn ang="0">
                    <a:pos x="15" y="12"/>
                  </a:cxn>
                </a:cxnLst>
                <a:rect b="b" l="0" r="r" t="0"/>
                <a:pathLst>
                  <a:path h="17" w="15">
                    <a:moveTo>
                      <a:pt x="15" y="12"/>
                    </a:moveTo>
                    <a:cubicBezTo>
                      <a:pt x="13" y="15"/>
                      <a:pt x="12" y="17"/>
                      <a:pt x="9" y="17"/>
                    </a:cubicBezTo>
                    <a:cubicBezTo>
                      <a:pt x="5" y="17"/>
                      <a:pt x="0" y="13"/>
                      <a:pt x="0" y="11"/>
                    </a:cubicBezTo>
                    <a:cubicBezTo>
                      <a:pt x="0" y="0"/>
                      <a:pt x="12" y="11"/>
                      <a:pt x="15" y="1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7" name="Freeform 63"/>
              <p:cNvSpPr/>
              <p:nvPr/>
            </p:nvSpPr>
            <p:spPr bwMode="auto">
              <a:xfrm>
                <a:off x="2671763" y="1335088"/>
                <a:ext cx="100013" cy="80963"/>
              </a:xfrm>
              <a:custGeom>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b="b" l="0" r="r" t="0"/>
                <a:pathLst>
                  <a:path h="61" w="75">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8" name="Freeform 64"/>
              <p:cNvSpPr/>
              <p:nvPr/>
            </p:nvSpPr>
            <p:spPr bwMode="auto">
              <a:xfrm>
                <a:off x="2636838" y="1236663"/>
                <a:ext cx="111125" cy="60325"/>
              </a:xfrm>
              <a:custGeom>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b="b" l="0" r="r" t="0"/>
                <a:pathLst>
                  <a:path h="45" w="84">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89" name="Freeform 65"/>
              <p:cNvSpPr/>
              <p:nvPr/>
            </p:nvSpPr>
            <p:spPr bwMode="auto">
              <a:xfrm>
                <a:off x="2720975" y="1462088"/>
                <a:ext cx="65088" cy="38100"/>
              </a:xfrm>
              <a:custGeom>
                <a:cxnLst>
                  <a:cxn ang="0">
                    <a:pos x="38" y="29"/>
                  </a:cxn>
                  <a:cxn ang="0">
                    <a:pos x="0" y="16"/>
                  </a:cxn>
                  <a:cxn ang="0">
                    <a:pos x="9" y="14"/>
                  </a:cxn>
                  <a:cxn ang="0">
                    <a:pos x="22" y="0"/>
                  </a:cxn>
                  <a:cxn ang="0">
                    <a:pos x="49" y="22"/>
                  </a:cxn>
                  <a:cxn ang="0">
                    <a:pos x="38" y="29"/>
                  </a:cxn>
                </a:cxnLst>
                <a:rect b="b" l="0" r="r" t="0"/>
                <a:pathLst>
                  <a:path h="28" w="4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0" name="Freeform 66"/>
              <p:cNvSpPr/>
              <p:nvPr/>
            </p:nvSpPr>
            <p:spPr bwMode="auto">
              <a:xfrm>
                <a:off x="2784475" y="1323975"/>
                <a:ext cx="85725" cy="69850"/>
              </a:xfrm>
              <a:custGeom>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b="b" l="0" r="r" t="0"/>
                <a:pathLst>
                  <a:path h="52" w="65">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1" name="Freeform 67"/>
              <p:cNvSpPr/>
              <p:nvPr/>
            </p:nvSpPr>
            <p:spPr bwMode="auto">
              <a:xfrm>
                <a:off x="2608263" y="1198563"/>
                <a:ext cx="28575" cy="23813"/>
              </a:xfrm>
              <a:custGeom>
                <a:cxnLst>
                  <a:cxn ang="0">
                    <a:pos x="21" y="12"/>
                  </a:cxn>
                  <a:cxn ang="0">
                    <a:pos x="15" y="18"/>
                  </a:cxn>
                  <a:cxn ang="0">
                    <a:pos x="0" y="0"/>
                  </a:cxn>
                  <a:cxn ang="0">
                    <a:pos x="21" y="12"/>
                  </a:cxn>
                </a:cxnLst>
                <a:rect b="b" l="0" r="r" t="0"/>
                <a:pathLst>
                  <a:path h="18" w="21">
                    <a:moveTo>
                      <a:pt x="21" y="12"/>
                    </a:moveTo>
                    <a:cubicBezTo>
                      <a:pt x="21" y="16"/>
                      <a:pt x="18" y="18"/>
                      <a:pt x="15" y="18"/>
                    </a:cubicBezTo>
                    <a:cubicBezTo>
                      <a:pt x="10" y="18"/>
                      <a:pt x="0" y="6"/>
                      <a:pt x="0" y="0"/>
                    </a:cubicBezTo>
                    <a:cubicBezTo>
                      <a:pt x="11" y="0"/>
                      <a:pt x="12" y="9"/>
                      <a:pt x="21" y="1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2" name="Freeform 68"/>
              <p:cNvSpPr/>
              <p:nvPr/>
            </p:nvSpPr>
            <p:spPr bwMode="auto">
              <a:xfrm>
                <a:off x="2625725" y="1277938"/>
                <a:ext cx="19050" cy="15875"/>
              </a:xfrm>
              <a:custGeom>
                <a:cxnLst>
                  <a:cxn ang="0">
                    <a:pos x="12" y="0"/>
                  </a:cxn>
                  <a:cxn ang="0">
                    <a:pos x="15" y="6"/>
                  </a:cxn>
                  <a:cxn ang="0">
                    <a:pos x="9" y="12"/>
                  </a:cxn>
                  <a:cxn ang="0">
                    <a:pos x="0" y="12"/>
                  </a:cxn>
                  <a:cxn ang="0">
                    <a:pos x="12" y="0"/>
                  </a:cxn>
                </a:cxnLst>
                <a:rect b="b" l="0" r="r" t="0"/>
                <a:pathLst>
                  <a:path h="12" w="15">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3" name="Freeform 69"/>
              <p:cNvSpPr/>
              <p:nvPr/>
            </p:nvSpPr>
            <p:spPr bwMode="auto">
              <a:xfrm>
                <a:off x="2614613" y="1139825"/>
                <a:ext cx="109538" cy="57150"/>
              </a:xfrm>
              <a:custGeom>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b="b" l="0" r="r" t="0"/>
                <a:pathLst>
                  <a:path h="43" w="82">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4" name="Freeform 70"/>
              <p:cNvSpPr/>
              <p:nvPr/>
            </p:nvSpPr>
            <p:spPr bwMode="auto">
              <a:xfrm>
                <a:off x="2657475" y="1189038"/>
                <a:ext cx="30163" cy="9525"/>
              </a:xfrm>
              <a:custGeom>
                <a:cxnLst>
                  <a:cxn ang="0">
                    <a:pos x="8" y="7"/>
                  </a:cxn>
                  <a:cxn ang="0">
                    <a:pos x="12" y="0"/>
                  </a:cxn>
                  <a:cxn ang="0">
                    <a:pos x="23" y="4"/>
                  </a:cxn>
                  <a:cxn ang="0">
                    <a:pos x="8" y="7"/>
                  </a:cxn>
                </a:cxnLst>
                <a:rect b="b" l="0" r="r" t="0"/>
                <a:pathLst>
                  <a:path h="7" w="23">
                    <a:moveTo>
                      <a:pt x="8" y="7"/>
                    </a:moveTo>
                    <a:cubicBezTo>
                      <a:pt x="0" y="7"/>
                      <a:pt x="11" y="0"/>
                      <a:pt x="12" y="0"/>
                    </a:cubicBezTo>
                    <a:cubicBezTo>
                      <a:pt x="17" y="0"/>
                      <a:pt x="19" y="3"/>
                      <a:pt x="23" y="4"/>
                    </a:cubicBezTo>
                    <a:cubicBezTo>
                      <a:pt x="20" y="7"/>
                      <a:pt x="15" y="7"/>
                      <a:pt x="8" y="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5" name="Freeform 71"/>
              <p:cNvSpPr/>
              <p:nvPr/>
            </p:nvSpPr>
            <p:spPr bwMode="auto">
              <a:xfrm>
                <a:off x="2765425" y="1223963"/>
                <a:ext cx="287338" cy="90488"/>
              </a:xfrm>
              <a:custGeom>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b="b" l="0" r="r" t="0"/>
                <a:pathLst>
                  <a:path h="68" w="216">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6" name="Freeform 72"/>
              <p:cNvSpPr/>
              <p:nvPr/>
            </p:nvSpPr>
            <p:spPr bwMode="auto">
              <a:xfrm>
                <a:off x="2768600" y="1271588"/>
                <a:ext cx="49213" cy="38100"/>
              </a:xfrm>
              <a:custGeom>
                <a:cxnLst>
                  <a:cxn ang="0">
                    <a:pos x="6" y="10"/>
                  </a:cxn>
                  <a:cxn ang="0">
                    <a:pos x="19" y="0"/>
                  </a:cxn>
                  <a:cxn ang="0">
                    <a:pos x="37" y="15"/>
                  </a:cxn>
                  <a:cxn ang="0">
                    <a:pos x="29" y="29"/>
                  </a:cxn>
                  <a:cxn ang="0">
                    <a:pos x="0" y="17"/>
                  </a:cxn>
                  <a:cxn ang="0">
                    <a:pos x="6" y="10"/>
                  </a:cxn>
                </a:cxnLst>
                <a:rect b="b" l="0" r="r" t="0"/>
                <a:pathLst>
                  <a:path h="28" w="37">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7" name="Freeform 73"/>
              <p:cNvSpPr/>
              <p:nvPr/>
            </p:nvSpPr>
            <p:spPr bwMode="auto">
              <a:xfrm>
                <a:off x="2774950" y="1198563"/>
                <a:ext cx="46038" cy="12700"/>
              </a:xfrm>
              <a:custGeom>
                <a:cxnLst>
                  <a:cxn ang="0">
                    <a:pos x="29" y="0"/>
                  </a:cxn>
                  <a:cxn ang="0">
                    <a:pos x="35" y="0"/>
                  </a:cxn>
                  <a:cxn ang="0">
                    <a:pos x="35" y="6"/>
                  </a:cxn>
                  <a:cxn ang="0">
                    <a:pos x="28" y="10"/>
                  </a:cxn>
                  <a:cxn ang="0">
                    <a:pos x="0" y="5"/>
                  </a:cxn>
                  <a:cxn ang="0">
                    <a:pos x="29" y="0"/>
                  </a:cxn>
                </a:cxnLst>
                <a:rect b="b" l="0" r="r" t="0"/>
                <a:pathLst>
                  <a:path h="10" w="35">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8" name="Freeform 74"/>
              <p:cNvSpPr/>
              <p:nvPr/>
            </p:nvSpPr>
            <p:spPr bwMode="auto">
              <a:xfrm>
                <a:off x="2740025" y="1154113"/>
                <a:ext cx="53975" cy="44450"/>
              </a:xfrm>
              <a:custGeom>
                <a:cxnLst>
                  <a:cxn ang="0">
                    <a:pos x="10" y="28"/>
                  </a:cxn>
                  <a:cxn ang="0">
                    <a:pos x="14" y="23"/>
                  </a:cxn>
                  <a:cxn ang="0">
                    <a:pos x="0" y="7"/>
                  </a:cxn>
                  <a:cxn ang="0">
                    <a:pos x="10" y="0"/>
                  </a:cxn>
                  <a:cxn ang="0">
                    <a:pos x="25" y="7"/>
                  </a:cxn>
                  <a:cxn ang="0">
                    <a:pos x="41" y="17"/>
                  </a:cxn>
                  <a:cxn ang="0">
                    <a:pos x="41" y="28"/>
                  </a:cxn>
                  <a:cxn ang="0">
                    <a:pos x="10" y="28"/>
                  </a:cxn>
                </a:cxnLst>
                <a:rect b="b" l="0" r="r" t="0"/>
                <a:pathLst>
                  <a:path h="33" w="41">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99" name="Freeform 75"/>
              <p:cNvSpPr/>
              <p:nvPr/>
            </p:nvSpPr>
            <p:spPr bwMode="auto">
              <a:xfrm>
                <a:off x="2719388" y="1114425"/>
                <a:ext cx="20638" cy="12700"/>
              </a:xfrm>
              <a:custGeom>
                <a:cxnLst>
                  <a:cxn ang="0">
                    <a:pos x="16" y="0"/>
                  </a:cxn>
                  <a:cxn ang="0">
                    <a:pos x="16" y="9"/>
                  </a:cxn>
                  <a:cxn ang="0">
                    <a:pos x="8" y="9"/>
                  </a:cxn>
                  <a:cxn ang="0">
                    <a:pos x="0" y="0"/>
                  </a:cxn>
                  <a:cxn ang="0">
                    <a:pos x="16" y="0"/>
                  </a:cxn>
                </a:cxnLst>
                <a:rect b="b" l="0" r="r" t="0"/>
                <a:pathLst>
                  <a:path h="9" w="16">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0" name="Freeform 76"/>
              <p:cNvSpPr/>
              <p:nvPr/>
            </p:nvSpPr>
            <p:spPr bwMode="auto">
              <a:xfrm>
                <a:off x="2776538" y="1062038"/>
                <a:ext cx="184150" cy="123825"/>
              </a:xfrm>
              <a:custGeom>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b="b" l="0" r="r" t="0"/>
                <a:pathLst>
                  <a:path h="92" w="138">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1" name="Freeform 77"/>
              <p:cNvSpPr/>
              <p:nvPr/>
            </p:nvSpPr>
            <p:spPr bwMode="auto">
              <a:xfrm>
                <a:off x="2925763" y="1574800"/>
                <a:ext cx="117475" cy="74613"/>
              </a:xfrm>
              <a:custGeom>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b="b" l="0" r="r" t="0"/>
                <a:pathLst>
                  <a:path h="57" w="89">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2" name="Freeform 78"/>
              <p:cNvSpPr/>
              <p:nvPr/>
            </p:nvSpPr>
            <p:spPr bwMode="auto">
              <a:xfrm>
                <a:off x="3094038" y="1500188"/>
                <a:ext cx="36513" cy="36513"/>
              </a:xfrm>
              <a:custGeom>
                <a:cxnLst>
                  <a:cxn ang="0">
                    <a:pos x="27" y="18"/>
                  </a:cxn>
                  <a:cxn ang="0">
                    <a:pos x="11" y="28"/>
                  </a:cxn>
                  <a:cxn ang="0">
                    <a:pos x="0" y="18"/>
                  </a:cxn>
                  <a:cxn ang="0">
                    <a:pos x="27" y="18"/>
                  </a:cxn>
                </a:cxnLst>
                <a:rect b="b" l="0" r="r" t="0"/>
                <a:pathLst>
                  <a:path h="28" w="27">
                    <a:moveTo>
                      <a:pt x="27" y="18"/>
                    </a:moveTo>
                    <a:cubicBezTo>
                      <a:pt x="27" y="24"/>
                      <a:pt x="16" y="28"/>
                      <a:pt x="11" y="28"/>
                    </a:cubicBezTo>
                    <a:cubicBezTo>
                      <a:pt x="4" y="28"/>
                      <a:pt x="0" y="23"/>
                      <a:pt x="0" y="18"/>
                    </a:cubicBezTo>
                    <a:cubicBezTo>
                      <a:pt x="0" y="0"/>
                      <a:pt x="27" y="3"/>
                      <a:pt x="27" y="1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3" name="Freeform 79"/>
              <p:cNvSpPr/>
              <p:nvPr/>
            </p:nvSpPr>
            <p:spPr bwMode="auto">
              <a:xfrm>
                <a:off x="2984500" y="1652588"/>
                <a:ext cx="30163" cy="23813"/>
              </a:xfrm>
              <a:custGeom>
                <a:cxnLst>
                  <a:cxn ang="0">
                    <a:pos x="10" y="1"/>
                  </a:cxn>
                  <a:cxn ang="0">
                    <a:pos x="22" y="3"/>
                  </a:cxn>
                  <a:cxn ang="0">
                    <a:pos x="0" y="18"/>
                  </a:cxn>
                  <a:cxn ang="0">
                    <a:pos x="0" y="12"/>
                  </a:cxn>
                  <a:cxn ang="0">
                    <a:pos x="10" y="1"/>
                  </a:cxn>
                </a:cxnLst>
                <a:rect b="b" l="0" r="r" t="0"/>
                <a:pathLst>
                  <a:path h="18" w="22">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4" name="Freeform 80"/>
              <p:cNvSpPr/>
              <p:nvPr/>
            </p:nvSpPr>
            <p:spPr bwMode="auto">
              <a:xfrm>
                <a:off x="3032125" y="1336675"/>
                <a:ext cx="79375" cy="33338"/>
              </a:xfrm>
              <a:custGeom>
                <a:cxnLst>
                  <a:cxn ang="0">
                    <a:pos x="22" y="25"/>
                  </a:cxn>
                  <a:cxn ang="0">
                    <a:pos x="9" y="16"/>
                  </a:cxn>
                  <a:cxn ang="0">
                    <a:pos x="0" y="6"/>
                  </a:cxn>
                  <a:cxn ang="0">
                    <a:pos x="8" y="0"/>
                  </a:cxn>
                  <a:cxn ang="0">
                    <a:pos x="30" y="3"/>
                  </a:cxn>
                  <a:cxn ang="0">
                    <a:pos x="60" y="17"/>
                  </a:cxn>
                  <a:cxn ang="0">
                    <a:pos x="52" y="24"/>
                  </a:cxn>
                  <a:cxn ang="0">
                    <a:pos x="39" y="21"/>
                  </a:cxn>
                  <a:cxn ang="0">
                    <a:pos x="22" y="25"/>
                  </a:cxn>
                </a:cxnLst>
                <a:rect b="b" l="0" r="r" t="0"/>
                <a:pathLst>
                  <a:path h="25" w="60">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5" name="Freeform 81"/>
              <p:cNvSpPr/>
              <p:nvPr/>
            </p:nvSpPr>
            <p:spPr bwMode="auto">
              <a:xfrm>
                <a:off x="3040063" y="1666875"/>
                <a:ext cx="17463" cy="20638"/>
              </a:xfrm>
              <a:custGeom>
                <a:cxnLst>
                  <a:cxn ang="0">
                    <a:pos x="14" y="6"/>
                  </a:cxn>
                  <a:cxn ang="0">
                    <a:pos x="6" y="15"/>
                  </a:cxn>
                  <a:cxn ang="0">
                    <a:pos x="0" y="9"/>
                  </a:cxn>
                  <a:cxn ang="0">
                    <a:pos x="14" y="6"/>
                  </a:cxn>
                </a:cxnLst>
                <a:rect b="b" l="0" r="r" t="0"/>
                <a:pathLst>
                  <a:path h="15" w="14">
                    <a:moveTo>
                      <a:pt x="14" y="6"/>
                    </a:moveTo>
                    <a:cubicBezTo>
                      <a:pt x="12" y="9"/>
                      <a:pt x="11" y="15"/>
                      <a:pt x="6" y="15"/>
                    </a:cubicBezTo>
                    <a:cubicBezTo>
                      <a:pt x="5" y="15"/>
                      <a:pt x="0" y="9"/>
                      <a:pt x="0" y="9"/>
                    </a:cubicBezTo>
                    <a:cubicBezTo>
                      <a:pt x="0" y="1"/>
                      <a:pt x="10" y="0"/>
                      <a:pt x="14"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6" name="Freeform 82"/>
              <p:cNvSpPr/>
              <p:nvPr/>
            </p:nvSpPr>
            <p:spPr bwMode="auto">
              <a:xfrm>
                <a:off x="3136900" y="1509713"/>
                <a:ext cx="19050" cy="11113"/>
              </a:xfrm>
              <a:custGeom>
                <a:cxnLst>
                  <a:cxn ang="0">
                    <a:pos x="5" y="8"/>
                  </a:cxn>
                  <a:cxn ang="0">
                    <a:pos x="0" y="4"/>
                  </a:cxn>
                  <a:cxn ang="0">
                    <a:pos x="5" y="0"/>
                  </a:cxn>
                  <a:cxn ang="0">
                    <a:pos x="14" y="7"/>
                  </a:cxn>
                  <a:cxn ang="0">
                    <a:pos x="5" y="8"/>
                  </a:cxn>
                </a:cxnLst>
                <a:rect b="b" l="0" r="r" t="0"/>
                <a:pathLst>
                  <a:path h="8" w="14">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7" name="Freeform 83"/>
              <p:cNvSpPr/>
              <p:nvPr/>
            </p:nvSpPr>
            <p:spPr bwMode="auto">
              <a:xfrm>
                <a:off x="3052763" y="1476375"/>
                <a:ext cx="20638" cy="12700"/>
              </a:xfrm>
              <a:custGeom>
                <a:cxnLst>
                  <a:cxn ang="0">
                    <a:pos x="5" y="10"/>
                  </a:cxn>
                  <a:cxn ang="0">
                    <a:pos x="15" y="0"/>
                  </a:cxn>
                  <a:cxn ang="0">
                    <a:pos x="5" y="10"/>
                  </a:cxn>
                </a:cxnLst>
                <a:rect b="b" l="0" r="r" t="0"/>
                <a:pathLst>
                  <a:path h="10" w="15">
                    <a:moveTo>
                      <a:pt x="5" y="10"/>
                    </a:moveTo>
                    <a:cubicBezTo>
                      <a:pt x="0" y="10"/>
                      <a:pt x="10" y="0"/>
                      <a:pt x="15" y="0"/>
                    </a:cubicBezTo>
                    <a:cubicBezTo>
                      <a:pt x="14" y="6"/>
                      <a:pt x="10" y="10"/>
                      <a:pt x="5"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8" name="Freeform 84"/>
              <p:cNvSpPr/>
              <p:nvPr/>
            </p:nvSpPr>
            <p:spPr bwMode="auto">
              <a:xfrm>
                <a:off x="2876550" y="1335088"/>
                <a:ext cx="482600" cy="347663"/>
              </a:xfrm>
              <a:custGeom>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b="b" l="0" r="r" t="0"/>
                <a:pathLst>
                  <a:path h="261" w="362">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09" name="Freeform 85"/>
              <p:cNvSpPr/>
              <p:nvPr/>
            </p:nvSpPr>
            <p:spPr bwMode="auto">
              <a:xfrm>
                <a:off x="3073400" y="1635125"/>
                <a:ext cx="14288" cy="12700"/>
              </a:xfrm>
              <a:custGeom>
                <a:cxnLst>
                  <a:cxn ang="0">
                    <a:pos x="10" y="6"/>
                  </a:cxn>
                  <a:cxn ang="0">
                    <a:pos x="0" y="6"/>
                  </a:cxn>
                  <a:cxn ang="0">
                    <a:pos x="10" y="6"/>
                  </a:cxn>
                </a:cxnLst>
                <a:rect b="b" l="0" r="r" t="0"/>
                <a:pathLst>
                  <a:path h="9" w="10">
                    <a:moveTo>
                      <a:pt x="10" y="6"/>
                    </a:moveTo>
                    <a:cubicBezTo>
                      <a:pt x="6" y="9"/>
                      <a:pt x="5" y="9"/>
                      <a:pt x="0" y="6"/>
                    </a:cubicBezTo>
                    <a:cubicBezTo>
                      <a:pt x="5" y="0"/>
                      <a:pt x="5" y="3"/>
                      <a:pt x="10"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0" name="Freeform 86"/>
              <p:cNvSpPr/>
              <p:nvPr/>
            </p:nvSpPr>
            <p:spPr bwMode="auto">
              <a:xfrm>
                <a:off x="2974975" y="1568450"/>
                <a:ext cx="12700" cy="12700"/>
              </a:xfrm>
              <a:custGeom>
                <a:cxnLst>
                  <a:cxn ang="0">
                    <a:pos x="1" y="2"/>
                  </a:cxn>
                  <a:cxn ang="0">
                    <a:pos x="9" y="9"/>
                  </a:cxn>
                  <a:cxn ang="0">
                    <a:pos x="1" y="2"/>
                  </a:cxn>
                </a:cxnLst>
                <a:rect b="b" l="0" r="r" t="0"/>
                <a:pathLst>
                  <a:path h="9" w="9">
                    <a:moveTo>
                      <a:pt x="1" y="2"/>
                    </a:moveTo>
                    <a:cubicBezTo>
                      <a:pt x="6" y="0"/>
                      <a:pt x="6" y="5"/>
                      <a:pt x="9" y="9"/>
                    </a:cubicBezTo>
                    <a:cubicBezTo>
                      <a:pt x="4" y="9"/>
                      <a:pt x="0" y="5"/>
                      <a:pt x="1" y="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1" name="Freeform 87"/>
              <p:cNvSpPr/>
              <p:nvPr/>
            </p:nvSpPr>
            <p:spPr bwMode="auto">
              <a:xfrm>
                <a:off x="2847975" y="985838"/>
                <a:ext cx="514350" cy="269875"/>
              </a:xfrm>
              <a:custGeom>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b="b" l="0" r="r" t="0"/>
                <a:pathLst>
                  <a:path h="203" w="386">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2" name="Freeform 88"/>
              <p:cNvSpPr/>
              <p:nvPr/>
            </p:nvSpPr>
            <p:spPr bwMode="auto">
              <a:xfrm>
                <a:off x="3170238" y="960438"/>
                <a:ext cx="1006475" cy="765175"/>
              </a:xfrm>
              <a:custGeom>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b="b" l="0" r="r" t="0"/>
                <a:pathLst>
                  <a:path h="575" w="756">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chemeClr val="bg1"/>
              </a:solid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3" name="Freeform 89"/>
              <p:cNvSpPr/>
              <p:nvPr/>
            </p:nvSpPr>
            <p:spPr bwMode="auto">
              <a:xfrm>
                <a:off x="3470275" y="1443038"/>
                <a:ext cx="47625" cy="31750"/>
              </a:xfrm>
              <a:custGeom>
                <a:cxnLst>
                  <a:cxn ang="0">
                    <a:pos x="9" y="24"/>
                  </a:cxn>
                  <a:cxn ang="0">
                    <a:pos x="0" y="9"/>
                  </a:cxn>
                  <a:cxn ang="0">
                    <a:pos x="10" y="0"/>
                  </a:cxn>
                  <a:cxn ang="0">
                    <a:pos x="36" y="16"/>
                  </a:cxn>
                  <a:cxn ang="0">
                    <a:pos x="19" y="24"/>
                  </a:cxn>
                  <a:cxn ang="0">
                    <a:pos x="9" y="24"/>
                  </a:cxn>
                </a:cxnLst>
                <a:rect b="b" l="0" r="r" t="0"/>
                <a:pathLst>
                  <a:path h="24" w="36">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4" name="Freeform 90"/>
              <p:cNvSpPr/>
              <p:nvPr/>
            </p:nvSpPr>
            <p:spPr bwMode="auto">
              <a:xfrm>
                <a:off x="4070350" y="1277938"/>
                <a:ext cx="26988" cy="15875"/>
              </a:xfrm>
              <a:custGeom>
                <a:cxnLst>
                  <a:cxn ang="0">
                    <a:pos x="6" y="12"/>
                  </a:cxn>
                  <a:cxn ang="0">
                    <a:pos x="0" y="5"/>
                  </a:cxn>
                  <a:cxn ang="0">
                    <a:pos x="4" y="0"/>
                  </a:cxn>
                  <a:cxn ang="0">
                    <a:pos x="12" y="0"/>
                  </a:cxn>
                  <a:cxn ang="0">
                    <a:pos x="12" y="5"/>
                  </a:cxn>
                  <a:cxn ang="0">
                    <a:pos x="20" y="5"/>
                  </a:cxn>
                  <a:cxn ang="0">
                    <a:pos x="6" y="12"/>
                  </a:cxn>
                </a:cxnLst>
                <a:rect b="b" l="0" r="r" t="0"/>
                <a:pathLst>
                  <a:path h="12" w="20">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5" name="Freeform 91"/>
              <p:cNvSpPr/>
              <p:nvPr/>
            </p:nvSpPr>
            <p:spPr bwMode="auto">
              <a:xfrm>
                <a:off x="3397250" y="1928813"/>
                <a:ext cx="109538" cy="106363"/>
              </a:xfrm>
              <a:custGeom>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b="b" l="0" r="r" t="0"/>
                <a:pathLst>
                  <a:path h="80" w="82">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6" name="Freeform 92"/>
              <p:cNvSpPr/>
              <p:nvPr/>
            </p:nvSpPr>
            <p:spPr bwMode="auto">
              <a:xfrm>
                <a:off x="2427288" y="2314575"/>
                <a:ext cx="671513" cy="450850"/>
              </a:xfrm>
              <a:custGeom>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b="b" l="0" r="r" t="0"/>
                <a:pathLst>
                  <a:path h="338" w="502">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7" name="Freeform 93"/>
              <p:cNvSpPr/>
              <p:nvPr/>
            </p:nvSpPr>
            <p:spPr bwMode="auto">
              <a:xfrm>
                <a:off x="3016250" y="1895475"/>
                <a:ext cx="20638" cy="9525"/>
              </a:xfrm>
              <a:custGeom>
                <a:cxnLst>
                  <a:cxn ang="0">
                    <a:pos x="0" y="0"/>
                  </a:cxn>
                  <a:cxn ang="0">
                    <a:pos x="15" y="7"/>
                  </a:cxn>
                  <a:cxn ang="0">
                    <a:pos x="12" y="7"/>
                  </a:cxn>
                  <a:cxn ang="0">
                    <a:pos x="0" y="3"/>
                  </a:cxn>
                  <a:cxn ang="0">
                    <a:pos x="0" y="0"/>
                  </a:cxn>
                </a:cxnLst>
                <a:rect b="b" l="0" r="r" t="0"/>
                <a:pathLst>
                  <a:path h="8" w="15">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8" name="Freeform 94"/>
              <p:cNvSpPr/>
              <p:nvPr/>
            </p:nvSpPr>
            <p:spPr bwMode="auto">
              <a:xfrm>
                <a:off x="2239963" y="1951038"/>
                <a:ext cx="79375" cy="50800"/>
              </a:xfrm>
              <a:custGeom>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b="b" l="0" r="r" t="0"/>
                <a:pathLst>
                  <a:path h="38" w="59">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19" name="Freeform 95"/>
              <p:cNvSpPr/>
              <p:nvPr/>
            </p:nvSpPr>
            <p:spPr bwMode="auto">
              <a:xfrm>
                <a:off x="2162175" y="1876425"/>
                <a:ext cx="28575" cy="39688"/>
              </a:xfrm>
              <a:custGeom>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b="b" l="0" r="r" t="0"/>
                <a:pathLst>
                  <a:path h="30" w="21">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20" name="Freeform 96"/>
              <p:cNvSpPr/>
              <p:nvPr/>
            </p:nvSpPr>
            <p:spPr bwMode="auto">
              <a:xfrm>
                <a:off x="1803400" y="1787525"/>
                <a:ext cx="34925" cy="23813"/>
              </a:xfrm>
              <a:custGeom>
                <a:cxnLst>
                  <a:cxn ang="0">
                    <a:pos x="21" y="0"/>
                  </a:cxn>
                  <a:cxn ang="0">
                    <a:pos x="27" y="0"/>
                  </a:cxn>
                  <a:cxn ang="0">
                    <a:pos x="27" y="6"/>
                  </a:cxn>
                  <a:cxn ang="0">
                    <a:pos x="10" y="18"/>
                  </a:cxn>
                  <a:cxn ang="0">
                    <a:pos x="0" y="12"/>
                  </a:cxn>
                  <a:cxn ang="0">
                    <a:pos x="0" y="7"/>
                  </a:cxn>
                  <a:cxn ang="0">
                    <a:pos x="21" y="0"/>
                  </a:cxn>
                </a:cxnLst>
                <a:rect b="b" l="0" r="r" t="0"/>
                <a:pathLst>
                  <a:path h="18" w="27">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21" name="Freeform 97"/>
              <p:cNvSpPr/>
              <p:nvPr/>
            </p:nvSpPr>
            <p:spPr bwMode="auto">
              <a:xfrm>
                <a:off x="3311525" y="1963738"/>
                <a:ext cx="42863" cy="22225"/>
              </a:xfrm>
              <a:custGeom>
                <a:cxnLst>
                  <a:cxn ang="0">
                    <a:pos x="26" y="17"/>
                  </a:cxn>
                  <a:cxn ang="0">
                    <a:pos x="32" y="14"/>
                  </a:cxn>
                  <a:cxn ang="0">
                    <a:pos x="0" y="3"/>
                  </a:cxn>
                  <a:cxn ang="0">
                    <a:pos x="26" y="17"/>
                  </a:cxn>
                </a:cxnLst>
                <a:rect b="b" l="0" r="r" t="0"/>
                <a:pathLst>
                  <a:path h="17" w="32">
                    <a:moveTo>
                      <a:pt x="26" y="17"/>
                    </a:moveTo>
                    <a:cubicBezTo>
                      <a:pt x="29" y="17"/>
                      <a:pt x="30" y="16"/>
                      <a:pt x="32" y="14"/>
                    </a:cubicBezTo>
                    <a:cubicBezTo>
                      <a:pt x="22" y="9"/>
                      <a:pt x="14" y="0"/>
                      <a:pt x="0" y="3"/>
                    </a:cubicBezTo>
                    <a:cubicBezTo>
                      <a:pt x="6" y="7"/>
                      <a:pt x="18" y="17"/>
                      <a:pt x="26" y="1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22" name="Freeform 98"/>
              <p:cNvSpPr/>
              <p:nvPr/>
            </p:nvSpPr>
            <p:spPr bwMode="auto">
              <a:xfrm>
                <a:off x="3314700" y="2030413"/>
                <a:ext cx="31750" cy="20638"/>
              </a:xfrm>
              <a:custGeom>
                <a:cxnLst>
                  <a:cxn ang="0">
                    <a:pos x="1" y="0"/>
                  </a:cxn>
                  <a:cxn ang="0">
                    <a:pos x="11" y="7"/>
                  </a:cxn>
                  <a:cxn ang="0">
                    <a:pos x="24" y="7"/>
                  </a:cxn>
                  <a:cxn ang="0">
                    <a:pos x="24" y="10"/>
                  </a:cxn>
                  <a:cxn ang="0">
                    <a:pos x="19" y="15"/>
                  </a:cxn>
                  <a:cxn ang="0">
                    <a:pos x="0" y="3"/>
                  </a:cxn>
                  <a:cxn ang="0">
                    <a:pos x="1" y="0"/>
                  </a:cxn>
                </a:cxnLst>
                <a:rect b="b" l="0" r="r" t="0"/>
                <a:pathLst>
                  <a:path h="15" w="24">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23" name="Freeform 99"/>
              <p:cNvSpPr/>
              <p:nvPr/>
            </p:nvSpPr>
            <p:spPr bwMode="auto">
              <a:xfrm>
                <a:off x="3362325" y="2030413"/>
                <a:ext cx="22225" cy="26988"/>
              </a:xfrm>
              <a:custGeom>
                <a:cxnLst>
                  <a:cxn ang="0">
                    <a:pos x="17" y="12"/>
                  </a:cxn>
                  <a:cxn ang="0">
                    <a:pos x="17" y="15"/>
                  </a:cxn>
                  <a:cxn ang="0">
                    <a:pos x="7" y="20"/>
                  </a:cxn>
                  <a:cxn ang="0">
                    <a:pos x="0" y="15"/>
                  </a:cxn>
                  <a:cxn ang="0">
                    <a:pos x="10" y="0"/>
                  </a:cxn>
                  <a:cxn ang="0">
                    <a:pos x="14" y="5"/>
                  </a:cxn>
                  <a:cxn ang="0">
                    <a:pos x="17" y="12"/>
                  </a:cxn>
                </a:cxnLst>
                <a:rect b="b" l="0" r="r" t="0"/>
                <a:pathLst>
                  <a:path h="20" w="17">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324" name="Freeform 100"/>
              <p:cNvSpPr/>
              <p:nvPr/>
            </p:nvSpPr>
            <p:spPr bwMode="auto">
              <a:xfrm>
                <a:off x="1593850" y="1724025"/>
                <a:ext cx="26988" cy="12700"/>
              </a:xfrm>
              <a:custGeom>
                <a:cxnLst>
                  <a:cxn ang="0">
                    <a:pos x="6" y="4"/>
                  </a:cxn>
                  <a:cxn ang="0">
                    <a:pos x="13" y="1"/>
                  </a:cxn>
                  <a:cxn ang="0">
                    <a:pos x="20" y="9"/>
                  </a:cxn>
                  <a:cxn ang="0">
                    <a:pos x="5" y="9"/>
                  </a:cxn>
                  <a:cxn ang="0">
                    <a:pos x="0" y="4"/>
                  </a:cxn>
                  <a:cxn ang="0">
                    <a:pos x="6" y="4"/>
                  </a:cxn>
                </a:cxnLst>
                <a:rect b="b" l="0" r="r" t="0"/>
                <a:pathLst>
                  <a:path h="9" w="20">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grpSp>
        <p:grpSp>
          <p:nvGrpSpPr>
            <p:cNvPr id="159" name="Group 345"/>
            <p:cNvGrpSpPr/>
            <p:nvPr/>
          </p:nvGrpSpPr>
          <p:grpSpPr>
            <a:xfrm>
              <a:off x="3103551" y="1256797"/>
              <a:ext cx="669405" cy="1125467"/>
              <a:chOff x="4219575" y="1089025"/>
              <a:chExt cx="687388" cy="1155701"/>
            </a:xfrm>
            <a:grpFill/>
          </p:grpSpPr>
          <p:sp>
            <p:nvSpPr>
              <p:cNvPr id="247" name="Freeform 36"/>
              <p:cNvSpPr/>
              <p:nvPr/>
            </p:nvSpPr>
            <p:spPr bwMode="auto">
              <a:xfrm>
                <a:off x="4568825" y="1816100"/>
                <a:ext cx="26988" cy="39688"/>
              </a:xfrm>
              <a:custGeom>
                <a:cxnLst>
                  <a:cxn ang="0">
                    <a:pos x="3" y="27"/>
                  </a:cxn>
                  <a:cxn ang="0">
                    <a:pos x="9" y="21"/>
                  </a:cxn>
                  <a:cxn ang="0">
                    <a:pos x="0" y="14"/>
                  </a:cxn>
                  <a:cxn ang="0">
                    <a:pos x="9" y="0"/>
                  </a:cxn>
                  <a:cxn ang="0">
                    <a:pos x="20" y="12"/>
                  </a:cxn>
                  <a:cxn ang="0">
                    <a:pos x="6" y="30"/>
                  </a:cxn>
                  <a:cxn ang="0">
                    <a:pos x="0" y="27"/>
                  </a:cxn>
                  <a:cxn ang="0">
                    <a:pos x="2" y="25"/>
                  </a:cxn>
                  <a:cxn ang="0">
                    <a:pos x="3" y="27"/>
                  </a:cxn>
                </a:cxnLst>
                <a:rect b="b" l="0" r="r" t="0"/>
                <a:pathLst>
                  <a:path h="30" w="2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grpSp>
            <p:nvGrpSpPr>
              <p:cNvPr id="248" name="Group 343"/>
              <p:cNvGrpSpPr/>
              <p:nvPr/>
            </p:nvGrpSpPr>
            <p:grpSpPr>
              <a:xfrm>
                <a:off x="4219575" y="1089025"/>
                <a:ext cx="687388" cy="1155701"/>
                <a:chOff x="4219575" y="1089025"/>
                <a:chExt cx="687388" cy="1155701"/>
              </a:xfrm>
              <a:grpFill/>
            </p:grpSpPr>
            <p:sp>
              <p:nvSpPr>
                <p:cNvPr id="249" name="Freeform 24"/>
                <p:cNvSpPr/>
                <p:nvPr/>
              </p:nvSpPr>
              <p:spPr bwMode="auto">
                <a:xfrm>
                  <a:off x="4230688" y="1782763"/>
                  <a:ext cx="646113" cy="461963"/>
                </a:xfrm>
                <a:custGeom>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b="b" l="0" r="r" t="0"/>
                  <a:pathLst>
                    <a:path h="347" w="485">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0" name="Freeform 25"/>
                <p:cNvSpPr/>
                <p:nvPr/>
              </p:nvSpPr>
              <p:spPr bwMode="auto">
                <a:xfrm>
                  <a:off x="4470400" y="1416050"/>
                  <a:ext cx="436563" cy="423863"/>
                </a:xfrm>
                <a:custGeom>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b="b" l="0" r="r" t="0"/>
                  <a:pathLst>
                    <a:path h="318" w="327">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1" name="Freeform 26"/>
                <p:cNvSpPr/>
                <p:nvPr/>
              </p:nvSpPr>
              <p:spPr bwMode="auto">
                <a:xfrm>
                  <a:off x="4559300" y="1109663"/>
                  <a:ext cx="234950" cy="128588"/>
                </a:xfrm>
                <a:custGeom>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b="b" l="0" r="r" t="0"/>
                  <a:pathLst>
                    <a:path h="97" w="176">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2" name="Freeform 27"/>
                <p:cNvSpPr/>
                <p:nvPr/>
              </p:nvSpPr>
              <p:spPr bwMode="auto">
                <a:xfrm>
                  <a:off x="4683125" y="1089025"/>
                  <a:ext cx="150813" cy="55563"/>
                </a:xfrm>
                <a:custGeom>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b="b" l="0" r="r" t="0"/>
                  <a:pathLst>
                    <a:path h="41" w="114">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3" name="Freeform 28"/>
                <p:cNvSpPr/>
                <p:nvPr/>
              </p:nvSpPr>
              <p:spPr bwMode="auto">
                <a:xfrm>
                  <a:off x="4219575" y="1841500"/>
                  <a:ext cx="73025" cy="87313"/>
                </a:xfrm>
                <a:custGeom>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b="b" l="0" r="r" t="0"/>
                  <a:pathLst>
                    <a:path h="65" w="5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4" name="Freeform 29"/>
                <p:cNvSpPr/>
                <p:nvPr/>
              </p:nvSpPr>
              <p:spPr bwMode="auto">
                <a:xfrm>
                  <a:off x="4276725" y="1758950"/>
                  <a:ext cx="139700" cy="203200"/>
                </a:xfrm>
                <a:custGeom>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b="b" l="0" r="r" t="0"/>
                  <a:pathLst>
                    <a:path h="152" w="105">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5" name="Freeform 31"/>
                <p:cNvSpPr/>
                <p:nvPr/>
              </p:nvSpPr>
              <p:spPr bwMode="auto">
                <a:xfrm>
                  <a:off x="4592638" y="2203450"/>
                  <a:ext cx="46038" cy="30163"/>
                </a:xfrm>
                <a:custGeom>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b="b" l="0" r="r" t="0"/>
                  <a:pathLst>
                    <a:path h="23" w="35">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6" name="Freeform 32"/>
                <p:cNvSpPr/>
                <p:nvPr/>
              </p:nvSpPr>
              <p:spPr bwMode="auto">
                <a:xfrm>
                  <a:off x="4527550" y="2111375"/>
                  <a:ext cx="15875" cy="30163"/>
                </a:xfrm>
                <a:custGeom>
                  <a:cxnLst>
                    <a:cxn ang="0">
                      <a:pos x="3" y="5"/>
                    </a:cxn>
                    <a:cxn ang="0">
                      <a:pos x="10" y="0"/>
                    </a:cxn>
                    <a:cxn ang="0">
                      <a:pos x="12" y="5"/>
                    </a:cxn>
                    <a:cxn ang="0">
                      <a:pos x="8" y="23"/>
                    </a:cxn>
                    <a:cxn ang="0">
                      <a:pos x="0" y="6"/>
                    </a:cxn>
                    <a:cxn ang="0">
                      <a:pos x="3" y="5"/>
                    </a:cxn>
                  </a:cxnLst>
                  <a:rect b="b" l="0" r="r" t="0"/>
                  <a:pathLst>
                    <a:path h="23" w="12">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7" name="Freeform 33"/>
                <p:cNvSpPr/>
                <p:nvPr/>
              </p:nvSpPr>
              <p:spPr bwMode="auto">
                <a:xfrm>
                  <a:off x="4524375" y="2144713"/>
                  <a:ext cx="25400" cy="44450"/>
                </a:xfrm>
                <a:custGeom>
                  <a:cxnLst>
                    <a:cxn ang="0">
                      <a:pos x="5" y="15"/>
                    </a:cxn>
                    <a:cxn ang="0">
                      <a:pos x="0" y="6"/>
                    </a:cxn>
                    <a:cxn ang="0">
                      <a:pos x="9" y="0"/>
                    </a:cxn>
                    <a:cxn ang="0">
                      <a:pos x="15" y="3"/>
                    </a:cxn>
                    <a:cxn ang="0">
                      <a:pos x="18" y="21"/>
                    </a:cxn>
                    <a:cxn ang="0">
                      <a:pos x="6" y="33"/>
                    </a:cxn>
                    <a:cxn ang="0">
                      <a:pos x="2" y="24"/>
                    </a:cxn>
                    <a:cxn ang="0">
                      <a:pos x="5" y="15"/>
                    </a:cxn>
                  </a:cxnLst>
                  <a:rect b="b" l="0" r="r" t="0"/>
                  <a:pathLst>
                    <a:path h="33" w="19">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8" name="Freeform 34"/>
                <p:cNvSpPr/>
                <p:nvPr/>
              </p:nvSpPr>
              <p:spPr bwMode="auto">
                <a:xfrm>
                  <a:off x="4429125" y="2171700"/>
                  <a:ext cx="12700" cy="9525"/>
                </a:xfrm>
                <a:custGeom>
                  <a:cxnLst>
                    <a:cxn ang="0">
                      <a:pos x="9" y="5"/>
                    </a:cxn>
                    <a:cxn ang="0">
                      <a:pos x="6" y="7"/>
                    </a:cxn>
                    <a:cxn ang="0">
                      <a:pos x="0" y="3"/>
                    </a:cxn>
                    <a:cxn ang="0">
                      <a:pos x="7" y="0"/>
                    </a:cxn>
                    <a:cxn ang="0">
                      <a:pos x="9" y="5"/>
                    </a:cxn>
                  </a:cxnLst>
                  <a:rect b="b" l="0" r="r" t="0"/>
                  <a:pathLst>
                    <a:path h="7" w="9">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59" name="Freeform 35"/>
                <p:cNvSpPr/>
                <p:nvPr/>
              </p:nvSpPr>
              <p:spPr bwMode="auto">
                <a:xfrm>
                  <a:off x="4551363" y="1833563"/>
                  <a:ext cx="15875" cy="19050"/>
                </a:xfrm>
                <a:custGeom>
                  <a:cxnLst>
                    <a:cxn ang="0">
                      <a:pos x="11" y="10"/>
                    </a:cxn>
                    <a:cxn ang="0">
                      <a:pos x="0" y="5"/>
                    </a:cxn>
                    <a:cxn ang="0">
                      <a:pos x="0" y="0"/>
                    </a:cxn>
                    <a:cxn ang="0">
                      <a:pos x="9" y="0"/>
                    </a:cxn>
                    <a:cxn ang="0">
                      <a:pos x="12" y="9"/>
                    </a:cxn>
                    <a:cxn ang="0">
                      <a:pos x="11" y="14"/>
                    </a:cxn>
                    <a:cxn ang="0">
                      <a:pos x="11" y="10"/>
                    </a:cxn>
                  </a:cxnLst>
                  <a:rect b="b" l="0" r="r" t="0"/>
                  <a:pathLst>
                    <a:path h="14" w="12">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0" name="Freeform 37"/>
                <p:cNvSpPr/>
                <p:nvPr/>
              </p:nvSpPr>
              <p:spPr bwMode="auto">
                <a:xfrm>
                  <a:off x="4684713" y="1773238"/>
                  <a:ext cx="15875" cy="23813"/>
                </a:xfrm>
                <a:custGeom>
                  <a:cxnLst>
                    <a:cxn ang="0">
                      <a:pos x="8" y="6"/>
                    </a:cxn>
                    <a:cxn ang="0">
                      <a:pos x="1" y="17"/>
                    </a:cxn>
                    <a:cxn ang="0">
                      <a:pos x="1" y="11"/>
                    </a:cxn>
                    <a:cxn ang="0">
                      <a:pos x="11" y="0"/>
                    </a:cxn>
                    <a:cxn ang="0">
                      <a:pos x="8" y="6"/>
                    </a:cxn>
                  </a:cxnLst>
                  <a:rect b="b" l="0" r="r" t="0"/>
                  <a:pathLst>
                    <a:path h="17" w="11">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61" name="Freeform 38"/>
                <p:cNvSpPr/>
                <p:nvPr/>
              </p:nvSpPr>
              <p:spPr bwMode="auto">
                <a:xfrm>
                  <a:off x="4746625" y="1744663"/>
                  <a:ext cx="20638" cy="26988"/>
                </a:xfrm>
                <a:custGeom>
                  <a:cxnLst>
                    <a:cxn ang="0">
                      <a:pos x="12" y="10"/>
                    </a:cxn>
                    <a:cxn ang="0">
                      <a:pos x="12" y="16"/>
                    </a:cxn>
                    <a:cxn ang="0">
                      <a:pos x="5" y="20"/>
                    </a:cxn>
                    <a:cxn ang="0">
                      <a:pos x="0" y="13"/>
                    </a:cxn>
                    <a:cxn ang="0">
                      <a:pos x="10" y="10"/>
                    </a:cxn>
                    <a:cxn ang="0">
                      <a:pos x="7" y="5"/>
                    </a:cxn>
                    <a:cxn ang="0">
                      <a:pos x="11" y="0"/>
                    </a:cxn>
                    <a:cxn ang="0">
                      <a:pos x="16" y="5"/>
                    </a:cxn>
                    <a:cxn ang="0">
                      <a:pos x="12" y="10"/>
                    </a:cxn>
                  </a:cxnLst>
                  <a:rect b="b" l="0" r="r" t="0"/>
                  <a:pathLst>
                    <a:path h="20" w="16">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grpSp>
        </p:grpSp>
        <p:grpSp>
          <p:nvGrpSpPr>
            <p:cNvPr id="160" name="Group 363"/>
            <p:cNvGrpSpPr/>
            <p:nvPr/>
          </p:nvGrpSpPr>
          <p:grpSpPr>
            <a:xfrm>
              <a:off x="5105582" y="3000650"/>
              <a:ext cx="941496" cy="822457"/>
              <a:chOff x="6275388" y="2879725"/>
              <a:chExt cx="966788" cy="844551"/>
            </a:xfrm>
            <a:grpFill/>
          </p:grpSpPr>
          <p:sp>
            <p:nvSpPr>
              <p:cNvPr id="229" name="Freeform 9"/>
              <p:cNvSpPr/>
              <p:nvPr/>
            </p:nvSpPr>
            <p:spPr bwMode="auto">
              <a:xfrm>
                <a:off x="6567488" y="2879725"/>
                <a:ext cx="339725" cy="176213"/>
              </a:xfrm>
              <a:custGeom>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b="b" l="0" r="r" t="0"/>
                <a:pathLst>
                  <a:path h="133" w="255">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grpSp>
            <p:nvGrpSpPr>
              <p:cNvPr id="230" name="Group 361"/>
              <p:cNvGrpSpPr/>
              <p:nvPr/>
            </p:nvGrpSpPr>
            <p:grpSpPr>
              <a:xfrm>
                <a:off x="6275388" y="2917825"/>
                <a:ext cx="966788" cy="806451"/>
                <a:chOff x="6275388" y="2917825"/>
                <a:chExt cx="966788" cy="806451"/>
              </a:xfrm>
              <a:grpFill/>
            </p:grpSpPr>
            <p:sp>
              <p:nvSpPr>
                <p:cNvPr id="231" name="Freeform 7"/>
                <p:cNvSpPr/>
                <p:nvPr/>
              </p:nvSpPr>
              <p:spPr bwMode="auto">
                <a:xfrm>
                  <a:off x="6623050" y="2968625"/>
                  <a:ext cx="11113" cy="25400"/>
                </a:xfrm>
                <a:custGeom>
                  <a:cxnLst>
                    <a:cxn ang="0">
                      <a:pos x="7" y="0"/>
                    </a:cxn>
                    <a:cxn ang="0">
                      <a:pos x="8" y="5"/>
                    </a:cxn>
                    <a:cxn ang="0">
                      <a:pos x="5" y="9"/>
                    </a:cxn>
                    <a:cxn ang="0">
                      <a:pos x="2" y="19"/>
                    </a:cxn>
                    <a:cxn ang="0">
                      <a:pos x="0" y="15"/>
                    </a:cxn>
                    <a:cxn ang="0">
                      <a:pos x="4" y="8"/>
                    </a:cxn>
                    <a:cxn ang="0">
                      <a:pos x="7" y="0"/>
                    </a:cxn>
                  </a:cxnLst>
                  <a:rect b="b" l="0" r="r" t="0"/>
                  <a:pathLst>
                    <a:path h="19" w="8">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32" name="Freeform 8"/>
                <p:cNvSpPr/>
                <p:nvPr/>
              </p:nvSpPr>
              <p:spPr bwMode="auto">
                <a:xfrm>
                  <a:off x="6867525" y="2944813"/>
                  <a:ext cx="65088" cy="38100"/>
                </a:xfrm>
                <a:custGeom>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b="b" l="0" r="r" t="0"/>
                  <a:pathLst>
                    <a:path h="28" w="4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33" name="Freeform 10"/>
                <p:cNvSpPr/>
                <p:nvPr/>
              </p:nvSpPr>
              <p:spPr bwMode="auto">
                <a:xfrm>
                  <a:off x="6911975" y="2917825"/>
                  <a:ext cx="34925" cy="34925"/>
                </a:xfrm>
                <a:custGeom>
                  <a:cxnLst>
                    <a:cxn ang="0">
                      <a:pos x="23" y="25"/>
                    </a:cxn>
                    <a:cxn ang="0">
                      <a:pos x="19" y="17"/>
                    </a:cxn>
                    <a:cxn ang="0">
                      <a:pos x="8" y="6"/>
                    </a:cxn>
                    <a:cxn ang="0">
                      <a:pos x="0" y="0"/>
                    </a:cxn>
                    <a:cxn ang="0">
                      <a:pos x="18" y="13"/>
                    </a:cxn>
                    <a:cxn ang="0">
                      <a:pos x="26" y="22"/>
                    </a:cxn>
                    <a:cxn ang="0">
                      <a:pos x="26" y="25"/>
                    </a:cxn>
                    <a:cxn ang="0">
                      <a:pos x="23" y="25"/>
                    </a:cxn>
                  </a:cxnLst>
                  <a:rect b="b" l="0" r="r" t="0"/>
                  <a:pathLst>
                    <a:path h="26" w="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34" name="Freeform 11"/>
                <p:cNvSpPr/>
                <p:nvPr/>
              </p:nvSpPr>
              <p:spPr bwMode="auto">
                <a:xfrm>
                  <a:off x="6972300" y="2967038"/>
                  <a:ext cx="17463" cy="20638"/>
                </a:xfrm>
                <a:custGeom>
                  <a:cxnLst>
                    <a:cxn ang="0">
                      <a:pos x="7" y="9"/>
                    </a:cxn>
                    <a:cxn ang="0">
                      <a:pos x="1" y="0"/>
                    </a:cxn>
                    <a:cxn ang="0">
                      <a:pos x="13" y="12"/>
                    </a:cxn>
                    <a:cxn ang="0">
                      <a:pos x="10" y="16"/>
                    </a:cxn>
                    <a:cxn ang="0">
                      <a:pos x="7" y="13"/>
                    </a:cxn>
                    <a:cxn ang="0">
                      <a:pos x="7" y="9"/>
                    </a:cxn>
                  </a:cxnLst>
                  <a:rect b="b" l="0" r="r" t="0"/>
                  <a:pathLst>
                    <a:path h="16" w="13">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35" name="Freeform 12"/>
                <p:cNvSpPr/>
                <p:nvPr/>
              </p:nvSpPr>
              <p:spPr bwMode="auto">
                <a:xfrm>
                  <a:off x="7086600" y="3046413"/>
                  <a:ext cx="9525" cy="11113"/>
                </a:xfrm>
                <a:custGeom>
                  <a:cxnLst>
                    <a:cxn ang="0">
                      <a:pos x="7" y="6"/>
                    </a:cxn>
                    <a:cxn ang="0">
                      <a:pos x="7" y="9"/>
                    </a:cxn>
                    <a:cxn ang="0">
                      <a:pos x="0" y="0"/>
                    </a:cxn>
                    <a:cxn ang="0">
                      <a:pos x="7" y="6"/>
                    </a:cxn>
                  </a:cxnLst>
                  <a:rect b="b" l="0" r="r" t="0"/>
                  <a:pathLst>
                    <a:path h="9" w="7">
                      <a:moveTo>
                        <a:pt x="7" y="6"/>
                      </a:moveTo>
                      <a:cubicBezTo>
                        <a:pt x="7" y="7"/>
                        <a:pt x="7" y="8"/>
                        <a:pt x="7" y="9"/>
                      </a:cubicBezTo>
                      <a:cubicBezTo>
                        <a:pt x="3" y="9"/>
                        <a:pt x="0" y="2"/>
                        <a:pt x="0" y="0"/>
                      </a:cubicBezTo>
                      <a:cubicBezTo>
                        <a:pt x="4" y="2"/>
                        <a:pt x="7" y="3"/>
                        <a:pt x="7"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36" name="Freeform 13"/>
                <p:cNvSpPr/>
                <p:nvPr/>
              </p:nvSpPr>
              <p:spPr bwMode="auto">
                <a:xfrm>
                  <a:off x="7061200" y="3036888"/>
                  <a:ext cx="20638" cy="9525"/>
                </a:xfrm>
                <a:custGeom>
                  <a:cxnLst>
                    <a:cxn ang="0">
                      <a:pos x="15" y="6"/>
                    </a:cxn>
                    <a:cxn ang="0">
                      <a:pos x="12" y="7"/>
                    </a:cxn>
                    <a:cxn ang="0">
                      <a:pos x="0" y="0"/>
                    </a:cxn>
                    <a:cxn ang="0">
                      <a:pos x="15" y="6"/>
                    </a:cxn>
                  </a:cxnLst>
                  <a:rect b="b" l="0" r="r" t="0"/>
                  <a:pathLst>
                    <a:path h="7" w="15">
                      <a:moveTo>
                        <a:pt x="15" y="6"/>
                      </a:moveTo>
                      <a:cubicBezTo>
                        <a:pt x="14" y="6"/>
                        <a:pt x="13" y="7"/>
                        <a:pt x="12" y="7"/>
                      </a:cubicBezTo>
                      <a:cubicBezTo>
                        <a:pt x="7" y="7"/>
                        <a:pt x="0" y="5"/>
                        <a:pt x="0" y="0"/>
                      </a:cubicBezTo>
                      <a:cubicBezTo>
                        <a:pt x="7" y="0"/>
                        <a:pt x="11" y="1"/>
                        <a:pt x="15"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37" name="Freeform 14"/>
                <p:cNvSpPr/>
                <p:nvPr/>
              </p:nvSpPr>
              <p:spPr bwMode="auto">
                <a:xfrm>
                  <a:off x="7064375" y="3013075"/>
                  <a:ext cx="17463" cy="19050"/>
                </a:xfrm>
                <a:custGeom>
                  <a:cxnLst>
                    <a:cxn ang="0">
                      <a:pos x="13" y="14"/>
                    </a:cxn>
                    <a:cxn ang="0">
                      <a:pos x="0" y="0"/>
                    </a:cxn>
                    <a:cxn ang="0">
                      <a:pos x="13" y="14"/>
                    </a:cxn>
                  </a:cxnLst>
                  <a:rect b="b" l="0" r="r" t="0"/>
                  <a:pathLst>
                    <a:path h="14" w="13">
                      <a:moveTo>
                        <a:pt x="13" y="14"/>
                      </a:moveTo>
                      <a:cubicBezTo>
                        <a:pt x="9" y="14"/>
                        <a:pt x="1" y="3"/>
                        <a:pt x="0" y="0"/>
                      </a:cubicBezTo>
                      <a:cubicBezTo>
                        <a:pt x="6" y="3"/>
                        <a:pt x="11" y="7"/>
                        <a:pt x="13" y="1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38" name="Freeform 15"/>
                <p:cNvSpPr/>
                <p:nvPr/>
              </p:nvSpPr>
              <p:spPr bwMode="auto">
                <a:xfrm>
                  <a:off x="7027863" y="2998788"/>
                  <a:ext cx="23813" cy="14288"/>
                </a:xfrm>
                <a:custGeom>
                  <a:cxnLst>
                    <a:cxn ang="0">
                      <a:pos x="2" y="0"/>
                    </a:cxn>
                    <a:cxn ang="0">
                      <a:pos x="17" y="9"/>
                    </a:cxn>
                    <a:cxn ang="0">
                      <a:pos x="14" y="10"/>
                    </a:cxn>
                    <a:cxn ang="0">
                      <a:pos x="0" y="1"/>
                    </a:cxn>
                    <a:cxn ang="0">
                      <a:pos x="1" y="1"/>
                    </a:cxn>
                    <a:cxn ang="0">
                      <a:pos x="2" y="0"/>
                    </a:cxn>
                  </a:cxnLst>
                  <a:rect b="b" l="0" r="r" t="0"/>
                  <a:pathLst>
                    <a:path h="10" w="17">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39" name="Freeform 16"/>
                <p:cNvSpPr/>
                <p:nvPr/>
              </p:nvSpPr>
              <p:spPr bwMode="auto">
                <a:xfrm>
                  <a:off x="7002463" y="2984500"/>
                  <a:ext cx="14288" cy="7938"/>
                </a:xfrm>
                <a:custGeom>
                  <a:cxnLst>
                    <a:cxn ang="0">
                      <a:pos x="0" y="0"/>
                    </a:cxn>
                    <a:cxn ang="0">
                      <a:pos x="11" y="6"/>
                    </a:cxn>
                    <a:cxn ang="0">
                      <a:pos x="7" y="6"/>
                    </a:cxn>
                    <a:cxn ang="0">
                      <a:pos x="0" y="2"/>
                    </a:cxn>
                    <a:cxn ang="0">
                      <a:pos x="3" y="1"/>
                    </a:cxn>
                    <a:cxn ang="0">
                      <a:pos x="0" y="0"/>
                    </a:cxn>
                  </a:cxnLst>
                  <a:rect b="b" l="0" r="r" t="0"/>
                  <a:pathLst>
                    <a:path h="6" w="11">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40" name="Freeform 17"/>
                <p:cNvSpPr/>
                <p:nvPr/>
              </p:nvSpPr>
              <p:spPr bwMode="auto">
                <a:xfrm>
                  <a:off x="6800850" y="3594100"/>
                  <a:ext cx="63500" cy="65088"/>
                </a:xfrm>
                <a:custGeom>
                  <a:cxnLst>
                    <a:cxn ang="0">
                      <a:pos x="24" y="7"/>
                    </a:cxn>
                    <a:cxn ang="0">
                      <a:pos x="43" y="3"/>
                    </a:cxn>
                    <a:cxn ang="0">
                      <a:pos x="48" y="16"/>
                    </a:cxn>
                    <a:cxn ang="0">
                      <a:pos x="27" y="49"/>
                    </a:cxn>
                    <a:cxn ang="0">
                      <a:pos x="0" y="7"/>
                    </a:cxn>
                    <a:cxn ang="0">
                      <a:pos x="24" y="7"/>
                    </a:cxn>
                  </a:cxnLst>
                  <a:rect b="b" l="0" r="r" t="0"/>
                  <a:pathLst>
                    <a:path h="49" w="48">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41" name="Freeform 18"/>
                <p:cNvSpPr/>
                <p:nvPr/>
              </p:nvSpPr>
              <p:spPr bwMode="auto">
                <a:xfrm>
                  <a:off x="6275388" y="3057525"/>
                  <a:ext cx="676275" cy="509588"/>
                </a:xfrm>
                <a:custGeom>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b="b" l="0" r="r" t="0"/>
                  <a:pathLst>
                    <a:path h="383" w="508">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rgbClr val="860D4D"/>
                </a:solid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42" name="Freeform 19"/>
                <p:cNvSpPr/>
                <p:nvPr/>
              </p:nvSpPr>
              <p:spPr bwMode="auto">
                <a:xfrm>
                  <a:off x="7043738" y="3598863"/>
                  <a:ext cx="127000" cy="125413"/>
                </a:xfrm>
                <a:custGeom>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b="b" l="0" r="r" t="0"/>
                  <a:pathLst>
                    <a:path h="94" w="96">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43" name="Freeform 20"/>
                <p:cNvSpPr/>
                <p:nvPr/>
              </p:nvSpPr>
              <p:spPr bwMode="auto">
                <a:xfrm>
                  <a:off x="7148513" y="3476625"/>
                  <a:ext cx="93663" cy="139700"/>
                </a:xfrm>
                <a:custGeom>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b="b" l="0" r="r" t="0"/>
                  <a:pathLst>
                    <a:path h="104" w="71">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44" name="Freeform 116"/>
                <p:cNvSpPr/>
                <p:nvPr/>
              </p:nvSpPr>
              <p:spPr bwMode="auto">
                <a:xfrm>
                  <a:off x="6856413" y="3582988"/>
                  <a:ext cx="6350" cy="9525"/>
                </a:xfrm>
                <a:custGeom>
                  <a:cxnLst>
                    <a:cxn ang="0">
                      <a:pos x="5" y="0"/>
                    </a:cxn>
                    <a:cxn ang="0">
                      <a:pos x="4" y="7"/>
                    </a:cxn>
                    <a:cxn ang="0">
                      <a:pos x="0" y="0"/>
                    </a:cxn>
                    <a:cxn ang="0">
                      <a:pos x="5" y="0"/>
                    </a:cxn>
                  </a:cxnLst>
                  <a:rect b="b" l="0" r="r" t="0"/>
                  <a:pathLst>
                    <a:path h="7" w="5">
                      <a:moveTo>
                        <a:pt x="5" y="0"/>
                      </a:moveTo>
                      <a:cubicBezTo>
                        <a:pt x="5" y="4"/>
                        <a:pt x="4" y="5"/>
                        <a:pt x="4" y="7"/>
                      </a:cubicBezTo>
                      <a:cubicBezTo>
                        <a:pt x="0" y="6"/>
                        <a:pt x="0" y="3"/>
                        <a:pt x="0" y="0"/>
                      </a:cubicBezTo>
                      <a:cubicBezTo>
                        <a:pt x="2" y="0"/>
                        <a:pt x="4" y="0"/>
                        <a:pt x="5"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45" name="Freeform 117"/>
                <p:cNvSpPr/>
                <p:nvPr/>
              </p:nvSpPr>
              <p:spPr bwMode="auto">
                <a:xfrm>
                  <a:off x="6664325" y="3500438"/>
                  <a:ext cx="22225" cy="11113"/>
                </a:xfrm>
                <a:custGeom>
                  <a:cxnLst>
                    <a:cxn ang="0">
                      <a:pos x="16" y="4"/>
                    </a:cxn>
                    <a:cxn ang="0">
                      <a:pos x="0" y="4"/>
                    </a:cxn>
                    <a:cxn ang="0">
                      <a:pos x="16" y="4"/>
                    </a:cxn>
                  </a:cxnLst>
                  <a:rect b="b" l="0" r="r" t="0"/>
                  <a:pathLst>
                    <a:path h="8" w="16">
                      <a:moveTo>
                        <a:pt x="16" y="4"/>
                      </a:moveTo>
                      <a:cubicBezTo>
                        <a:pt x="11" y="7"/>
                        <a:pt x="4" y="8"/>
                        <a:pt x="0" y="4"/>
                      </a:cubicBezTo>
                      <a:cubicBezTo>
                        <a:pt x="9" y="0"/>
                        <a:pt x="10" y="0"/>
                        <a:pt x="16"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46" name="Freeform 118"/>
                <p:cNvSpPr/>
                <p:nvPr/>
              </p:nvSpPr>
              <p:spPr bwMode="auto">
                <a:xfrm>
                  <a:off x="6556375" y="3065463"/>
                  <a:ext cx="22225" cy="9525"/>
                </a:xfrm>
                <a:custGeom>
                  <a:cxnLst>
                    <a:cxn ang="0">
                      <a:pos x="17" y="1"/>
                    </a:cxn>
                    <a:cxn ang="0">
                      <a:pos x="17" y="7"/>
                    </a:cxn>
                    <a:cxn ang="0">
                      <a:pos x="13" y="7"/>
                    </a:cxn>
                    <a:cxn ang="0">
                      <a:pos x="0" y="3"/>
                    </a:cxn>
                    <a:cxn ang="0">
                      <a:pos x="17" y="1"/>
                    </a:cxn>
                  </a:cxnLst>
                  <a:rect b="b" l="0" r="r" t="0"/>
                  <a:pathLst>
                    <a:path h="7" w="1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grpSp>
        </p:grpSp>
        <p:grpSp>
          <p:nvGrpSpPr>
            <p:cNvPr id="161" name="Group 383"/>
            <p:cNvGrpSpPr/>
            <p:nvPr/>
          </p:nvGrpSpPr>
          <p:grpSpPr>
            <a:xfrm>
              <a:off x="3584348" y="1207327"/>
              <a:ext cx="2773469" cy="1960289"/>
              <a:chOff x="4713288" y="1038225"/>
              <a:chExt cx="2847975" cy="2012950"/>
            </a:xfrm>
            <a:grpFill/>
          </p:grpSpPr>
          <p:sp>
            <p:nvSpPr>
              <p:cNvPr id="162" name="Freeform 101"/>
              <p:cNvSpPr/>
              <p:nvPr/>
            </p:nvSpPr>
            <p:spPr bwMode="auto">
              <a:xfrm>
                <a:off x="4818063" y="2127250"/>
                <a:ext cx="622300" cy="538163"/>
              </a:xfrm>
              <a:custGeom>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b="b" l="0" r="r" t="0"/>
                <a:pathLst>
                  <a:path h="405" w="467">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63" name="Freeform 102"/>
              <p:cNvSpPr/>
              <p:nvPr/>
            </p:nvSpPr>
            <p:spPr bwMode="auto">
              <a:xfrm>
                <a:off x="5713413" y="2714625"/>
                <a:ext cx="33338" cy="63500"/>
              </a:xfrm>
              <a:custGeom>
                <a:cxnLst>
                  <a:cxn ang="0">
                    <a:pos x="25" y="30"/>
                  </a:cxn>
                  <a:cxn ang="0">
                    <a:pos x="11" y="48"/>
                  </a:cxn>
                  <a:cxn ang="0">
                    <a:pos x="0" y="35"/>
                  </a:cxn>
                  <a:cxn ang="0">
                    <a:pos x="6" y="0"/>
                  </a:cxn>
                  <a:cxn ang="0">
                    <a:pos x="25" y="30"/>
                  </a:cxn>
                </a:cxnLst>
                <a:rect b="b" l="0" r="r" t="0"/>
                <a:pathLst>
                  <a:path h="48" w="25">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64" name="Freeform 103"/>
              <p:cNvSpPr/>
              <p:nvPr/>
            </p:nvSpPr>
            <p:spPr bwMode="auto">
              <a:xfrm>
                <a:off x="5397500" y="2195513"/>
                <a:ext cx="677863" cy="544513"/>
              </a:xfrm>
              <a:custGeom>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b="b" l="0" r="r" t="0"/>
                <a:pathLst>
                  <a:path h="410" w="509">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65" name="Freeform 104"/>
              <p:cNvSpPr/>
              <p:nvPr/>
            </p:nvSpPr>
            <p:spPr bwMode="auto">
              <a:xfrm>
                <a:off x="5975350" y="2781300"/>
                <a:ext cx="177800" cy="192088"/>
              </a:xfrm>
              <a:custGeom>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b="b" l="0" r="r" t="0"/>
                <a:pathLst>
                  <a:path h="144" w="133">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66" name="Freeform 105"/>
              <p:cNvSpPr/>
              <p:nvPr/>
            </p:nvSpPr>
            <p:spPr bwMode="auto">
              <a:xfrm>
                <a:off x="6203950" y="2757488"/>
                <a:ext cx="169863" cy="188913"/>
              </a:xfrm>
              <a:custGeom>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b="b" l="0" r="r" t="0"/>
                <a:pathLst>
                  <a:path h="141" w="127">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67" name="Freeform 106"/>
              <p:cNvSpPr/>
              <p:nvPr/>
            </p:nvSpPr>
            <p:spPr bwMode="auto">
              <a:xfrm>
                <a:off x="6367463" y="2847975"/>
                <a:ext cx="106363" cy="123825"/>
              </a:xfrm>
              <a:custGeom>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b="b" l="0" r="r" t="0"/>
                <a:pathLst>
                  <a:path h="93" w="79">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68" name="Freeform 107"/>
              <p:cNvSpPr/>
              <p:nvPr/>
            </p:nvSpPr>
            <p:spPr bwMode="auto">
              <a:xfrm>
                <a:off x="6145213" y="2973388"/>
                <a:ext cx="171450" cy="49213"/>
              </a:xfrm>
              <a:custGeom>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b="b" l="0" r="r" t="0"/>
                <a:pathLst>
                  <a:path h="37" w="128">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69" name="Freeform 108"/>
              <p:cNvSpPr/>
              <p:nvPr/>
            </p:nvSpPr>
            <p:spPr bwMode="auto">
              <a:xfrm>
                <a:off x="6386513" y="3013075"/>
                <a:ext cx="52388" cy="12700"/>
              </a:xfrm>
              <a:custGeom>
                <a:cxnLst>
                  <a:cxn ang="0">
                    <a:pos x="26" y="9"/>
                  </a:cxn>
                  <a:cxn ang="0">
                    <a:pos x="10" y="9"/>
                  </a:cxn>
                  <a:cxn ang="0">
                    <a:pos x="0" y="4"/>
                  </a:cxn>
                  <a:cxn ang="0">
                    <a:pos x="8" y="1"/>
                  </a:cxn>
                  <a:cxn ang="0">
                    <a:pos x="26" y="4"/>
                  </a:cxn>
                  <a:cxn ang="0">
                    <a:pos x="39" y="0"/>
                  </a:cxn>
                  <a:cxn ang="0">
                    <a:pos x="26" y="9"/>
                  </a:cxn>
                </a:cxnLst>
                <a:rect b="b" l="0" r="r" t="0"/>
                <a:pathLst>
                  <a:path h="9" w="3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0" name="Freeform 109"/>
              <p:cNvSpPr/>
              <p:nvPr/>
            </p:nvSpPr>
            <p:spPr bwMode="auto">
              <a:xfrm>
                <a:off x="6335713" y="3016250"/>
                <a:ext cx="36513" cy="12700"/>
              </a:xfrm>
              <a:custGeom>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b="b" l="0" r="r" t="0"/>
                <a:pathLst>
                  <a:path h="9" w="27">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1" name="Freeform 110"/>
              <p:cNvSpPr/>
              <p:nvPr/>
            </p:nvSpPr>
            <p:spPr bwMode="auto">
              <a:xfrm>
                <a:off x="6373813" y="3030538"/>
                <a:ext cx="26988" cy="19050"/>
              </a:xfrm>
              <a:custGeom>
                <a:cxnLst>
                  <a:cxn ang="0">
                    <a:pos x="15" y="14"/>
                  </a:cxn>
                  <a:cxn ang="0">
                    <a:pos x="12" y="9"/>
                  </a:cxn>
                  <a:cxn ang="0">
                    <a:pos x="0" y="4"/>
                  </a:cxn>
                  <a:cxn ang="0">
                    <a:pos x="9" y="1"/>
                  </a:cxn>
                  <a:cxn ang="0">
                    <a:pos x="13" y="1"/>
                  </a:cxn>
                  <a:cxn ang="0">
                    <a:pos x="20" y="11"/>
                  </a:cxn>
                  <a:cxn ang="0">
                    <a:pos x="16" y="14"/>
                  </a:cxn>
                  <a:cxn ang="0">
                    <a:pos x="15" y="14"/>
                  </a:cxn>
                </a:cxnLst>
                <a:rect b="b" l="0" r="r" t="0"/>
                <a:pathLst>
                  <a:path h="14" w="20">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2" name="Freeform 111"/>
              <p:cNvSpPr/>
              <p:nvPr/>
            </p:nvSpPr>
            <p:spPr bwMode="auto">
              <a:xfrm>
                <a:off x="6323013" y="3014663"/>
                <a:ext cx="11113" cy="11113"/>
              </a:xfrm>
              <a:custGeom>
                <a:cxnLst>
                  <a:cxn ang="0">
                    <a:pos x="0" y="0"/>
                  </a:cxn>
                  <a:cxn ang="0">
                    <a:pos x="4" y="0"/>
                  </a:cxn>
                  <a:cxn ang="0">
                    <a:pos x="8" y="3"/>
                  </a:cxn>
                  <a:cxn ang="0">
                    <a:pos x="3" y="8"/>
                  </a:cxn>
                  <a:cxn ang="0">
                    <a:pos x="0" y="5"/>
                  </a:cxn>
                  <a:cxn ang="0">
                    <a:pos x="0" y="0"/>
                  </a:cxn>
                </a:cxnLst>
                <a:rect b="b" l="0" r="r" t="0"/>
                <a:pathLst>
                  <a:path h="8" w="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3" name="Freeform 112"/>
              <p:cNvSpPr/>
              <p:nvPr/>
            </p:nvSpPr>
            <p:spPr bwMode="auto">
              <a:xfrm>
                <a:off x="6448425" y="3016250"/>
                <a:ext cx="58738" cy="34925"/>
              </a:xfrm>
              <a:custGeom>
                <a:cxnLst>
                  <a:cxn ang="0">
                    <a:pos x="19" y="13"/>
                  </a:cxn>
                  <a:cxn ang="0">
                    <a:pos x="17" y="19"/>
                  </a:cxn>
                  <a:cxn ang="0">
                    <a:pos x="3" y="26"/>
                  </a:cxn>
                  <a:cxn ang="0">
                    <a:pos x="0" y="22"/>
                  </a:cxn>
                  <a:cxn ang="0">
                    <a:pos x="15" y="10"/>
                  </a:cxn>
                  <a:cxn ang="0">
                    <a:pos x="17" y="6"/>
                  </a:cxn>
                  <a:cxn ang="0">
                    <a:pos x="45" y="3"/>
                  </a:cxn>
                  <a:cxn ang="0">
                    <a:pos x="19" y="13"/>
                  </a:cxn>
                </a:cxnLst>
                <a:rect b="b" l="0" r="r" t="0"/>
                <a:pathLst>
                  <a:path h="26" w="45">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4" name="Freeform 113"/>
              <p:cNvSpPr/>
              <p:nvPr/>
            </p:nvSpPr>
            <p:spPr bwMode="auto">
              <a:xfrm>
                <a:off x="6489700" y="2922588"/>
                <a:ext cx="17463" cy="19050"/>
              </a:xfrm>
              <a:custGeom>
                <a:cxnLst>
                  <a:cxn ang="0">
                    <a:pos x="13" y="8"/>
                  </a:cxn>
                  <a:cxn ang="0">
                    <a:pos x="8" y="14"/>
                  </a:cxn>
                  <a:cxn ang="0">
                    <a:pos x="0" y="5"/>
                  </a:cxn>
                  <a:cxn ang="0">
                    <a:pos x="13" y="8"/>
                  </a:cxn>
                </a:cxnLst>
                <a:rect b="b" l="0" r="r" t="0"/>
                <a:pathLst>
                  <a:path h="14" w="13">
                    <a:moveTo>
                      <a:pt x="13" y="8"/>
                    </a:moveTo>
                    <a:cubicBezTo>
                      <a:pt x="13" y="9"/>
                      <a:pt x="10" y="14"/>
                      <a:pt x="8" y="14"/>
                    </a:cubicBezTo>
                    <a:cubicBezTo>
                      <a:pt x="6" y="14"/>
                      <a:pt x="0" y="9"/>
                      <a:pt x="0" y="5"/>
                    </a:cubicBezTo>
                    <a:cubicBezTo>
                      <a:pt x="0" y="0"/>
                      <a:pt x="13" y="4"/>
                      <a:pt x="13" y="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5" name="Freeform 114"/>
              <p:cNvSpPr/>
              <p:nvPr/>
            </p:nvSpPr>
            <p:spPr bwMode="auto">
              <a:xfrm>
                <a:off x="6519863" y="2924175"/>
                <a:ext cx="47625" cy="14288"/>
              </a:xfrm>
              <a:custGeom>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b="b" l="0" r="r" t="0"/>
                <a:pathLst>
                  <a:path h="10" w="36">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6" name="Freeform 115"/>
              <p:cNvSpPr/>
              <p:nvPr/>
            </p:nvSpPr>
            <p:spPr bwMode="auto">
              <a:xfrm>
                <a:off x="6513513" y="2836863"/>
                <a:ext cx="19050" cy="46038"/>
              </a:xfrm>
              <a:custGeom>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b="b" l="0" r="r" t="0"/>
                <a:pathLst>
                  <a:path h="35" w="1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7" name="Freeform 119"/>
              <p:cNvSpPr/>
              <p:nvPr/>
            </p:nvSpPr>
            <p:spPr bwMode="auto">
              <a:xfrm>
                <a:off x="6424613" y="2709863"/>
                <a:ext cx="76200" cy="71438"/>
              </a:xfrm>
              <a:custGeom>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b="b" l="0" r="r" t="0"/>
                <a:pathLst>
                  <a:path h="52" w="57">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8" name="Freeform 120"/>
              <p:cNvSpPr/>
              <p:nvPr/>
            </p:nvSpPr>
            <p:spPr bwMode="auto">
              <a:xfrm>
                <a:off x="6354763" y="2690813"/>
                <a:ext cx="36513" cy="39688"/>
              </a:xfrm>
              <a:custGeom>
                <a:cxnLst>
                  <a:cxn ang="0">
                    <a:pos x="3" y="29"/>
                  </a:cxn>
                  <a:cxn ang="0">
                    <a:pos x="0" y="29"/>
                  </a:cxn>
                  <a:cxn ang="0">
                    <a:pos x="22" y="5"/>
                  </a:cxn>
                  <a:cxn ang="0">
                    <a:pos x="25" y="0"/>
                  </a:cxn>
                  <a:cxn ang="0">
                    <a:pos x="28" y="6"/>
                  </a:cxn>
                  <a:cxn ang="0">
                    <a:pos x="24" y="9"/>
                  </a:cxn>
                  <a:cxn ang="0">
                    <a:pos x="17" y="13"/>
                  </a:cxn>
                  <a:cxn ang="0">
                    <a:pos x="3" y="29"/>
                  </a:cxn>
                </a:cxnLst>
                <a:rect b="b" l="0" r="r" t="0"/>
                <a:pathLst>
                  <a:path h="28" w="28">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79" name="Freeform 121"/>
              <p:cNvSpPr/>
              <p:nvPr/>
            </p:nvSpPr>
            <p:spPr bwMode="auto">
              <a:xfrm>
                <a:off x="6383338" y="2563813"/>
                <a:ext cx="71438" cy="101600"/>
              </a:xfrm>
              <a:custGeom>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b="b" l="0" r="r" t="0"/>
                <a:pathLst>
                  <a:path h="76" w="54">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0" name="Freeform 122"/>
              <p:cNvSpPr/>
              <p:nvPr/>
            </p:nvSpPr>
            <p:spPr bwMode="auto">
              <a:xfrm>
                <a:off x="6457950" y="2665413"/>
                <a:ext cx="23813" cy="41275"/>
              </a:xfrm>
              <a:custGeom>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b="b" l="0" r="r" t="0"/>
                <a:pathLst>
                  <a:path h="30" w="18">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1" name="Freeform 123"/>
              <p:cNvSpPr/>
              <p:nvPr/>
            </p:nvSpPr>
            <p:spPr bwMode="auto">
              <a:xfrm>
                <a:off x="6423025" y="2676525"/>
                <a:ext cx="19050" cy="25400"/>
              </a:xfrm>
              <a:custGeom>
                <a:cxnLst>
                  <a:cxn ang="0">
                    <a:pos x="3" y="1"/>
                  </a:cxn>
                  <a:cxn ang="0">
                    <a:pos x="14" y="7"/>
                  </a:cxn>
                  <a:cxn ang="0">
                    <a:pos x="1" y="19"/>
                  </a:cxn>
                  <a:cxn ang="0">
                    <a:pos x="0" y="2"/>
                  </a:cxn>
                  <a:cxn ang="0">
                    <a:pos x="2" y="0"/>
                  </a:cxn>
                  <a:cxn ang="0">
                    <a:pos x="5" y="2"/>
                  </a:cxn>
                  <a:cxn ang="0">
                    <a:pos x="3" y="1"/>
                  </a:cxn>
                </a:cxnLst>
                <a:rect b="b" l="0" r="r" t="0"/>
                <a:pathLst>
                  <a:path h="19" w="14">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2" name="Freeform 124"/>
              <p:cNvSpPr/>
              <p:nvPr/>
            </p:nvSpPr>
            <p:spPr bwMode="auto">
              <a:xfrm>
                <a:off x="6432550" y="2692400"/>
                <a:ext cx="19050" cy="31750"/>
              </a:xfrm>
              <a:custGeom>
                <a:cxnLst>
                  <a:cxn ang="0">
                    <a:pos x="14" y="5"/>
                  </a:cxn>
                  <a:cxn ang="0">
                    <a:pos x="9" y="17"/>
                  </a:cxn>
                  <a:cxn ang="0">
                    <a:pos x="11" y="22"/>
                  </a:cxn>
                  <a:cxn ang="0">
                    <a:pos x="9" y="24"/>
                  </a:cxn>
                  <a:cxn ang="0">
                    <a:pos x="0" y="14"/>
                  </a:cxn>
                  <a:cxn ang="0">
                    <a:pos x="4" y="12"/>
                  </a:cxn>
                  <a:cxn ang="0">
                    <a:pos x="8" y="1"/>
                  </a:cxn>
                  <a:cxn ang="0">
                    <a:pos x="14" y="5"/>
                  </a:cxn>
                </a:cxnLst>
                <a:rect b="b" l="0" r="r" t="0"/>
                <a:pathLst>
                  <a:path h="24" w="1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3" name="Freeform 125"/>
              <p:cNvSpPr/>
              <p:nvPr/>
            </p:nvSpPr>
            <p:spPr bwMode="auto">
              <a:xfrm>
                <a:off x="6450013" y="2693988"/>
                <a:ext cx="7938" cy="20638"/>
              </a:xfrm>
              <a:custGeom>
                <a:cxnLst>
                  <a:cxn ang="0">
                    <a:pos x="7" y="0"/>
                  </a:cxn>
                  <a:cxn ang="0">
                    <a:pos x="2" y="15"/>
                  </a:cxn>
                  <a:cxn ang="0">
                    <a:pos x="0" y="15"/>
                  </a:cxn>
                  <a:cxn ang="0">
                    <a:pos x="4" y="0"/>
                  </a:cxn>
                  <a:cxn ang="0">
                    <a:pos x="7" y="0"/>
                  </a:cxn>
                </a:cxnLst>
                <a:rect b="b" l="0" r="r" t="0"/>
                <a:pathLst>
                  <a:path h="15" w="7">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4" name="Freeform 126"/>
              <p:cNvSpPr/>
              <p:nvPr/>
            </p:nvSpPr>
            <p:spPr bwMode="auto">
              <a:xfrm>
                <a:off x="6454775" y="2706688"/>
                <a:ext cx="11113" cy="11113"/>
              </a:xfrm>
              <a:custGeom>
                <a:cxnLst>
                  <a:cxn ang="0">
                    <a:pos x="8" y="0"/>
                  </a:cxn>
                  <a:cxn ang="0">
                    <a:pos x="2" y="8"/>
                  </a:cxn>
                  <a:cxn ang="0">
                    <a:pos x="0" y="6"/>
                  </a:cxn>
                  <a:cxn ang="0">
                    <a:pos x="3" y="0"/>
                  </a:cxn>
                  <a:cxn ang="0">
                    <a:pos x="8" y="0"/>
                  </a:cxn>
                </a:cxnLst>
                <a:rect b="b" l="0" r="r" t="0"/>
                <a:pathLst>
                  <a:path h="8" w="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5" name="Freeform 127"/>
              <p:cNvSpPr/>
              <p:nvPr/>
            </p:nvSpPr>
            <p:spPr bwMode="auto">
              <a:xfrm>
                <a:off x="6442075" y="2665413"/>
                <a:ext cx="12700" cy="17463"/>
              </a:xfrm>
              <a:custGeom>
                <a:cxnLst>
                  <a:cxn ang="0">
                    <a:pos x="0" y="6"/>
                  </a:cxn>
                  <a:cxn ang="0">
                    <a:pos x="0" y="0"/>
                  </a:cxn>
                  <a:cxn ang="0">
                    <a:pos x="4" y="0"/>
                  </a:cxn>
                  <a:cxn ang="0">
                    <a:pos x="10" y="10"/>
                  </a:cxn>
                  <a:cxn ang="0">
                    <a:pos x="6" y="6"/>
                  </a:cxn>
                  <a:cxn ang="0">
                    <a:pos x="0" y="6"/>
                  </a:cxn>
                </a:cxnLst>
                <a:rect b="b" l="0" r="r" t="0"/>
                <a:pathLst>
                  <a:path h="12" w="10">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6" name="Freeform 128"/>
              <p:cNvSpPr/>
              <p:nvPr/>
            </p:nvSpPr>
            <p:spPr bwMode="auto">
              <a:xfrm>
                <a:off x="6397625" y="2649538"/>
                <a:ext cx="19050" cy="20638"/>
              </a:xfrm>
              <a:custGeom>
                <a:cxnLst>
                  <a:cxn ang="0">
                    <a:pos x="11" y="15"/>
                  </a:cxn>
                  <a:cxn ang="0">
                    <a:pos x="0" y="0"/>
                  </a:cxn>
                  <a:cxn ang="0">
                    <a:pos x="4" y="0"/>
                  </a:cxn>
                  <a:cxn ang="0">
                    <a:pos x="14" y="7"/>
                  </a:cxn>
                  <a:cxn ang="0">
                    <a:pos x="11" y="15"/>
                  </a:cxn>
                </a:cxnLst>
                <a:rect b="b" l="0" r="r" t="0"/>
                <a:pathLst>
                  <a:path h="15" w="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7" name="Freeform 129"/>
              <p:cNvSpPr/>
              <p:nvPr/>
            </p:nvSpPr>
            <p:spPr bwMode="auto">
              <a:xfrm>
                <a:off x="6416675" y="2652713"/>
                <a:ext cx="6350" cy="1588"/>
              </a:xfrm>
              <a:custGeom>
                <a:cxnLst>
                  <a:cxn ang="0">
                    <a:pos x="0" y="0"/>
                  </a:cxn>
                  <a:cxn ang="0">
                    <a:pos x="4" y="1"/>
                  </a:cxn>
                  <a:cxn ang="0">
                    <a:pos x="0" y="0"/>
                  </a:cxn>
                </a:cxnLst>
                <a:rect b="b" l="0" r="r" t="0"/>
                <a:pathLst>
                  <a:path h="1" w="4">
                    <a:moveTo>
                      <a:pt x="0" y="0"/>
                    </a:moveTo>
                    <a:cubicBezTo>
                      <a:pt x="1" y="1"/>
                      <a:pt x="3" y="1"/>
                      <a:pt x="4" y="1"/>
                    </a:cubicBezTo>
                    <a:cubicBezTo>
                      <a:pt x="3" y="0"/>
                      <a:pt x="1" y="0"/>
                      <a:pt x="0"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8" name="Freeform 130"/>
              <p:cNvSpPr/>
              <p:nvPr/>
            </p:nvSpPr>
            <p:spPr bwMode="auto">
              <a:xfrm>
                <a:off x="6388100" y="2441575"/>
                <a:ext cx="36513" cy="50800"/>
              </a:xfrm>
              <a:custGeom>
                <a:cxnLst>
                  <a:cxn ang="0">
                    <a:pos x="8" y="39"/>
                  </a:cxn>
                  <a:cxn ang="0">
                    <a:pos x="1" y="26"/>
                  </a:cxn>
                  <a:cxn ang="0">
                    <a:pos x="16" y="0"/>
                  </a:cxn>
                  <a:cxn ang="0">
                    <a:pos x="8" y="39"/>
                  </a:cxn>
                </a:cxnLst>
                <a:rect b="b" l="0" r="r" t="0"/>
                <a:pathLst>
                  <a:path h="39" w="27">
                    <a:moveTo>
                      <a:pt x="8" y="39"/>
                    </a:moveTo>
                    <a:cubicBezTo>
                      <a:pt x="0" y="39"/>
                      <a:pt x="1" y="33"/>
                      <a:pt x="1" y="26"/>
                    </a:cubicBezTo>
                    <a:cubicBezTo>
                      <a:pt x="1" y="17"/>
                      <a:pt x="10" y="0"/>
                      <a:pt x="16" y="0"/>
                    </a:cubicBezTo>
                    <a:cubicBezTo>
                      <a:pt x="27" y="0"/>
                      <a:pt x="18" y="39"/>
                      <a:pt x="8" y="3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89" name="Freeform 131"/>
              <p:cNvSpPr/>
              <p:nvPr/>
            </p:nvSpPr>
            <p:spPr bwMode="auto">
              <a:xfrm>
                <a:off x="6194425" y="2532063"/>
                <a:ext cx="41275" cy="34925"/>
              </a:xfrm>
              <a:custGeom>
                <a:cxnLst>
                  <a:cxn ang="0">
                    <a:pos x="2" y="11"/>
                  </a:cxn>
                  <a:cxn ang="0">
                    <a:pos x="26" y="0"/>
                  </a:cxn>
                  <a:cxn ang="0">
                    <a:pos x="31" y="7"/>
                  </a:cxn>
                  <a:cxn ang="0">
                    <a:pos x="11" y="27"/>
                  </a:cxn>
                  <a:cxn ang="0">
                    <a:pos x="2" y="18"/>
                  </a:cxn>
                  <a:cxn ang="0">
                    <a:pos x="2" y="11"/>
                  </a:cxn>
                </a:cxnLst>
                <a:rect b="b" l="0" r="r" t="0"/>
                <a:pathLst>
                  <a:path h="27" w="31">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0" name="Freeform 132"/>
              <p:cNvSpPr/>
              <p:nvPr/>
            </p:nvSpPr>
            <p:spPr bwMode="auto">
              <a:xfrm>
                <a:off x="6015038" y="2476500"/>
                <a:ext cx="195263" cy="374650"/>
              </a:xfrm>
              <a:custGeom>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b="b" l="0" r="r" t="0"/>
                <a:pathLst>
                  <a:path h="282" w="147">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1" name="Freeform 133"/>
              <p:cNvSpPr/>
              <p:nvPr/>
            </p:nvSpPr>
            <p:spPr bwMode="auto">
              <a:xfrm>
                <a:off x="6142038" y="2898775"/>
                <a:ext cx="26988" cy="25400"/>
              </a:xfrm>
              <a:custGeom>
                <a:cxnLst>
                  <a:cxn ang="0">
                    <a:pos x="12" y="17"/>
                  </a:cxn>
                  <a:cxn ang="0">
                    <a:pos x="9" y="11"/>
                  </a:cxn>
                  <a:cxn ang="0">
                    <a:pos x="0" y="6"/>
                  </a:cxn>
                  <a:cxn ang="0">
                    <a:pos x="9" y="0"/>
                  </a:cxn>
                  <a:cxn ang="0">
                    <a:pos x="20" y="15"/>
                  </a:cxn>
                  <a:cxn ang="0">
                    <a:pos x="21" y="19"/>
                  </a:cxn>
                  <a:cxn ang="0">
                    <a:pos x="17" y="19"/>
                  </a:cxn>
                  <a:cxn ang="0">
                    <a:pos x="12" y="17"/>
                  </a:cxn>
                </a:cxnLst>
                <a:rect b="b" l="0" r="r" t="0"/>
                <a:pathLst>
                  <a:path h="19" w="21">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2" name="Freeform 134"/>
              <p:cNvSpPr/>
              <p:nvPr/>
            </p:nvSpPr>
            <p:spPr bwMode="auto">
              <a:xfrm>
                <a:off x="6183313" y="2917825"/>
                <a:ext cx="11113" cy="11113"/>
              </a:xfrm>
              <a:custGeom>
                <a:cxnLst>
                  <a:cxn ang="0">
                    <a:pos x="1" y="0"/>
                  </a:cxn>
                  <a:cxn ang="0">
                    <a:pos x="5" y="0"/>
                  </a:cxn>
                  <a:cxn ang="0">
                    <a:pos x="9" y="3"/>
                  </a:cxn>
                  <a:cxn ang="0">
                    <a:pos x="4" y="8"/>
                  </a:cxn>
                  <a:cxn ang="0">
                    <a:pos x="1" y="3"/>
                  </a:cxn>
                  <a:cxn ang="0">
                    <a:pos x="1" y="0"/>
                  </a:cxn>
                </a:cxnLst>
                <a:rect b="b" l="0" r="r" t="0"/>
                <a:pathLst>
                  <a:path h="8" w="9">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3" name="Freeform 135"/>
              <p:cNvSpPr/>
              <p:nvPr/>
            </p:nvSpPr>
            <p:spPr bwMode="auto">
              <a:xfrm>
                <a:off x="6035675" y="2892425"/>
                <a:ext cx="9525" cy="15875"/>
              </a:xfrm>
              <a:custGeom>
                <a:cxnLst>
                  <a:cxn ang="0">
                    <a:pos x="1" y="0"/>
                  </a:cxn>
                  <a:cxn ang="0">
                    <a:pos x="8" y="12"/>
                  </a:cxn>
                  <a:cxn ang="0">
                    <a:pos x="0" y="2"/>
                  </a:cxn>
                  <a:cxn ang="0">
                    <a:pos x="0" y="0"/>
                  </a:cxn>
                  <a:cxn ang="0">
                    <a:pos x="3" y="0"/>
                  </a:cxn>
                  <a:cxn ang="0">
                    <a:pos x="3" y="2"/>
                  </a:cxn>
                  <a:cxn ang="0">
                    <a:pos x="1" y="0"/>
                  </a:cxn>
                </a:cxnLst>
                <a:rect b="b" l="0" r="r" t="0"/>
                <a:pathLst>
                  <a:path h="12" w="8">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4" name="Freeform 136"/>
              <p:cNvSpPr/>
              <p:nvPr/>
            </p:nvSpPr>
            <p:spPr bwMode="auto">
              <a:xfrm>
                <a:off x="6013450" y="2855913"/>
                <a:ext cx="15875" cy="15875"/>
              </a:xfrm>
              <a:custGeom>
                <a:cxnLst>
                  <a:cxn ang="0">
                    <a:pos x="2" y="0"/>
                  </a:cxn>
                  <a:cxn ang="0">
                    <a:pos x="8" y="11"/>
                  </a:cxn>
                  <a:cxn ang="0">
                    <a:pos x="0" y="1"/>
                  </a:cxn>
                  <a:cxn ang="0">
                    <a:pos x="0" y="1"/>
                  </a:cxn>
                  <a:cxn ang="0">
                    <a:pos x="2" y="0"/>
                  </a:cxn>
                </a:cxnLst>
                <a:rect b="b" l="0" r="r" t="0"/>
                <a:pathLst>
                  <a:path h="11" w="12">
                    <a:moveTo>
                      <a:pt x="2" y="0"/>
                    </a:moveTo>
                    <a:cubicBezTo>
                      <a:pt x="5" y="2"/>
                      <a:pt x="12" y="11"/>
                      <a:pt x="8" y="11"/>
                    </a:cubicBezTo>
                    <a:cubicBezTo>
                      <a:pt x="6" y="11"/>
                      <a:pt x="1" y="4"/>
                      <a:pt x="0" y="1"/>
                    </a:cubicBezTo>
                    <a:cubicBezTo>
                      <a:pt x="0" y="1"/>
                      <a:pt x="0" y="1"/>
                      <a:pt x="0" y="1"/>
                    </a:cubicBezTo>
                    <a:lnTo>
                      <a:pt x="2" y="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5" name="Freeform 137"/>
              <p:cNvSpPr/>
              <p:nvPr/>
            </p:nvSpPr>
            <p:spPr bwMode="auto">
              <a:xfrm>
                <a:off x="6548438" y="2284413"/>
                <a:ext cx="41275" cy="49213"/>
              </a:xfrm>
              <a:custGeom>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b="b" l="0" r="r" t="0"/>
                <a:pathLst>
                  <a:path h="37" w="30">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6" name="Freeform 138"/>
              <p:cNvSpPr/>
              <p:nvPr/>
            </p:nvSpPr>
            <p:spPr bwMode="auto">
              <a:xfrm>
                <a:off x="6596063" y="2271713"/>
                <a:ext cx="42863" cy="30163"/>
              </a:xfrm>
              <a:custGeom>
                <a:cxnLst>
                  <a:cxn ang="0">
                    <a:pos x="23" y="15"/>
                  </a:cxn>
                  <a:cxn ang="0">
                    <a:pos x="17" y="12"/>
                  </a:cxn>
                  <a:cxn ang="0">
                    <a:pos x="6" y="23"/>
                  </a:cxn>
                  <a:cxn ang="0">
                    <a:pos x="3" y="17"/>
                  </a:cxn>
                  <a:cxn ang="0">
                    <a:pos x="0" y="12"/>
                  </a:cxn>
                  <a:cxn ang="0">
                    <a:pos x="8" y="5"/>
                  </a:cxn>
                  <a:cxn ang="0">
                    <a:pos x="23" y="0"/>
                  </a:cxn>
                  <a:cxn ang="0">
                    <a:pos x="23" y="15"/>
                  </a:cxn>
                </a:cxnLst>
                <a:rect b="b" l="0" r="r" t="0"/>
                <a:pathLst>
                  <a:path h="23" w="3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7" name="Freeform 139"/>
              <p:cNvSpPr/>
              <p:nvPr/>
            </p:nvSpPr>
            <p:spPr bwMode="auto">
              <a:xfrm>
                <a:off x="6572250" y="2136775"/>
                <a:ext cx="185738" cy="153988"/>
              </a:xfrm>
              <a:custGeom>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b="b" l="0" r="r" t="0"/>
                <a:pathLst>
                  <a:path h="115" w="140">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8" name="Freeform 140"/>
              <p:cNvSpPr/>
              <p:nvPr/>
            </p:nvSpPr>
            <p:spPr bwMode="auto">
              <a:xfrm>
                <a:off x="6721475" y="2054225"/>
                <a:ext cx="96838" cy="80963"/>
              </a:xfrm>
              <a:custGeom>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b="b" l="0" r="r" t="0"/>
                <a:pathLst>
                  <a:path h="61" w="72">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199" name="Freeform 141"/>
              <p:cNvSpPr/>
              <p:nvPr/>
            </p:nvSpPr>
            <p:spPr bwMode="auto">
              <a:xfrm>
                <a:off x="6816725" y="2073275"/>
                <a:ext cx="15875" cy="14288"/>
              </a:xfrm>
              <a:custGeom>
                <a:cxnLst>
                  <a:cxn ang="0">
                    <a:pos x="10" y="0"/>
                  </a:cxn>
                  <a:cxn ang="0">
                    <a:pos x="12" y="2"/>
                  </a:cxn>
                  <a:cxn ang="0">
                    <a:pos x="1" y="11"/>
                  </a:cxn>
                  <a:cxn ang="0">
                    <a:pos x="1" y="7"/>
                  </a:cxn>
                  <a:cxn ang="0">
                    <a:pos x="11" y="0"/>
                  </a:cxn>
                  <a:cxn ang="0">
                    <a:pos x="10" y="0"/>
                  </a:cxn>
                </a:cxnLst>
                <a:rect b="b" l="0" r="r" t="0"/>
                <a:pathLst>
                  <a:path h="11" w="12">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0" name="Freeform 142"/>
              <p:cNvSpPr/>
              <p:nvPr/>
            </p:nvSpPr>
            <p:spPr bwMode="auto">
              <a:xfrm>
                <a:off x="6848475" y="2052638"/>
                <a:ext cx="22225" cy="15875"/>
              </a:xfrm>
              <a:custGeom>
                <a:cxnLst>
                  <a:cxn ang="0">
                    <a:pos x="17" y="3"/>
                  </a:cxn>
                  <a:cxn ang="0">
                    <a:pos x="1" y="12"/>
                  </a:cxn>
                  <a:cxn ang="0">
                    <a:pos x="1" y="10"/>
                  </a:cxn>
                  <a:cxn ang="0">
                    <a:pos x="10" y="0"/>
                  </a:cxn>
                  <a:cxn ang="0">
                    <a:pos x="17" y="0"/>
                  </a:cxn>
                  <a:cxn ang="0">
                    <a:pos x="17" y="3"/>
                  </a:cxn>
                </a:cxnLst>
                <a:rect b="b" l="0" r="r" t="0"/>
                <a:pathLst>
                  <a:path h="12" w="17">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1" name="Freeform 143"/>
              <p:cNvSpPr/>
              <p:nvPr/>
            </p:nvSpPr>
            <p:spPr bwMode="auto">
              <a:xfrm>
                <a:off x="6888163" y="2035175"/>
                <a:ext cx="12700" cy="11113"/>
              </a:xfrm>
              <a:custGeom>
                <a:cxnLst>
                  <a:cxn ang="0">
                    <a:pos x="1" y="6"/>
                  </a:cxn>
                  <a:cxn ang="0">
                    <a:pos x="2" y="3"/>
                  </a:cxn>
                  <a:cxn ang="0">
                    <a:pos x="9" y="0"/>
                  </a:cxn>
                  <a:cxn ang="0">
                    <a:pos x="1" y="9"/>
                  </a:cxn>
                  <a:cxn ang="0">
                    <a:pos x="1" y="6"/>
                  </a:cxn>
                </a:cxnLst>
                <a:rect b="b" l="0" r="r" t="0"/>
                <a:pathLst>
                  <a:path h="9" w="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2" name="Freeform 144"/>
              <p:cNvSpPr/>
              <p:nvPr/>
            </p:nvSpPr>
            <p:spPr bwMode="auto">
              <a:xfrm>
                <a:off x="6753225" y="1855788"/>
                <a:ext cx="47625" cy="184150"/>
              </a:xfrm>
              <a:custGeom>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b="b" l="0" r="r" t="0"/>
                <a:pathLst>
                  <a:path h="138" w="36">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3" name="Freeform 145"/>
              <p:cNvSpPr/>
              <p:nvPr/>
            </p:nvSpPr>
            <p:spPr bwMode="auto">
              <a:xfrm>
                <a:off x="5241925" y="1219200"/>
                <a:ext cx="292100" cy="214313"/>
              </a:xfrm>
              <a:custGeom>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b="b" l="0" r="r" t="0"/>
                <a:pathLst>
                  <a:path h="161" w="220">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4" name="Freeform 146"/>
              <p:cNvSpPr/>
              <p:nvPr/>
            </p:nvSpPr>
            <p:spPr bwMode="auto">
              <a:xfrm>
                <a:off x="4713288" y="1196975"/>
                <a:ext cx="2847975" cy="1058863"/>
              </a:xfrm>
              <a:custGeom>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b="b" l="0" r="r" t="0"/>
                <a:pathLst>
                  <a:path h="795" w="2139">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solidFill>
                <a:srgbClr val="BE3C1A"/>
              </a:solid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5" name="Freeform 147"/>
              <p:cNvSpPr/>
              <p:nvPr/>
            </p:nvSpPr>
            <p:spPr bwMode="auto">
              <a:xfrm>
                <a:off x="5614988" y="1879600"/>
                <a:ext cx="1023938" cy="646113"/>
              </a:xfrm>
              <a:custGeom>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b="b" l="0" r="r" t="0"/>
                <a:pathLst>
                  <a:path h="486" w="769">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6" name="Freeform 148"/>
              <p:cNvSpPr/>
              <p:nvPr/>
            </p:nvSpPr>
            <p:spPr bwMode="auto">
              <a:xfrm>
                <a:off x="7369175" y="1395413"/>
                <a:ext cx="58738" cy="25400"/>
              </a:xfrm>
              <a:custGeom>
                <a:cxnLst>
                  <a:cxn ang="0">
                    <a:pos x="4" y="19"/>
                  </a:cxn>
                  <a:cxn ang="0">
                    <a:pos x="0" y="14"/>
                  </a:cxn>
                  <a:cxn ang="0">
                    <a:pos x="20" y="0"/>
                  </a:cxn>
                  <a:cxn ang="0">
                    <a:pos x="44" y="11"/>
                  </a:cxn>
                  <a:cxn ang="0">
                    <a:pos x="4" y="19"/>
                  </a:cxn>
                </a:cxnLst>
                <a:rect b="b" l="0" r="r" t="0"/>
                <a:pathLst>
                  <a:path h="19" w="44">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7" name="Freeform 149"/>
              <p:cNvSpPr/>
              <p:nvPr/>
            </p:nvSpPr>
            <p:spPr bwMode="auto">
              <a:xfrm>
                <a:off x="7191375" y="1443038"/>
                <a:ext cx="23813" cy="14288"/>
              </a:xfrm>
              <a:custGeom>
                <a:cxnLst>
                  <a:cxn ang="0">
                    <a:pos x="13" y="10"/>
                  </a:cxn>
                  <a:cxn ang="0">
                    <a:pos x="18" y="6"/>
                  </a:cxn>
                  <a:cxn ang="0">
                    <a:pos x="15" y="0"/>
                  </a:cxn>
                  <a:cxn ang="0">
                    <a:pos x="0" y="0"/>
                  </a:cxn>
                  <a:cxn ang="0">
                    <a:pos x="13" y="10"/>
                  </a:cxn>
                </a:cxnLst>
                <a:rect b="b" l="0" r="r" t="0"/>
                <a:pathLst>
                  <a:path h="10" w="18">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8" name="Freeform 150"/>
              <p:cNvSpPr/>
              <p:nvPr/>
            </p:nvSpPr>
            <p:spPr bwMode="auto">
              <a:xfrm>
                <a:off x="6645275" y="1257300"/>
                <a:ext cx="11113" cy="12700"/>
              </a:xfrm>
              <a:custGeom>
                <a:cxnLst>
                  <a:cxn ang="0">
                    <a:pos x="8" y="5"/>
                  </a:cxn>
                  <a:cxn ang="0">
                    <a:pos x="3" y="0"/>
                  </a:cxn>
                  <a:cxn ang="0">
                    <a:pos x="0" y="7"/>
                  </a:cxn>
                  <a:cxn ang="0">
                    <a:pos x="3" y="10"/>
                  </a:cxn>
                  <a:cxn ang="0">
                    <a:pos x="8" y="4"/>
                  </a:cxn>
                  <a:cxn ang="0">
                    <a:pos x="6" y="4"/>
                  </a:cxn>
                  <a:cxn ang="0">
                    <a:pos x="8" y="5"/>
                  </a:cxn>
                </a:cxnLst>
                <a:rect b="b" l="0" r="r" t="0"/>
                <a:pathLst>
                  <a:path h="10" w="8">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09" name="Freeform 151"/>
              <p:cNvSpPr/>
              <p:nvPr/>
            </p:nvSpPr>
            <p:spPr bwMode="auto">
              <a:xfrm>
                <a:off x="6249988" y="1300163"/>
                <a:ext cx="26988" cy="15875"/>
              </a:xfrm>
              <a:custGeom>
                <a:cxnLst>
                  <a:cxn ang="0">
                    <a:pos x="20" y="9"/>
                  </a:cxn>
                  <a:cxn ang="0">
                    <a:pos x="10" y="12"/>
                  </a:cxn>
                  <a:cxn ang="0">
                    <a:pos x="0" y="7"/>
                  </a:cxn>
                  <a:cxn ang="0">
                    <a:pos x="10" y="0"/>
                  </a:cxn>
                  <a:cxn ang="0">
                    <a:pos x="20" y="7"/>
                  </a:cxn>
                  <a:cxn ang="0">
                    <a:pos x="17" y="12"/>
                  </a:cxn>
                  <a:cxn ang="0">
                    <a:pos x="20" y="9"/>
                  </a:cxn>
                </a:cxnLst>
                <a:rect b="b" l="0" r="r" t="0"/>
                <a:pathLst>
                  <a:path h="12" w="20">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0" name="Freeform 152"/>
              <p:cNvSpPr/>
              <p:nvPr/>
            </p:nvSpPr>
            <p:spPr bwMode="auto">
              <a:xfrm>
                <a:off x="6043613" y="1128713"/>
                <a:ext cx="100013" cy="57150"/>
              </a:xfrm>
              <a:custGeom>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b="b" l="0" r="r" t="0"/>
                <a:pathLst>
                  <a:path h="43" w="76">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1" name="Freeform 153"/>
              <p:cNvSpPr/>
              <p:nvPr/>
            </p:nvSpPr>
            <p:spPr bwMode="auto">
              <a:xfrm>
                <a:off x="5900738" y="1101725"/>
                <a:ext cx="39688" cy="20638"/>
              </a:xfrm>
              <a:custGeom>
                <a:cxnLst>
                  <a:cxn ang="0">
                    <a:pos x="12" y="0"/>
                  </a:cxn>
                  <a:cxn ang="0">
                    <a:pos x="30" y="7"/>
                  </a:cxn>
                  <a:cxn ang="0">
                    <a:pos x="9" y="16"/>
                  </a:cxn>
                  <a:cxn ang="0">
                    <a:pos x="0" y="5"/>
                  </a:cxn>
                  <a:cxn ang="0">
                    <a:pos x="12" y="0"/>
                  </a:cxn>
                </a:cxnLst>
                <a:rect b="b" l="0" r="r" t="0"/>
                <a:pathLst>
                  <a:path h="16" w="30">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2" name="Freeform 154"/>
              <p:cNvSpPr/>
              <p:nvPr/>
            </p:nvSpPr>
            <p:spPr bwMode="auto">
              <a:xfrm>
                <a:off x="5913438" y="1057275"/>
                <a:ext cx="139700" cy="98425"/>
              </a:xfrm>
              <a:custGeom>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b="b" l="0" r="r" t="0"/>
                <a:pathLst>
                  <a:path h="74" w="105">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3" name="Freeform 155"/>
              <p:cNvSpPr/>
              <p:nvPr/>
            </p:nvSpPr>
            <p:spPr bwMode="auto">
              <a:xfrm>
                <a:off x="5973763" y="1212850"/>
                <a:ext cx="17463" cy="12700"/>
              </a:xfrm>
              <a:custGeom>
                <a:cxnLst>
                  <a:cxn ang="0">
                    <a:pos x="0" y="5"/>
                  </a:cxn>
                  <a:cxn ang="0">
                    <a:pos x="7" y="0"/>
                  </a:cxn>
                  <a:cxn ang="0">
                    <a:pos x="13" y="0"/>
                  </a:cxn>
                  <a:cxn ang="0">
                    <a:pos x="5" y="9"/>
                  </a:cxn>
                  <a:cxn ang="0">
                    <a:pos x="0" y="5"/>
                  </a:cxn>
                </a:cxnLst>
                <a:rect b="b" l="0" r="r" t="0"/>
                <a:pathLst>
                  <a:path h="9" w="13">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4" name="Freeform 156"/>
              <p:cNvSpPr/>
              <p:nvPr/>
            </p:nvSpPr>
            <p:spPr bwMode="auto">
              <a:xfrm>
                <a:off x="5886450" y="1060450"/>
                <a:ext cx="23813" cy="7938"/>
              </a:xfrm>
              <a:custGeom>
                <a:cxnLst>
                  <a:cxn ang="0">
                    <a:pos x="18" y="4"/>
                  </a:cxn>
                  <a:cxn ang="0">
                    <a:pos x="0" y="0"/>
                  </a:cxn>
                  <a:cxn ang="0">
                    <a:pos x="16" y="0"/>
                  </a:cxn>
                  <a:cxn ang="0">
                    <a:pos x="18" y="4"/>
                  </a:cxn>
                </a:cxnLst>
                <a:rect b="b" l="0" r="r" t="0"/>
                <a:pathLst>
                  <a:path h="6" w="18">
                    <a:moveTo>
                      <a:pt x="18" y="4"/>
                    </a:moveTo>
                    <a:cubicBezTo>
                      <a:pt x="11" y="5"/>
                      <a:pt x="3" y="6"/>
                      <a:pt x="0" y="0"/>
                    </a:cubicBezTo>
                    <a:cubicBezTo>
                      <a:pt x="16" y="0"/>
                      <a:pt x="16" y="0"/>
                      <a:pt x="16" y="0"/>
                    </a:cubicBezTo>
                    <a:lnTo>
                      <a:pt x="18" y="4"/>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5" name="Freeform 157"/>
              <p:cNvSpPr/>
              <p:nvPr/>
            </p:nvSpPr>
            <p:spPr bwMode="auto">
              <a:xfrm>
                <a:off x="6162675" y="1173163"/>
                <a:ext cx="20638" cy="9525"/>
              </a:xfrm>
              <a:custGeom>
                <a:cxnLst>
                  <a:cxn ang="0">
                    <a:pos x="15" y="1"/>
                  </a:cxn>
                  <a:cxn ang="0">
                    <a:pos x="9" y="7"/>
                  </a:cxn>
                  <a:cxn ang="0">
                    <a:pos x="0" y="2"/>
                  </a:cxn>
                  <a:cxn ang="0">
                    <a:pos x="15" y="1"/>
                  </a:cxn>
                </a:cxnLst>
                <a:rect b="b" l="0" r="r" t="0"/>
                <a:pathLst>
                  <a:path h="7" w="15">
                    <a:moveTo>
                      <a:pt x="15" y="1"/>
                    </a:moveTo>
                    <a:cubicBezTo>
                      <a:pt x="14" y="4"/>
                      <a:pt x="12" y="7"/>
                      <a:pt x="9" y="7"/>
                    </a:cubicBezTo>
                    <a:cubicBezTo>
                      <a:pt x="4" y="7"/>
                      <a:pt x="1" y="4"/>
                      <a:pt x="0" y="2"/>
                    </a:cubicBezTo>
                    <a:cubicBezTo>
                      <a:pt x="9" y="0"/>
                      <a:pt x="11" y="2"/>
                      <a:pt x="15" y="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6" name="Freeform 158"/>
              <p:cNvSpPr/>
              <p:nvPr/>
            </p:nvSpPr>
            <p:spPr bwMode="auto">
              <a:xfrm>
                <a:off x="5119688" y="1074738"/>
                <a:ext cx="117475" cy="36513"/>
              </a:xfrm>
              <a:custGeom>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b="b" l="0" r="r" t="0"/>
                <a:pathLst>
                  <a:path h="27" w="89">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7" name="Freeform 159"/>
              <p:cNvSpPr/>
              <p:nvPr/>
            </p:nvSpPr>
            <p:spPr bwMode="auto">
              <a:xfrm>
                <a:off x="5427663" y="1052513"/>
                <a:ext cx="41275" cy="26988"/>
              </a:xfrm>
              <a:custGeom>
                <a:cxnLst>
                  <a:cxn ang="0">
                    <a:pos x="7" y="20"/>
                  </a:cxn>
                  <a:cxn ang="0">
                    <a:pos x="0" y="13"/>
                  </a:cxn>
                  <a:cxn ang="0">
                    <a:pos x="25" y="0"/>
                  </a:cxn>
                  <a:cxn ang="0">
                    <a:pos x="31" y="14"/>
                  </a:cxn>
                  <a:cxn ang="0">
                    <a:pos x="7" y="20"/>
                  </a:cxn>
                </a:cxnLst>
                <a:rect b="b" l="0" r="r" t="0"/>
                <a:pathLst>
                  <a:path h="20" w="31">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8" name="Freeform 160"/>
              <p:cNvSpPr/>
              <p:nvPr/>
            </p:nvSpPr>
            <p:spPr bwMode="auto">
              <a:xfrm>
                <a:off x="5373688" y="1069975"/>
                <a:ext cx="44450" cy="25400"/>
              </a:xfrm>
              <a:custGeom>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b="b" l="0" r="r" t="0"/>
                <a:pathLst>
                  <a:path h="20" w="33">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19" name="Freeform 161"/>
              <p:cNvSpPr/>
              <p:nvPr/>
            </p:nvSpPr>
            <p:spPr bwMode="auto">
              <a:xfrm>
                <a:off x="5314950" y="1092200"/>
                <a:ext cx="44450" cy="15875"/>
              </a:xfrm>
              <a:custGeom>
                <a:cxnLst>
                  <a:cxn ang="0">
                    <a:pos x="20" y="12"/>
                  </a:cxn>
                  <a:cxn ang="0">
                    <a:pos x="11" y="7"/>
                  </a:cxn>
                  <a:cxn ang="0">
                    <a:pos x="4" y="12"/>
                  </a:cxn>
                  <a:cxn ang="0">
                    <a:pos x="0" y="9"/>
                  </a:cxn>
                  <a:cxn ang="0">
                    <a:pos x="22" y="0"/>
                  </a:cxn>
                  <a:cxn ang="0">
                    <a:pos x="34" y="5"/>
                  </a:cxn>
                  <a:cxn ang="0">
                    <a:pos x="20" y="12"/>
                  </a:cxn>
                </a:cxnLst>
                <a:rect b="b" l="0" r="r" t="0"/>
                <a:pathLst>
                  <a:path h="12" w="34">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0" name="Freeform 162"/>
              <p:cNvSpPr/>
              <p:nvPr/>
            </p:nvSpPr>
            <p:spPr bwMode="auto">
              <a:xfrm>
                <a:off x="5287963" y="1038225"/>
                <a:ext cx="71438" cy="49213"/>
              </a:xfrm>
              <a:custGeom>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b="b" l="0" r="r" t="0"/>
                <a:pathLst>
                  <a:path h="36" w="52">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1" name="Freeform 164"/>
              <p:cNvSpPr/>
              <p:nvPr/>
            </p:nvSpPr>
            <p:spPr bwMode="auto">
              <a:xfrm>
                <a:off x="6675438" y="1244600"/>
                <a:ext cx="128588" cy="49213"/>
              </a:xfrm>
              <a:custGeom>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b="b" l="0" r="r" t="0"/>
                <a:pathLst>
                  <a:path h="38" w="97">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2" name="Freeform 165"/>
              <p:cNvSpPr/>
              <p:nvPr/>
            </p:nvSpPr>
            <p:spPr bwMode="auto">
              <a:xfrm>
                <a:off x="4924425" y="2252663"/>
                <a:ext cx="34925" cy="17463"/>
              </a:xfrm>
              <a:custGeom>
                <a:cxnLst>
                  <a:cxn ang="0">
                    <a:pos x="5" y="13"/>
                  </a:cxn>
                  <a:cxn ang="0">
                    <a:pos x="2" y="11"/>
                  </a:cxn>
                  <a:cxn ang="0">
                    <a:pos x="0" y="9"/>
                  </a:cxn>
                  <a:cxn ang="0">
                    <a:pos x="26" y="0"/>
                  </a:cxn>
                  <a:cxn ang="0">
                    <a:pos x="20" y="4"/>
                  </a:cxn>
                  <a:cxn ang="0">
                    <a:pos x="19" y="8"/>
                  </a:cxn>
                  <a:cxn ang="0">
                    <a:pos x="5" y="13"/>
                  </a:cxn>
                </a:cxnLst>
                <a:rect b="b" l="0" r="r" t="0"/>
                <a:pathLst>
                  <a:path h="13" w="26">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3" name="Freeform 166"/>
              <p:cNvSpPr/>
              <p:nvPr/>
            </p:nvSpPr>
            <p:spPr bwMode="auto">
              <a:xfrm>
                <a:off x="5183188" y="1463675"/>
                <a:ext cx="34925" cy="25400"/>
              </a:xfrm>
              <a:custGeom>
                <a:cxnLst>
                  <a:cxn ang="0">
                    <a:pos x="5" y="4"/>
                  </a:cxn>
                  <a:cxn ang="0">
                    <a:pos x="11" y="0"/>
                  </a:cxn>
                  <a:cxn ang="0">
                    <a:pos x="26" y="6"/>
                  </a:cxn>
                  <a:cxn ang="0">
                    <a:pos x="26" y="12"/>
                  </a:cxn>
                  <a:cxn ang="0">
                    <a:pos x="8" y="19"/>
                  </a:cxn>
                  <a:cxn ang="0">
                    <a:pos x="0" y="14"/>
                  </a:cxn>
                  <a:cxn ang="0">
                    <a:pos x="5" y="4"/>
                  </a:cxn>
                </a:cxnLst>
                <a:rect b="b" l="0" r="r" t="0"/>
                <a:pathLst>
                  <a:path h="19" w="26">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4" name="Freeform 167"/>
              <p:cNvSpPr/>
              <p:nvPr/>
            </p:nvSpPr>
            <p:spPr bwMode="auto">
              <a:xfrm>
                <a:off x="5359400" y="1433513"/>
                <a:ext cx="26988" cy="25400"/>
              </a:xfrm>
              <a:custGeom>
                <a:cxnLst>
                  <a:cxn ang="0">
                    <a:pos x="21" y="17"/>
                  </a:cxn>
                  <a:cxn ang="0">
                    <a:pos x="15" y="19"/>
                  </a:cxn>
                  <a:cxn ang="0">
                    <a:pos x="0" y="8"/>
                  </a:cxn>
                  <a:cxn ang="0">
                    <a:pos x="21" y="17"/>
                  </a:cxn>
                </a:cxnLst>
                <a:rect b="b" l="0" r="r" t="0"/>
                <a:pathLst>
                  <a:path h="20" w="21">
                    <a:moveTo>
                      <a:pt x="21" y="17"/>
                    </a:moveTo>
                    <a:cubicBezTo>
                      <a:pt x="21" y="20"/>
                      <a:pt x="15" y="19"/>
                      <a:pt x="15" y="19"/>
                    </a:cubicBezTo>
                    <a:cubicBezTo>
                      <a:pt x="10" y="19"/>
                      <a:pt x="0" y="14"/>
                      <a:pt x="0" y="8"/>
                    </a:cubicBezTo>
                    <a:cubicBezTo>
                      <a:pt x="0" y="0"/>
                      <a:pt x="21" y="8"/>
                      <a:pt x="21" y="1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5" name="Freeform 168"/>
              <p:cNvSpPr/>
              <p:nvPr/>
            </p:nvSpPr>
            <p:spPr bwMode="auto">
              <a:xfrm>
                <a:off x="5549900" y="1338263"/>
                <a:ext cx="25400" cy="17463"/>
              </a:xfrm>
              <a:custGeom>
                <a:cxnLst>
                  <a:cxn ang="0">
                    <a:pos x="2" y="13"/>
                  </a:cxn>
                  <a:cxn ang="0">
                    <a:pos x="19" y="8"/>
                  </a:cxn>
                  <a:cxn ang="0">
                    <a:pos x="8" y="0"/>
                  </a:cxn>
                  <a:cxn ang="0">
                    <a:pos x="2" y="9"/>
                  </a:cxn>
                  <a:cxn ang="0">
                    <a:pos x="2" y="13"/>
                  </a:cxn>
                </a:cxnLst>
                <a:rect b="b" l="0" r="r" t="0"/>
                <a:pathLst>
                  <a:path h="13" w="19">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6" name="Freeform 169"/>
              <p:cNvSpPr/>
              <p:nvPr/>
            </p:nvSpPr>
            <p:spPr bwMode="auto">
              <a:xfrm>
                <a:off x="6727825" y="1320800"/>
                <a:ext cx="53975" cy="22225"/>
              </a:xfrm>
              <a:custGeom>
                <a:cxnLst>
                  <a:cxn ang="0">
                    <a:pos x="0" y="13"/>
                  </a:cxn>
                  <a:cxn ang="0">
                    <a:pos x="21" y="0"/>
                  </a:cxn>
                  <a:cxn ang="0">
                    <a:pos x="41" y="17"/>
                  </a:cxn>
                  <a:cxn ang="0">
                    <a:pos x="28" y="17"/>
                  </a:cxn>
                  <a:cxn ang="0">
                    <a:pos x="2" y="11"/>
                  </a:cxn>
                  <a:cxn ang="0">
                    <a:pos x="0" y="13"/>
                  </a:cxn>
                </a:cxnLst>
                <a:rect b="b" l="0" r="r" t="0"/>
                <a:pathLst>
                  <a:path h="17" w="41">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7" name="Freeform 170"/>
              <p:cNvSpPr/>
              <p:nvPr/>
            </p:nvSpPr>
            <p:spPr bwMode="auto">
              <a:xfrm>
                <a:off x="6832600" y="1266825"/>
                <a:ext cx="74613" cy="26988"/>
              </a:xfrm>
              <a:custGeom>
                <a:cxnLst>
                  <a:cxn ang="0">
                    <a:pos x="0" y="0"/>
                  </a:cxn>
                  <a:cxn ang="0">
                    <a:pos x="52" y="9"/>
                  </a:cxn>
                  <a:cxn ang="0">
                    <a:pos x="56" y="13"/>
                  </a:cxn>
                  <a:cxn ang="0">
                    <a:pos x="37" y="20"/>
                  </a:cxn>
                  <a:cxn ang="0">
                    <a:pos x="4" y="3"/>
                  </a:cxn>
                  <a:cxn ang="0">
                    <a:pos x="0" y="0"/>
                  </a:cxn>
                </a:cxnLst>
                <a:rect b="b" l="0" r="r" t="0"/>
                <a:pathLst>
                  <a:path h="20" w="56">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sp>
            <p:nvSpPr>
              <p:cNvPr id="228" name="Freeform 171"/>
              <p:cNvSpPr/>
              <p:nvPr/>
            </p:nvSpPr>
            <p:spPr bwMode="auto">
              <a:xfrm>
                <a:off x="6726238" y="1303338"/>
                <a:ext cx="15875" cy="17463"/>
              </a:xfrm>
              <a:custGeom>
                <a:cxnLst>
                  <a:cxn ang="0">
                    <a:pos x="12" y="7"/>
                  </a:cxn>
                  <a:cxn ang="0">
                    <a:pos x="5" y="13"/>
                  </a:cxn>
                  <a:cxn ang="0">
                    <a:pos x="0" y="7"/>
                  </a:cxn>
                  <a:cxn ang="0">
                    <a:pos x="12" y="7"/>
                  </a:cxn>
                </a:cxnLst>
                <a:rect b="b" l="0" r="r" t="0"/>
                <a:pathLst>
                  <a:path h="13" w="12">
                    <a:moveTo>
                      <a:pt x="12" y="7"/>
                    </a:moveTo>
                    <a:cubicBezTo>
                      <a:pt x="12" y="11"/>
                      <a:pt x="8" y="13"/>
                      <a:pt x="5" y="13"/>
                    </a:cubicBezTo>
                    <a:cubicBezTo>
                      <a:pt x="0" y="13"/>
                      <a:pt x="0" y="11"/>
                      <a:pt x="0" y="7"/>
                    </a:cubicBezTo>
                    <a:cubicBezTo>
                      <a:pt x="0" y="0"/>
                      <a:pt x="12" y="1"/>
                      <a:pt x="12" y="7"/>
                    </a:cubicBezTo>
                    <a:close/>
                  </a:path>
                </a:pathLst>
              </a:custGeom>
              <a:grpFill/>
              <a:ln w="9525">
                <a:solidFill>
                  <a:schemeClr val="bg1"/>
                </a:solidFill>
                <a:round/>
              </a:ln>
            </p:spPr>
            <p:txBody>
              <a:bodyPr anchor="t" anchorCtr="0" bIns="45720" compatLnSpc="1" lIns="91440" numCol="1" rIns="91440" tIns="45720" vert="horz" wrap="square">
                <a:prstTxWarp prst="textNoShape">
                  <a:avLst/>
                </a:prstTxWarp>
              </a:bodyPr>
              <a:lstStyle/>
              <a:p>
                <a:endParaRPr lang="en-US"/>
              </a:p>
            </p:txBody>
          </p:sp>
        </p:grpSp>
      </p:grpSp>
      <p:sp>
        <p:nvSpPr>
          <p:cNvPr id="387" name="TextBox 7"/>
          <p:cNvSpPr txBox="1"/>
          <p:nvPr/>
        </p:nvSpPr>
        <p:spPr>
          <a:xfrm>
            <a:off x="361298" y="3608907"/>
            <a:ext cx="1611866" cy="1600200"/>
          </a:xfrm>
          <a:prstGeom prst="rect">
            <a:avLst/>
          </a:prstGeom>
          <a:noFill/>
        </p:spPr>
        <p:txBody>
          <a:bodyPr anchor="t" bIns="0" lIns="0" rIns="0" rtlCol="0" tIns="0" wrap="square">
            <a:spAutoFit/>
          </a:bodyPr>
          <a:lstStyle/>
          <a:p>
            <a:pPr algn="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a:t>
            </a:r>
          </a:p>
        </p:txBody>
      </p:sp>
      <p:sp>
        <p:nvSpPr>
          <p:cNvPr id="425" name="TextBox 7"/>
          <p:cNvSpPr txBox="1"/>
          <p:nvPr/>
        </p:nvSpPr>
        <p:spPr>
          <a:xfrm>
            <a:off x="4609474" y="5101847"/>
            <a:ext cx="1611866" cy="1600200"/>
          </a:xfrm>
          <a:prstGeom prst="rect">
            <a:avLst/>
          </a:prstGeom>
          <a:noFill/>
        </p:spPr>
        <p:txBody>
          <a:bodyPr anchor="t" bIns="0" lIns="0" rIns="0" rtlCol="0" tIns="0" wrap="square">
            <a:spAutoFit/>
          </a:bodyPr>
          <a:lstStyle/>
          <a:p>
            <a:pPr algn="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a:t>
            </a:r>
          </a:p>
        </p:txBody>
      </p:sp>
      <p:sp>
        <p:nvSpPr>
          <p:cNvPr id="426" name="TextBox 7"/>
          <p:cNvSpPr txBox="1"/>
          <p:nvPr/>
        </p:nvSpPr>
        <p:spPr>
          <a:xfrm>
            <a:off x="9191479" y="1005957"/>
            <a:ext cx="3000521" cy="96012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a:t>
            </a:r>
          </a:p>
        </p:txBody>
      </p:sp>
      <p:sp>
        <p:nvSpPr>
          <p:cNvPr id="427" name="TextBox 7"/>
          <p:cNvSpPr txBox="1"/>
          <p:nvPr/>
        </p:nvSpPr>
        <p:spPr>
          <a:xfrm>
            <a:off x="9891671" y="4703732"/>
            <a:ext cx="2008055" cy="12801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a:t>
            </a:r>
          </a:p>
        </p:txBody>
      </p:sp>
      <p:sp>
        <p:nvSpPr>
          <p:cNvPr id="329" name="Freeform 145"/>
          <p:cNvSpPr/>
          <p:nvPr/>
        </p:nvSpPr>
        <p:spPr bwMode="auto">
          <a:xfrm>
            <a:off x="805027" y="332472"/>
            <a:ext cx="568127" cy="446320"/>
          </a:xfrm>
          <a:custGeom>
            <a:gdLst>
              <a:gd fmla="*/ 321623 w 147" name="T0"/>
              <a:gd fmla="*/ 103801 h 116" name="T1"/>
              <a:gd fmla="*/ 261734 w 147" name="T2"/>
              <a:gd fmla="*/ 66256 h 116" name="T3"/>
              <a:gd fmla="*/ 252862 w 147" name="T4"/>
              <a:gd fmla="*/ 68464 h 116" name="T5"/>
              <a:gd fmla="*/ 252862 w 147" name="T6"/>
              <a:gd fmla="*/ 83924 h 116" name="T7"/>
              <a:gd fmla="*/ 243990 w 147" name="T8"/>
              <a:gd fmla="*/ 83924 h 116" name="T9"/>
              <a:gd fmla="*/ 179665 w 147" name="T10"/>
              <a:gd fmla="*/ 83924 h 116" name="T11"/>
              <a:gd fmla="*/ 179665 w 147" name="T12"/>
              <a:gd fmla="*/ 24294 h 116" name="T13"/>
              <a:gd fmla="*/ 186319 w 147" name="T14"/>
              <a:gd fmla="*/ 13251 h 116" name="T15"/>
              <a:gd fmla="*/ 175229 w 147" name="T16"/>
              <a:gd fmla="*/ 0 h 116" name="T17"/>
              <a:gd fmla="*/ 155266 w 147" name="T18"/>
              <a:gd fmla="*/ 0 h 116" name="T19"/>
              <a:gd fmla="*/ 144176 w 147" name="T20"/>
              <a:gd fmla="*/ 13251 h 116" name="T21"/>
              <a:gd fmla="*/ 150830 w 147" name="T22"/>
              <a:gd fmla="*/ 24294 h 116" name="T23"/>
              <a:gd fmla="*/ 150830 w 147" name="T24"/>
              <a:gd fmla="*/ 37545 h 116" name="T25"/>
              <a:gd fmla="*/ 82069 w 147" name="T26"/>
              <a:gd fmla="*/ 37545 h 116" name="T27"/>
              <a:gd fmla="*/ 70979 w 147" name="T28"/>
              <a:gd fmla="*/ 37545 h 116" name="T29"/>
              <a:gd fmla="*/ 70979 w 147" name="T30"/>
              <a:gd fmla="*/ 19877 h 116" name="T31"/>
              <a:gd fmla="*/ 62106 w 147" name="T32"/>
              <a:gd fmla="*/ 19877 h 116" name="T33"/>
              <a:gd fmla="*/ 4436 w 147" name="T34"/>
              <a:gd fmla="*/ 59630 h 116" name="T35"/>
              <a:gd fmla="*/ 2218 w 147" name="T36"/>
              <a:gd fmla="*/ 64047 h 116" name="T37"/>
              <a:gd fmla="*/ 64325 w 147" name="T38"/>
              <a:gd fmla="*/ 103801 h 116" name="T39"/>
              <a:gd fmla="*/ 70979 w 147" name="T40"/>
              <a:gd fmla="*/ 101592 h 116" name="T41"/>
              <a:gd fmla="*/ 70979 w 147" name="T42"/>
              <a:gd fmla="*/ 86133 h 116" name="T43"/>
              <a:gd fmla="*/ 82069 w 147" name="T44"/>
              <a:gd fmla="*/ 86133 h 116" name="T45"/>
              <a:gd fmla="*/ 150830 w 147" name="T46"/>
              <a:gd fmla="*/ 86133 h 116" name="T47"/>
              <a:gd fmla="*/ 150830 w 147" name="T48"/>
              <a:gd fmla="*/ 240729 h 116" name="T49"/>
              <a:gd fmla="*/ 144176 w 147" name="T50"/>
              <a:gd fmla="*/ 238521 h 116" name="T51"/>
              <a:gd fmla="*/ 150830 w 147" name="T52"/>
              <a:gd fmla="*/ 253980 h 116" name="T53"/>
              <a:gd fmla="*/ 139740 w 147" name="T54"/>
              <a:gd fmla="*/ 245146 h 116" name="T55"/>
              <a:gd fmla="*/ 144176 w 147" name="T56"/>
              <a:gd fmla="*/ 256189 h 116" name="T57"/>
              <a:gd fmla="*/ 150830 w 147" name="T58"/>
              <a:gd fmla="*/ 256189 h 116" name="T59"/>
              <a:gd fmla="*/ 150830 w 147" name="T60"/>
              <a:gd fmla="*/ 256189 h 116" name="T61"/>
              <a:gd fmla="*/ 150830 w 147" name="T62"/>
              <a:gd fmla="*/ 256189 h 116" name="T63"/>
              <a:gd fmla="*/ 161920 w 147" name="T64"/>
              <a:gd fmla="*/ 256189 h 116" name="T65"/>
              <a:gd fmla="*/ 173011 w 147" name="T66"/>
              <a:gd fmla="*/ 256189 h 116" name="T67"/>
              <a:gd fmla="*/ 179665 w 147" name="T68"/>
              <a:gd fmla="*/ 256189 h 116" name="T69"/>
              <a:gd fmla="*/ 184101 w 147" name="T70"/>
              <a:gd fmla="*/ 256189 h 116" name="T71"/>
              <a:gd fmla="*/ 184101 w 147" name="T72"/>
              <a:gd fmla="*/ 256189 h 116" name="T73"/>
              <a:gd fmla="*/ 190756 w 147" name="T74"/>
              <a:gd fmla="*/ 256189 h 116" name="T75"/>
              <a:gd fmla="*/ 195192 w 147" name="T76"/>
              <a:gd fmla="*/ 245146 h 116" name="T77"/>
              <a:gd fmla="*/ 184101 w 147" name="T78"/>
              <a:gd fmla="*/ 253980 h 116" name="T79"/>
              <a:gd fmla="*/ 192974 w 147" name="T80"/>
              <a:gd fmla="*/ 238521 h 116" name="T81"/>
              <a:gd fmla="*/ 179665 w 147" name="T82"/>
              <a:gd fmla="*/ 245146 h 116" name="T83"/>
              <a:gd fmla="*/ 179665 w 147" name="T84"/>
              <a:gd fmla="*/ 130303 h 116" name="T85"/>
              <a:gd fmla="*/ 243990 w 147" name="T86"/>
              <a:gd fmla="*/ 130303 h 116" name="T87"/>
              <a:gd fmla="*/ 255080 w 147" name="T88"/>
              <a:gd fmla="*/ 130303 h 116" name="T89"/>
              <a:gd fmla="*/ 255080 w 147" name="T90"/>
              <a:gd fmla="*/ 150180 h 116" name="T91"/>
              <a:gd fmla="*/ 261734 w 147" name="T92"/>
              <a:gd fmla="*/ 150180 h 116" name="T93"/>
              <a:gd fmla="*/ 321623 w 147" name="T94"/>
              <a:gd fmla="*/ 110426 h 116" name="T95"/>
              <a:gd fmla="*/ 321623 w 147" name="T96"/>
              <a:gd fmla="*/ 103801 h 11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115" w="147">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extLst>
      <p:ext uri="{BB962C8B-B14F-4D97-AF65-F5344CB8AC3E}">
        <p14:creationId val="2428829853"/>
      </p:ext>
    </p:extLst>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3553" y="2482913"/>
            <a:ext cx="5244895" cy="1892174"/>
            <a:chOff x="3114013" y="2408223"/>
            <a:chExt cx="5244895" cy="1892174"/>
          </a:xfrm>
        </p:grpSpPr>
        <p:sp>
          <p:nvSpPr>
            <p:cNvPr id="11" name="矩形 10"/>
            <p:cNvSpPr/>
            <p:nvPr/>
          </p:nvSpPr>
          <p:spPr>
            <a:xfrm>
              <a:off x="5382193" y="2698746"/>
              <a:ext cx="2976715" cy="4480560"/>
            </a:xfrm>
            <a:prstGeom prst="rect">
              <a:avLst/>
            </a:prstGeom>
          </p:spPr>
          <p:txBody>
            <a:bodyPr wrap="square">
              <a:spAutoFit/>
            </a:bodyPr>
            <a:lstStyle/>
            <a:p>
              <a:pPr>
                <a:lnSpc>
                  <a:spcPct val="120000"/>
                </a:lnSpc>
              </a:pPr>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PART 3</a:t>
              </a:r>
            </a:p>
            <a:p>
              <a:pPr>
                <a:lnSpc>
                  <a:spcPct val="120000"/>
                </a:lnSpc>
              </a:pPr>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INPUT YOUR TITLE HERE </a:t>
              </a:r>
            </a:p>
          </p:txBody>
        </p:sp>
        <mc:AlternateContent>
          <mc:Choice xmlns:cx1="http://schemas.microsoft.com/office/drawing/2015/9/8/chartex" Requires="cx1">
            <p:graphicFrame>
              <p:nvGraphicFramePr>
                <p:cNvPr id="6" name="图表 5"/>
                <p:cNvGraphicFramePr/>
                <p:nvPr>
                  <p:extLst>
                    <p:ext uri="{D42A27DB-BD31-4B8C-83A1-F6EECF244321}">
                      <p14:modId val="3284773795"/>
                    </p:ext>
                  </p:extLst>
                </p:nvPr>
              </p:nvGraphicFramePr>
              <p:xfrm>
                <a:off x="3114013" y="2408223"/>
                <a:ext cx="2838261" cy="1892174"/>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3473553" y="2482913"/>
                  <a:ext cx="2838261" cy="1892174"/>
                </a:xfrm>
                <a:prstGeom prst="rect">
                  <a:avLst/>
                </a:prstGeom>
              </p:spPr>
            </p:pic>
          </mc:Fallback>
        </mc:AlternateContent>
      </p:grpSp>
      <p:sp>
        <p:nvSpPr>
          <p:cNvPr id="5" name="图文框 4"/>
          <p:cNvSpPr/>
          <p:nvPr/>
        </p:nvSpPr>
        <p:spPr>
          <a:xfrm>
            <a:off x="-3820" y="-4392"/>
            <a:ext cx="12195820" cy="6862392"/>
          </a:xfrm>
          <a:prstGeom prst="frame">
            <a:avLst>
              <a:gd fmla="val 6535"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3888195768"/>
      </p:ext>
    </p:extLst>
  </p:cSld>
  <p:clrMapOvr>
    <a:masterClrMapping/>
  </p:clrMapOvr>
  <mc:AlternateContent>
    <mc:Choice Requires="p14">
      <p:transition p14:dur="700" spd="med">
        <p:fade/>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mc:AlternateContent>
        <mc:Choice xmlns:cx1="http://schemas.microsoft.com/office/drawing/2015/9/8/chartex" Requires="cx1">
          <p:graphicFrame>
            <p:nvGraphicFramePr>
              <p:cNvPr id="103" name="图表 102"/>
              <p:cNvGraphicFramePr/>
              <p:nvPr>
                <p:extLst>
                  <p:ext uri="{D42A27DB-BD31-4B8C-83A1-F6EECF244321}">
                    <p14:modId val="3238166917"/>
                  </p:ext>
                </p:extLst>
              </p:nvPr>
            </p:nvGraphicFramePr>
            <p:xfrm>
              <a:off x="5133260" y="1792376"/>
              <a:ext cx="10919636" cy="7279758"/>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5133260" y="1792376"/>
                <a:ext cx="10919636" cy="7279758"/>
              </a:xfrm>
              <a:prstGeom prst="rect">
                <a:avLst/>
              </a:prstGeom>
            </p:spPr>
          </p:pic>
        </mc:Fallback>
      </mc:AlternateContent>
      <p:sp>
        <p:nvSpPr>
          <p:cNvPr id="91" name="文本框 90"/>
          <p:cNvSpPr txBox="1"/>
          <p:nvPr/>
        </p:nvSpPr>
        <p:spPr>
          <a:xfrm>
            <a:off x="4118552" y="2119024"/>
            <a:ext cx="3930293" cy="1066800"/>
          </a:xfrm>
          <a:prstGeom prst="rect">
            <a:avLst/>
          </a:prstGeom>
          <a:noFill/>
        </p:spPr>
        <p:txBody>
          <a:bodyPr rtlCol="0" wrap="square">
            <a:spAutoFit/>
          </a:bodyPr>
          <a:lstStyle/>
          <a:p>
            <a:pPr>
              <a:spcBef>
                <a:spcPct val="50000"/>
              </a:spcBef>
            </a:pPr>
            <a:r>
              <a:rPr altLang="zh-CN" lang="en-US" sz="3200">
                <a:solidFill>
                  <a:schemeClr val="bg1"/>
                </a:solidFill>
                <a:latin charset="-122" panose="020b0503020204020204" pitchFamily="34" typeface="微软雅黑"/>
                <a:ea charset="-122" panose="020b0503020204020204" pitchFamily="34" typeface="微软雅黑"/>
              </a:rPr>
              <a:t>PART 1   请输入文字</a:t>
            </a:r>
          </a:p>
        </p:txBody>
      </p:sp>
      <p:sp>
        <p:nvSpPr>
          <p:cNvPr id="92" name="矩形 5"/>
          <p:cNvSpPr>
            <a:spLocks noChangeArrowheads="1"/>
          </p:cNvSpPr>
          <p:nvPr/>
        </p:nvSpPr>
        <p:spPr bwMode="auto">
          <a:xfrm>
            <a:off x="3977343" y="2119024"/>
            <a:ext cx="141210" cy="584775"/>
          </a:xfrm>
          <a:prstGeom prst="rect">
            <a:avLst/>
          </a:prstGeom>
          <a:solidFill>
            <a:srgbClr val="00B0F0"/>
          </a:solidFill>
          <a:ln>
            <a:noFill/>
          </a:ln>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0" panose="020b0604020202020204" pitchFamily="34" typeface="Arial"/>
              <a:ea charset="-122" panose="02010600030101010101" pitchFamily="2" typeface="宋体"/>
            </a:endParaRPr>
          </a:p>
        </p:txBody>
      </p:sp>
      <p:sp>
        <p:nvSpPr>
          <p:cNvPr id="95" name="矩形 5"/>
          <p:cNvSpPr>
            <a:spLocks noChangeArrowheads="1"/>
          </p:cNvSpPr>
          <p:nvPr/>
        </p:nvSpPr>
        <p:spPr bwMode="auto">
          <a:xfrm>
            <a:off x="3977343" y="3074915"/>
            <a:ext cx="141210" cy="584775"/>
          </a:xfrm>
          <a:prstGeom prst="rect">
            <a:avLst/>
          </a:prstGeom>
          <a:solidFill>
            <a:srgbClr val="00B050"/>
          </a:solidFill>
          <a:ln>
            <a:noFill/>
          </a:ln>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0" panose="020b0604020202020204" pitchFamily="34" typeface="Arial"/>
              <a:ea charset="-122" panose="02010600030101010101" pitchFamily="2" typeface="宋体"/>
            </a:endParaRPr>
          </a:p>
        </p:txBody>
      </p:sp>
      <p:sp>
        <p:nvSpPr>
          <p:cNvPr id="96" name="文本框 95"/>
          <p:cNvSpPr txBox="1"/>
          <p:nvPr/>
        </p:nvSpPr>
        <p:spPr>
          <a:xfrm>
            <a:off x="4118553" y="4030806"/>
            <a:ext cx="3930292" cy="1066800"/>
          </a:xfrm>
          <a:prstGeom prst="rect">
            <a:avLst/>
          </a:prstGeom>
          <a:noFill/>
        </p:spPr>
        <p:txBody>
          <a:bodyPr rtlCol="0" wrap="square">
            <a:spAutoFit/>
          </a:bodyPr>
          <a:lstStyle/>
          <a:p>
            <a:pPr>
              <a:spcBef>
                <a:spcPct val="50000"/>
              </a:spcBef>
            </a:pPr>
            <a:r>
              <a:rPr altLang="zh-CN" lang="en-US" sz="3200">
                <a:solidFill>
                  <a:schemeClr val="bg1"/>
                </a:solidFill>
                <a:latin charset="-122" panose="020b0503020204020204" pitchFamily="34" typeface="微软雅黑"/>
                <a:ea charset="-122" panose="020b0503020204020204" pitchFamily="34" typeface="微软雅黑"/>
              </a:rPr>
              <a:t>PART 3   请输入文字</a:t>
            </a:r>
          </a:p>
        </p:txBody>
      </p:sp>
      <p:sp>
        <p:nvSpPr>
          <p:cNvPr id="97" name="矩形 5"/>
          <p:cNvSpPr>
            <a:spLocks noChangeArrowheads="1"/>
          </p:cNvSpPr>
          <p:nvPr/>
        </p:nvSpPr>
        <p:spPr bwMode="auto">
          <a:xfrm>
            <a:off x="3977343" y="4030806"/>
            <a:ext cx="141210" cy="584775"/>
          </a:xfrm>
          <a:prstGeom prst="rect">
            <a:avLst/>
          </a:prstGeom>
          <a:solidFill>
            <a:srgbClr val="BE3C1A"/>
          </a:solidFill>
          <a:ln>
            <a:noFill/>
          </a:ln>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0" panose="020b0604020202020204" pitchFamily="34" typeface="Arial"/>
              <a:ea charset="-122" panose="02010600030101010101" pitchFamily="2" typeface="宋体"/>
            </a:endParaRPr>
          </a:p>
        </p:txBody>
      </p:sp>
      <p:sp>
        <p:nvSpPr>
          <p:cNvPr id="99" name="矩形 5"/>
          <p:cNvSpPr>
            <a:spLocks noChangeArrowheads="1"/>
          </p:cNvSpPr>
          <p:nvPr/>
        </p:nvSpPr>
        <p:spPr bwMode="auto">
          <a:xfrm>
            <a:off x="3977343" y="4986696"/>
            <a:ext cx="141210" cy="584775"/>
          </a:xfrm>
          <a:prstGeom prst="rect">
            <a:avLst/>
          </a:prstGeom>
          <a:solidFill>
            <a:srgbClr val="860D4D"/>
          </a:solidFill>
          <a:ln>
            <a:noFill/>
          </a:ln>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0" panose="020b0604020202020204" pitchFamily="34" typeface="Arial"/>
              <a:ea charset="-122" panose="02010600030101010101" pitchFamily="2" typeface="宋体"/>
            </a:endParaRPr>
          </a:p>
        </p:txBody>
      </p:sp>
      <p:sp>
        <p:nvSpPr>
          <p:cNvPr id="104" name="文本框 103"/>
          <p:cNvSpPr txBox="1"/>
          <p:nvPr/>
        </p:nvSpPr>
        <p:spPr>
          <a:xfrm>
            <a:off x="4118552" y="3098487"/>
            <a:ext cx="3930293" cy="1066800"/>
          </a:xfrm>
          <a:prstGeom prst="rect">
            <a:avLst/>
          </a:prstGeom>
          <a:noFill/>
        </p:spPr>
        <p:txBody>
          <a:bodyPr rtlCol="0" wrap="square">
            <a:spAutoFit/>
          </a:bodyPr>
          <a:lstStyle/>
          <a:p>
            <a:pPr>
              <a:spcBef>
                <a:spcPct val="50000"/>
              </a:spcBef>
            </a:pPr>
            <a:r>
              <a:rPr altLang="zh-CN" lang="en-US" sz="3200">
                <a:solidFill>
                  <a:schemeClr val="bg1"/>
                </a:solidFill>
                <a:latin charset="-122" panose="020b0503020204020204" pitchFamily="34" typeface="微软雅黑"/>
                <a:ea charset="-122" panose="020b0503020204020204" pitchFamily="34" typeface="微软雅黑"/>
              </a:rPr>
              <a:t>PART 2   请输入文字</a:t>
            </a:r>
          </a:p>
        </p:txBody>
      </p:sp>
      <p:sp>
        <p:nvSpPr>
          <p:cNvPr id="105" name="文本框 104"/>
          <p:cNvSpPr txBox="1"/>
          <p:nvPr/>
        </p:nvSpPr>
        <p:spPr>
          <a:xfrm>
            <a:off x="4118553" y="4986696"/>
            <a:ext cx="3930292" cy="1066800"/>
          </a:xfrm>
          <a:prstGeom prst="rect">
            <a:avLst/>
          </a:prstGeom>
          <a:noFill/>
        </p:spPr>
        <p:txBody>
          <a:bodyPr rtlCol="0" wrap="square">
            <a:spAutoFit/>
          </a:bodyPr>
          <a:lstStyle/>
          <a:p>
            <a:pPr>
              <a:spcBef>
                <a:spcPct val="50000"/>
              </a:spcBef>
            </a:pPr>
            <a:r>
              <a:rPr altLang="zh-CN" lang="en-US" sz="3200">
                <a:solidFill>
                  <a:schemeClr val="bg1"/>
                </a:solidFill>
                <a:latin charset="-122" panose="020b0503020204020204" pitchFamily="34" typeface="微软雅黑"/>
                <a:ea charset="-122" panose="020b0503020204020204" pitchFamily="34" typeface="微软雅黑"/>
              </a:rPr>
              <a:t>PART 3   请输入文字</a:t>
            </a:r>
          </a:p>
        </p:txBody>
      </p:sp>
      <p:grpSp>
        <p:nvGrpSpPr>
          <p:cNvPr id="3" name="组合 2"/>
          <p:cNvGrpSpPr/>
          <p:nvPr/>
        </p:nvGrpSpPr>
        <p:grpSpPr>
          <a:xfrm>
            <a:off x="0" y="557059"/>
            <a:ext cx="4644927" cy="1590644"/>
            <a:chOff x="0" y="1649124"/>
            <a:chExt cx="4644927" cy="1590644"/>
          </a:xfrm>
        </p:grpSpPr>
        <p:sp>
          <p:nvSpPr>
            <p:cNvPr id="90" name="矩形 5"/>
            <p:cNvSpPr>
              <a:spLocks noChangeArrowheads="1"/>
            </p:cNvSpPr>
            <p:nvPr/>
          </p:nvSpPr>
          <p:spPr bwMode="auto">
            <a:xfrm>
              <a:off x="0" y="1649124"/>
              <a:ext cx="1669312" cy="1323440"/>
            </a:xfrm>
            <a:prstGeom prst="rect">
              <a:avLst/>
            </a:prstGeom>
            <a:solidFill>
              <a:srgbClr val="00B0F0"/>
            </a:solidFill>
            <a:ln>
              <a:noFill/>
            </a:ln>
          </p:spPr>
          <p:txBody>
            <a:bodyPr anchor="ctr"/>
            <a:lstStyle/>
            <a:p>
              <a:pPr algn="ctr" fontAlgn="base">
                <a:spcBef>
                  <a:spcPct val="0"/>
                </a:spcBef>
                <a:spcAft>
                  <a:spcPct val="0"/>
                </a:spcAft>
                <a:buFont charset="0" panose="020b0604020202020204" pitchFamily="34" typeface="Arial"/>
                <a:buNone/>
              </a:pPr>
              <a:endParaRPr altLang="zh-CN" lang="zh-CN">
                <a:solidFill>
                  <a:srgbClr val="FFFFFF"/>
                </a:solidFill>
                <a:latin charset="0" panose="020b0604020202020204" pitchFamily="34" typeface="Arial"/>
                <a:ea charset="-122" panose="02010600030101010101" pitchFamily="2" typeface="宋体"/>
              </a:endParaRPr>
            </a:p>
          </p:txBody>
        </p:sp>
        <p:sp>
          <p:nvSpPr>
            <p:cNvPr id="89" name="文本框 88"/>
            <p:cNvSpPr txBox="1"/>
            <p:nvPr/>
          </p:nvSpPr>
          <p:spPr>
            <a:xfrm>
              <a:off x="821739" y="1793218"/>
              <a:ext cx="3823188" cy="2773680"/>
            </a:xfrm>
            <a:prstGeom prst="rect">
              <a:avLst/>
            </a:prstGeom>
            <a:noFill/>
          </p:spPr>
          <p:txBody>
            <a:bodyPr rtlCol="0" wrap="square">
              <a:spAutoFit/>
            </a:bodyPr>
            <a:lstStyle/>
            <a:p>
              <a:pPr>
                <a:spcBef>
                  <a:spcPct val="50000"/>
                </a:spcBef>
              </a:pPr>
              <a:r>
                <a:rPr altLang="zh-CN" b="1" lang="en-US" sz="8800">
                  <a:solidFill>
                    <a:schemeClr val="bg1"/>
                  </a:solidFill>
                  <a:latin charset="-122" panose="020b0503020204020204" pitchFamily="34" typeface="微软雅黑"/>
                  <a:ea charset="-122" panose="020b0503020204020204" pitchFamily="34" typeface="微软雅黑"/>
                </a:rPr>
                <a:t>Contents</a:t>
              </a:r>
            </a:p>
          </p:txBody>
        </p:sp>
        <p:sp>
          <p:nvSpPr>
            <p:cNvPr id="2" name="矩形 1"/>
            <p:cNvSpPr/>
            <p:nvPr/>
          </p:nvSpPr>
          <p:spPr>
            <a:xfrm>
              <a:off x="1687546" y="1956901"/>
              <a:ext cx="1500505" cy="701040"/>
            </a:xfrm>
            <a:prstGeom prst="rect">
              <a:avLst/>
            </a:prstGeom>
          </p:spPr>
          <p:txBody>
            <a:bodyPr wrap="none">
              <a:spAutoFit/>
            </a:bodyPr>
            <a:lstStyle/>
            <a:p>
              <a:pPr>
                <a:spcBef>
                  <a:spcPct val="50000"/>
                </a:spcBef>
              </a:pPr>
              <a:r>
                <a:rPr altLang="en-US" b="1" lang="zh-CN" sz="4000">
                  <a:solidFill>
                    <a:schemeClr val="bg1"/>
                  </a:solidFill>
                  <a:latin charset="-122" panose="020b0503020204020204" pitchFamily="34" typeface="微软雅黑"/>
                  <a:ea charset="-122" panose="020b0503020204020204" pitchFamily="34" typeface="微软雅黑"/>
                </a:rPr>
                <a:t>目  录</a:t>
              </a:r>
            </a:p>
          </p:txBody>
        </p:sp>
      </p:grpSp>
    </p:spTree>
    <p:extLst>
      <p:ext uri="{BB962C8B-B14F-4D97-AF65-F5344CB8AC3E}">
        <p14:creationId val="760105034"/>
      </p:ext>
    </p:extLst>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6629254" y="3607759"/>
            <a:ext cx="577273" cy="577273"/>
            <a:chOff x="1647456" y="1723430"/>
            <a:chExt cx="2143421" cy="2877673"/>
          </a:xfrm>
        </p:grpSpPr>
        <p:sp>
          <p:nvSpPr>
            <p:cNvPr id="21" name="矩形 17"/>
            <p:cNvSpPr>
              <a:spLocks noChangeArrowheads="1"/>
            </p:cNvSpPr>
            <p:nvPr/>
          </p:nvSpPr>
          <p:spPr bwMode="auto">
            <a:xfrm>
              <a:off x="1647457" y="1723430"/>
              <a:ext cx="2143420" cy="2877668"/>
            </a:xfrm>
            <a:prstGeom prst="rect">
              <a:avLst/>
            </a:prstGeom>
            <a:solidFill>
              <a:srgbClr val="BE3C1A"/>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22" name="直角三角形 2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09" name="矩形 5"/>
          <p:cNvSpPr>
            <a:spLocks noChangeArrowheads="1"/>
          </p:cNvSpPr>
          <p:nvPr/>
        </p:nvSpPr>
        <p:spPr bwMode="auto">
          <a:xfrm>
            <a:off x="3536297" y="2282045"/>
            <a:ext cx="5328139" cy="2148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zh-CN" b="1" lang="en-US">
                <a:solidFill>
                  <a:schemeClr val="bg1"/>
                </a:solidFill>
                <a:latin charset="-122" panose="020b0503020204020204" pitchFamily="34" typeface="微软雅黑"/>
                <a:ea charset="-122" panose="020b0503020204020204" pitchFamily="34" typeface="微软雅黑"/>
              </a:rPr>
              <a:t>INPUT YOUR TITLE HERE  INPUT YOUR TITLE HERE  INPUT YOUR TITLE HERE  INPUT YOUR TITLE HERE  INPUT YOUR TITLE HERE  </a:t>
            </a:r>
          </a:p>
          <a:p>
            <a:pPr>
              <a:lnSpc>
                <a:spcPct val="150000"/>
              </a:lnSpc>
            </a:pPr>
            <a:r>
              <a:rPr altLang="zh-CN" b="1" lang="en-US">
                <a:solidFill>
                  <a:schemeClr val="bg1"/>
                </a:solidFill>
                <a:latin charset="-122" panose="020b0503020204020204" pitchFamily="34" typeface="微软雅黑"/>
                <a:ea charset="-122" panose="020b0503020204020204" pitchFamily="34" typeface="微软雅黑"/>
              </a:rPr>
              <a:t>INPUT YOUR TITLE HERE  </a:t>
            </a:r>
          </a:p>
        </p:txBody>
      </p:sp>
      <p:grpSp>
        <p:nvGrpSpPr>
          <p:cNvPr id="6" name="组合 5"/>
          <p:cNvGrpSpPr/>
          <p:nvPr/>
        </p:nvGrpSpPr>
        <p:grpSpPr>
          <a:xfrm>
            <a:off x="8810496" y="2448300"/>
            <a:ext cx="269633" cy="269633"/>
            <a:chOff x="1647456" y="1723430"/>
            <a:chExt cx="2143421" cy="2877673"/>
          </a:xfrm>
        </p:grpSpPr>
        <p:sp>
          <p:nvSpPr>
            <p:cNvPr id="7" name="矩形 17"/>
            <p:cNvSpPr>
              <a:spLocks noChangeArrowheads="1"/>
            </p:cNvSpPr>
            <p:nvPr/>
          </p:nvSpPr>
          <p:spPr bwMode="auto">
            <a:xfrm>
              <a:off x="1647457" y="1723430"/>
              <a:ext cx="2143420" cy="2877668"/>
            </a:xfrm>
            <a:prstGeom prst="rect">
              <a:avLst/>
            </a:prstGeom>
            <a:solidFill>
              <a:srgbClr val="BE3C1A"/>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8" name="直角三角形 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7222570" y="4208049"/>
            <a:ext cx="139975" cy="139975"/>
            <a:chOff x="1647456" y="1723430"/>
            <a:chExt cx="2143421" cy="2877673"/>
          </a:xfrm>
        </p:grpSpPr>
        <p:sp>
          <p:nvSpPr>
            <p:cNvPr id="10" name="矩形 17"/>
            <p:cNvSpPr>
              <a:spLocks noChangeArrowheads="1"/>
            </p:cNvSpPr>
            <p:nvPr/>
          </p:nvSpPr>
          <p:spPr bwMode="auto">
            <a:xfrm>
              <a:off x="1647457" y="1723430"/>
              <a:ext cx="2143420" cy="2877668"/>
            </a:xfrm>
            <a:prstGeom prst="rect">
              <a:avLst/>
            </a:prstGeom>
            <a:solidFill>
              <a:srgbClr val="BE3C1A"/>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11" name="直角三角形 10"/>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3466309" y="2459317"/>
            <a:ext cx="105508" cy="105508"/>
            <a:chOff x="1647456" y="1723430"/>
            <a:chExt cx="2143421" cy="2877673"/>
          </a:xfrm>
        </p:grpSpPr>
        <p:sp>
          <p:nvSpPr>
            <p:cNvPr id="13" name="矩形 17"/>
            <p:cNvSpPr>
              <a:spLocks noChangeArrowheads="1"/>
            </p:cNvSpPr>
            <p:nvPr/>
          </p:nvSpPr>
          <p:spPr bwMode="auto">
            <a:xfrm>
              <a:off x="1647457" y="1723430"/>
              <a:ext cx="2143420" cy="2877668"/>
            </a:xfrm>
            <a:prstGeom prst="rect">
              <a:avLst/>
            </a:prstGeom>
            <a:solidFill>
              <a:srgbClr val="BE3C1A"/>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14" name="直角三角形 1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mc:AlternateContent>
        <mc:Choice xmlns:cx1="http://schemas.microsoft.com/office/drawing/2015/9/8/chartex" Requires="cx1">
          <p:graphicFrame>
            <p:nvGraphicFramePr>
              <p:cNvPr id="15" name="图表 14"/>
              <p:cNvGraphicFramePr/>
              <p:nvPr>
                <p:extLst>
                  <p:ext uri="{D42A27DB-BD31-4B8C-83A1-F6EECF244321}">
                    <p14:modId val="3279669692"/>
                  </p:ext>
                </p:extLst>
              </p:nvPr>
            </p:nvGraphicFramePr>
            <p:xfrm>
              <a:off x="9959811" y="5400560"/>
              <a:ext cx="4048203" cy="2698802"/>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9959811" y="5400560"/>
                <a:ext cx="4048203" cy="2698802"/>
              </a:xfrm>
              <a:prstGeom prst="rect">
                <a:avLst/>
              </a:prstGeom>
            </p:spPr>
          </p:pic>
        </mc:Fallback>
      </mc:AlternateContent>
      <mc:AlternateContent>
        <mc:Choice xmlns:cx1="http://schemas.microsoft.com/office/drawing/2015/9/8/chartex" Requires="cx1">
          <p:graphicFrame>
            <p:nvGraphicFramePr>
              <p:cNvPr id="16" name="图表 15"/>
              <p:cNvGraphicFramePr/>
              <p:nvPr>
                <p:extLst>
                  <p:ext uri="{D42A27DB-BD31-4B8C-83A1-F6EECF244321}">
                    <p14:modId val="1277261323"/>
                  </p:ext>
                </p:extLst>
              </p:nvPr>
            </p:nvGraphicFramePr>
            <p:xfrm>
              <a:off x="-2123248" y="-1235907"/>
              <a:ext cx="4048203" cy="2698802"/>
            </p:xfrm>
            <a:graphic>
              <a:graphicData uri="http://schemas.microsoft.com/office/drawing/2014/chartex">
                <cx:chart xmlns:cx="http://schemas.microsoft.com/office/drawing/2014/chartex" r:id="rId4"/>
              </a:graphicData>
            </a:graphic>
          </p:graphicFrame>
        </mc:Choice>
        <mc:Fallback>
          <p:pic>
            <p:nvPicPr>
              <p:cNvPr id="0" name=""/>
              <p:cNvPicPr/>
              <p:nvPr/>
            </p:nvPicPr>
            <p:blipFill>
              <a:blip r:embed="rId5"/>
              <a:stretch>
                <a:fillRect/>
              </a:stretch>
            </p:blipFill>
            <p:spPr>
              <a:xfrm>
                <a:off x="-2123248" y="-1235907"/>
                <a:ext cx="4048203" cy="2698802"/>
              </a:xfrm>
              <a:prstGeom prst="rect">
                <a:avLst/>
              </a:prstGeom>
            </p:spPr>
          </p:pic>
        </mc:Fallback>
      </mc:AlternateContent>
    </p:spTree>
    <p:extLst>
      <p:ext uri="{BB962C8B-B14F-4D97-AF65-F5344CB8AC3E}">
        <p14:creationId val="2477715633"/>
      </p:ext>
    </p:extLst>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矩形 76"/>
          <p:cNvSpPr/>
          <p:nvPr/>
        </p:nvSpPr>
        <p:spPr>
          <a:xfrm>
            <a:off x="1005841" y="860992"/>
            <a:ext cx="10246994" cy="4157663"/>
          </a:xfrm>
          <a:prstGeom prst="rect">
            <a:avLst/>
          </a:prstGeom>
          <a:blipFill dpi="0" rotWithShape="1">
            <a:blip r:embed="rId2">
              <a:grayscl/>
              <a:extLst>
                <a:ext uri="{BEBA8EAE-BF5A-486C-A8C5-ECC9F3942E4B}">
                  <a14:imgProps>
                    <a14:imgLayer xmlns:d3p1="http://schemas.openxmlformats.org/officeDocument/2006/relationships" d3p1:embed="">
                      <a14:imgEffect>
                        <a14:brightnessContrast bright="40000" contrast="20000"/>
                      </a14:imgEffect>
                    </a14:imgLayer>
                  </a14:imgProps>
                </a:ext>
              </a:extLst>
            </a:blip>
            <a:stretch>
              <a:fillRect/>
            </a:stretch>
          </a:blipFill>
          <a:ln>
            <a:solidFill>
              <a:srgbClr val="BE3C1A"/>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78" name="组合 77"/>
          <p:cNvGrpSpPr/>
          <p:nvPr/>
        </p:nvGrpSpPr>
        <p:grpSpPr>
          <a:xfrm>
            <a:off x="7038022" y="996723"/>
            <a:ext cx="3900487" cy="3900487"/>
            <a:chOff x="6146642" y="1307306"/>
            <a:chExt cx="3900487" cy="3900487"/>
          </a:xfrm>
        </p:grpSpPr>
        <p:sp>
          <p:nvSpPr>
            <p:cNvPr id="79" name="椭圆 78"/>
            <p:cNvSpPr/>
            <p:nvPr/>
          </p:nvSpPr>
          <p:spPr>
            <a:xfrm>
              <a:off x="6146642" y="1307306"/>
              <a:ext cx="3900487" cy="3900487"/>
            </a:xfrm>
            <a:prstGeom prst="ellipse">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0" name="矩形 79"/>
            <p:cNvSpPr/>
            <p:nvPr/>
          </p:nvSpPr>
          <p:spPr>
            <a:xfrm>
              <a:off x="7065013" y="1744675"/>
              <a:ext cx="2063745" cy="50006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1200">
                  <a:latin charset="0" panose="020b0604030504040204" pitchFamily="34" typeface="Verdana"/>
                  <a:cs charset="0" panose="020b0604030504040204" pitchFamily="34" typeface="Verdana"/>
                </a:rPr>
                <a:t>INPUT YOUR TEXT HERE INPUT YOUR TEXT HERE</a:t>
              </a:r>
            </a:p>
          </p:txBody>
        </p:sp>
        <p:sp>
          <p:nvSpPr>
            <p:cNvPr id="81" name="矩形 80"/>
            <p:cNvSpPr/>
            <p:nvPr/>
          </p:nvSpPr>
          <p:spPr>
            <a:xfrm>
              <a:off x="6703061" y="2631119"/>
              <a:ext cx="2787648" cy="91299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1600">
                  <a:latin charset="-122" panose="020b0503020204020204" pitchFamily="34" typeface="微软雅黑"/>
                  <a:ea charset="-122" panose="020b0503020204020204" pitchFamily="34" typeface="微软雅黑"/>
                </a:rPr>
                <a:t>INPUT YOUR TEXT</a:t>
              </a:r>
            </a:p>
            <a:p>
              <a:pPr algn="ctr"/>
              <a:r>
                <a:rPr altLang="zh-CN" lang="en-US" sz="1600">
                  <a:latin charset="-122" panose="020b0503020204020204" pitchFamily="34" typeface="微软雅黑"/>
                  <a:ea charset="-122" panose="020b0503020204020204" pitchFamily="34" typeface="微软雅黑"/>
                </a:rPr>
                <a:t>请输入文字</a:t>
              </a:r>
            </a:p>
          </p:txBody>
        </p:sp>
        <p:sp>
          <p:nvSpPr>
            <p:cNvPr id="82" name="矩形 81"/>
            <p:cNvSpPr/>
            <p:nvPr/>
          </p:nvSpPr>
          <p:spPr>
            <a:xfrm>
              <a:off x="7330919" y="3552043"/>
              <a:ext cx="1531933" cy="15889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1100">
                  <a:latin charset="-122" panose="020b0503020204020204" pitchFamily="34" typeface="微软雅黑"/>
                  <a:ea charset="-122" panose="020b0503020204020204" pitchFamily="34" typeface="微软雅黑"/>
                </a:rPr>
                <a:t>JANUARY 2016</a:t>
              </a:r>
            </a:p>
          </p:txBody>
        </p:sp>
        <p:sp>
          <p:nvSpPr>
            <p:cNvPr id="83" name="矩形 82"/>
            <p:cNvSpPr/>
            <p:nvPr/>
          </p:nvSpPr>
          <p:spPr>
            <a:xfrm>
              <a:off x="6932454" y="4243388"/>
              <a:ext cx="2328863" cy="5000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80000"/>
                </a:lnSpc>
              </a:pPr>
              <a:r>
                <a:rPr altLang="zh-CN" lang="en-US" sz="1100"/>
                <a:t>INPUT YOUR TEXT HERE</a:t>
              </a:r>
            </a:p>
          </p:txBody>
        </p:sp>
        <p:cxnSp>
          <p:nvCxnSpPr>
            <p:cNvPr id="84" name="直接连接符 83"/>
            <p:cNvCxnSpPr/>
            <p:nvPr/>
          </p:nvCxnSpPr>
          <p:spPr>
            <a:xfrm>
              <a:off x="6653053" y="3503276"/>
              <a:ext cx="2887664" cy="0"/>
            </a:xfrm>
            <a:prstGeom prst="line">
              <a:avLst/>
            </a:prstGeom>
            <a:ln w="12700">
              <a:solidFill>
                <a:srgbClr val="A1A1A1"/>
              </a:solidFill>
            </a:ln>
          </p:spPr>
          <p:style>
            <a:lnRef idx="1">
              <a:schemeClr val="accent1"/>
            </a:lnRef>
            <a:fillRef idx="0">
              <a:schemeClr val="accent1"/>
            </a:fillRef>
            <a:effectRef idx="0">
              <a:schemeClr val="accent1"/>
            </a:effectRef>
            <a:fontRef idx="minor">
              <a:schemeClr val="tx1"/>
            </a:fontRef>
          </p:style>
        </p:cxnSp>
      </p:grpSp>
      <p:sp>
        <p:nvSpPr>
          <p:cNvPr id="85" name="矩形 84"/>
          <p:cNvSpPr/>
          <p:nvPr/>
        </p:nvSpPr>
        <p:spPr>
          <a:xfrm>
            <a:off x="7463635" y="5171603"/>
            <a:ext cx="3789200" cy="105716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zh-CN" lang="en-US" sz="2000">
                <a:solidFill>
                  <a:srgbClr val="BE3C1A"/>
                </a:solidFill>
                <a:latin charset="-122" panose="020b0503020204020204" pitchFamily="34" typeface="微软雅黑"/>
                <a:ea charset="-122" panose="020b0503020204020204" pitchFamily="34" typeface="微软雅黑"/>
              </a:rPr>
              <a:t>INPUT YOUR TITLE HERE</a:t>
            </a:r>
          </a:p>
          <a:p>
            <a:endParaRPr altLang="zh-CN" lang="en-US" sz="2000">
              <a:solidFill>
                <a:srgbClr val="BE3C1A"/>
              </a:solidFill>
              <a:latin charset="-122" panose="020b0503020204020204" pitchFamily="34" typeface="微软雅黑"/>
              <a:ea charset="-122" panose="020b0503020204020204" pitchFamily="34" typeface="微软雅黑"/>
            </a:endParaRPr>
          </a:p>
          <a:p>
            <a:r>
              <a:rPr altLang="zh-CN" lang="en-US" sz="2000">
                <a:solidFill>
                  <a:srgbClr val="BE3C1A"/>
                </a:solidFill>
                <a:latin charset="-122" panose="020b0503020204020204" pitchFamily="34" typeface="微软雅黑"/>
                <a:ea charset="-122" panose="020b0503020204020204" pitchFamily="34" typeface="微软雅黑"/>
              </a:rPr>
              <a:t>input your text here input your text here input your text here input your text here input your text here input your text here input your text </a:t>
            </a:r>
          </a:p>
        </p:txBody>
      </p:sp>
      <p:grpSp>
        <p:nvGrpSpPr>
          <p:cNvPr id="86" name="组合 85"/>
          <p:cNvGrpSpPr/>
          <p:nvPr/>
        </p:nvGrpSpPr>
        <p:grpSpPr>
          <a:xfrm>
            <a:off x="1005842" y="5124941"/>
            <a:ext cx="6308568" cy="1041486"/>
            <a:chOff x="1874858" y="5435524"/>
            <a:chExt cx="5439551" cy="1041486"/>
          </a:xfrm>
        </p:grpSpPr>
        <p:sp>
          <p:nvSpPr>
            <p:cNvPr id="87" name="矩形 86"/>
            <p:cNvSpPr/>
            <p:nvPr/>
          </p:nvSpPr>
          <p:spPr>
            <a:xfrm>
              <a:off x="2233327" y="5543550"/>
              <a:ext cx="5081082" cy="49907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zh-CN" lang="en-US" sz="1400">
                  <a:solidFill>
                    <a:schemeClr val="bg1"/>
                  </a:solidFill>
                </a:rPr>
                <a:t>Lease input your text here input your text here input your text here input your text here input your text here input your text here input your text </a:t>
              </a:r>
            </a:p>
          </p:txBody>
        </p:sp>
        <p:sp>
          <p:nvSpPr>
            <p:cNvPr id="88" name="矩形 87"/>
            <p:cNvSpPr/>
            <p:nvPr/>
          </p:nvSpPr>
          <p:spPr>
            <a:xfrm>
              <a:off x="1874858" y="5435524"/>
              <a:ext cx="451984" cy="762000"/>
            </a:xfrm>
            <a:prstGeom prst="rect">
              <a:avLst/>
            </a:prstGeom>
            <a:ln>
              <a:noFill/>
            </a:ln>
          </p:spPr>
          <p:txBody>
            <a:bodyPr wrap="none">
              <a:spAutoFit/>
            </a:bodyPr>
            <a:lstStyle/>
            <a:p>
              <a:r>
                <a:rPr altLang="zh-CN" lang="en-US" sz="4400">
                  <a:solidFill>
                    <a:srgbClr val="BE3C1A"/>
                  </a:solidFill>
                  <a:latin charset="-122" panose="020b0503020204020204" pitchFamily="34" typeface="微软雅黑"/>
                  <a:ea charset="-122" panose="020b0503020204020204" pitchFamily="34" typeface="微软雅黑"/>
                </a:rPr>
                <a:t>P</a:t>
              </a:r>
            </a:p>
          </p:txBody>
        </p:sp>
        <p:sp>
          <p:nvSpPr>
            <p:cNvPr id="89" name="矩形 88"/>
            <p:cNvSpPr/>
            <p:nvPr/>
          </p:nvSpPr>
          <p:spPr>
            <a:xfrm>
              <a:off x="1874858" y="5953790"/>
              <a:ext cx="5439551" cy="518160"/>
            </a:xfrm>
            <a:prstGeom prst="rect">
              <a:avLst/>
            </a:prstGeom>
            <a:ln>
              <a:noFill/>
            </a:ln>
          </p:spPr>
          <p:txBody>
            <a:bodyPr wrap="square">
              <a:spAutoFit/>
            </a:bodyPr>
            <a:lstStyle/>
            <a:p>
              <a:r>
                <a:rPr altLang="zh-CN" lang="en-US" sz="1400">
                  <a:solidFill>
                    <a:schemeClr val="bg1"/>
                  </a:solidFill>
                </a:rPr>
                <a:t>input your text here input your text here input your text here input your text here input your text here input your text here input your text </a:t>
              </a:r>
            </a:p>
          </p:txBody>
        </p:sp>
      </p:grpSp>
    </p:spTree>
    <p:extLst>
      <p:ext uri="{BB962C8B-B14F-4D97-AF65-F5344CB8AC3E}">
        <p14:creationId val="937192086"/>
      </p:ext>
    </p:extLst>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KSO_Shape"/>
          <p:cNvGrpSpPr>
            <a:grpSpLocks noChangeAspect="1"/>
          </p:cNvGrpSpPr>
          <p:nvPr/>
        </p:nvGrpSpPr>
        <p:grpSpPr>
          <a:xfrm>
            <a:off x="3010746" y="1383289"/>
            <a:ext cx="4852833" cy="4011674"/>
            <a:chOff x="1595438" y="968375"/>
            <a:chExt cx="5953125" cy="4921250"/>
          </a:xfrm>
          <a:noFill/>
        </p:grpSpPr>
        <p:sp>
          <p:nvSpPr>
            <p:cNvPr id="3" name="内蒙古"/>
            <p:cNvSpPr/>
            <p:nvPr/>
          </p:nvSpPr>
          <p:spPr bwMode="auto">
            <a:xfrm>
              <a:off x="4095750" y="1023938"/>
              <a:ext cx="2608263" cy="2225675"/>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4" name="甘肃"/>
            <p:cNvSpPr/>
            <p:nvPr/>
          </p:nvSpPr>
          <p:spPr bwMode="auto">
            <a:xfrm>
              <a:off x="3594100" y="2528888"/>
              <a:ext cx="1666875" cy="1411287"/>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5" name="宁夏"/>
            <p:cNvSpPr/>
            <p:nvPr/>
          </p:nvSpPr>
          <p:spPr bwMode="auto">
            <a:xfrm>
              <a:off x="4778375" y="3019425"/>
              <a:ext cx="336550" cy="555625"/>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6" name="新疆"/>
            <p:cNvSpPr/>
            <p:nvPr/>
          </p:nvSpPr>
          <p:spPr bwMode="auto">
            <a:xfrm>
              <a:off x="1595438" y="1557338"/>
              <a:ext cx="2382837" cy="1801812"/>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860D4D"/>
            </a:solid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7" name="青海"/>
            <p:cNvSpPr/>
            <p:nvPr/>
          </p:nvSpPr>
          <p:spPr bwMode="auto">
            <a:xfrm>
              <a:off x="3141663" y="2971800"/>
              <a:ext cx="1482725" cy="1063625"/>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8" name="四川"/>
            <p:cNvSpPr/>
            <p:nvPr/>
          </p:nvSpPr>
          <p:spPr bwMode="auto">
            <a:xfrm>
              <a:off x="3992563" y="3717925"/>
              <a:ext cx="1282700" cy="1125538"/>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9" name="西藏"/>
            <p:cNvSpPr/>
            <p:nvPr/>
          </p:nvSpPr>
          <p:spPr bwMode="auto">
            <a:xfrm>
              <a:off x="1862138" y="3260725"/>
              <a:ext cx="2295525" cy="1397000"/>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0" name="云南"/>
            <p:cNvSpPr/>
            <p:nvPr/>
          </p:nvSpPr>
          <p:spPr bwMode="auto">
            <a:xfrm>
              <a:off x="3952875" y="4422775"/>
              <a:ext cx="1038225" cy="1082675"/>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1" name="贵州"/>
            <p:cNvSpPr/>
            <p:nvPr/>
          </p:nvSpPr>
          <p:spPr bwMode="auto">
            <a:xfrm>
              <a:off x="4697413" y="4408488"/>
              <a:ext cx="701675" cy="608012"/>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2" name="广西"/>
            <p:cNvSpPr/>
            <p:nvPr/>
          </p:nvSpPr>
          <p:spPr bwMode="auto">
            <a:xfrm>
              <a:off x="4811713" y="4781550"/>
              <a:ext cx="917575" cy="698500"/>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00B050"/>
            </a:solid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3" name="重庆"/>
            <p:cNvSpPr/>
            <p:nvPr/>
          </p:nvSpPr>
          <p:spPr bwMode="auto">
            <a:xfrm>
              <a:off x="4938713" y="4013200"/>
              <a:ext cx="519112" cy="527050"/>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4" name="陕西"/>
            <p:cNvSpPr/>
            <p:nvPr/>
          </p:nvSpPr>
          <p:spPr bwMode="auto">
            <a:xfrm>
              <a:off x="4938713" y="2990850"/>
              <a:ext cx="592137" cy="1055688"/>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no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5" name="山西"/>
            <p:cNvSpPr/>
            <p:nvPr/>
          </p:nvSpPr>
          <p:spPr bwMode="auto">
            <a:xfrm>
              <a:off x="5451475" y="2792413"/>
              <a:ext cx="393700" cy="866775"/>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6" name="湖南"/>
            <p:cNvSpPr/>
            <p:nvPr/>
          </p:nvSpPr>
          <p:spPr bwMode="auto">
            <a:xfrm>
              <a:off x="5348288" y="4270375"/>
              <a:ext cx="628650" cy="730250"/>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7" name="湖北"/>
            <p:cNvSpPr/>
            <p:nvPr/>
          </p:nvSpPr>
          <p:spPr bwMode="auto">
            <a:xfrm>
              <a:off x="5275263" y="3849688"/>
              <a:ext cx="892175" cy="558800"/>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8" name="广东"/>
            <p:cNvSpPr/>
            <p:nvPr/>
          </p:nvSpPr>
          <p:spPr bwMode="auto">
            <a:xfrm>
              <a:off x="5472113" y="4876800"/>
              <a:ext cx="928687" cy="735013"/>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19" name="江西"/>
            <p:cNvSpPr/>
            <p:nvPr/>
          </p:nvSpPr>
          <p:spPr bwMode="auto">
            <a:xfrm>
              <a:off x="5911850" y="4240213"/>
              <a:ext cx="555625" cy="757237"/>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0" name="福建"/>
            <p:cNvSpPr/>
            <p:nvPr/>
          </p:nvSpPr>
          <p:spPr bwMode="auto">
            <a:xfrm>
              <a:off x="6200775" y="4441825"/>
              <a:ext cx="514350" cy="628650"/>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1" name="浙江"/>
            <p:cNvSpPr/>
            <p:nvPr/>
          </p:nvSpPr>
          <p:spPr bwMode="auto">
            <a:xfrm>
              <a:off x="6430963" y="4043363"/>
              <a:ext cx="441325" cy="511175"/>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2" name="安徽"/>
            <p:cNvSpPr/>
            <p:nvPr/>
          </p:nvSpPr>
          <p:spPr bwMode="auto">
            <a:xfrm>
              <a:off x="5999163" y="3600450"/>
              <a:ext cx="558800" cy="684213"/>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3" name="天津"/>
            <p:cNvSpPr/>
            <p:nvPr/>
          </p:nvSpPr>
          <p:spPr bwMode="auto">
            <a:xfrm>
              <a:off x="6108700" y="2811463"/>
              <a:ext cx="146050" cy="211137"/>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4" name="北京"/>
            <p:cNvSpPr/>
            <p:nvPr/>
          </p:nvSpPr>
          <p:spPr bwMode="auto">
            <a:xfrm>
              <a:off x="5962650" y="2716213"/>
              <a:ext cx="193675" cy="207962"/>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BE3C1A"/>
            </a:solid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5" name="辽宁"/>
            <p:cNvSpPr/>
            <p:nvPr/>
          </p:nvSpPr>
          <p:spPr bwMode="auto">
            <a:xfrm>
              <a:off x="6291263" y="2303463"/>
              <a:ext cx="687387" cy="654050"/>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6" name="吉林"/>
            <p:cNvSpPr/>
            <p:nvPr/>
          </p:nvSpPr>
          <p:spPr bwMode="auto">
            <a:xfrm>
              <a:off x="6445250" y="1908175"/>
              <a:ext cx="979488" cy="665163"/>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7" name="黑龙江"/>
            <p:cNvSpPr/>
            <p:nvPr/>
          </p:nvSpPr>
          <p:spPr bwMode="auto">
            <a:xfrm>
              <a:off x="6237288" y="968375"/>
              <a:ext cx="1311275" cy="1192213"/>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8" name="山东"/>
            <p:cNvSpPr/>
            <p:nvPr/>
          </p:nvSpPr>
          <p:spPr bwMode="auto">
            <a:xfrm>
              <a:off x="5976938" y="3106738"/>
              <a:ext cx="793750" cy="498475"/>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29" name="上海"/>
            <p:cNvSpPr/>
            <p:nvPr/>
          </p:nvSpPr>
          <p:spPr bwMode="auto">
            <a:xfrm>
              <a:off x="6718300" y="3933825"/>
              <a:ext cx="125413" cy="109538"/>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00B0F0"/>
            </a:solid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30" name="江苏"/>
            <p:cNvSpPr/>
            <p:nvPr/>
          </p:nvSpPr>
          <p:spPr bwMode="auto">
            <a:xfrm>
              <a:off x="6137275" y="3513138"/>
              <a:ext cx="692150" cy="533400"/>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00B0F0"/>
            </a:solid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31" name="河北"/>
            <p:cNvSpPr/>
            <p:nvPr/>
          </p:nvSpPr>
          <p:spPr bwMode="auto">
            <a:xfrm>
              <a:off x="5776913" y="2492375"/>
              <a:ext cx="642937" cy="917575"/>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32" name="河南"/>
            <p:cNvSpPr/>
            <p:nvPr/>
          </p:nvSpPr>
          <p:spPr bwMode="auto">
            <a:xfrm>
              <a:off x="5483225" y="3373438"/>
              <a:ext cx="676275" cy="669925"/>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33" name="台湾"/>
            <p:cNvSpPr/>
            <p:nvPr/>
          </p:nvSpPr>
          <p:spPr bwMode="auto">
            <a:xfrm>
              <a:off x="6754813" y="4803775"/>
              <a:ext cx="193675" cy="468313"/>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34" name="海南"/>
            <p:cNvSpPr/>
            <p:nvPr/>
          </p:nvSpPr>
          <p:spPr bwMode="auto">
            <a:xfrm>
              <a:off x="5330825" y="5634038"/>
              <a:ext cx="292100" cy="255587"/>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9525">
              <a:solidFill>
                <a:schemeClr val="bg1"/>
              </a:solidFill>
              <a:round/>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grpSp>
      <p:grpSp>
        <p:nvGrpSpPr>
          <p:cNvPr id="62" name="组合 61"/>
          <p:cNvGrpSpPr/>
          <p:nvPr/>
        </p:nvGrpSpPr>
        <p:grpSpPr>
          <a:xfrm>
            <a:off x="8072877" y="1920037"/>
            <a:ext cx="4119123" cy="1051745"/>
            <a:chOff x="6953155" y="1553609"/>
            <a:chExt cx="4119123" cy="1051745"/>
          </a:xfrm>
        </p:grpSpPr>
        <p:sp>
          <p:nvSpPr>
            <p:cNvPr id="61" name="线形标注 2(无边框) 60"/>
            <p:cNvSpPr/>
            <p:nvPr/>
          </p:nvSpPr>
          <p:spPr>
            <a:xfrm>
              <a:off x="7141246" y="1992706"/>
              <a:ext cx="914400" cy="612648"/>
            </a:xfrm>
            <a:prstGeom prst="callout2">
              <a:avLst>
                <a:gd fmla="val 18751" name="adj1"/>
                <a:gd fmla="val 1282" name="adj2"/>
                <a:gd fmla="val 18751" name="adj3"/>
                <a:gd fmla="val -32052" name="adj4"/>
                <a:gd fmla="val 89538" name="adj5"/>
                <a:gd fmla="val -173590" name="adj6"/>
              </a:avLst>
            </a:prstGeom>
            <a:noFill/>
            <a:ln>
              <a:solidFill>
                <a:srgbClr val="BE3C1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 name="组合 47"/>
            <p:cNvGrpSpPr/>
            <p:nvPr/>
          </p:nvGrpSpPr>
          <p:grpSpPr>
            <a:xfrm>
              <a:off x="6953155" y="1553609"/>
              <a:ext cx="4119123" cy="652566"/>
              <a:chOff x="7120655" y="2007638"/>
              <a:chExt cx="4119123" cy="652566"/>
            </a:xfrm>
          </p:grpSpPr>
          <p:sp>
            <p:nvSpPr>
              <p:cNvPr id="38" name="任意多边形 37"/>
              <p:cNvSpPr/>
              <p:nvPr/>
            </p:nvSpPr>
            <p:spPr>
              <a:xfrm rot="8100000">
                <a:off x="7120655" y="2104767"/>
                <a:ext cx="395815" cy="395815"/>
              </a:xfrm>
              <a:custGeom>
                <a:gdLst>
                  <a:gd fmla="*/ 139622 w 735292" name="connsiteX0"/>
                  <a:gd fmla="*/ 595669 h 735292" name="connsiteY0"/>
                  <a:gd fmla="*/ 446908 w 735292" name="connsiteX1"/>
                  <a:gd fmla="*/ 595669 h 735292" name="connsiteY1"/>
                  <a:gd fmla="*/ 446908 w 735292" name="connsiteX2"/>
                  <a:gd fmla="*/ 288383 h 735292" name="connsiteY2"/>
                  <a:gd fmla="*/ 139622 w 735292" name="connsiteX3"/>
                  <a:gd fmla="*/ 288383 h 735292" name="connsiteY3"/>
                  <a:gd fmla="*/ 139622 w 735292" name="connsiteX4"/>
                  <a:gd fmla="*/ 595669 h 735292" name="connsiteY4"/>
                  <a:gd fmla="*/ 89508 w 735292" name="connsiteX5"/>
                  <a:gd fmla="*/ 645784 h 735292" name="connsiteY5"/>
                  <a:gd fmla="*/ 0 w 735292" name="connsiteX6"/>
                  <a:gd fmla="*/ 429692 h 735292" name="connsiteY6"/>
                  <a:gd fmla="*/ 1 w 735292" name="connsiteX7"/>
                  <a:gd fmla="*/ 429692 h 735292" name="connsiteY7"/>
                  <a:gd fmla="*/ 305601 w 735292" name="connsiteX8"/>
                  <a:gd fmla="*/ 124092 h 735292" name="connsiteY8"/>
                  <a:gd fmla="*/ 735292 w 735292" name="connsiteX9"/>
                  <a:gd fmla="*/ 0 h 735292" name="connsiteY9"/>
                  <a:gd fmla="*/ 611200 w 735292" name="connsiteX10"/>
                  <a:gd fmla="*/ 429692 h 735292" name="connsiteY10"/>
                  <a:gd fmla="*/ 305600 w 735292" name="connsiteX11"/>
                  <a:gd fmla="*/ 735292 h 735292" name="connsiteY11"/>
                  <a:gd fmla="*/ 89508 w 735292" name="connsiteX12"/>
                  <a:gd fmla="*/ 645784 h 7352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35292" w="735292">
                    <a:moveTo>
                      <a:pt x="139622" y="595669"/>
                    </a:moveTo>
                    <a:cubicBezTo>
                      <a:pt x="224477" y="680524"/>
                      <a:pt x="362053" y="680524"/>
                      <a:pt x="446908" y="595669"/>
                    </a:cubicBezTo>
                    <a:cubicBezTo>
                      <a:pt x="531763" y="510814"/>
                      <a:pt x="531763" y="373238"/>
                      <a:pt x="446908" y="288383"/>
                    </a:cubicBezTo>
                    <a:cubicBezTo>
                      <a:pt x="362053" y="203528"/>
                      <a:pt x="224477" y="203528"/>
                      <a:pt x="139622" y="288383"/>
                    </a:cubicBezTo>
                    <a:cubicBezTo>
                      <a:pt x="54767" y="373238"/>
                      <a:pt x="54767" y="510814"/>
                      <a:pt x="139622" y="595669"/>
                    </a:cubicBezTo>
                    <a:close/>
                    <a:moveTo>
                      <a:pt x="89508" y="645784"/>
                    </a:moveTo>
                    <a:cubicBezTo>
                      <a:pt x="34206" y="590481"/>
                      <a:pt x="0" y="514081"/>
                      <a:pt x="0" y="429692"/>
                    </a:cubicBezTo>
                    <a:lnTo>
                      <a:pt x="1" y="429692"/>
                    </a:lnTo>
                    <a:cubicBezTo>
                      <a:pt x="1" y="260914"/>
                      <a:pt x="136823" y="124092"/>
                      <a:pt x="305601" y="124092"/>
                    </a:cubicBezTo>
                    <a:cubicBezTo>
                      <a:pt x="448831" y="124092"/>
                      <a:pt x="592061" y="82728"/>
                      <a:pt x="735292" y="0"/>
                    </a:cubicBezTo>
                    <a:cubicBezTo>
                      <a:pt x="652564" y="143231"/>
                      <a:pt x="611200" y="286461"/>
                      <a:pt x="611200" y="429692"/>
                    </a:cubicBezTo>
                    <a:cubicBezTo>
                      <a:pt x="611200" y="598470"/>
                      <a:pt x="474378" y="735292"/>
                      <a:pt x="305600" y="735292"/>
                    </a:cubicBezTo>
                    <a:cubicBezTo>
                      <a:pt x="221211" y="735292"/>
                      <a:pt x="144811" y="701086"/>
                      <a:pt x="89508" y="645784"/>
                    </a:cubicBezTo>
                    <a:close/>
                  </a:path>
                </a:pathLst>
              </a:custGeom>
              <a:solidFill>
                <a:srgbClr val="BE3C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TextBox 7"/>
              <p:cNvSpPr txBox="1"/>
              <p:nvPr/>
            </p:nvSpPr>
            <p:spPr>
              <a:xfrm>
                <a:off x="7527585" y="2007638"/>
                <a:ext cx="3712193" cy="304800"/>
              </a:xfrm>
              <a:prstGeom prst="rect">
                <a:avLst/>
              </a:prstGeom>
              <a:noFill/>
            </p:spPr>
            <p:txBody>
              <a:bodyPr anchor="t" bIns="0" lIns="0" rIns="0" rtlCol="0" tIns="0" wrap="square">
                <a:spAutoFit/>
              </a:bodyPr>
              <a:lstStyle/>
              <a:p>
                <a:pPr>
                  <a:spcBef>
                    <a:spcPct val="20000"/>
                  </a:spcBef>
                  <a:defRPr/>
                </a:pPr>
                <a:r>
                  <a:rPr altLang="en-US" b="1" lang="zh-CN" sz="2000">
                    <a:solidFill>
                      <a:schemeClr val="bg1"/>
                    </a:solidFill>
                    <a:latin charset="-122" panose="020b0503020204020204" pitchFamily="34" typeface="微软雅黑"/>
                    <a:ea charset="-122" panose="020b0503020204020204" pitchFamily="34" typeface="微软雅黑"/>
                  </a:rPr>
                  <a:t>请输入文字</a:t>
                </a:r>
              </a:p>
            </p:txBody>
          </p:sp>
          <p:sp>
            <p:nvSpPr>
              <p:cNvPr id="47" name="TextBox 7"/>
              <p:cNvSpPr txBox="1"/>
              <p:nvPr/>
            </p:nvSpPr>
            <p:spPr>
              <a:xfrm>
                <a:off x="7527586" y="2337040"/>
                <a:ext cx="3181446" cy="32004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63" name="组合 62"/>
          <p:cNvGrpSpPr/>
          <p:nvPr/>
        </p:nvGrpSpPr>
        <p:grpSpPr>
          <a:xfrm>
            <a:off x="8072877" y="4353516"/>
            <a:ext cx="4119123" cy="1051745"/>
            <a:chOff x="6953155" y="1553609"/>
            <a:chExt cx="4119123" cy="1051745"/>
          </a:xfrm>
        </p:grpSpPr>
        <p:sp>
          <p:nvSpPr>
            <p:cNvPr id="64" name="线形标注 2(无边框) 63"/>
            <p:cNvSpPr/>
            <p:nvPr/>
          </p:nvSpPr>
          <p:spPr>
            <a:xfrm>
              <a:off x="7141246" y="1992706"/>
              <a:ext cx="914400" cy="612648"/>
            </a:xfrm>
            <a:prstGeom prst="callout2">
              <a:avLst>
                <a:gd fmla="val 18751" name="adj1"/>
                <a:gd fmla="val 1282" name="adj2"/>
                <a:gd fmla="val 18751" name="adj3"/>
                <a:gd fmla="val -32052" name="adj4"/>
                <a:gd fmla="val -155870" name="adj5"/>
                <a:gd fmla="val -113013" name="adj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5" name="组合 64"/>
            <p:cNvGrpSpPr/>
            <p:nvPr/>
          </p:nvGrpSpPr>
          <p:grpSpPr>
            <a:xfrm>
              <a:off x="6953155" y="1553609"/>
              <a:ext cx="4119123" cy="652566"/>
              <a:chOff x="7120655" y="2007638"/>
              <a:chExt cx="4119123" cy="652566"/>
            </a:xfrm>
          </p:grpSpPr>
          <p:sp>
            <p:nvSpPr>
              <p:cNvPr id="66" name="任意多边形 65"/>
              <p:cNvSpPr/>
              <p:nvPr/>
            </p:nvSpPr>
            <p:spPr>
              <a:xfrm rot="8100000">
                <a:off x="7120655" y="2104767"/>
                <a:ext cx="395815" cy="395815"/>
              </a:xfrm>
              <a:custGeom>
                <a:gdLst>
                  <a:gd fmla="*/ 139622 w 735292" name="connsiteX0"/>
                  <a:gd fmla="*/ 595669 h 735292" name="connsiteY0"/>
                  <a:gd fmla="*/ 446908 w 735292" name="connsiteX1"/>
                  <a:gd fmla="*/ 595669 h 735292" name="connsiteY1"/>
                  <a:gd fmla="*/ 446908 w 735292" name="connsiteX2"/>
                  <a:gd fmla="*/ 288383 h 735292" name="connsiteY2"/>
                  <a:gd fmla="*/ 139622 w 735292" name="connsiteX3"/>
                  <a:gd fmla="*/ 288383 h 735292" name="connsiteY3"/>
                  <a:gd fmla="*/ 139622 w 735292" name="connsiteX4"/>
                  <a:gd fmla="*/ 595669 h 735292" name="connsiteY4"/>
                  <a:gd fmla="*/ 89508 w 735292" name="connsiteX5"/>
                  <a:gd fmla="*/ 645784 h 735292" name="connsiteY5"/>
                  <a:gd fmla="*/ 0 w 735292" name="connsiteX6"/>
                  <a:gd fmla="*/ 429692 h 735292" name="connsiteY6"/>
                  <a:gd fmla="*/ 1 w 735292" name="connsiteX7"/>
                  <a:gd fmla="*/ 429692 h 735292" name="connsiteY7"/>
                  <a:gd fmla="*/ 305601 w 735292" name="connsiteX8"/>
                  <a:gd fmla="*/ 124092 h 735292" name="connsiteY8"/>
                  <a:gd fmla="*/ 735292 w 735292" name="connsiteX9"/>
                  <a:gd fmla="*/ 0 h 735292" name="connsiteY9"/>
                  <a:gd fmla="*/ 611200 w 735292" name="connsiteX10"/>
                  <a:gd fmla="*/ 429692 h 735292" name="connsiteY10"/>
                  <a:gd fmla="*/ 305600 w 735292" name="connsiteX11"/>
                  <a:gd fmla="*/ 735292 h 735292" name="connsiteY11"/>
                  <a:gd fmla="*/ 89508 w 735292" name="connsiteX12"/>
                  <a:gd fmla="*/ 645784 h 7352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35292" w="735292">
                    <a:moveTo>
                      <a:pt x="139622" y="595669"/>
                    </a:moveTo>
                    <a:cubicBezTo>
                      <a:pt x="224477" y="680524"/>
                      <a:pt x="362053" y="680524"/>
                      <a:pt x="446908" y="595669"/>
                    </a:cubicBezTo>
                    <a:cubicBezTo>
                      <a:pt x="531763" y="510814"/>
                      <a:pt x="531763" y="373238"/>
                      <a:pt x="446908" y="288383"/>
                    </a:cubicBezTo>
                    <a:cubicBezTo>
                      <a:pt x="362053" y="203528"/>
                      <a:pt x="224477" y="203528"/>
                      <a:pt x="139622" y="288383"/>
                    </a:cubicBezTo>
                    <a:cubicBezTo>
                      <a:pt x="54767" y="373238"/>
                      <a:pt x="54767" y="510814"/>
                      <a:pt x="139622" y="595669"/>
                    </a:cubicBezTo>
                    <a:close/>
                    <a:moveTo>
                      <a:pt x="89508" y="645784"/>
                    </a:moveTo>
                    <a:cubicBezTo>
                      <a:pt x="34206" y="590481"/>
                      <a:pt x="0" y="514081"/>
                      <a:pt x="0" y="429692"/>
                    </a:cubicBezTo>
                    <a:lnTo>
                      <a:pt x="1" y="429692"/>
                    </a:lnTo>
                    <a:cubicBezTo>
                      <a:pt x="1" y="260914"/>
                      <a:pt x="136823" y="124092"/>
                      <a:pt x="305601" y="124092"/>
                    </a:cubicBezTo>
                    <a:cubicBezTo>
                      <a:pt x="448831" y="124092"/>
                      <a:pt x="592061" y="82728"/>
                      <a:pt x="735292" y="0"/>
                    </a:cubicBezTo>
                    <a:cubicBezTo>
                      <a:pt x="652564" y="143231"/>
                      <a:pt x="611200" y="286461"/>
                      <a:pt x="611200" y="429692"/>
                    </a:cubicBezTo>
                    <a:cubicBezTo>
                      <a:pt x="611200" y="598470"/>
                      <a:pt x="474378" y="735292"/>
                      <a:pt x="305600" y="735292"/>
                    </a:cubicBezTo>
                    <a:cubicBezTo>
                      <a:pt x="221211" y="735292"/>
                      <a:pt x="144811" y="701086"/>
                      <a:pt x="89508" y="64578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TextBox 7"/>
              <p:cNvSpPr txBox="1"/>
              <p:nvPr/>
            </p:nvSpPr>
            <p:spPr>
              <a:xfrm>
                <a:off x="7527585" y="2007638"/>
                <a:ext cx="3712193" cy="304800"/>
              </a:xfrm>
              <a:prstGeom prst="rect">
                <a:avLst/>
              </a:prstGeom>
              <a:noFill/>
            </p:spPr>
            <p:txBody>
              <a:bodyPr anchor="t" bIns="0" lIns="0" rIns="0" rtlCol="0" tIns="0" wrap="square">
                <a:spAutoFit/>
              </a:bodyPr>
              <a:lstStyle/>
              <a:p>
                <a:pPr>
                  <a:spcBef>
                    <a:spcPct val="20000"/>
                  </a:spcBef>
                  <a:defRPr/>
                </a:pPr>
                <a:r>
                  <a:rPr altLang="en-US" b="1" lang="zh-CN" sz="2000">
                    <a:solidFill>
                      <a:schemeClr val="bg1"/>
                    </a:solidFill>
                    <a:latin charset="-122" panose="020b0503020204020204" pitchFamily="34" typeface="微软雅黑"/>
                    <a:ea charset="-122" panose="020b0503020204020204" pitchFamily="34" typeface="微软雅黑"/>
                  </a:rPr>
                  <a:t>请输入文字</a:t>
                </a:r>
              </a:p>
            </p:txBody>
          </p:sp>
          <p:sp>
            <p:nvSpPr>
              <p:cNvPr id="68" name="TextBox 7"/>
              <p:cNvSpPr txBox="1"/>
              <p:nvPr/>
            </p:nvSpPr>
            <p:spPr>
              <a:xfrm>
                <a:off x="7527586" y="2337039"/>
                <a:ext cx="3181446" cy="32004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69" name="组合 68"/>
          <p:cNvGrpSpPr/>
          <p:nvPr/>
        </p:nvGrpSpPr>
        <p:grpSpPr>
          <a:xfrm flipH="1">
            <a:off x="600203" y="1639867"/>
            <a:ext cx="2487791" cy="1051745"/>
            <a:chOff x="6953155" y="1553609"/>
            <a:chExt cx="2487791" cy="1051745"/>
          </a:xfrm>
        </p:grpSpPr>
        <p:sp>
          <p:nvSpPr>
            <p:cNvPr id="70" name="线形标注 2(无边框) 69"/>
            <p:cNvSpPr/>
            <p:nvPr/>
          </p:nvSpPr>
          <p:spPr>
            <a:xfrm>
              <a:off x="7141246" y="1992706"/>
              <a:ext cx="914400" cy="612648"/>
            </a:xfrm>
            <a:prstGeom prst="callout2">
              <a:avLst>
                <a:gd fmla="val 18751" name="adj1"/>
                <a:gd fmla="val 1282" name="adj2"/>
                <a:gd fmla="val 18751" name="adj3"/>
                <a:gd fmla="val -32052" name="adj4"/>
                <a:gd fmla="val 88103" name="adj5"/>
                <a:gd fmla="val -68782" name="adj6"/>
              </a:avLst>
            </a:prstGeom>
            <a:noFill/>
            <a:ln>
              <a:solidFill>
                <a:srgbClr val="860D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1" name="组合 70"/>
            <p:cNvGrpSpPr/>
            <p:nvPr/>
          </p:nvGrpSpPr>
          <p:grpSpPr>
            <a:xfrm>
              <a:off x="6953155" y="1553609"/>
              <a:ext cx="2487791" cy="814149"/>
              <a:chOff x="7120655" y="2007638"/>
              <a:chExt cx="2487791" cy="814149"/>
            </a:xfrm>
          </p:grpSpPr>
          <p:sp>
            <p:nvSpPr>
              <p:cNvPr id="72" name="任意多边形 71"/>
              <p:cNvSpPr/>
              <p:nvPr/>
            </p:nvSpPr>
            <p:spPr>
              <a:xfrm rot="8100000">
                <a:off x="7120655" y="2104767"/>
                <a:ext cx="395815" cy="395815"/>
              </a:xfrm>
              <a:custGeom>
                <a:gdLst>
                  <a:gd fmla="*/ 139622 w 735292" name="connsiteX0"/>
                  <a:gd fmla="*/ 595669 h 735292" name="connsiteY0"/>
                  <a:gd fmla="*/ 446908 w 735292" name="connsiteX1"/>
                  <a:gd fmla="*/ 595669 h 735292" name="connsiteY1"/>
                  <a:gd fmla="*/ 446908 w 735292" name="connsiteX2"/>
                  <a:gd fmla="*/ 288383 h 735292" name="connsiteY2"/>
                  <a:gd fmla="*/ 139622 w 735292" name="connsiteX3"/>
                  <a:gd fmla="*/ 288383 h 735292" name="connsiteY3"/>
                  <a:gd fmla="*/ 139622 w 735292" name="connsiteX4"/>
                  <a:gd fmla="*/ 595669 h 735292" name="connsiteY4"/>
                  <a:gd fmla="*/ 89508 w 735292" name="connsiteX5"/>
                  <a:gd fmla="*/ 645784 h 735292" name="connsiteY5"/>
                  <a:gd fmla="*/ 0 w 735292" name="connsiteX6"/>
                  <a:gd fmla="*/ 429692 h 735292" name="connsiteY6"/>
                  <a:gd fmla="*/ 1 w 735292" name="connsiteX7"/>
                  <a:gd fmla="*/ 429692 h 735292" name="connsiteY7"/>
                  <a:gd fmla="*/ 305601 w 735292" name="connsiteX8"/>
                  <a:gd fmla="*/ 124092 h 735292" name="connsiteY8"/>
                  <a:gd fmla="*/ 735292 w 735292" name="connsiteX9"/>
                  <a:gd fmla="*/ 0 h 735292" name="connsiteY9"/>
                  <a:gd fmla="*/ 611200 w 735292" name="connsiteX10"/>
                  <a:gd fmla="*/ 429692 h 735292" name="connsiteY10"/>
                  <a:gd fmla="*/ 305600 w 735292" name="connsiteX11"/>
                  <a:gd fmla="*/ 735292 h 735292" name="connsiteY11"/>
                  <a:gd fmla="*/ 89508 w 735292" name="connsiteX12"/>
                  <a:gd fmla="*/ 645784 h 7352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35292" w="735292">
                    <a:moveTo>
                      <a:pt x="139622" y="595669"/>
                    </a:moveTo>
                    <a:cubicBezTo>
                      <a:pt x="224477" y="680524"/>
                      <a:pt x="362053" y="680524"/>
                      <a:pt x="446908" y="595669"/>
                    </a:cubicBezTo>
                    <a:cubicBezTo>
                      <a:pt x="531763" y="510814"/>
                      <a:pt x="531763" y="373238"/>
                      <a:pt x="446908" y="288383"/>
                    </a:cubicBezTo>
                    <a:cubicBezTo>
                      <a:pt x="362053" y="203528"/>
                      <a:pt x="224477" y="203528"/>
                      <a:pt x="139622" y="288383"/>
                    </a:cubicBezTo>
                    <a:cubicBezTo>
                      <a:pt x="54767" y="373238"/>
                      <a:pt x="54767" y="510814"/>
                      <a:pt x="139622" y="595669"/>
                    </a:cubicBezTo>
                    <a:close/>
                    <a:moveTo>
                      <a:pt x="89508" y="645784"/>
                    </a:moveTo>
                    <a:cubicBezTo>
                      <a:pt x="34206" y="590481"/>
                      <a:pt x="0" y="514081"/>
                      <a:pt x="0" y="429692"/>
                    </a:cubicBezTo>
                    <a:lnTo>
                      <a:pt x="1" y="429692"/>
                    </a:lnTo>
                    <a:cubicBezTo>
                      <a:pt x="1" y="260914"/>
                      <a:pt x="136823" y="124092"/>
                      <a:pt x="305601" y="124092"/>
                    </a:cubicBezTo>
                    <a:cubicBezTo>
                      <a:pt x="448831" y="124092"/>
                      <a:pt x="592061" y="82728"/>
                      <a:pt x="735292" y="0"/>
                    </a:cubicBezTo>
                    <a:cubicBezTo>
                      <a:pt x="652564" y="143231"/>
                      <a:pt x="611200" y="286461"/>
                      <a:pt x="611200" y="429692"/>
                    </a:cubicBezTo>
                    <a:cubicBezTo>
                      <a:pt x="611200" y="598470"/>
                      <a:pt x="474378" y="735292"/>
                      <a:pt x="305600" y="735292"/>
                    </a:cubicBezTo>
                    <a:cubicBezTo>
                      <a:pt x="221211" y="735292"/>
                      <a:pt x="144811" y="701086"/>
                      <a:pt x="89508" y="645784"/>
                    </a:cubicBezTo>
                    <a:close/>
                  </a:path>
                </a:pathLst>
              </a:custGeom>
              <a:solidFill>
                <a:srgbClr val="860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TextBox 7"/>
              <p:cNvSpPr txBox="1"/>
              <p:nvPr/>
            </p:nvSpPr>
            <p:spPr>
              <a:xfrm>
                <a:off x="7527589" y="2007638"/>
                <a:ext cx="1965435" cy="304800"/>
              </a:xfrm>
              <a:prstGeom prst="rect">
                <a:avLst/>
              </a:prstGeom>
              <a:noFill/>
            </p:spPr>
            <p:txBody>
              <a:bodyPr anchor="t" bIns="0" lIns="0" rIns="0" rtlCol="0" tIns="0" wrap="square">
                <a:spAutoFit/>
              </a:bodyPr>
              <a:lstStyle/>
              <a:p>
                <a:pPr algn="r">
                  <a:spcBef>
                    <a:spcPct val="20000"/>
                  </a:spcBef>
                  <a:defRPr/>
                </a:pPr>
                <a:r>
                  <a:rPr altLang="en-US" b="1" lang="zh-CN" sz="2000">
                    <a:solidFill>
                      <a:schemeClr val="bg1"/>
                    </a:solidFill>
                    <a:latin charset="-122" panose="020b0503020204020204" pitchFamily="34" typeface="微软雅黑"/>
                    <a:ea charset="-122" panose="020b0503020204020204" pitchFamily="34" typeface="微软雅黑"/>
                  </a:rPr>
                  <a:t>请输入文字</a:t>
                </a:r>
              </a:p>
            </p:txBody>
          </p:sp>
          <p:sp>
            <p:nvSpPr>
              <p:cNvPr id="74" name="TextBox 7"/>
              <p:cNvSpPr txBox="1"/>
              <p:nvPr/>
            </p:nvSpPr>
            <p:spPr>
              <a:xfrm>
                <a:off x="7527589" y="2337039"/>
                <a:ext cx="2080859" cy="480060"/>
              </a:xfrm>
              <a:prstGeom prst="rect">
                <a:avLst/>
              </a:prstGeom>
              <a:noFill/>
            </p:spPr>
            <p:txBody>
              <a:bodyPr anchor="t" bIns="0" lIns="0" rIns="0" rtlCol="0" tIns="0" wrap="square">
                <a:spAutoFit/>
              </a:bodyPr>
              <a:lstStyle/>
              <a:p>
                <a:pPr algn="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75" name="组合 74"/>
          <p:cNvGrpSpPr/>
          <p:nvPr/>
        </p:nvGrpSpPr>
        <p:grpSpPr>
          <a:xfrm flipH="1">
            <a:off x="383141" y="5098937"/>
            <a:ext cx="4119123" cy="1051745"/>
            <a:chOff x="6953155" y="1553609"/>
            <a:chExt cx="4119123" cy="1051745"/>
          </a:xfrm>
        </p:grpSpPr>
        <p:sp>
          <p:nvSpPr>
            <p:cNvPr id="76" name="线形标注 2(无边框) 75"/>
            <p:cNvSpPr/>
            <p:nvPr/>
          </p:nvSpPr>
          <p:spPr>
            <a:xfrm>
              <a:off x="7141246" y="1992706"/>
              <a:ext cx="914400" cy="612648"/>
            </a:xfrm>
            <a:prstGeom prst="callout2">
              <a:avLst>
                <a:gd fmla="val 18751" name="adj1"/>
                <a:gd fmla="val 1282" name="adj2"/>
                <a:gd fmla="val 18751" name="adj3"/>
                <a:gd fmla="val -32052" name="adj4"/>
                <a:gd fmla="val -109979" name="adj5"/>
                <a:gd fmla="val -171242" name="adj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组合 76"/>
            <p:cNvGrpSpPr/>
            <p:nvPr/>
          </p:nvGrpSpPr>
          <p:grpSpPr>
            <a:xfrm>
              <a:off x="6953155" y="1553609"/>
              <a:ext cx="4119123" cy="814149"/>
              <a:chOff x="7120655" y="2007638"/>
              <a:chExt cx="4119123" cy="814149"/>
            </a:xfrm>
          </p:grpSpPr>
          <p:sp>
            <p:nvSpPr>
              <p:cNvPr id="78" name="任意多边形 77"/>
              <p:cNvSpPr/>
              <p:nvPr/>
            </p:nvSpPr>
            <p:spPr>
              <a:xfrm rot="8100000">
                <a:off x="7120655" y="2104767"/>
                <a:ext cx="395815" cy="395815"/>
              </a:xfrm>
              <a:custGeom>
                <a:gdLst>
                  <a:gd fmla="*/ 139622 w 735292" name="connsiteX0"/>
                  <a:gd fmla="*/ 595669 h 735292" name="connsiteY0"/>
                  <a:gd fmla="*/ 446908 w 735292" name="connsiteX1"/>
                  <a:gd fmla="*/ 595669 h 735292" name="connsiteY1"/>
                  <a:gd fmla="*/ 446908 w 735292" name="connsiteX2"/>
                  <a:gd fmla="*/ 288383 h 735292" name="connsiteY2"/>
                  <a:gd fmla="*/ 139622 w 735292" name="connsiteX3"/>
                  <a:gd fmla="*/ 288383 h 735292" name="connsiteY3"/>
                  <a:gd fmla="*/ 139622 w 735292" name="connsiteX4"/>
                  <a:gd fmla="*/ 595669 h 735292" name="connsiteY4"/>
                  <a:gd fmla="*/ 89508 w 735292" name="connsiteX5"/>
                  <a:gd fmla="*/ 645784 h 735292" name="connsiteY5"/>
                  <a:gd fmla="*/ 0 w 735292" name="connsiteX6"/>
                  <a:gd fmla="*/ 429692 h 735292" name="connsiteY6"/>
                  <a:gd fmla="*/ 1 w 735292" name="connsiteX7"/>
                  <a:gd fmla="*/ 429692 h 735292" name="connsiteY7"/>
                  <a:gd fmla="*/ 305601 w 735292" name="connsiteX8"/>
                  <a:gd fmla="*/ 124092 h 735292" name="connsiteY8"/>
                  <a:gd fmla="*/ 735292 w 735292" name="connsiteX9"/>
                  <a:gd fmla="*/ 0 h 735292" name="connsiteY9"/>
                  <a:gd fmla="*/ 611200 w 735292" name="connsiteX10"/>
                  <a:gd fmla="*/ 429692 h 735292" name="connsiteY10"/>
                  <a:gd fmla="*/ 305600 w 735292" name="connsiteX11"/>
                  <a:gd fmla="*/ 735292 h 735292" name="connsiteY11"/>
                  <a:gd fmla="*/ 89508 w 735292" name="connsiteX12"/>
                  <a:gd fmla="*/ 645784 h 7352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35292" w="735292">
                    <a:moveTo>
                      <a:pt x="139622" y="595669"/>
                    </a:moveTo>
                    <a:cubicBezTo>
                      <a:pt x="224477" y="680524"/>
                      <a:pt x="362053" y="680524"/>
                      <a:pt x="446908" y="595669"/>
                    </a:cubicBezTo>
                    <a:cubicBezTo>
                      <a:pt x="531763" y="510814"/>
                      <a:pt x="531763" y="373238"/>
                      <a:pt x="446908" y="288383"/>
                    </a:cubicBezTo>
                    <a:cubicBezTo>
                      <a:pt x="362053" y="203528"/>
                      <a:pt x="224477" y="203528"/>
                      <a:pt x="139622" y="288383"/>
                    </a:cubicBezTo>
                    <a:cubicBezTo>
                      <a:pt x="54767" y="373238"/>
                      <a:pt x="54767" y="510814"/>
                      <a:pt x="139622" y="595669"/>
                    </a:cubicBezTo>
                    <a:close/>
                    <a:moveTo>
                      <a:pt x="89508" y="645784"/>
                    </a:moveTo>
                    <a:cubicBezTo>
                      <a:pt x="34206" y="590481"/>
                      <a:pt x="0" y="514081"/>
                      <a:pt x="0" y="429692"/>
                    </a:cubicBezTo>
                    <a:lnTo>
                      <a:pt x="1" y="429692"/>
                    </a:lnTo>
                    <a:cubicBezTo>
                      <a:pt x="1" y="260914"/>
                      <a:pt x="136823" y="124092"/>
                      <a:pt x="305601" y="124092"/>
                    </a:cubicBezTo>
                    <a:cubicBezTo>
                      <a:pt x="448831" y="124092"/>
                      <a:pt x="592061" y="82728"/>
                      <a:pt x="735292" y="0"/>
                    </a:cubicBezTo>
                    <a:cubicBezTo>
                      <a:pt x="652564" y="143231"/>
                      <a:pt x="611200" y="286461"/>
                      <a:pt x="611200" y="429692"/>
                    </a:cubicBezTo>
                    <a:cubicBezTo>
                      <a:pt x="611200" y="598470"/>
                      <a:pt x="474378" y="735292"/>
                      <a:pt x="305600" y="735292"/>
                    </a:cubicBezTo>
                    <a:cubicBezTo>
                      <a:pt x="221211" y="735292"/>
                      <a:pt x="144811" y="701086"/>
                      <a:pt x="89508" y="64578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TextBox 7"/>
              <p:cNvSpPr txBox="1"/>
              <p:nvPr/>
            </p:nvSpPr>
            <p:spPr>
              <a:xfrm>
                <a:off x="7527585" y="2007638"/>
                <a:ext cx="3712193" cy="304800"/>
              </a:xfrm>
              <a:prstGeom prst="rect">
                <a:avLst/>
              </a:prstGeom>
              <a:noFill/>
            </p:spPr>
            <p:txBody>
              <a:bodyPr anchor="t" bIns="0" lIns="0" rIns="0" rtlCol="0" tIns="0" wrap="square">
                <a:spAutoFit/>
              </a:bodyPr>
              <a:lstStyle/>
              <a:p>
                <a:pPr algn="r">
                  <a:spcBef>
                    <a:spcPct val="20000"/>
                  </a:spcBef>
                  <a:defRPr/>
                </a:pPr>
                <a:r>
                  <a:rPr altLang="en-US" b="1" lang="zh-CN" sz="2000">
                    <a:solidFill>
                      <a:schemeClr val="bg1"/>
                    </a:solidFill>
                    <a:latin charset="-122" panose="020b0503020204020204" pitchFamily="34" typeface="微软雅黑"/>
                    <a:ea charset="-122" panose="020b0503020204020204" pitchFamily="34" typeface="微软雅黑"/>
                  </a:rPr>
                  <a:t>请输入文字</a:t>
                </a:r>
              </a:p>
            </p:txBody>
          </p:sp>
          <p:sp>
            <p:nvSpPr>
              <p:cNvPr id="80" name="TextBox 7"/>
              <p:cNvSpPr txBox="1"/>
              <p:nvPr/>
            </p:nvSpPr>
            <p:spPr>
              <a:xfrm>
                <a:off x="7527587" y="2337038"/>
                <a:ext cx="2392912" cy="480060"/>
              </a:xfrm>
              <a:prstGeom prst="rect">
                <a:avLst/>
              </a:prstGeom>
              <a:noFill/>
            </p:spPr>
            <p:txBody>
              <a:bodyPr anchor="t" bIns="0" lIns="0" rIns="0" rtlCol="0" tIns="0" wrap="square">
                <a:spAutoFit/>
              </a:bodyPr>
              <a:lstStyle/>
              <a:p>
                <a:pPr algn="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spTree>
    <p:extLst>
      <p:ext uri="{BB962C8B-B14F-4D97-AF65-F5344CB8AC3E}">
        <p14:creationId val="1053249912"/>
      </p:ext>
    </p:extLst>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7" name="直角三角形 1"/>
          <p:cNvSpPr>
            <a:spLocks noChangeArrowheads="1"/>
          </p:cNvSpPr>
          <p:nvPr/>
        </p:nvSpPr>
        <p:spPr bwMode="auto">
          <a:xfrm rot="10800000">
            <a:off x="7535863" y="0"/>
            <a:ext cx="4656137" cy="4656138"/>
          </a:xfrm>
          <a:prstGeom prst="rtTriangle">
            <a:avLst/>
          </a:prstGeom>
          <a:noFill/>
          <a:ln>
            <a:noFill/>
          </a:ln>
          <a:extLst/>
        </p:spPr>
        <p:txBody>
          <a:bodyPr anchor="ctr"/>
          <a:lstStyle/>
          <a:p>
            <a:pPr algn="ctr"/>
            <a:endParaRPr altLang="zh-CN" lang="zh-CN">
              <a:solidFill>
                <a:srgbClr val="FFFFFF"/>
              </a:solidFill>
              <a:ea charset="-122" panose="020b0503020204020204" pitchFamily="34" typeface="微软雅黑"/>
            </a:endParaRPr>
          </a:p>
        </p:txBody>
      </p:sp>
      <p:grpSp>
        <p:nvGrpSpPr>
          <p:cNvPr id="6148" name="Group 4"/>
          <p:cNvGrpSpPr/>
          <p:nvPr/>
        </p:nvGrpSpPr>
        <p:grpSpPr>
          <a:xfrm>
            <a:off x="9328651" y="-225198"/>
            <a:ext cx="3635375" cy="4259781"/>
            <a:chOff x="0" y="-440255"/>
            <a:chExt cx="3634891" cy="4259799"/>
          </a:xfrm>
        </p:grpSpPr>
        <p:sp>
          <p:nvSpPr>
            <p:cNvPr id="6149" name="直接连接符 4"/>
            <p:cNvSpPr>
              <a:spLocks noChangeShapeType="1"/>
            </p:cNvSpPr>
            <p:nvPr/>
          </p:nvSpPr>
          <p:spPr bwMode="auto">
            <a:xfrm flipH="1" flipV="1">
              <a:off x="0" y="184653"/>
              <a:ext cx="3634891" cy="3634891"/>
            </a:xfrm>
            <a:prstGeom prst="line">
              <a:avLst/>
            </a:prstGeom>
            <a:noFill/>
            <a:ln cap="flat" cmpd="sng" w="6350">
              <a:solidFill>
                <a:srgbClr val="BE3C1A"/>
              </a:solidFill>
              <a:round/>
              <a:headEnd len="med" type="oval" w="med"/>
              <a:tailEnd len="med" type="oval" w="med"/>
            </a:ln>
            <a:extLst>
              <a:ext uri="{909E8E84-426E-40DD-AFC4-6F175D3DCCD1}">
                <a14:hiddenFill>
                  <a:noFill/>
                </a14:hiddenFill>
              </a:ext>
            </a:extLst>
          </p:spPr>
          <p:txBody>
            <a:bodyPr/>
            <a:lstStyle/>
            <a:p>
              <a:endParaRPr altLang="en-US" lang="zh-CN"/>
            </a:p>
          </p:txBody>
        </p:sp>
        <p:sp>
          <p:nvSpPr>
            <p:cNvPr id="6150" name="文本框 5"/>
            <p:cNvSpPr>
              <a:spLocks noChangeArrowheads="1"/>
            </p:cNvSpPr>
            <p:nvPr/>
          </p:nvSpPr>
          <p:spPr bwMode="auto">
            <a:xfrm rot="2700000">
              <a:off x="-934713" y="778601"/>
              <a:ext cx="2839586" cy="4206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nSpc>
                  <a:spcPct val="120000"/>
                </a:lnSpc>
              </a:pPr>
              <a:r>
                <a:rPr altLang="zh-CN"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INPUT YOUR TEXT HERE</a:t>
              </a:r>
            </a:p>
          </p:txBody>
        </p:sp>
      </p:grpSp>
      <p:sp>
        <p:nvSpPr>
          <p:cNvPr id="6153" name="文本框 8"/>
          <p:cNvSpPr>
            <a:spLocks noChangeArrowheads="1"/>
          </p:cNvSpPr>
          <p:nvPr/>
        </p:nvSpPr>
        <p:spPr bwMode="auto">
          <a:xfrm>
            <a:off x="5054399" y="1161225"/>
            <a:ext cx="1960880"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lnSpc>
                <a:spcPct val="120000"/>
              </a:lnSpc>
            </a:pPr>
            <a:r>
              <a:rPr altLang="en-US" b="1" lang="zh-CN"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请输入文字</a:t>
            </a:r>
          </a:p>
        </p:txBody>
      </p:sp>
      <p:sp>
        <p:nvSpPr>
          <p:cNvPr id="6154" name="文本框 9"/>
          <p:cNvSpPr>
            <a:spLocks noChangeArrowheads="1"/>
          </p:cNvSpPr>
          <p:nvPr/>
        </p:nvSpPr>
        <p:spPr bwMode="auto">
          <a:xfrm>
            <a:off x="5035250" y="1735900"/>
            <a:ext cx="3610476"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PLEASE INPUT YOUR TITLE HERE</a:t>
            </a:r>
          </a:p>
        </p:txBody>
      </p:sp>
      <p:sp>
        <p:nvSpPr>
          <p:cNvPr id="6155" name="文本框 10"/>
          <p:cNvSpPr>
            <a:spLocks noChangeArrowheads="1"/>
          </p:cNvSpPr>
          <p:nvPr/>
        </p:nvSpPr>
        <p:spPr bwMode="auto">
          <a:xfrm>
            <a:off x="5035250" y="2322517"/>
            <a:ext cx="5308054" cy="3424133"/>
          </a:xfrm>
          <a:prstGeom prst="rect">
            <a:avLst/>
          </a:prstGeom>
          <a:noFill/>
          <a:ln>
            <a:noFill/>
          </a:ln>
          <a:extLst/>
        </p:spPr>
        <p:txBody>
          <a:bodyPr anchor="t"/>
          <a:lstStyle/>
          <a:p>
            <a:pPr>
              <a:lnSpc>
                <a:spcPct val="150000"/>
              </a:lnSpc>
            </a:pPr>
            <a:r>
              <a:rPr altLang="en-US" lang="zh-CN" sz="1600">
                <a:solidFill>
                  <a:srgbClr val="FFFFFF"/>
                </a:solidFill>
                <a:ea charset="-122" panose="020b0503020204020204" pitchFamily="34" typeface="微软雅黑"/>
              </a:rPr>
              <a:t>请输入文字请输入文字请输入文字请输入文字请输入文字请输入文字请输入文字请输入文字请输入文字请输入文字请输入文字请输入文字请输入文请输入文字请输入文字请输入文字请输入文字请输入文字请输入文字请输入文字请输入文字请输入文字请输入文字请输入文字请输入文字请输入文请输入文字请输入文字请输入文字请输入文字请输入文字请输入文字请输入文字请输入文字请输入文字请输入文字请输入文字请输入文字请输入文</a:t>
            </a:r>
          </a:p>
        </p:txBody>
      </p:sp>
      <p:grpSp>
        <p:nvGrpSpPr>
          <p:cNvPr id="14" name="组合 13"/>
          <p:cNvGrpSpPr/>
          <p:nvPr/>
        </p:nvGrpSpPr>
        <p:grpSpPr>
          <a:xfrm>
            <a:off x="1083189" y="1304925"/>
            <a:ext cx="3784086" cy="4048126"/>
            <a:chOff x="1647457" y="1723430"/>
            <a:chExt cx="2154378" cy="2620915"/>
          </a:xfrm>
        </p:grpSpPr>
        <p:sp>
          <p:nvSpPr>
            <p:cNvPr id="15" name="矩形 17"/>
            <p:cNvSpPr>
              <a:spLocks noChangeArrowheads="1"/>
            </p:cNvSpPr>
            <p:nvPr/>
          </p:nvSpPr>
          <p:spPr bwMode="auto">
            <a:xfrm>
              <a:off x="1647457" y="1723430"/>
              <a:ext cx="2154378" cy="2620915"/>
            </a:xfrm>
            <a:prstGeom prst="rect">
              <a:avLst/>
            </a:prstGeom>
            <a:solidFill>
              <a:schemeClr val="tx1">
                <a:lumMod val="85000"/>
                <a:lumOff val="15000"/>
              </a:schemeClr>
            </a:solidFill>
            <a:ln>
              <a:solidFill>
                <a:srgbClr val="BE3C1A"/>
              </a:solidFill>
            </a:ln>
            <a:extLst/>
          </p:spPr>
          <p:txBody>
            <a:bodyPr anchor="ctr"/>
            <a:lstStyle/>
            <a:p>
              <a:pPr algn="ctr"/>
              <a:endParaRPr altLang="zh-CN" lang="zh-CN">
                <a:solidFill>
                  <a:srgbClr val="FFFFFF"/>
                </a:solidFill>
                <a:ea charset="-122" panose="020b0503020204020204" pitchFamily="34" typeface="微软雅黑"/>
              </a:endParaRPr>
            </a:p>
          </p:txBody>
        </p:sp>
        <p:sp>
          <p:nvSpPr>
            <p:cNvPr id="16" name="直角三角形 15"/>
            <p:cNvSpPr/>
            <p:nvPr/>
          </p:nvSpPr>
          <p:spPr>
            <a:xfrm rot="5400000">
              <a:off x="1414188" y="1956699"/>
              <a:ext cx="2620915" cy="2154378"/>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787428806"/>
      </p:ext>
    </p:extLst>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3553" y="2482913"/>
            <a:ext cx="5244895" cy="1892174"/>
            <a:chOff x="3114013" y="2408223"/>
            <a:chExt cx="5244895" cy="1892174"/>
          </a:xfrm>
        </p:grpSpPr>
        <p:sp>
          <p:nvSpPr>
            <p:cNvPr id="11" name="矩形 10"/>
            <p:cNvSpPr/>
            <p:nvPr/>
          </p:nvSpPr>
          <p:spPr>
            <a:xfrm>
              <a:off x="5382193" y="2698746"/>
              <a:ext cx="2976715" cy="4480560"/>
            </a:xfrm>
            <a:prstGeom prst="rect">
              <a:avLst/>
            </a:prstGeom>
          </p:spPr>
          <p:txBody>
            <a:bodyPr wrap="square">
              <a:spAutoFit/>
            </a:bodyPr>
            <a:lstStyle/>
            <a:p>
              <a:pPr>
                <a:lnSpc>
                  <a:spcPct val="120000"/>
                </a:lnSpc>
              </a:pPr>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PART 4</a:t>
              </a:r>
            </a:p>
            <a:p>
              <a:pPr>
                <a:lnSpc>
                  <a:spcPct val="120000"/>
                </a:lnSpc>
              </a:pPr>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INPUT YOUR TITLE HERE </a:t>
              </a:r>
            </a:p>
          </p:txBody>
        </p:sp>
        <mc:AlternateContent>
          <mc:Choice xmlns:cx1="http://schemas.microsoft.com/office/drawing/2015/9/8/chartex" Requires="cx1">
            <p:graphicFrame>
              <p:nvGraphicFramePr>
                <p:cNvPr id="6" name="图表 5"/>
                <p:cNvGraphicFramePr/>
                <p:nvPr>
                  <p:extLst>
                    <p:ext uri="{D42A27DB-BD31-4B8C-83A1-F6EECF244321}">
                      <p14:modId val="2835894993"/>
                    </p:ext>
                  </p:extLst>
                </p:nvPr>
              </p:nvGraphicFramePr>
              <p:xfrm>
                <a:off x="3114013" y="2408223"/>
                <a:ext cx="2838261" cy="1892174"/>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3473553" y="2482913"/>
                  <a:ext cx="2838261" cy="1892174"/>
                </a:xfrm>
                <a:prstGeom prst="rect">
                  <a:avLst/>
                </a:prstGeom>
              </p:spPr>
            </p:pic>
          </mc:Fallback>
        </mc:AlternateContent>
      </p:grpSp>
      <p:sp>
        <p:nvSpPr>
          <p:cNvPr id="5" name="图文框 4"/>
          <p:cNvSpPr/>
          <p:nvPr/>
        </p:nvSpPr>
        <p:spPr>
          <a:xfrm>
            <a:off x="-3820" y="-4392"/>
            <a:ext cx="12195820" cy="6862392"/>
          </a:xfrm>
          <a:prstGeom prst="frame">
            <a:avLst>
              <a:gd fmla="val 6535"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364623137"/>
      </p:ext>
    </p:extLst>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3349868" y="3518646"/>
            <a:ext cx="553915" cy="553915"/>
            <a:chOff x="1647456" y="1723430"/>
            <a:chExt cx="2143421" cy="2877673"/>
          </a:xfrm>
        </p:grpSpPr>
        <p:sp>
          <p:nvSpPr>
            <p:cNvPr id="21" name="矩形 17"/>
            <p:cNvSpPr>
              <a:spLocks noChangeArrowheads="1"/>
            </p:cNvSpPr>
            <p:nvPr/>
          </p:nvSpPr>
          <p:spPr bwMode="auto">
            <a:xfrm>
              <a:off x="1647457" y="1723430"/>
              <a:ext cx="2143420" cy="2877668"/>
            </a:xfrm>
            <a:prstGeom prst="rect">
              <a:avLst/>
            </a:prstGeom>
            <a:solidFill>
              <a:srgbClr val="860D4D"/>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22" name="直角三角形 2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09" name="矩形 5"/>
          <p:cNvSpPr>
            <a:spLocks noChangeArrowheads="1"/>
          </p:cNvSpPr>
          <p:nvPr/>
        </p:nvSpPr>
        <p:spPr bwMode="auto">
          <a:xfrm>
            <a:off x="3903784" y="2453052"/>
            <a:ext cx="5328139" cy="2148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zh-CN" b="1" lang="en-US">
                <a:solidFill>
                  <a:schemeClr val="bg1"/>
                </a:solidFill>
                <a:latin charset="-122" panose="020b0503020204020204" pitchFamily="34" typeface="微软雅黑"/>
                <a:ea charset="-122" panose="020b0503020204020204" pitchFamily="34" typeface="微软雅黑"/>
              </a:rPr>
              <a:t>INPUT YOUR TITLE HERE  INPUT YOUR TITLE HERE  INPUT YOUR TITLE HERE  INPUT YOUR TITLE HERE  INPUT YOUR TITLE HERE  </a:t>
            </a:r>
          </a:p>
          <a:p>
            <a:pPr>
              <a:lnSpc>
                <a:spcPct val="150000"/>
              </a:lnSpc>
            </a:pPr>
            <a:r>
              <a:rPr altLang="zh-CN" b="1" lang="en-US">
                <a:solidFill>
                  <a:schemeClr val="bg1"/>
                </a:solidFill>
                <a:latin charset="-122" panose="020b0503020204020204" pitchFamily="34" typeface="微软雅黑"/>
                <a:ea charset="-122" panose="020b0503020204020204" pitchFamily="34" typeface="微软雅黑"/>
              </a:rPr>
              <a:t>INPUT YOUR TITLE HERE  </a:t>
            </a:r>
          </a:p>
        </p:txBody>
      </p:sp>
      <p:grpSp>
        <p:nvGrpSpPr>
          <p:cNvPr id="6" name="组合 5"/>
          <p:cNvGrpSpPr/>
          <p:nvPr/>
        </p:nvGrpSpPr>
        <p:grpSpPr>
          <a:xfrm>
            <a:off x="8593013" y="2996969"/>
            <a:ext cx="269633" cy="269633"/>
            <a:chOff x="1647456" y="1723430"/>
            <a:chExt cx="2143421" cy="2877673"/>
          </a:xfrm>
        </p:grpSpPr>
        <p:sp>
          <p:nvSpPr>
            <p:cNvPr id="7" name="矩形 17"/>
            <p:cNvSpPr>
              <a:spLocks noChangeArrowheads="1"/>
            </p:cNvSpPr>
            <p:nvPr/>
          </p:nvSpPr>
          <p:spPr bwMode="auto">
            <a:xfrm>
              <a:off x="1647457" y="1723430"/>
              <a:ext cx="2143420" cy="2877668"/>
            </a:xfrm>
            <a:prstGeom prst="rect">
              <a:avLst/>
            </a:prstGeom>
            <a:solidFill>
              <a:srgbClr val="860D4D"/>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8" name="直角三角形 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3763808" y="2618036"/>
            <a:ext cx="139975" cy="139975"/>
            <a:chOff x="1647456" y="1723430"/>
            <a:chExt cx="2143421" cy="2877673"/>
          </a:xfrm>
        </p:grpSpPr>
        <p:sp>
          <p:nvSpPr>
            <p:cNvPr id="10" name="矩形 17"/>
            <p:cNvSpPr>
              <a:spLocks noChangeArrowheads="1"/>
            </p:cNvSpPr>
            <p:nvPr/>
          </p:nvSpPr>
          <p:spPr bwMode="auto">
            <a:xfrm>
              <a:off x="1647457" y="1723430"/>
              <a:ext cx="2143420" cy="2877668"/>
            </a:xfrm>
            <a:prstGeom prst="rect">
              <a:avLst/>
            </a:prstGeom>
            <a:solidFill>
              <a:srgbClr val="860D4D"/>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11" name="直角三角形 10"/>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8889022" y="2944215"/>
            <a:ext cx="105508" cy="105508"/>
            <a:chOff x="1647456" y="1723430"/>
            <a:chExt cx="2143421" cy="2877673"/>
          </a:xfrm>
        </p:grpSpPr>
        <p:sp>
          <p:nvSpPr>
            <p:cNvPr id="13" name="矩形 17"/>
            <p:cNvSpPr>
              <a:spLocks noChangeArrowheads="1"/>
            </p:cNvSpPr>
            <p:nvPr/>
          </p:nvSpPr>
          <p:spPr bwMode="auto">
            <a:xfrm>
              <a:off x="1647457" y="1723430"/>
              <a:ext cx="2143420" cy="2877668"/>
            </a:xfrm>
            <a:prstGeom prst="rect">
              <a:avLst/>
            </a:prstGeom>
            <a:solidFill>
              <a:srgbClr val="860D4D"/>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14" name="直角三角形 1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mc:AlternateContent>
        <mc:Choice xmlns:cx1="http://schemas.microsoft.com/office/drawing/2015/9/8/chartex" Requires="cx1">
          <p:graphicFrame>
            <p:nvGraphicFramePr>
              <p:cNvPr id="16" name="图表 15"/>
              <p:cNvGraphicFramePr/>
              <p:nvPr>
                <p:extLst>
                  <p:ext uri="{D42A27DB-BD31-4B8C-83A1-F6EECF244321}">
                    <p14:modId val="2358175358"/>
                  </p:ext>
                </p:extLst>
              </p:nvPr>
            </p:nvGraphicFramePr>
            <p:xfrm>
              <a:off x="10014797" y="1854088"/>
              <a:ext cx="3833087" cy="2555391"/>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10014797" y="1854088"/>
                <a:ext cx="3833087" cy="2555391"/>
              </a:xfrm>
              <a:prstGeom prst="rect">
                <a:avLst/>
              </a:prstGeom>
            </p:spPr>
          </p:pic>
        </mc:Fallback>
      </mc:AlternateContent>
      <mc:AlternateContent>
        <mc:Choice xmlns:cx1="http://schemas.microsoft.com/office/drawing/2015/9/8/chartex" Requires="cx1">
          <p:graphicFrame>
            <p:nvGraphicFramePr>
              <p:cNvPr id="17" name="图表 16"/>
              <p:cNvGraphicFramePr/>
              <p:nvPr>
                <p:extLst>
                  <p:ext uri="{D42A27DB-BD31-4B8C-83A1-F6EECF244321}">
                    <p14:modId val="4182113997"/>
                  </p:ext>
                </p:extLst>
              </p:nvPr>
            </p:nvGraphicFramePr>
            <p:xfrm>
              <a:off x="-1915834" y="1854089"/>
              <a:ext cx="3833087" cy="2555391"/>
            </p:xfrm>
            <a:graphic>
              <a:graphicData uri="http://schemas.microsoft.com/office/drawing/2014/chartex">
                <cx:chart xmlns:cx="http://schemas.microsoft.com/office/drawing/2014/chartex" r:id="rId4"/>
              </a:graphicData>
            </a:graphic>
          </p:graphicFrame>
        </mc:Choice>
        <mc:Fallback>
          <p:pic>
            <p:nvPicPr>
              <p:cNvPr id="0" name=""/>
              <p:cNvPicPr/>
              <p:nvPr/>
            </p:nvPicPr>
            <p:blipFill>
              <a:blip r:embed="rId5"/>
              <a:stretch>
                <a:fillRect/>
              </a:stretch>
            </p:blipFill>
            <p:spPr>
              <a:xfrm>
                <a:off x="-1915834" y="1854089"/>
                <a:ext cx="3833087" cy="2555391"/>
              </a:xfrm>
              <a:prstGeom prst="rect">
                <a:avLst/>
              </a:prstGeom>
            </p:spPr>
          </p:pic>
        </mc:Fallback>
      </mc:AlternateContent>
    </p:spTree>
    <p:extLst>
      <p:ext uri="{BB962C8B-B14F-4D97-AF65-F5344CB8AC3E}">
        <p14:creationId val="1885380298"/>
      </p:ext>
    </p:extLst>
  </p:cSld>
  <p:clrMapOvr>
    <a:masterClrMapping/>
  </p:clrMapOvr>
  <mc:AlternateContent>
    <mc:Choice Requires="p14">
      <p:transition p14:dur="700" spd="med">
        <p:fade/>
      </p:transition>
    </mc:Choice>
    <mc:Fallback>
      <p:transition spd="med">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grpSp>
        <p:nvGrpSpPr>
          <p:cNvPr id="3" name="组合 2"/>
          <p:cNvGrpSpPr/>
          <p:nvPr/>
        </p:nvGrpSpPr>
        <p:grpSpPr>
          <a:xfrm>
            <a:off x="1265838" y="907274"/>
            <a:ext cx="9660324" cy="5043452"/>
            <a:chOff x="1115205" y="860310"/>
            <a:chExt cx="9660324" cy="5043452"/>
          </a:xfrm>
        </p:grpSpPr>
        <mc:AlternateContent>
          <mc:Choice xmlns:cx1="http://schemas.microsoft.com/office/drawing/2015/9/8/chartex" Requires="cx1">
            <p:graphicFrame>
              <p:nvGraphicFramePr>
                <p:cNvPr id="10" name="图表 9"/>
                <p:cNvGraphicFramePr/>
                <p:nvPr>
                  <p:extLst>
                    <p:ext uri="{D42A27DB-BD31-4B8C-83A1-F6EECF244321}">
                      <p14:modId val="1543756295"/>
                    </p:ext>
                  </p:extLst>
                </p:nvPr>
              </p:nvGraphicFramePr>
              <p:xfrm>
                <a:off x="2275939" y="860310"/>
                <a:ext cx="7565178" cy="5043452"/>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2426572" y="907274"/>
                  <a:ext cx="7565178" cy="5043452"/>
                </a:xfrm>
                <a:prstGeom prst="rect">
                  <a:avLst/>
                </a:prstGeom>
              </p:spPr>
            </p:pic>
          </mc:Fallback>
        </mc:AlternateContent>
        <p:grpSp>
          <p:nvGrpSpPr>
            <p:cNvPr id="6" name="组合 5"/>
            <p:cNvGrpSpPr/>
            <p:nvPr/>
          </p:nvGrpSpPr>
          <p:grpSpPr>
            <a:xfrm>
              <a:off x="1115205" y="1242385"/>
              <a:ext cx="9660324" cy="4414561"/>
              <a:chOff x="1253388" y="1117245"/>
              <a:chExt cx="9660324" cy="4414561"/>
            </a:xfrm>
          </p:grpSpPr>
          <p:sp>
            <p:nvSpPr>
              <p:cNvPr id="5" name="线形标注 2(带强调线) 4"/>
              <p:cNvSpPr/>
              <p:nvPr/>
            </p:nvSpPr>
            <p:spPr>
              <a:xfrm flipH="1">
                <a:off x="1253388" y="1117245"/>
                <a:ext cx="2378874" cy="612648"/>
              </a:xfrm>
              <a:prstGeom prst="accentCallout2">
                <a:avLst>
                  <a:gd fmla="val 21765" name="adj1"/>
                  <a:gd fmla="val -568" name="adj2"/>
                  <a:gd fmla="val 20258" name="adj3"/>
                  <a:gd fmla="val -16279" name="adj4"/>
                  <a:gd fmla="val 87378" name="adj5"/>
                  <a:gd fmla="val -63412" name="adj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lnSpc>
                    <a:spcPct val="120000"/>
                  </a:lnSpc>
                </a:pPr>
                <a:r>
                  <a:rPr altLang="en-US" b="1" lang="zh-CN" sz="3600">
                    <a:solidFill>
                      <a:srgbClr val="00B0F0"/>
                    </a:solidFill>
                    <a:latin charset="-122" panose="020b0503020204020204" pitchFamily="34" typeface="微软雅黑"/>
                    <a:ea charset="-122" panose="020b0503020204020204" pitchFamily="34" typeface="微软雅黑"/>
                    <a:sym charset="-122" panose="020b0503020204020204" pitchFamily="34" typeface="微软雅黑"/>
                  </a:rPr>
                  <a:t>输入文字</a:t>
                </a:r>
              </a:p>
              <a:p>
                <a:pPr algn="r">
                  <a:lnSpc>
                    <a:spcPct val="120000"/>
                  </a:lnSpc>
                </a:pPr>
                <a:r>
                  <a:rPr altLang="en-US" b="1" lang="zh-CN" sz="3600">
                    <a:solidFill>
                      <a:srgbClr val="00B0F0"/>
                    </a:solidFill>
                    <a:latin charset="-122" panose="020b0503020204020204" pitchFamily="34" typeface="微软雅黑"/>
                    <a:ea charset="-122" panose="020b0503020204020204" pitchFamily="34" typeface="微软雅黑"/>
                    <a:sym charset="-122" panose="020b0503020204020204" pitchFamily="34" typeface="微软雅黑"/>
                  </a:rPr>
                  <a:t>INPUT YOU TITLE HERE </a:t>
                </a:r>
              </a:p>
            </p:txBody>
          </p:sp>
          <p:sp>
            <p:nvSpPr>
              <p:cNvPr id="27" name="线形标注 2(带强调线) 26"/>
              <p:cNvSpPr/>
              <p:nvPr/>
            </p:nvSpPr>
            <p:spPr>
              <a:xfrm>
                <a:off x="8534838" y="1423569"/>
                <a:ext cx="2378874" cy="612648"/>
              </a:xfrm>
              <a:prstGeom prst="accentCallout2">
                <a:avLst>
                  <a:gd fmla="val 21765" name="adj1"/>
                  <a:gd fmla="val -568" name="adj2"/>
                  <a:gd fmla="val 20258" name="adj3"/>
                  <a:gd fmla="val -16279" name="adj4"/>
                  <a:gd fmla="val 112500" name="adj5"/>
                  <a:gd fmla="val -46667" name="adj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en-US" b="1" lang="zh-CN" sz="3600">
                    <a:solidFill>
                      <a:srgbClr val="00B050"/>
                    </a:solidFill>
                    <a:latin charset="-122" panose="020b0503020204020204" pitchFamily="34" typeface="微软雅黑"/>
                    <a:ea charset="-122" panose="020b0503020204020204" pitchFamily="34" typeface="微软雅黑"/>
                    <a:sym charset="-122" panose="020b0503020204020204" pitchFamily="34" typeface="微软雅黑"/>
                  </a:rPr>
                  <a:t>输入文字</a:t>
                </a:r>
              </a:p>
              <a:p>
                <a:pPr>
                  <a:lnSpc>
                    <a:spcPct val="120000"/>
                  </a:lnSpc>
                </a:pPr>
                <a:r>
                  <a:rPr altLang="en-US" b="1" lang="zh-CN" sz="3600">
                    <a:solidFill>
                      <a:srgbClr val="00B050"/>
                    </a:solidFill>
                    <a:latin charset="-122" panose="020b0503020204020204" pitchFamily="34" typeface="微软雅黑"/>
                    <a:ea charset="-122" panose="020b0503020204020204" pitchFamily="34" typeface="微软雅黑"/>
                    <a:sym charset="-122" panose="020b0503020204020204" pitchFamily="34" typeface="微软雅黑"/>
                  </a:rPr>
                  <a:t>INPUT YOU TITLE HERE </a:t>
                </a:r>
              </a:p>
            </p:txBody>
          </p:sp>
          <p:sp>
            <p:nvSpPr>
              <p:cNvPr id="28" name="线形标注 2(带强调线) 27"/>
              <p:cNvSpPr/>
              <p:nvPr/>
            </p:nvSpPr>
            <p:spPr>
              <a:xfrm flipH="1">
                <a:off x="1253388" y="4223315"/>
                <a:ext cx="2378874" cy="612648"/>
              </a:xfrm>
              <a:prstGeom prst="accentCallout2">
                <a:avLst>
                  <a:gd fmla="val 21765" name="adj1"/>
                  <a:gd fmla="val -568" name="adj2"/>
                  <a:gd fmla="val 20258" name="adj3"/>
                  <a:gd fmla="val -16279" name="adj4"/>
                  <a:gd fmla="val -43470" name="adj5"/>
                  <a:gd fmla="val -40516" name="adj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lnSpc>
                    <a:spcPct val="120000"/>
                  </a:lnSpc>
                </a:pPr>
                <a:r>
                  <a:rPr altLang="en-US" b="1" lang="zh-CN" sz="3600">
                    <a:solidFill>
                      <a:srgbClr val="860D4D"/>
                    </a:solidFill>
                    <a:latin charset="-122" panose="020b0503020204020204" pitchFamily="34" typeface="微软雅黑"/>
                    <a:ea charset="-122" panose="020b0503020204020204" pitchFamily="34" typeface="微软雅黑"/>
                    <a:sym charset="-122" panose="020b0503020204020204" pitchFamily="34" typeface="微软雅黑"/>
                  </a:rPr>
                  <a:t>输入文字</a:t>
                </a:r>
              </a:p>
              <a:p>
                <a:pPr algn="r">
                  <a:lnSpc>
                    <a:spcPct val="120000"/>
                  </a:lnSpc>
                </a:pPr>
                <a:r>
                  <a:rPr altLang="en-US" b="1" lang="zh-CN" sz="3600">
                    <a:solidFill>
                      <a:srgbClr val="860D4D"/>
                    </a:solidFill>
                    <a:latin charset="-122" panose="020b0503020204020204" pitchFamily="34" typeface="微软雅黑"/>
                    <a:ea charset="-122" panose="020b0503020204020204" pitchFamily="34" typeface="微软雅黑"/>
                    <a:sym charset="-122" panose="020b0503020204020204" pitchFamily="34" typeface="微软雅黑"/>
                  </a:rPr>
                  <a:t>INPUT YOU TITLE HERE </a:t>
                </a:r>
              </a:p>
            </p:txBody>
          </p:sp>
          <p:sp>
            <p:nvSpPr>
              <p:cNvPr id="29" name="线形标注 2(带强调线) 28"/>
              <p:cNvSpPr/>
              <p:nvPr/>
            </p:nvSpPr>
            <p:spPr>
              <a:xfrm>
                <a:off x="8534838" y="4919158"/>
                <a:ext cx="2378874" cy="612648"/>
              </a:xfrm>
              <a:prstGeom prst="accentCallout2">
                <a:avLst>
                  <a:gd fmla="val 21765" name="adj1"/>
                  <a:gd fmla="val -568" name="adj2"/>
                  <a:gd fmla="val 20258" name="adj3"/>
                  <a:gd fmla="val -16279" name="adj4"/>
                  <a:gd fmla="val -35276" name="adj5"/>
                  <a:gd fmla="val -56655" name="adj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en-US" b="1" lang="zh-CN" sz="3600">
                    <a:solidFill>
                      <a:srgbClr val="BE3C1A"/>
                    </a:solidFill>
                    <a:latin charset="-122" panose="020b0503020204020204" pitchFamily="34" typeface="微软雅黑"/>
                    <a:ea charset="-122" panose="020b0503020204020204" pitchFamily="34" typeface="微软雅黑"/>
                    <a:sym charset="-122" panose="020b0503020204020204" pitchFamily="34" typeface="微软雅黑"/>
                  </a:rPr>
                  <a:t>输入文字</a:t>
                </a:r>
              </a:p>
              <a:p>
                <a:pPr>
                  <a:lnSpc>
                    <a:spcPct val="120000"/>
                  </a:lnSpc>
                </a:pPr>
                <a:r>
                  <a:rPr altLang="en-US" b="1" lang="zh-CN" sz="3600">
                    <a:solidFill>
                      <a:srgbClr val="BE3C1A"/>
                    </a:solidFill>
                    <a:latin charset="-122" panose="020b0503020204020204" pitchFamily="34" typeface="微软雅黑"/>
                    <a:ea charset="-122" panose="020b0503020204020204" pitchFamily="34" typeface="微软雅黑"/>
                    <a:sym charset="-122" panose="020b0503020204020204" pitchFamily="34" typeface="微软雅黑"/>
                  </a:rPr>
                  <a:t>INPUT YOU TITLE HERE </a:t>
                </a:r>
              </a:p>
            </p:txBody>
          </p:sp>
        </p:grpSp>
      </p:grpSp>
      <p:sp>
        <p:nvSpPr>
          <p:cNvPr id="4" name="椭圆 3"/>
          <p:cNvSpPr/>
          <p:nvPr/>
        </p:nvSpPr>
        <p:spPr>
          <a:xfrm>
            <a:off x="5831706" y="3051545"/>
            <a:ext cx="754910" cy="754910"/>
          </a:xfrm>
          <a:prstGeom prst="ellipse">
            <a:avLst/>
          </a:prstGeom>
          <a:solidFill>
            <a:srgbClr val="860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993408" y="1983990"/>
            <a:ext cx="2651304" cy="594360"/>
          </a:xfrm>
          <a:prstGeom prst="rect">
            <a:avLst/>
          </a:prstGeom>
        </p:spPr>
        <p:txBody>
          <a:bodyPr wrap="square">
            <a:spAutoFit/>
          </a:bodyPr>
          <a:lstStyle/>
          <a:p>
            <a:pPr algn="r">
              <a:spcBef>
                <a:spcPct val="20000"/>
              </a:spcBef>
              <a:defRPr/>
            </a:pPr>
            <a:r>
              <a:rPr altLang="zh-CN" lang="en-US" sz="110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sp>
        <p:nvSpPr>
          <p:cNvPr id="12" name="矩形 11"/>
          <p:cNvSpPr/>
          <p:nvPr/>
        </p:nvSpPr>
        <p:spPr>
          <a:xfrm>
            <a:off x="993408" y="5103745"/>
            <a:ext cx="2651304" cy="594360"/>
          </a:xfrm>
          <a:prstGeom prst="rect">
            <a:avLst/>
          </a:prstGeom>
        </p:spPr>
        <p:txBody>
          <a:bodyPr wrap="square">
            <a:spAutoFit/>
          </a:bodyPr>
          <a:lstStyle/>
          <a:p>
            <a:pPr algn="r">
              <a:spcBef>
                <a:spcPct val="20000"/>
              </a:spcBef>
              <a:defRPr/>
            </a:pPr>
            <a:r>
              <a:rPr altLang="zh-CN" lang="en-US" sz="110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sp>
        <p:nvSpPr>
          <p:cNvPr id="13" name="矩形 12"/>
          <p:cNvSpPr/>
          <p:nvPr/>
        </p:nvSpPr>
        <p:spPr>
          <a:xfrm>
            <a:off x="8547286" y="2307189"/>
            <a:ext cx="2651304" cy="594360"/>
          </a:xfrm>
          <a:prstGeom prst="rect">
            <a:avLst/>
          </a:prstGeom>
        </p:spPr>
        <p:txBody>
          <a:bodyPr wrap="square">
            <a:spAutoFit/>
          </a:bodyPr>
          <a:lstStyle/>
          <a:p>
            <a:pPr>
              <a:spcBef>
                <a:spcPct val="20000"/>
              </a:spcBef>
              <a:defRPr/>
            </a:pPr>
            <a:r>
              <a:rPr altLang="zh-CN" lang="en-US" sz="110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sp>
        <p:nvSpPr>
          <p:cNvPr id="14" name="矩形 13"/>
          <p:cNvSpPr/>
          <p:nvPr/>
        </p:nvSpPr>
        <p:spPr>
          <a:xfrm>
            <a:off x="8547286" y="5774052"/>
            <a:ext cx="2651304" cy="594360"/>
          </a:xfrm>
          <a:prstGeom prst="rect">
            <a:avLst/>
          </a:prstGeom>
        </p:spPr>
        <p:txBody>
          <a:bodyPr wrap="square">
            <a:spAutoFit/>
          </a:bodyPr>
          <a:lstStyle/>
          <a:p>
            <a:pPr>
              <a:spcBef>
                <a:spcPct val="20000"/>
              </a:spcBef>
              <a:defRPr/>
            </a:pPr>
            <a:r>
              <a:rPr altLang="zh-CN" lang="en-US" sz="110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spTree>
    <p:extLst>
      <p:ext uri="{BB962C8B-B14F-4D97-AF65-F5344CB8AC3E}">
        <p14:creationId val="2585748517"/>
      </p:ext>
    </p:extLst>
  </p:cSld>
  <p:clrMapOvr>
    <a:masterClrMapping/>
  </p:clrMapOvr>
  <mc:AlternateContent>
    <mc:Choice Requires="p14">
      <p:transition p14:dur="700" spd="med">
        <p:fade/>
      </p:transition>
    </mc:Choice>
    <mc:Fallback>
      <p:transition spd="med">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圆角矩形 9"/>
          <p:cNvSpPr/>
          <p:nvPr/>
        </p:nvSpPr>
        <p:spPr>
          <a:xfrm>
            <a:off x="1886319" y="1488384"/>
            <a:ext cx="2588589" cy="1729177"/>
          </a:xfrm>
          <a:prstGeom prst="roundRect">
            <a:avLst>
              <a:gd fmla="val 4224" name="adj"/>
            </a:avLst>
          </a:prstGeom>
          <a:blipFill>
            <a:blip r:embed="rId2">
              <a:grayscl/>
              <a:extLst>
                <a:ext uri="{28A0092B-C50C-407E-A947-70E740481C1C}">
                  <a14:useLocalDpi val="0"/>
                </a:ext>
              </a:extLst>
            </a:blip>
            <a:stretch>
              <a:fillRect/>
            </a:stretch>
          </a:blipFill>
          <a:ln w="31750">
            <a:solidFill>
              <a:srgbClr val="860D4D"/>
            </a:solidFill>
          </a:ln>
          <a:effectLst>
            <a:outerShdw algn="ctr" blurRad="63500" rotWithShape="0" sx="102000" sy="10200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1" name="圆角矩形 10"/>
          <p:cNvSpPr/>
          <p:nvPr/>
        </p:nvSpPr>
        <p:spPr>
          <a:xfrm>
            <a:off x="4881926" y="1488384"/>
            <a:ext cx="2588589" cy="1729177"/>
          </a:xfrm>
          <a:prstGeom prst="roundRect">
            <a:avLst>
              <a:gd fmla="val 5534" name="adj"/>
            </a:avLst>
          </a:prstGeom>
          <a:blipFill>
            <a:blip r:embed="rId3">
              <a:grayscl/>
            </a:blip>
            <a:stretch>
              <a:fillRect/>
            </a:stretch>
          </a:blipFill>
          <a:ln w="31750">
            <a:solidFill>
              <a:srgbClr val="860D4D"/>
            </a:solidFill>
          </a:ln>
          <a:effectLst>
            <a:outerShdw algn="ctr" blurRad="63500" rotWithShape="0" sx="102000" sy="10200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2" name="圆角矩形 11"/>
          <p:cNvSpPr/>
          <p:nvPr/>
        </p:nvSpPr>
        <p:spPr>
          <a:xfrm>
            <a:off x="7877533" y="1488384"/>
            <a:ext cx="2588589" cy="1729177"/>
          </a:xfrm>
          <a:prstGeom prst="roundRect">
            <a:avLst>
              <a:gd fmla="val 5534" name="adj"/>
            </a:avLst>
          </a:prstGeom>
          <a:blipFill>
            <a:blip r:embed="rId4">
              <a:grayscl/>
            </a:blip>
            <a:stretch>
              <a:fillRect/>
            </a:stretch>
          </a:blipFill>
          <a:ln w="31750">
            <a:solidFill>
              <a:srgbClr val="860D4D"/>
            </a:solidFill>
          </a:ln>
          <a:effectLst>
            <a:outerShdw algn="ctr" blurRad="63500" rotWithShape="0" sx="102000" sy="10200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7" name="圆角矩形 16"/>
          <p:cNvSpPr/>
          <p:nvPr/>
        </p:nvSpPr>
        <p:spPr>
          <a:xfrm>
            <a:off x="1860869" y="3811065"/>
            <a:ext cx="2588589" cy="1729177"/>
          </a:xfrm>
          <a:prstGeom prst="roundRect">
            <a:avLst>
              <a:gd fmla="val 4607" name="adj"/>
            </a:avLst>
          </a:prstGeom>
          <a:blipFill>
            <a:blip r:embed="rId5">
              <a:grayscl/>
            </a:blip>
            <a:stretch>
              <a:fillRect/>
            </a:stretch>
          </a:blipFill>
          <a:ln w="31750">
            <a:solidFill>
              <a:srgbClr val="860D4D"/>
            </a:solidFill>
          </a:ln>
          <a:effectLst>
            <a:outerShdw algn="ctr" blurRad="63500" rotWithShape="0" sx="102000" sy="10200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8" name="圆角矩形 17"/>
          <p:cNvSpPr/>
          <p:nvPr/>
        </p:nvSpPr>
        <p:spPr>
          <a:xfrm>
            <a:off x="4878388" y="3811065"/>
            <a:ext cx="2588589" cy="1729177"/>
          </a:xfrm>
          <a:prstGeom prst="roundRect">
            <a:avLst>
              <a:gd fmla="val 5535" name="adj"/>
            </a:avLst>
          </a:prstGeom>
          <a:blipFill>
            <a:blip r:embed="rId6">
              <a:grayscl/>
            </a:blip>
            <a:stretch>
              <a:fillRect/>
            </a:stretch>
          </a:blipFill>
          <a:ln w="31750">
            <a:solidFill>
              <a:srgbClr val="860D4D"/>
            </a:solidFill>
          </a:ln>
          <a:effectLst>
            <a:outerShdw algn="ctr" blurRad="63500" rotWithShape="0" sx="102000" sy="10200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20" name="矩形 19"/>
          <p:cNvSpPr/>
          <p:nvPr/>
        </p:nvSpPr>
        <p:spPr>
          <a:xfrm>
            <a:off x="7877533" y="3764176"/>
            <a:ext cx="2861872" cy="110140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3600">
                <a:solidFill>
                  <a:schemeClr val="bg1"/>
                </a:solidFill>
                <a:latin charset="-122" panose="020b0503020204020204" pitchFamily="34" typeface="微软雅黑"/>
                <a:ea charset="-122" panose="020b0503020204020204" pitchFamily="34" typeface="微软雅黑"/>
              </a:rPr>
              <a:t>请输入文字</a:t>
            </a:r>
          </a:p>
          <a:p>
            <a:r>
              <a:rPr altLang="en-US" lang="zh-CN" sz="3600">
                <a:solidFill>
                  <a:schemeClr val="bg1"/>
                </a:solidFill>
                <a:latin charset="-122" panose="020b0503020204020204" pitchFamily="34" typeface="微软雅黑"/>
                <a:ea charset="-122" panose="020b0503020204020204" pitchFamily="34" typeface="微软雅黑"/>
              </a:rPr>
              <a:t>INPUT YOUR TEXT HERE PLEASE INPUT YOUR TEXT HERE PLEASE</a:t>
            </a:r>
          </a:p>
        </p:txBody>
      </p:sp>
      <mc:AlternateContent>
        <mc:Choice xmlns:cx1="http://schemas.microsoft.com/office/drawing/2015/9/8/chartex" Requires="cx1">
          <p:graphicFrame>
            <p:nvGraphicFramePr>
              <p:cNvPr id="21" name="图表 20"/>
              <p:cNvGraphicFramePr/>
              <p:nvPr>
                <p:extLst>
                  <p:ext uri="{D42A27DB-BD31-4B8C-83A1-F6EECF244321}">
                    <p14:modId val="1752867155"/>
                  </p:ext>
                </p:extLst>
              </p:nvPr>
            </p:nvGraphicFramePr>
            <p:xfrm>
              <a:off x="9897088" y="4865584"/>
              <a:ext cx="3833087" cy="2555391"/>
            </p:xfrm>
            <a:graphic>
              <a:graphicData uri="http://schemas.microsoft.com/office/drawing/2014/chartex">
                <cx:chart xmlns:cx="http://schemas.microsoft.com/office/drawing/2014/chartex" r:id="rId7"/>
              </a:graphicData>
            </a:graphic>
          </p:graphicFrame>
        </mc:Choice>
        <mc:Fallback>
          <p:pic>
            <p:nvPicPr>
              <p:cNvPr id="0" name=""/>
              <p:cNvPicPr/>
              <p:nvPr/>
            </p:nvPicPr>
            <p:blipFill>
              <a:blip r:embed="rId8"/>
              <a:stretch>
                <a:fillRect/>
              </a:stretch>
            </p:blipFill>
            <p:spPr>
              <a:xfrm>
                <a:off x="9897088" y="4865584"/>
                <a:ext cx="3833087" cy="2555391"/>
              </a:xfrm>
              <a:prstGeom prst="rect">
                <a:avLst/>
              </a:prstGeom>
            </p:spPr>
          </p:pic>
        </mc:Fallback>
      </mc:AlternateContent>
      <mc:AlternateContent>
        <mc:Choice xmlns:cx1="http://schemas.microsoft.com/office/drawing/2015/9/8/chartex" Requires="cx1">
          <p:graphicFrame>
            <p:nvGraphicFramePr>
              <p:cNvPr id="22" name="图表 21"/>
              <p:cNvGraphicFramePr/>
              <p:nvPr>
                <p:extLst>
                  <p:ext uri="{D42A27DB-BD31-4B8C-83A1-F6EECF244321}">
                    <p14:modId val="635875454"/>
                  </p:ext>
                </p:extLst>
              </p:nvPr>
            </p:nvGraphicFramePr>
            <p:xfrm>
              <a:off x="-1701911" y="-1277696"/>
              <a:ext cx="3833087" cy="2555391"/>
            </p:xfrm>
            <a:graphic>
              <a:graphicData uri="http://schemas.microsoft.com/office/drawing/2014/chartex">
                <cx:chart xmlns:cx="http://schemas.microsoft.com/office/drawing/2014/chartex" r:id="rId9"/>
              </a:graphicData>
            </a:graphic>
          </p:graphicFrame>
        </mc:Choice>
        <mc:Fallback>
          <p:pic>
            <p:nvPicPr>
              <p:cNvPr id="0" name=""/>
              <p:cNvPicPr/>
              <p:nvPr/>
            </p:nvPicPr>
            <p:blipFill>
              <a:blip r:embed="rId10"/>
              <a:stretch>
                <a:fillRect/>
              </a:stretch>
            </p:blipFill>
            <p:spPr>
              <a:xfrm>
                <a:off x="-1701911" y="-1277696"/>
                <a:ext cx="3833087" cy="2555391"/>
              </a:xfrm>
              <a:prstGeom prst="rect">
                <a:avLst/>
              </a:prstGeom>
            </p:spPr>
          </p:pic>
        </mc:Fallback>
      </mc:AlternateContent>
    </p:spTree>
    <p:extLst>
      <p:ext uri="{BB962C8B-B14F-4D97-AF65-F5344CB8AC3E}">
        <p14:creationId val="1088692262"/>
      </p:ext>
    </p:extLst>
  </p:cSld>
  <p:clrMapOvr>
    <a:masterClrMapping/>
  </p:clrMapOvr>
  <mc:AlternateContent>
    <mc:Choice Requires="p14">
      <p:transition p14:dur="700" spd="med">
        <p:fade/>
      </p:transition>
    </mc:Choice>
    <mc:Fallback>
      <p:transition spd="med">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6" name="组合 95"/>
          <p:cNvGrpSpPr/>
          <p:nvPr/>
        </p:nvGrpSpPr>
        <p:grpSpPr>
          <a:xfrm>
            <a:off x="1853406" y="933658"/>
            <a:ext cx="3215573" cy="898436"/>
            <a:chOff x="1891951" y="933658"/>
            <a:chExt cx="3215573" cy="898436"/>
          </a:xfrm>
        </p:grpSpPr>
        <p:grpSp>
          <p:nvGrpSpPr>
            <p:cNvPr id="49" name="组合 48"/>
            <p:cNvGrpSpPr/>
            <p:nvPr/>
          </p:nvGrpSpPr>
          <p:grpSpPr>
            <a:xfrm>
              <a:off x="1891951" y="1104969"/>
              <a:ext cx="705416" cy="608030"/>
              <a:chOff x="3954979" y="2274045"/>
              <a:chExt cx="1852412" cy="1596678"/>
            </a:xfrm>
          </p:grpSpPr>
          <p:grpSp>
            <p:nvGrpSpPr>
              <p:cNvPr id="50" name="组合 49"/>
              <p:cNvGrpSpPr/>
              <p:nvPr/>
            </p:nvGrpSpPr>
            <p:grpSpPr>
              <a:xfrm>
                <a:off x="3954979" y="2274045"/>
                <a:ext cx="1852412" cy="1596678"/>
                <a:chOff x="1205869" y="2604880"/>
                <a:chExt cx="1852412" cy="1596678"/>
              </a:xfrm>
            </p:grpSpPr>
            <p:sp>
              <p:nvSpPr>
                <p:cNvPr id="52" name="任意多边形 51"/>
                <p:cNvSpPr>
                  <a:spLocks noChangeAspect="1"/>
                </p:cNvSpPr>
                <p:nvPr/>
              </p:nvSpPr>
              <p:spPr>
                <a:xfrm rot="1800000">
                  <a:off x="1296756" y="2683219"/>
                  <a:ext cx="1670639" cy="1440000"/>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solidFill>
                  <a:srgbClr val="860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任意多边形 52"/>
                <p:cNvSpPr>
                  <a:spLocks noChangeAspect="1"/>
                </p:cNvSpPr>
                <p:nvPr/>
              </p:nvSpPr>
              <p:spPr>
                <a:xfrm rot="1800000">
                  <a:off x="1205869" y="2604880"/>
                  <a:ext cx="1852412" cy="1596678"/>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noFill/>
                <a:ln w="28575">
                  <a:solidFill>
                    <a:srgbClr val="860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1" name="Freeform 121"/>
              <p:cNvSpPr>
                <a:spLocks noChangeAspect="1" noEditPoints="1"/>
              </p:cNvSpPr>
              <p:nvPr/>
            </p:nvSpPr>
            <p:spPr bwMode="auto">
              <a:xfrm>
                <a:off x="4611662" y="2784384"/>
                <a:ext cx="539046" cy="576000"/>
              </a:xfrm>
              <a:custGeom>
                <a:gdLst>
                  <a:gd fmla="*/ 56 w 60" name="T0"/>
                  <a:gd fmla="*/ 16 h 64" name="T1"/>
                  <a:gd fmla="*/ 24 w 60" name="T2"/>
                  <a:gd fmla="*/ 16 h 64" name="T3"/>
                  <a:gd fmla="*/ 24 w 60" name="T4"/>
                  <a:gd fmla="*/ 8 h 64" name="T5"/>
                  <a:gd fmla="*/ 44 w 60" name="T6"/>
                  <a:gd fmla="*/ 8 h 64" name="T7"/>
                  <a:gd fmla="*/ 48 w 60" name="T8"/>
                  <a:gd fmla="*/ 4 h 64" name="T9"/>
                  <a:gd fmla="*/ 44 w 60" name="T10"/>
                  <a:gd fmla="*/ 0 h 64" name="T11"/>
                  <a:gd fmla="*/ 24 w 60" name="T12"/>
                  <a:gd fmla="*/ 0 h 64" name="T13"/>
                  <a:gd fmla="*/ 16 w 60" name="T14"/>
                  <a:gd fmla="*/ 8 h 64" name="T15"/>
                  <a:gd fmla="*/ 16 w 60" name="T16"/>
                  <a:gd fmla="*/ 16 h 64" name="T17"/>
                  <a:gd fmla="*/ 12 w 60" name="T18"/>
                  <a:gd fmla="*/ 16 h 64" name="T19"/>
                  <a:gd fmla="*/ 4 w 60" name="T20"/>
                  <a:gd fmla="*/ 16 h 64" name="T21"/>
                  <a:gd fmla="*/ 0 w 60" name="T22"/>
                  <a:gd fmla="*/ 20 h 64" name="T23"/>
                  <a:gd fmla="*/ 0 w 60" name="T24"/>
                  <a:gd fmla="*/ 60 h 64" name="T25"/>
                  <a:gd fmla="*/ 4 w 60" name="T26"/>
                  <a:gd fmla="*/ 64 h 64" name="T27"/>
                  <a:gd fmla="*/ 56 w 60" name="T28"/>
                  <a:gd fmla="*/ 64 h 64" name="T29"/>
                  <a:gd fmla="*/ 60 w 60" name="T30"/>
                  <a:gd fmla="*/ 60 h 64" name="T31"/>
                  <a:gd fmla="*/ 60 w 60" name="T32"/>
                  <a:gd fmla="*/ 20 h 64" name="T33"/>
                  <a:gd fmla="*/ 56 w 60" name="T34"/>
                  <a:gd fmla="*/ 16 h 64" name="T35"/>
                  <a:gd fmla="*/ 32 w 60" name="T36"/>
                  <a:gd fmla="*/ 24 h 64" name="T37"/>
                  <a:gd fmla="*/ 40 w 60" name="T38"/>
                  <a:gd fmla="*/ 24 h 64" name="T39"/>
                  <a:gd fmla="*/ 40 w 60" name="T40"/>
                  <a:gd fmla="*/ 32 h 64" name="T41"/>
                  <a:gd fmla="*/ 32 w 60" name="T42"/>
                  <a:gd fmla="*/ 32 h 64" name="T43"/>
                  <a:gd fmla="*/ 32 w 60" name="T44"/>
                  <a:gd fmla="*/ 24 h 64" name="T45"/>
                  <a:gd fmla="*/ 32 w 60" name="T46"/>
                  <a:gd fmla="*/ 36 h 64" name="T47"/>
                  <a:gd fmla="*/ 40 w 60" name="T48"/>
                  <a:gd fmla="*/ 36 h 64" name="T49"/>
                  <a:gd fmla="*/ 40 w 60" name="T50"/>
                  <a:gd fmla="*/ 44 h 64" name="T51"/>
                  <a:gd fmla="*/ 32 w 60" name="T52"/>
                  <a:gd fmla="*/ 44 h 64" name="T53"/>
                  <a:gd fmla="*/ 32 w 60" name="T54"/>
                  <a:gd fmla="*/ 36 h 64" name="T55"/>
                  <a:gd fmla="*/ 28 w 60" name="T56"/>
                  <a:gd fmla="*/ 24 h 64" name="T57"/>
                  <a:gd fmla="*/ 28 w 60" name="T58"/>
                  <a:gd fmla="*/ 32 h 64" name="T59"/>
                  <a:gd fmla="*/ 20 w 60" name="T60"/>
                  <a:gd fmla="*/ 32 h 64" name="T61"/>
                  <a:gd fmla="*/ 20 w 60" name="T62"/>
                  <a:gd fmla="*/ 24 h 64" name="T63"/>
                  <a:gd fmla="*/ 28 w 60" name="T64"/>
                  <a:gd fmla="*/ 24 h 64" name="T65"/>
                  <a:gd fmla="*/ 28 w 60" name="T66"/>
                  <a:gd fmla="*/ 36 h 64" name="T67"/>
                  <a:gd fmla="*/ 28 w 60" name="T68"/>
                  <a:gd fmla="*/ 44 h 64" name="T69"/>
                  <a:gd fmla="*/ 20 w 60" name="T70"/>
                  <a:gd fmla="*/ 44 h 64" name="T71"/>
                  <a:gd fmla="*/ 20 w 60" name="T72"/>
                  <a:gd fmla="*/ 36 h 64" name="T73"/>
                  <a:gd fmla="*/ 28 w 60" name="T74"/>
                  <a:gd fmla="*/ 36 h 64" name="T75"/>
                  <a:gd fmla="*/ 8 w 60" name="T76"/>
                  <a:gd fmla="*/ 24 h 64" name="T77"/>
                  <a:gd fmla="*/ 16 w 60" name="T78"/>
                  <a:gd fmla="*/ 24 h 64" name="T79"/>
                  <a:gd fmla="*/ 16 w 60" name="T80"/>
                  <a:gd fmla="*/ 32 h 64" name="T81"/>
                  <a:gd fmla="*/ 8 w 60" name="T82"/>
                  <a:gd fmla="*/ 32 h 64" name="T83"/>
                  <a:gd fmla="*/ 8 w 60" name="T84"/>
                  <a:gd fmla="*/ 24 h 64" name="T85"/>
                  <a:gd fmla="*/ 8 w 60" name="T86"/>
                  <a:gd fmla="*/ 36 h 64" name="T87"/>
                  <a:gd fmla="*/ 16 w 60" name="T88"/>
                  <a:gd fmla="*/ 36 h 64" name="T89"/>
                  <a:gd fmla="*/ 16 w 60" name="T90"/>
                  <a:gd fmla="*/ 44 h 64" name="T91"/>
                  <a:gd fmla="*/ 8 w 60" name="T92"/>
                  <a:gd fmla="*/ 44 h 64" name="T93"/>
                  <a:gd fmla="*/ 8 w 60" name="T94"/>
                  <a:gd fmla="*/ 36 h 64" name="T95"/>
                  <a:gd fmla="*/ 44 w 60" name="T96"/>
                  <a:gd fmla="*/ 56 h 64" name="T97"/>
                  <a:gd fmla="*/ 16 w 60" name="T98"/>
                  <a:gd fmla="*/ 56 h 64" name="T99"/>
                  <a:gd fmla="*/ 16 w 60" name="T100"/>
                  <a:gd fmla="*/ 48 h 64" name="T101"/>
                  <a:gd fmla="*/ 44 w 60" name="T102"/>
                  <a:gd fmla="*/ 48 h 64" name="T103"/>
                  <a:gd fmla="*/ 44 w 60" name="T104"/>
                  <a:gd fmla="*/ 56 h 64" name="T105"/>
                  <a:gd fmla="*/ 52 w 60" name="T106"/>
                  <a:gd fmla="*/ 44 h 64" name="T107"/>
                  <a:gd fmla="*/ 44 w 60" name="T108"/>
                  <a:gd fmla="*/ 44 h 64" name="T109"/>
                  <a:gd fmla="*/ 44 w 60" name="T110"/>
                  <a:gd fmla="*/ 36 h 64" name="T111"/>
                  <a:gd fmla="*/ 52 w 60" name="T112"/>
                  <a:gd fmla="*/ 36 h 64" name="T113"/>
                  <a:gd fmla="*/ 52 w 60" name="T114"/>
                  <a:gd fmla="*/ 44 h 64" name="T115"/>
                  <a:gd fmla="*/ 52 w 60" name="T116"/>
                  <a:gd fmla="*/ 32 h 64" name="T117"/>
                  <a:gd fmla="*/ 44 w 60" name="T118"/>
                  <a:gd fmla="*/ 32 h 64" name="T119"/>
                  <a:gd fmla="*/ 44 w 60" name="T120"/>
                  <a:gd fmla="*/ 24 h 64" name="T121"/>
                  <a:gd fmla="*/ 52 w 60" name="T122"/>
                  <a:gd fmla="*/ 24 h 64" name="T123"/>
                  <a:gd fmla="*/ 52 w 60" name="T124"/>
                  <a:gd fmla="*/ 32 h 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4" w="60">
                    <a:moveTo>
                      <a:pt x="56" y="16"/>
                    </a:moveTo>
                    <a:cubicBezTo>
                      <a:pt x="24" y="16"/>
                      <a:pt x="24" y="16"/>
                      <a:pt x="24" y="16"/>
                    </a:cubicBezTo>
                    <a:cubicBezTo>
                      <a:pt x="24" y="8"/>
                      <a:pt x="24" y="8"/>
                      <a:pt x="24" y="8"/>
                    </a:cubicBezTo>
                    <a:cubicBezTo>
                      <a:pt x="44" y="8"/>
                      <a:pt x="44" y="8"/>
                      <a:pt x="44" y="8"/>
                    </a:cubicBezTo>
                    <a:cubicBezTo>
                      <a:pt x="46" y="8"/>
                      <a:pt x="48" y="6"/>
                      <a:pt x="48" y="4"/>
                    </a:cubicBezTo>
                    <a:cubicBezTo>
                      <a:pt x="48" y="2"/>
                      <a:pt x="46" y="0"/>
                      <a:pt x="44" y="0"/>
                    </a:cubicBezTo>
                    <a:cubicBezTo>
                      <a:pt x="24" y="0"/>
                      <a:pt x="24" y="0"/>
                      <a:pt x="24" y="0"/>
                    </a:cubicBezTo>
                    <a:cubicBezTo>
                      <a:pt x="20" y="0"/>
                      <a:pt x="16" y="4"/>
                      <a:pt x="16" y="8"/>
                    </a:cubicBezTo>
                    <a:cubicBezTo>
                      <a:pt x="16" y="16"/>
                      <a:pt x="16" y="16"/>
                      <a:pt x="16" y="16"/>
                    </a:cubicBezTo>
                    <a:cubicBezTo>
                      <a:pt x="12" y="16"/>
                      <a:pt x="12" y="16"/>
                      <a:pt x="12" y="16"/>
                    </a:cubicBezTo>
                    <a:cubicBezTo>
                      <a:pt x="4" y="16"/>
                      <a:pt x="4" y="16"/>
                      <a:pt x="4" y="16"/>
                    </a:cubicBezTo>
                    <a:cubicBezTo>
                      <a:pt x="2" y="16"/>
                      <a:pt x="0" y="18"/>
                      <a:pt x="0" y="20"/>
                    </a:cubicBezTo>
                    <a:cubicBezTo>
                      <a:pt x="0" y="60"/>
                      <a:pt x="0" y="60"/>
                      <a:pt x="0" y="60"/>
                    </a:cubicBezTo>
                    <a:cubicBezTo>
                      <a:pt x="0" y="62"/>
                      <a:pt x="2" y="64"/>
                      <a:pt x="4" y="64"/>
                    </a:cubicBezTo>
                    <a:cubicBezTo>
                      <a:pt x="56" y="64"/>
                      <a:pt x="56" y="64"/>
                      <a:pt x="56" y="64"/>
                    </a:cubicBezTo>
                    <a:cubicBezTo>
                      <a:pt x="58" y="64"/>
                      <a:pt x="60" y="62"/>
                      <a:pt x="60" y="60"/>
                    </a:cubicBezTo>
                    <a:cubicBezTo>
                      <a:pt x="60" y="20"/>
                      <a:pt x="60" y="20"/>
                      <a:pt x="60" y="20"/>
                    </a:cubicBezTo>
                    <a:cubicBezTo>
                      <a:pt x="60" y="18"/>
                      <a:pt x="58" y="16"/>
                      <a:pt x="56" y="16"/>
                    </a:cubicBezTo>
                    <a:close/>
                    <a:moveTo>
                      <a:pt x="32" y="24"/>
                    </a:moveTo>
                    <a:cubicBezTo>
                      <a:pt x="40" y="24"/>
                      <a:pt x="40" y="24"/>
                      <a:pt x="40" y="24"/>
                    </a:cubicBezTo>
                    <a:cubicBezTo>
                      <a:pt x="40" y="32"/>
                      <a:pt x="40" y="32"/>
                      <a:pt x="40" y="32"/>
                    </a:cubicBezTo>
                    <a:cubicBezTo>
                      <a:pt x="32" y="32"/>
                      <a:pt x="32" y="32"/>
                      <a:pt x="32" y="32"/>
                    </a:cubicBezTo>
                    <a:lnTo>
                      <a:pt x="32" y="24"/>
                    </a:lnTo>
                    <a:close/>
                    <a:moveTo>
                      <a:pt x="32" y="36"/>
                    </a:moveTo>
                    <a:cubicBezTo>
                      <a:pt x="40" y="36"/>
                      <a:pt x="40" y="36"/>
                      <a:pt x="40" y="36"/>
                    </a:cubicBezTo>
                    <a:cubicBezTo>
                      <a:pt x="40" y="44"/>
                      <a:pt x="40" y="44"/>
                      <a:pt x="40" y="44"/>
                    </a:cubicBezTo>
                    <a:cubicBezTo>
                      <a:pt x="32" y="44"/>
                      <a:pt x="32" y="44"/>
                      <a:pt x="32" y="44"/>
                    </a:cubicBezTo>
                    <a:lnTo>
                      <a:pt x="32" y="36"/>
                    </a:lnTo>
                    <a:close/>
                    <a:moveTo>
                      <a:pt x="28" y="24"/>
                    </a:moveTo>
                    <a:cubicBezTo>
                      <a:pt x="28" y="32"/>
                      <a:pt x="28" y="32"/>
                      <a:pt x="28" y="32"/>
                    </a:cubicBezTo>
                    <a:cubicBezTo>
                      <a:pt x="20" y="32"/>
                      <a:pt x="20" y="32"/>
                      <a:pt x="20" y="32"/>
                    </a:cubicBezTo>
                    <a:cubicBezTo>
                      <a:pt x="20" y="24"/>
                      <a:pt x="20" y="24"/>
                      <a:pt x="20" y="24"/>
                    </a:cubicBezTo>
                    <a:lnTo>
                      <a:pt x="28" y="24"/>
                    </a:lnTo>
                    <a:close/>
                    <a:moveTo>
                      <a:pt x="28" y="36"/>
                    </a:moveTo>
                    <a:cubicBezTo>
                      <a:pt x="28" y="44"/>
                      <a:pt x="28" y="44"/>
                      <a:pt x="28" y="44"/>
                    </a:cubicBezTo>
                    <a:cubicBezTo>
                      <a:pt x="20" y="44"/>
                      <a:pt x="20" y="44"/>
                      <a:pt x="20" y="44"/>
                    </a:cubicBezTo>
                    <a:cubicBezTo>
                      <a:pt x="20" y="36"/>
                      <a:pt x="20" y="36"/>
                      <a:pt x="20" y="36"/>
                    </a:cubicBezTo>
                    <a:lnTo>
                      <a:pt x="28" y="36"/>
                    </a:lnTo>
                    <a:close/>
                    <a:moveTo>
                      <a:pt x="8" y="24"/>
                    </a:moveTo>
                    <a:cubicBezTo>
                      <a:pt x="16" y="24"/>
                      <a:pt x="16" y="24"/>
                      <a:pt x="16" y="24"/>
                    </a:cubicBezTo>
                    <a:cubicBezTo>
                      <a:pt x="16" y="32"/>
                      <a:pt x="16" y="32"/>
                      <a:pt x="16" y="32"/>
                    </a:cubicBezTo>
                    <a:cubicBezTo>
                      <a:pt x="8" y="32"/>
                      <a:pt x="8" y="32"/>
                      <a:pt x="8" y="32"/>
                    </a:cubicBezTo>
                    <a:lnTo>
                      <a:pt x="8" y="24"/>
                    </a:lnTo>
                    <a:close/>
                    <a:moveTo>
                      <a:pt x="8" y="36"/>
                    </a:moveTo>
                    <a:cubicBezTo>
                      <a:pt x="16" y="36"/>
                      <a:pt x="16" y="36"/>
                      <a:pt x="16" y="36"/>
                    </a:cubicBezTo>
                    <a:cubicBezTo>
                      <a:pt x="16" y="44"/>
                      <a:pt x="16" y="44"/>
                      <a:pt x="16" y="44"/>
                    </a:cubicBezTo>
                    <a:cubicBezTo>
                      <a:pt x="8" y="44"/>
                      <a:pt x="8" y="44"/>
                      <a:pt x="8" y="44"/>
                    </a:cubicBezTo>
                    <a:lnTo>
                      <a:pt x="8" y="36"/>
                    </a:lnTo>
                    <a:close/>
                    <a:moveTo>
                      <a:pt x="44" y="56"/>
                    </a:moveTo>
                    <a:cubicBezTo>
                      <a:pt x="16" y="56"/>
                      <a:pt x="16" y="56"/>
                      <a:pt x="16" y="56"/>
                    </a:cubicBezTo>
                    <a:cubicBezTo>
                      <a:pt x="16" y="48"/>
                      <a:pt x="16" y="48"/>
                      <a:pt x="16" y="48"/>
                    </a:cubicBezTo>
                    <a:cubicBezTo>
                      <a:pt x="44" y="48"/>
                      <a:pt x="44" y="48"/>
                      <a:pt x="44" y="48"/>
                    </a:cubicBezTo>
                    <a:lnTo>
                      <a:pt x="44" y="56"/>
                    </a:lnTo>
                    <a:close/>
                    <a:moveTo>
                      <a:pt x="52" y="44"/>
                    </a:moveTo>
                    <a:cubicBezTo>
                      <a:pt x="44" y="44"/>
                      <a:pt x="44" y="44"/>
                      <a:pt x="44" y="44"/>
                    </a:cubicBezTo>
                    <a:cubicBezTo>
                      <a:pt x="44" y="36"/>
                      <a:pt x="44" y="36"/>
                      <a:pt x="44" y="36"/>
                    </a:cubicBezTo>
                    <a:cubicBezTo>
                      <a:pt x="52" y="36"/>
                      <a:pt x="52" y="36"/>
                      <a:pt x="52" y="36"/>
                    </a:cubicBezTo>
                    <a:lnTo>
                      <a:pt x="52" y="44"/>
                    </a:lnTo>
                    <a:close/>
                    <a:moveTo>
                      <a:pt x="52" y="32"/>
                    </a:moveTo>
                    <a:cubicBezTo>
                      <a:pt x="44" y="32"/>
                      <a:pt x="44" y="32"/>
                      <a:pt x="44" y="32"/>
                    </a:cubicBezTo>
                    <a:cubicBezTo>
                      <a:pt x="44" y="24"/>
                      <a:pt x="44" y="24"/>
                      <a:pt x="44" y="24"/>
                    </a:cubicBezTo>
                    <a:cubicBezTo>
                      <a:pt x="52" y="24"/>
                      <a:pt x="52" y="24"/>
                      <a:pt x="52" y="24"/>
                    </a:cubicBezTo>
                    <a:lnTo>
                      <a:pt x="52" y="3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86" name="组合 85"/>
            <p:cNvGrpSpPr/>
            <p:nvPr/>
          </p:nvGrpSpPr>
          <p:grpSpPr>
            <a:xfrm>
              <a:off x="2619729" y="933658"/>
              <a:ext cx="2487795" cy="898436"/>
              <a:chOff x="3030058" y="992462"/>
              <a:chExt cx="2487795" cy="898436"/>
            </a:xfrm>
          </p:grpSpPr>
          <p:sp>
            <p:nvSpPr>
              <p:cNvPr id="17" name="文本框 16"/>
              <p:cNvSpPr txBox="1"/>
              <p:nvPr/>
            </p:nvSpPr>
            <p:spPr>
              <a:xfrm>
                <a:off x="3036904" y="992462"/>
                <a:ext cx="1402080" cy="457200"/>
              </a:xfrm>
              <a:prstGeom prst="rect">
                <a:avLst/>
              </a:prstGeom>
              <a:noFill/>
            </p:spPr>
            <p:txBody>
              <a:bodyPr rtlCol="0" wrap="non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输入文字</a:t>
                </a:r>
              </a:p>
            </p:txBody>
          </p:sp>
          <p:sp>
            <p:nvSpPr>
              <p:cNvPr id="85" name="TextBox 7"/>
              <p:cNvSpPr txBox="1"/>
              <p:nvPr/>
            </p:nvSpPr>
            <p:spPr>
              <a:xfrm flipH="1">
                <a:off x="3124941" y="1406150"/>
                <a:ext cx="2392912" cy="4800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97" name="组合 96"/>
          <p:cNvGrpSpPr/>
          <p:nvPr/>
        </p:nvGrpSpPr>
        <p:grpSpPr>
          <a:xfrm>
            <a:off x="1853406" y="2350555"/>
            <a:ext cx="3254118" cy="898436"/>
            <a:chOff x="1853406" y="1881257"/>
            <a:chExt cx="3254118" cy="898436"/>
          </a:xfrm>
        </p:grpSpPr>
        <p:grpSp>
          <p:nvGrpSpPr>
            <p:cNvPr id="54" name="组合 53"/>
            <p:cNvGrpSpPr/>
            <p:nvPr/>
          </p:nvGrpSpPr>
          <p:grpSpPr>
            <a:xfrm>
              <a:off x="1853406" y="2017047"/>
              <a:ext cx="782507" cy="674478"/>
              <a:chOff x="1339799" y="2274045"/>
              <a:chExt cx="1852412" cy="1596678"/>
            </a:xfrm>
          </p:grpSpPr>
          <p:grpSp>
            <p:nvGrpSpPr>
              <p:cNvPr id="55" name="组合 54"/>
              <p:cNvGrpSpPr/>
              <p:nvPr/>
            </p:nvGrpSpPr>
            <p:grpSpPr>
              <a:xfrm>
                <a:off x="1339799" y="2274045"/>
                <a:ext cx="1852412" cy="1596678"/>
                <a:chOff x="1205869" y="2604880"/>
                <a:chExt cx="1852412" cy="1596678"/>
              </a:xfrm>
            </p:grpSpPr>
            <p:sp>
              <p:nvSpPr>
                <p:cNvPr id="57" name="任意多边形 56"/>
                <p:cNvSpPr>
                  <a:spLocks noChangeAspect="1"/>
                </p:cNvSpPr>
                <p:nvPr/>
              </p:nvSpPr>
              <p:spPr>
                <a:xfrm rot="1800000">
                  <a:off x="1296756" y="2683219"/>
                  <a:ext cx="1670639" cy="1440000"/>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solidFill>
                  <a:srgbClr val="BE3C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a:spLocks noChangeAspect="1"/>
                </p:cNvSpPr>
                <p:nvPr/>
              </p:nvSpPr>
              <p:spPr>
                <a:xfrm rot="1800000">
                  <a:off x="1205869" y="2604880"/>
                  <a:ext cx="1852412" cy="1596678"/>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noFill/>
                <a:ln w="28575">
                  <a:solidFill>
                    <a:srgbClr val="BE3C1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6" name="Freeform 143"/>
              <p:cNvSpPr>
                <a:spLocks noChangeAspect="1" noEditPoints="1"/>
              </p:cNvSpPr>
              <p:nvPr/>
            </p:nvSpPr>
            <p:spPr bwMode="auto">
              <a:xfrm>
                <a:off x="1978005" y="2784384"/>
                <a:ext cx="576000" cy="576000"/>
              </a:xfrm>
              <a:custGeom>
                <a:gdLst>
                  <a:gd fmla="*/ 60 w 64" name="T0"/>
                  <a:gd fmla="*/ 16 h 64" name="T1"/>
                  <a:gd fmla="*/ 48 w 64" name="T2"/>
                  <a:gd fmla="*/ 16 h 64" name="T3"/>
                  <a:gd fmla="*/ 48 w 64" name="T4"/>
                  <a:gd fmla="*/ 4 h 64" name="T5"/>
                  <a:gd fmla="*/ 44 w 64" name="T6"/>
                  <a:gd fmla="*/ 0 h 64" name="T7"/>
                  <a:gd fmla="*/ 20 w 64" name="T8"/>
                  <a:gd fmla="*/ 0 h 64" name="T9"/>
                  <a:gd fmla="*/ 16 w 64" name="T10"/>
                  <a:gd fmla="*/ 4 h 64" name="T11"/>
                  <a:gd fmla="*/ 16 w 64" name="T12"/>
                  <a:gd fmla="*/ 16 h 64" name="T13"/>
                  <a:gd fmla="*/ 4 w 64" name="T14"/>
                  <a:gd fmla="*/ 16 h 64" name="T15"/>
                  <a:gd fmla="*/ 0 w 64" name="T16"/>
                  <a:gd fmla="*/ 20 h 64" name="T17"/>
                  <a:gd fmla="*/ 0 w 64" name="T18"/>
                  <a:gd fmla="*/ 60 h 64" name="T19"/>
                  <a:gd fmla="*/ 4 w 64" name="T20"/>
                  <a:gd fmla="*/ 64 h 64" name="T21"/>
                  <a:gd fmla="*/ 60 w 64" name="T22"/>
                  <a:gd fmla="*/ 64 h 64" name="T23"/>
                  <a:gd fmla="*/ 64 w 64" name="T24"/>
                  <a:gd fmla="*/ 60 h 64" name="T25"/>
                  <a:gd fmla="*/ 64 w 64" name="T26"/>
                  <a:gd fmla="*/ 20 h 64" name="T27"/>
                  <a:gd fmla="*/ 60 w 64" name="T28"/>
                  <a:gd fmla="*/ 16 h 64" name="T29"/>
                  <a:gd fmla="*/ 24 w 64" name="T30"/>
                  <a:gd fmla="*/ 8 h 64" name="T31"/>
                  <a:gd fmla="*/ 40 w 64" name="T32"/>
                  <a:gd fmla="*/ 8 h 64" name="T33"/>
                  <a:gd fmla="*/ 40 w 64" name="T34"/>
                  <a:gd fmla="*/ 16 h 64" name="T35"/>
                  <a:gd fmla="*/ 24 w 64" name="T36"/>
                  <a:gd fmla="*/ 16 h 64" name="T37"/>
                  <a:gd fmla="*/ 24 w 64" name="T38"/>
                  <a:gd fmla="*/ 8 h 64" name="T39"/>
                  <a:gd fmla="*/ 52 w 64" name="T40"/>
                  <a:gd fmla="*/ 48 h 64" name="T41"/>
                  <a:gd fmla="*/ 12 w 64" name="T42"/>
                  <a:gd fmla="*/ 48 h 64" name="T43"/>
                  <a:gd fmla="*/ 12 w 64" name="T44"/>
                  <a:gd fmla="*/ 44 h 64" name="T45"/>
                  <a:gd fmla="*/ 52 w 64" name="T46"/>
                  <a:gd fmla="*/ 44 h 64" name="T47"/>
                  <a:gd fmla="*/ 52 w 64" name="T48"/>
                  <a:gd fmla="*/ 48 h 64" name="T49"/>
                  <a:gd fmla="*/ 52 w 64" name="T50"/>
                  <a:gd fmla="*/ 36 h 64" name="T51"/>
                  <a:gd fmla="*/ 12 w 64" name="T52"/>
                  <a:gd fmla="*/ 36 h 64" name="T53"/>
                  <a:gd fmla="*/ 12 w 64" name="T54"/>
                  <a:gd fmla="*/ 32 h 64" name="T55"/>
                  <a:gd fmla="*/ 52 w 64" name="T56"/>
                  <a:gd fmla="*/ 32 h 64" name="T57"/>
                  <a:gd fmla="*/ 52 w 64" name="T58"/>
                  <a:gd fmla="*/ 36 h 6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4" w="64">
                    <a:moveTo>
                      <a:pt x="60" y="16"/>
                    </a:moveTo>
                    <a:cubicBezTo>
                      <a:pt x="48" y="16"/>
                      <a:pt x="48" y="16"/>
                      <a:pt x="48" y="16"/>
                    </a:cubicBezTo>
                    <a:cubicBezTo>
                      <a:pt x="48" y="4"/>
                      <a:pt x="48" y="4"/>
                      <a:pt x="48" y="4"/>
                    </a:cubicBezTo>
                    <a:cubicBezTo>
                      <a:pt x="48" y="2"/>
                      <a:pt x="46" y="0"/>
                      <a:pt x="44" y="0"/>
                    </a:cubicBezTo>
                    <a:cubicBezTo>
                      <a:pt x="20" y="0"/>
                      <a:pt x="20" y="0"/>
                      <a:pt x="20" y="0"/>
                    </a:cubicBezTo>
                    <a:cubicBezTo>
                      <a:pt x="18" y="0"/>
                      <a:pt x="16" y="2"/>
                      <a:pt x="16" y="4"/>
                    </a:cubicBezTo>
                    <a:cubicBezTo>
                      <a:pt x="16" y="16"/>
                      <a:pt x="16" y="16"/>
                      <a:pt x="16" y="16"/>
                    </a:cubicBezTo>
                    <a:cubicBezTo>
                      <a:pt x="4" y="16"/>
                      <a:pt x="4" y="16"/>
                      <a:pt x="4" y="16"/>
                    </a:cubicBezTo>
                    <a:cubicBezTo>
                      <a:pt x="2" y="16"/>
                      <a:pt x="0" y="18"/>
                      <a:pt x="0" y="20"/>
                    </a:cubicBezTo>
                    <a:cubicBezTo>
                      <a:pt x="0" y="60"/>
                      <a:pt x="0" y="60"/>
                      <a:pt x="0" y="60"/>
                    </a:cubicBezTo>
                    <a:cubicBezTo>
                      <a:pt x="0" y="62"/>
                      <a:pt x="2" y="64"/>
                      <a:pt x="4" y="64"/>
                    </a:cubicBezTo>
                    <a:cubicBezTo>
                      <a:pt x="60" y="64"/>
                      <a:pt x="60" y="64"/>
                      <a:pt x="60" y="64"/>
                    </a:cubicBezTo>
                    <a:cubicBezTo>
                      <a:pt x="62" y="64"/>
                      <a:pt x="64" y="62"/>
                      <a:pt x="64" y="60"/>
                    </a:cubicBezTo>
                    <a:cubicBezTo>
                      <a:pt x="64" y="20"/>
                      <a:pt x="64" y="20"/>
                      <a:pt x="64" y="20"/>
                    </a:cubicBezTo>
                    <a:cubicBezTo>
                      <a:pt x="64" y="18"/>
                      <a:pt x="62" y="16"/>
                      <a:pt x="60" y="16"/>
                    </a:cubicBezTo>
                    <a:close/>
                    <a:moveTo>
                      <a:pt x="24" y="8"/>
                    </a:moveTo>
                    <a:cubicBezTo>
                      <a:pt x="40" y="8"/>
                      <a:pt x="40" y="8"/>
                      <a:pt x="40" y="8"/>
                    </a:cubicBezTo>
                    <a:cubicBezTo>
                      <a:pt x="40" y="16"/>
                      <a:pt x="40" y="16"/>
                      <a:pt x="40" y="16"/>
                    </a:cubicBezTo>
                    <a:cubicBezTo>
                      <a:pt x="24" y="16"/>
                      <a:pt x="24" y="16"/>
                      <a:pt x="24" y="16"/>
                    </a:cubicBezTo>
                    <a:lnTo>
                      <a:pt x="24" y="8"/>
                    </a:lnTo>
                    <a:close/>
                    <a:moveTo>
                      <a:pt x="52" y="48"/>
                    </a:moveTo>
                    <a:cubicBezTo>
                      <a:pt x="12" y="48"/>
                      <a:pt x="12" y="48"/>
                      <a:pt x="12" y="48"/>
                    </a:cubicBezTo>
                    <a:cubicBezTo>
                      <a:pt x="12" y="44"/>
                      <a:pt x="12" y="44"/>
                      <a:pt x="12" y="44"/>
                    </a:cubicBezTo>
                    <a:cubicBezTo>
                      <a:pt x="52" y="44"/>
                      <a:pt x="52" y="44"/>
                      <a:pt x="52" y="44"/>
                    </a:cubicBezTo>
                    <a:lnTo>
                      <a:pt x="52" y="48"/>
                    </a:lnTo>
                    <a:close/>
                    <a:moveTo>
                      <a:pt x="52" y="36"/>
                    </a:moveTo>
                    <a:cubicBezTo>
                      <a:pt x="12" y="36"/>
                      <a:pt x="12" y="36"/>
                      <a:pt x="12" y="36"/>
                    </a:cubicBezTo>
                    <a:cubicBezTo>
                      <a:pt x="12" y="32"/>
                      <a:pt x="12" y="32"/>
                      <a:pt x="12" y="32"/>
                    </a:cubicBezTo>
                    <a:cubicBezTo>
                      <a:pt x="52" y="32"/>
                      <a:pt x="52" y="32"/>
                      <a:pt x="52" y="32"/>
                    </a:cubicBezTo>
                    <a:lnTo>
                      <a:pt x="52" y="3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7" name="组合 86"/>
            <p:cNvGrpSpPr/>
            <p:nvPr/>
          </p:nvGrpSpPr>
          <p:grpSpPr>
            <a:xfrm>
              <a:off x="2619729" y="1881257"/>
              <a:ext cx="2487795" cy="898436"/>
              <a:chOff x="3030058" y="992462"/>
              <a:chExt cx="2487795" cy="898436"/>
            </a:xfrm>
          </p:grpSpPr>
          <p:sp>
            <p:nvSpPr>
              <p:cNvPr id="88" name="文本框 87"/>
              <p:cNvSpPr txBox="1"/>
              <p:nvPr/>
            </p:nvSpPr>
            <p:spPr>
              <a:xfrm>
                <a:off x="3036904" y="992462"/>
                <a:ext cx="1402080" cy="457200"/>
              </a:xfrm>
              <a:prstGeom prst="rect">
                <a:avLst/>
              </a:prstGeom>
              <a:noFill/>
            </p:spPr>
            <p:txBody>
              <a:bodyPr rtlCol="0" wrap="non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输入文字</a:t>
                </a:r>
              </a:p>
            </p:txBody>
          </p:sp>
          <p:sp>
            <p:nvSpPr>
              <p:cNvPr id="89" name="TextBox 7"/>
              <p:cNvSpPr txBox="1"/>
              <p:nvPr/>
            </p:nvSpPr>
            <p:spPr>
              <a:xfrm flipH="1">
                <a:off x="3124941" y="1406150"/>
                <a:ext cx="2392912" cy="4800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98" name="组合 97"/>
          <p:cNvGrpSpPr/>
          <p:nvPr/>
        </p:nvGrpSpPr>
        <p:grpSpPr>
          <a:xfrm>
            <a:off x="6600919" y="989672"/>
            <a:ext cx="3201978" cy="898436"/>
            <a:chOff x="1905546" y="2828856"/>
            <a:chExt cx="3201978" cy="898436"/>
          </a:xfrm>
        </p:grpSpPr>
        <p:grpSp>
          <p:nvGrpSpPr>
            <p:cNvPr id="72" name="组合 71"/>
            <p:cNvGrpSpPr/>
            <p:nvPr/>
          </p:nvGrpSpPr>
          <p:grpSpPr>
            <a:xfrm>
              <a:off x="1905546" y="2995573"/>
              <a:ext cx="678226" cy="584594"/>
              <a:chOff x="6570159" y="2274045"/>
              <a:chExt cx="1852412" cy="1596678"/>
            </a:xfrm>
          </p:grpSpPr>
          <p:grpSp>
            <p:nvGrpSpPr>
              <p:cNvPr id="73" name="组合 72"/>
              <p:cNvGrpSpPr/>
              <p:nvPr/>
            </p:nvGrpSpPr>
            <p:grpSpPr>
              <a:xfrm>
                <a:off x="6570159" y="2274045"/>
                <a:ext cx="1852412" cy="1596678"/>
                <a:chOff x="1205869" y="2604880"/>
                <a:chExt cx="1852412" cy="1596678"/>
              </a:xfrm>
            </p:grpSpPr>
            <p:sp>
              <p:nvSpPr>
                <p:cNvPr id="83" name="任意多边形 82"/>
                <p:cNvSpPr>
                  <a:spLocks noChangeAspect="1"/>
                </p:cNvSpPr>
                <p:nvPr/>
              </p:nvSpPr>
              <p:spPr>
                <a:xfrm rot="1800000">
                  <a:off x="1296756" y="2683219"/>
                  <a:ext cx="1670639" cy="1440000"/>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任意多边形 83"/>
                <p:cNvSpPr>
                  <a:spLocks noChangeAspect="1"/>
                </p:cNvSpPr>
                <p:nvPr/>
              </p:nvSpPr>
              <p:spPr>
                <a:xfrm rot="1800000">
                  <a:off x="1205869" y="2604880"/>
                  <a:ext cx="1852412" cy="1596678"/>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noFill/>
                <a:ln w="285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4" name="组合 73"/>
              <p:cNvGrpSpPr>
                <a:grpSpLocks noChangeAspect="1"/>
              </p:cNvGrpSpPr>
              <p:nvPr/>
            </p:nvGrpSpPr>
            <p:grpSpPr>
              <a:xfrm>
                <a:off x="7166874" y="2784384"/>
                <a:ext cx="658981" cy="576000"/>
                <a:chOff x="4279901" y="4883150"/>
                <a:chExt cx="428625" cy="374650"/>
              </a:xfrm>
              <a:solidFill>
                <a:schemeClr val="bg1"/>
              </a:solidFill>
            </p:grpSpPr>
            <p:sp>
              <p:nvSpPr>
                <p:cNvPr id="75" name="Oval 69"/>
                <p:cNvSpPr>
                  <a:spLocks noChangeArrowheads="1"/>
                </p:cNvSpPr>
                <p:nvPr/>
              </p:nvSpPr>
              <p:spPr bwMode="auto">
                <a:xfrm>
                  <a:off x="4279901" y="4908550"/>
                  <a:ext cx="241300" cy="107950"/>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70"/>
                <p:cNvSpPr/>
                <p:nvPr/>
              </p:nvSpPr>
              <p:spPr bwMode="auto">
                <a:xfrm>
                  <a:off x="4279901" y="5030788"/>
                  <a:ext cx="241300" cy="66675"/>
                </a:xfrm>
                <a:custGeom>
                  <a:gdLst>
                    <a:gd fmla="*/ 18 w 36" name="T0"/>
                    <a:gd fmla="*/ 6 h 10" name="T1"/>
                    <a:gd fmla="*/ 1 w 36" name="T2"/>
                    <a:gd fmla="*/ 0 h 10" name="T3"/>
                    <a:gd fmla="*/ 0 w 36" name="T4"/>
                    <a:gd fmla="*/ 2 h 10" name="T5"/>
                    <a:gd fmla="*/ 18 w 36" name="T6"/>
                    <a:gd fmla="*/ 10 h 10" name="T7"/>
                    <a:gd fmla="*/ 36 w 36" name="T8"/>
                    <a:gd fmla="*/ 2 h 10" name="T9"/>
                    <a:gd fmla="*/ 35 w 36" name="T10"/>
                    <a:gd fmla="*/ 0 h 10" name="T11"/>
                    <a:gd fmla="*/ 18 w 36"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71"/>
                <p:cNvSpPr/>
                <p:nvPr/>
              </p:nvSpPr>
              <p:spPr bwMode="auto">
                <a:xfrm>
                  <a:off x="4279901" y="5110163"/>
                  <a:ext cx="241300" cy="68263"/>
                </a:xfrm>
                <a:custGeom>
                  <a:gdLst>
                    <a:gd fmla="*/ 18 w 36" name="T0"/>
                    <a:gd fmla="*/ 6 h 10" name="T1"/>
                    <a:gd fmla="*/ 1 w 36" name="T2"/>
                    <a:gd fmla="*/ 0 h 10" name="T3"/>
                    <a:gd fmla="*/ 0 w 36" name="T4"/>
                    <a:gd fmla="*/ 2 h 10" name="T5"/>
                    <a:gd fmla="*/ 18 w 36" name="T6"/>
                    <a:gd fmla="*/ 10 h 10" name="T7"/>
                    <a:gd fmla="*/ 36 w 36" name="T8"/>
                    <a:gd fmla="*/ 2 h 10" name="T9"/>
                    <a:gd fmla="*/ 35 w 36" name="T10"/>
                    <a:gd fmla="*/ 0 h 10" name="T11"/>
                    <a:gd fmla="*/ 18 w 36"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72"/>
                <p:cNvSpPr/>
                <p:nvPr/>
              </p:nvSpPr>
              <p:spPr bwMode="auto">
                <a:xfrm>
                  <a:off x="4546601" y="5083175"/>
                  <a:ext cx="161925" cy="68263"/>
                </a:xfrm>
                <a:custGeom>
                  <a:gdLst>
                    <a:gd fmla="*/ 6 w 24" name="T0"/>
                    <a:gd fmla="*/ 6 h 10" name="T1"/>
                    <a:gd fmla="*/ 0 w 24" name="T2"/>
                    <a:gd fmla="*/ 6 h 10" name="T3"/>
                    <a:gd fmla="*/ 0 w 24" name="T4"/>
                    <a:gd fmla="*/ 10 h 10" name="T5"/>
                    <a:gd fmla="*/ 6 w 24" name="T6"/>
                    <a:gd fmla="*/ 10 h 10" name="T7"/>
                    <a:gd fmla="*/ 24 w 24" name="T8"/>
                    <a:gd fmla="*/ 2 h 10" name="T9"/>
                    <a:gd fmla="*/ 23 w 24" name="T10"/>
                    <a:gd fmla="*/ 0 h 10" name="T11"/>
                    <a:gd fmla="*/ 6 w 24"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73"/>
                <p:cNvSpPr/>
                <p:nvPr/>
              </p:nvSpPr>
              <p:spPr bwMode="auto">
                <a:xfrm>
                  <a:off x="4279901" y="5191125"/>
                  <a:ext cx="241300" cy="66675"/>
                </a:xfrm>
                <a:custGeom>
                  <a:gdLst>
                    <a:gd fmla="*/ 18 w 36" name="T0"/>
                    <a:gd fmla="*/ 6 h 10" name="T1"/>
                    <a:gd fmla="*/ 1 w 36" name="T2"/>
                    <a:gd fmla="*/ 0 h 10" name="T3"/>
                    <a:gd fmla="*/ 0 w 36" name="T4"/>
                    <a:gd fmla="*/ 2 h 10" name="T5"/>
                    <a:gd fmla="*/ 18 w 36" name="T6"/>
                    <a:gd fmla="*/ 10 h 10" name="T7"/>
                    <a:gd fmla="*/ 36 w 36" name="T8"/>
                    <a:gd fmla="*/ 2 h 10" name="T9"/>
                    <a:gd fmla="*/ 35 w 36" name="T10"/>
                    <a:gd fmla="*/ 0 h 10" name="T11"/>
                    <a:gd fmla="*/ 18 w 36"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74"/>
                <p:cNvSpPr/>
                <p:nvPr/>
              </p:nvSpPr>
              <p:spPr bwMode="auto">
                <a:xfrm>
                  <a:off x="4546601" y="5164138"/>
                  <a:ext cx="161925" cy="66675"/>
                </a:xfrm>
                <a:custGeom>
                  <a:gdLst>
                    <a:gd fmla="*/ 6 w 24" name="T0"/>
                    <a:gd fmla="*/ 6 h 10" name="T1"/>
                    <a:gd fmla="*/ 0 w 24" name="T2"/>
                    <a:gd fmla="*/ 6 h 10" name="T3"/>
                    <a:gd fmla="*/ 0 w 24" name="T4"/>
                    <a:gd fmla="*/ 10 h 10" name="T5"/>
                    <a:gd fmla="*/ 6 w 24" name="T6"/>
                    <a:gd fmla="*/ 10 h 10" name="T7"/>
                    <a:gd fmla="*/ 24 w 24" name="T8"/>
                    <a:gd fmla="*/ 2 h 10" name="T9"/>
                    <a:gd fmla="*/ 23 w 24" name="T10"/>
                    <a:gd fmla="*/ 0 h 10" name="T11"/>
                    <a:gd fmla="*/ 6 w 24"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75"/>
                <p:cNvSpPr/>
                <p:nvPr/>
              </p:nvSpPr>
              <p:spPr bwMode="auto">
                <a:xfrm>
                  <a:off x="4546601" y="5003800"/>
                  <a:ext cx="161925" cy="66675"/>
                </a:xfrm>
                <a:custGeom>
                  <a:gdLst>
                    <a:gd fmla="*/ 6 w 24" name="T0"/>
                    <a:gd fmla="*/ 6 h 10" name="T1"/>
                    <a:gd fmla="*/ 0 w 24" name="T2"/>
                    <a:gd fmla="*/ 6 h 10" name="T3"/>
                    <a:gd fmla="*/ 0 w 24" name="T4"/>
                    <a:gd fmla="*/ 10 h 10" name="T5"/>
                    <a:gd fmla="*/ 6 w 24" name="T6"/>
                    <a:gd fmla="*/ 10 h 10" name="T7"/>
                    <a:gd fmla="*/ 24 w 24" name="T8"/>
                    <a:gd fmla="*/ 2 h 10" name="T9"/>
                    <a:gd fmla="*/ 23 w 24" name="T10"/>
                    <a:gd fmla="*/ 0 h 10" name="T11"/>
                    <a:gd fmla="*/ 6 w 24"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76"/>
                <p:cNvSpPr/>
                <p:nvPr/>
              </p:nvSpPr>
              <p:spPr bwMode="auto">
                <a:xfrm>
                  <a:off x="4494213" y="4883150"/>
                  <a:ext cx="214313" cy="106363"/>
                </a:xfrm>
                <a:custGeom>
                  <a:gdLst>
                    <a:gd fmla="*/ 14 w 32" name="T0"/>
                    <a:gd fmla="*/ 16 h 16" name="T1"/>
                    <a:gd fmla="*/ 32 w 32" name="T2"/>
                    <a:gd fmla="*/ 8 h 16" name="T3"/>
                    <a:gd fmla="*/ 14 w 32" name="T4"/>
                    <a:gd fmla="*/ 0 h 16" name="T5"/>
                    <a:gd fmla="*/ 0 w 32" name="T6"/>
                    <a:gd fmla="*/ 3 h 16" name="T7"/>
                    <a:gd fmla="*/ 8 w 32" name="T8"/>
                    <a:gd fmla="*/ 12 h 16" name="T9"/>
                    <a:gd fmla="*/ 7 w 32" name="T10"/>
                    <a:gd fmla="*/ 15 h 16" name="T11"/>
                    <a:gd fmla="*/ 14 w 32"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32">
                      <a:moveTo>
                        <a:pt x="14" y="16"/>
                      </a:moveTo>
                      <a:cubicBezTo>
                        <a:pt x="24" y="16"/>
                        <a:pt x="32" y="12"/>
                        <a:pt x="32" y="8"/>
                      </a:cubicBezTo>
                      <a:cubicBezTo>
                        <a:pt x="32" y="4"/>
                        <a:pt x="24" y="0"/>
                        <a:pt x="14" y="0"/>
                      </a:cubicBezTo>
                      <a:cubicBezTo>
                        <a:pt x="8" y="0"/>
                        <a:pt x="4" y="1"/>
                        <a:pt x="0" y="3"/>
                      </a:cubicBezTo>
                      <a:cubicBezTo>
                        <a:pt x="5" y="5"/>
                        <a:pt x="8" y="8"/>
                        <a:pt x="8" y="12"/>
                      </a:cubicBezTo>
                      <a:cubicBezTo>
                        <a:pt x="8" y="13"/>
                        <a:pt x="8" y="14"/>
                        <a:pt x="7" y="15"/>
                      </a:cubicBezTo>
                      <a:cubicBezTo>
                        <a:pt x="9" y="16"/>
                        <a:pt x="12" y="16"/>
                        <a:pt x="14" y="1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90" name="组合 89"/>
            <p:cNvGrpSpPr/>
            <p:nvPr/>
          </p:nvGrpSpPr>
          <p:grpSpPr>
            <a:xfrm>
              <a:off x="2619729" y="2828856"/>
              <a:ext cx="2487795" cy="898436"/>
              <a:chOff x="3030058" y="992462"/>
              <a:chExt cx="2487795" cy="898436"/>
            </a:xfrm>
          </p:grpSpPr>
          <p:sp>
            <p:nvSpPr>
              <p:cNvPr id="91" name="文本框 90"/>
              <p:cNvSpPr txBox="1"/>
              <p:nvPr/>
            </p:nvSpPr>
            <p:spPr>
              <a:xfrm>
                <a:off x="3036904" y="992462"/>
                <a:ext cx="1402080" cy="457200"/>
              </a:xfrm>
              <a:prstGeom prst="rect">
                <a:avLst/>
              </a:prstGeom>
              <a:noFill/>
            </p:spPr>
            <p:txBody>
              <a:bodyPr rtlCol="0" wrap="non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输入文字</a:t>
                </a:r>
              </a:p>
            </p:txBody>
          </p:sp>
          <p:sp>
            <p:nvSpPr>
              <p:cNvPr id="92" name="TextBox 7"/>
              <p:cNvSpPr txBox="1"/>
              <p:nvPr/>
            </p:nvSpPr>
            <p:spPr>
              <a:xfrm flipH="1">
                <a:off x="3124942" y="1406150"/>
                <a:ext cx="2392912" cy="4800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99" name="组合 98"/>
          <p:cNvGrpSpPr/>
          <p:nvPr/>
        </p:nvGrpSpPr>
        <p:grpSpPr>
          <a:xfrm>
            <a:off x="6600919" y="2406569"/>
            <a:ext cx="3217021" cy="898436"/>
            <a:chOff x="1890503" y="3776455"/>
            <a:chExt cx="3217021" cy="898436"/>
          </a:xfrm>
        </p:grpSpPr>
        <p:grpSp>
          <p:nvGrpSpPr>
            <p:cNvPr id="59" name="组合 58"/>
            <p:cNvGrpSpPr/>
            <p:nvPr/>
          </p:nvGrpSpPr>
          <p:grpSpPr>
            <a:xfrm>
              <a:off x="1890503" y="3884215"/>
              <a:ext cx="708312" cy="610526"/>
              <a:chOff x="9185339" y="2274045"/>
              <a:chExt cx="1852412" cy="1596678"/>
            </a:xfrm>
          </p:grpSpPr>
          <p:grpSp>
            <p:nvGrpSpPr>
              <p:cNvPr id="60" name="组合 59"/>
              <p:cNvGrpSpPr/>
              <p:nvPr/>
            </p:nvGrpSpPr>
            <p:grpSpPr>
              <a:xfrm>
                <a:off x="9185339" y="2274045"/>
                <a:ext cx="1852412" cy="1596678"/>
                <a:chOff x="1205869" y="2604880"/>
                <a:chExt cx="1852412" cy="1596678"/>
              </a:xfrm>
            </p:grpSpPr>
            <p:sp>
              <p:nvSpPr>
                <p:cNvPr id="70" name="任意多边形 69"/>
                <p:cNvSpPr>
                  <a:spLocks noChangeAspect="1"/>
                </p:cNvSpPr>
                <p:nvPr/>
              </p:nvSpPr>
              <p:spPr>
                <a:xfrm rot="1800000">
                  <a:off x="1296756" y="2683219"/>
                  <a:ext cx="1670639" cy="1440000"/>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任意多边形 70"/>
                <p:cNvSpPr>
                  <a:spLocks noChangeAspect="1"/>
                </p:cNvSpPr>
                <p:nvPr/>
              </p:nvSpPr>
              <p:spPr>
                <a:xfrm rot="1800000">
                  <a:off x="1205869" y="2604880"/>
                  <a:ext cx="1852412" cy="1596678"/>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noFill/>
                <a:ln w="28575">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a:grpSpLocks noChangeAspect="1"/>
              </p:cNvGrpSpPr>
              <p:nvPr/>
            </p:nvGrpSpPr>
            <p:grpSpPr>
              <a:xfrm>
                <a:off x="9804019" y="2754567"/>
                <a:ext cx="615052" cy="576000"/>
                <a:chOff x="7518401" y="4883150"/>
                <a:chExt cx="400050" cy="374650"/>
              </a:xfrm>
              <a:solidFill>
                <a:schemeClr val="bg1"/>
              </a:solidFill>
            </p:grpSpPr>
            <p:sp>
              <p:nvSpPr>
                <p:cNvPr id="62" name="Freeform 59"/>
                <p:cNvSpPr/>
                <p:nvPr/>
              </p:nvSpPr>
              <p:spPr bwMode="auto">
                <a:xfrm>
                  <a:off x="7518401" y="5178425"/>
                  <a:ext cx="187325" cy="79375"/>
                </a:xfrm>
                <a:custGeom>
                  <a:gdLst>
                    <a:gd fmla="*/ 22 w 28" name="T0"/>
                    <a:gd fmla="*/ 0 h 12" name="T1"/>
                    <a:gd fmla="*/ 6 w 28" name="T2"/>
                    <a:gd fmla="*/ 0 h 12" name="T3"/>
                    <a:gd fmla="*/ 2 w 28" name="T4"/>
                    <a:gd fmla="*/ 4 h 12" name="T5"/>
                    <a:gd fmla="*/ 0 w 28" name="T6"/>
                    <a:gd fmla="*/ 12 h 12" name="T7"/>
                    <a:gd fmla="*/ 28 w 28" name="T8"/>
                    <a:gd fmla="*/ 12 h 12" name="T9"/>
                    <a:gd fmla="*/ 26 w 28" name="T10"/>
                    <a:gd fmla="*/ 4 h 12" name="T11"/>
                    <a:gd fmla="*/ 22 w 28"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60"/>
                <p:cNvSpPr/>
                <p:nvPr/>
              </p:nvSpPr>
              <p:spPr bwMode="auto">
                <a:xfrm>
                  <a:off x="7731126" y="5178425"/>
                  <a:ext cx="187325" cy="79375"/>
                </a:xfrm>
                <a:custGeom>
                  <a:gdLst>
                    <a:gd fmla="*/ 22 w 28" name="T0"/>
                    <a:gd fmla="*/ 0 h 12" name="T1"/>
                    <a:gd fmla="*/ 6 w 28" name="T2"/>
                    <a:gd fmla="*/ 0 h 12" name="T3"/>
                    <a:gd fmla="*/ 2 w 28" name="T4"/>
                    <a:gd fmla="*/ 4 h 12" name="T5"/>
                    <a:gd fmla="*/ 0 w 28" name="T6"/>
                    <a:gd fmla="*/ 12 h 12" name="T7"/>
                    <a:gd fmla="*/ 28 w 28" name="T8"/>
                    <a:gd fmla="*/ 12 h 12" name="T9"/>
                    <a:gd fmla="*/ 26 w 28" name="T10"/>
                    <a:gd fmla="*/ 4 h 12" name="T11"/>
                    <a:gd fmla="*/ 22 w 28"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61"/>
                <p:cNvSpPr/>
                <p:nvPr/>
              </p:nvSpPr>
              <p:spPr bwMode="auto">
                <a:xfrm>
                  <a:off x="7518401" y="5070475"/>
                  <a:ext cx="187325" cy="80963"/>
                </a:xfrm>
                <a:custGeom>
                  <a:gdLst>
                    <a:gd fmla="*/ 22 w 28" name="T0"/>
                    <a:gd fmla="*/ 0 h 12" name="T1"/>
                    <a:gd fmla="*/ 6 w 28" name="T2"/>
                    <a:gd fmla="*/ 0 h 12" name="T3"/>
                    <a:gd fmla="*/ 2 w 28" name="T4"/>
                    <a:gd fmla="*/ 4 h 12" name="T5"/>
                    <a:gd fmla="*/ 0 w 28" name="T6"/>
                    <a:gd fmla="*/ 12 h 12" name="T7"/>
                    <a:gd fmla="*/ 28 w 28" name="T8"/>
                    <a:gd fmla="*/ 12 h 12" name="T9"/>
                    <a:gd fmla="*/ 26 w 28" name="T10"/>
                    <a:gd fmla="*/ 4 h 12" name="T11"/>
                    <a:gd fmla="*/ 22 w 28"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62"/>
                <p:cNvSpPr/>
                <p:nvPr/>
              </p:nvSpPr>
              <p:spPr bwMode="auto">
                <a:xfrm>
                  <a:off x="7731126" y="5070475"/>
                  <a:ext cx="187325" cy="80963"/>
                </a:xfrm>
                <a:custGeom>
                  <a:gdLst>
                    <a:gd fmla="*/ 2 w 28" name="T0"/>
                    <a:gd fmla="*/ 4 h 12" name="T1"/>
                    <a:gd fmla="*/ 0 w 28" name="T2"/>
                    <a:gd fmla="*/ 12 h 12" name="T3"/>
                    <a:gd fmla="*/ 28 w 28" name="T4"/>
                    <a:gd fmla="*/ 12 h 12" name="T5"/>
                    <a:gd fmla="*/ 26 w 28" name="T6"/>
                    <a:gd fmla="*/ 4 h 12" name="T7"/>
                    <a:gd fmla="*/ 22 w 28" name="T8"/>
                    <a:gd fmla="*/ 0 h 12" name="T9"/>
                    <a:gd fmla="*/ 6 w 28" name="T10"/>
                    <a:gd fmla="*/ 0 h 12" name="T11"/>
                    <a:gd fmla="*/ 2 w 28" name="T12"/>
                    <a:gd fmla="*/ 4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 y="4"/>
                      </a:moveTo>
                      <a:cubicBezTo>
                        <a:pt x="0" y="12"/>
                        <a:pt x="0" y="12"/>
                        <a:pt x="0" y="12"/>
                      </a:cubicBezTo>
                      <a:cubicBezTo>
                        <a:pt x="28" y="12"/>
                        <a:pt x="28" y="12"/>
                        <a:pt x="28" y="12"/>
                      </a:cubicBezTo>
                      <a:cubicBezTo>
                        <a:pt x="26" y="4"/>
                        <a:pt x="26" y="4"/>
                        <a:pt x="26" y="4"/>
                      </a:cubicBezTo>
                      <a:cubicBezTo>
                        <a:pt x="25" y="1"/>
                        <a:pt x="24" y="0"/>
                        <a:pt x="22" y="0"/>
                      </a:cubicBezTo>
                      <a:cubicBezTo>
                        <a:pt x="6" y="0"/>
                        <a:pt x="6" y="0"/>
                        <a:pt x="6" y="0"/>
                      </a:cubicBezTo>
                      <a:cubicBezTo>
                        <a:pt x="4" y="0"/>
                        <a:pt x="3"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63"/>
                <p:cNvSpPr/>
                <p:nvPr/>
              </p:nvSpPr>
              <p:spPr bwMode="auto">
                <a:xfrm>
                  <a:off x="7624763" y="4962525"/>
                  <a:ext cx="187325" cy="80963"/>
                </a:xfrm>
                <a:custGeom>
                  <a:gdLst>
                    <a:gd fmla="*/ 26 w 28" name="T0"/>
                    <a:gd fmla="*/ 4 h 12" name="T1"/>
                    <a:gd fmla="*/ 22 w 28" name="T2"/>
                    <a:gd fmla="*/ 0 h 12" name="T3"/>
                    <a:gd fmla="*/ 6 w 28" name="T4"/>
                    <a:gd fmla="*/ 0 h 12" name="T5"/>
                    <a:gd fmla="*/ 2 w 28" name="T6"/>
                    <a:gd fmla="*/ 4 h 12" name="T7"/>
                    <a:gd fmla="*/ 0 w 28" name="T8"/>
                    <a:gd fmla="*/ 12 h 12" name="T9"/>
                    <a:gd fmla="*/ 28 w 28" name="T10"/>
                    <a:gd fmla="*/ 12 h 12" name="T11"/>
                    <a:gd fmla="*/ 26 w 28" name="T12"/>
                    <a:gd fmla="*/ 4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6" y="4"/>
                      </a:moveTo>
                      <a:cubicBezTo>
                        <a:pt x="25" y="1"/>
                        <a:pt x="24" y="0"/>
                        <a:pt x="22" y="0"/>
                      </a:cubicBezTo>
                      <a:cubicBezTo>
                        <a:pt x="6" y="0"/>
                        <a:pt x="6" y="0"/>
                        <a:pt x="6" y="0"/>
                      </a:cubicBezTo>
                      <a:cubicBezTo>
                        <a:pt x="4" y="0"/>
                        <a:pt x="3" y="2"/>
                        <a:pt x="2" y="4"/>
                      </a:cubicBezTo>
                      <a:cubicBezTo>
                        <a:pt x="0" y="12"/>
                        <a:pt x="0" y="12"/>
                        <a:pt x="0" y="12"/>
                      </a:cubicBezTo>
                      <a:cubicBezTo>
                        <a:pt x="28" y="12"/>
                        <a:pt x="28" y="12"/>
                        <a:pt x="28" y="12"/>
                      </a:cubicBezTo>
                      <a:lnTo>
                        <a:pt x="26"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64"/>
                <p:cNvSpPr/>
                <p:nvPr/>
              </p:nvSpPr>
              <p:spPr bwMode="auto">
                <a:xfrm>
                  <a:off x="7624763" y="4883150"/>
                  <a:ext cx="26988" cy="52388"/>
                </a:xfrm>
                <a:custGeom>
                  <a:gdLst>
                    <a:gd fmla="*/ 2 w 4" name="T0"/>
                    <a:gd fmla="*/ 8 h 8" name="T1"/>
                    <a:gd fmla="*/ 4 w 4" name="T2"/>
                    <a:gd fmla="*/ 6 h 8" name="T3"/>
                    <a:gd fmla="*/ 4 w 4" name="T4"/>
                    <a:gd fmla="*/ 2 h 8" name="T5"/>
                    <a:gd fmla="*/ 2 w 4" name="T6"/>
                    <a:gd fmla="*/ 0 h 8" name="T7"/>
                    <a:gd fmla="*/ 0 w 4" name="T8"/>
                    <a:gd fmla="*/ 2 h 8" name="T9"/>
                    <a:gd fmla="*/ 0 w 4" name="T10"/>
                    <a:gd fmla="*/ 6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65"/>
                <p:cNvSpPr/>
                <p:nvPr/>
              </p:nvSpPr>
              <p:spPr bwMode="auto">
                <a:xfrm>
                  <a:off x="7564438" y="4902200"/>
                  <a:ext cx="47625" cy="47625"/>
                </a:xfrm>
                <a:custGeom>
                  <a:gdLst>
                    <a:gd fmla="*/ 3 w 7" name="T0"/>
                    <a:gd fmla="*/ 6 h 7" name="T1"/>
                    <a:gd fmla="*/ 6 w 7" name="T2"/>
                    <a:gd fmla="*/ 6 h 7" name="T3"/>
                    <a:gd fmla="*/ 6 w 7" name="T4"/>
                    <a:gd fmla="*/ 3 h 7" name="T5"/>
                    <a:gd fmla="*/ 3 w 7" name="T6"/>
                    <a:gd fmla="*/ 1 h 7" name="T7"/>
                    <a:gd fmla="*/ 1 w 7" name="T8"/>
                    <a:gd fmla="*/ 1 h 7" name="T9"/>
                    <a:gd fmla="*/ 1 w 7" name="T10"/>
                    <a:gd fmla="*/ 3 h 7" name="T11"/>
                    <a:gd fmla="*/ 3 w 7" name="T12"/>
                    <a:gd fmla="*/ 6 h 7" name="T13"/>
                  </a:gdLst>
                  <a:cxnLst>
                    <a:cxn ang="0">
                      <a:pos x="T0" y="T1"/>
                    </a:cxn>
                    <a:cxn ang="0">
                      <a:pos x="T2" y="T3"/>
                    </a:cxn>
                    <a:cxn ang="0">
                      <a:pos x="T4" y="T5"/>
                    </a:cxn>
                    <a:cxn ang="0">
                      <a:pos x="T6" y="T7"/>
                    </a:cxn>
                    <a:cxn ang="0">
                      <a:pos x="T8" y="T9"/>
                    </a:cxn>
                    <a:cxn ang="0">
                      <a:pos x="T10" y="T11"/>
                    </a:cxn>
                    <a:cxn ang="0">
                      <a:pos x="T12" y="T13"/>
                    </a:cxn>
                  </a:cxnLst>
                  <a:rect b="b" l="0" r="r" t="0"/>
                  <a:pathLst>
                    <a:path h="7" w="7">
                      <a:moveTo>
                        <a:pt x="3" y="6"/>
                      </a:moveTo>
                      <a:cubicBezTo>
                        <a:pt x="4" y="7"/>
                        <a:pt x="5" y="7"/>
                        <a:pt x="6" y="6"/>
                      </a:cubicBezTo>
                      <a:cubicBezTo>
                        <a:pt x="7" y="5"/>
                        <a:pt x="7" y="4"/>
                        <a:pt x="6" y="3"/>
                      </a:cubicBezTo>
                      <a:cubicBezTo>
                        <a:pt x="3" y="1"/>
                        <a:pt x="3" y="1"/>
                        <a:pt x="3" y="1"/>
                      </a:cubicBezTo>
                      <a:cubicBezTo>
                        <a:pt x="3" y="0"/>
                        <a:pt x="1" y="0"/>
                        <a:pt x="1" y="1"/>
                      </a:cubicBezTo>
                      <a:cubicBezTo>
                        <a:pt x="0" y="1"/>
                        <a:pt x="0" y="3"/>
                        <a:pt x="1" y="3"/>
                      </a:cubicBezTo>
                      <a:lnTo>
                        <a:pt x="3"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66"/>
                <p:cNvSpPr/>
                <p:nvPr/>
              </p:nvSpPr>
              <p:spPr bwMode="auto">
                <a:xfrm>
                  <a:off x="7543801" y="4962525"/>
                  <a:ext cx="53975" cy="26988"/>
                </a:xfrm>
                <a:custGeom>
                  <a:gdLst>
                    <a:gd fmla="*/ 2 w 8" name="T0"/>
                    <a:gd fmla="*/ 4 h 4" name="T1"/>
                    <a:gd fmla="*/ 6 w 8" name="T2"/>
                    <a:gd fmla="*/ 4 h 4" name="T3"/>
                    <a:gd fmla="*/ 8 w 8" name="T4"/>
                    <a:gd fmla="*/ 2 h 4" name="T5"/>
                    <a:gd fmla="*/ 6 w 8" name="T6"/>
                    <a:gd fmla="*/ 0 h 4" name="T7"/>
                    <a:gd fmla="*/ 2 w 8" name="T8"/>
                    <a:gd fmla="*/ 0 h 4" name="T9"/>
                    <a:gd fmla="*/ 0 w 8" name="T10"/>
                    <a:gd fmla="*/ 2 h 4" name="T11"/>
                    <a:gd fmla="*/ 2 w 8"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2" y="4"/>
                      </a:moveTo>
                      <a:cubicBezTo>
                        <a:pt x="6" y="4"/>
                        <a:pt x="6" y="4"/>
                        <a:pt x="6" y="4"/>
                      </a:cubicBezTo>
                      <a:cubicBezTo>
                        <a:pt x="7" y="4"/>
                        <a:pt x="8" y="3"/>
                        <a:pt x="8" y="2"/>
                      </a:cubicBezTo>
                      <a:cubicBezTo>
                        <a:pt x="8" y="1"/>
                        <a:pt x="7" y="0"/>
                        <a:pt x="6"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93" name="组合 92"/>
            <p:cNvGrpSpPr/>
            <p:nvPr/>
          </p:nvGrpSpPr>
          <p:grpSpPr>
            <a:xfrm>
              <a:off x="2619729" y="3776455"/>
              <a:ext cx="2487795" cy="898436"/>
              <a:chOff x="3030058" y="992462"/>
              <a:chExt cx="2487795" cy="898436"/>
            </a:xfrm>
          </p:grpSpPr>
          <p:sp>
            <p:nvSpPr>
              <p:cNvPr id="94" name="文本框 93"/>
              <p:cNvSpPr txBox="1"/>
              <p:nvPr/>
            </p:nvSpPr>
            <p:spPr>
              <a:xfrm>
                <a:off x="3036903" y="992462"/>
                <a:ext cx="1402080" cy="457200"/>
              </a:xfrm>
              <a:prstGeom prst="rect">
                <a:avLst/>
              </a:prstGeom>
              <a:noFill/>
            </p:spPr>
            <p:txBody>
              <a:bodyPr rtlCol="0" wrap="non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输入文字</a:t>
                </a:r>
              </a:p>
            </p:txBody>
          </p:sp>
          <p:sp>
            <p:nvSpPr>
              <p:cNvPr id="95" name="TextBox 7"/>
              <p:cNvSpPr txBox="1"/>
              <p:nvPr/>
            </p:nvSpPr>
            <p:spPr>
              <a:xfrm flipH="1">
                <a:off x="3124942" y="1406150"/>
                <a:ext cx="2392912" cy="4800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100" name="组合 99"/>
          <p:cNvGrpSpPr/>
          <p:nvPr/>
        </p:nvGrpSpPr>
        <p:grpSpPr>
          <a:xfrm>
            <a:off x="1853406" y="3629440"/>
            <a:ext cx="3215573" cy="898436"/>
            <a:chOff x="1891951" y="933658"/>
            <a:chExt cx="3215573" cy="898436"/>
          </a:xfrm>
        </p:grpSpPr>
        <p:grpSp>
          <p:nvGrpSpPr>
            <p:cNvPr id="101" name="组合 100"/>
            <p:cNvGrpSpPr/>
            <p:nvPr/>
          </p:nvGrpSpPr>
          <p:grpSpPr>
            <a:xfrm>
              <a:off x="1891951" y="1104969"/>
              <a:ext cx="705416" cy="608030"/>
              <a:chOff x="3954979" y="2274045"/>
              <a:chExt cx="1852412" cy="1596678"/>
            </a:xfrm>
          </p:grpSpPr>
          <p:grpSp>
            <p:nvGrpSpPr>
              <p:cNvPr id="105" name="组合 104"/>
              <p:cNvGrpSpPr/>
              <p:nvPr/>
            </p:nvGrpSpPr>
            <p:grpSpPr>
              <a:xfrm>
                <a:off x="3954979" y="2274045"/>
                <a:ext cx="1852412" cy="1596678"/>
                <a:chOff x="1205869" y="2604880"/>
                <a:chExt cx="1852412" cy="1596678"/>
              </a:xfrm>
            </p:grpSpPr>
            <p:sp>
              <p:nvSpPr>
                <p:cNvPr id="107" name="任意多边形 106"/>
                <p:cNvSpPr>
                  <a:spLocks noChangeAspect="1"/>
                </p:cNvSpPr>
                <p:nvPr/>
              </p:nvSpPr>
              <p:spPr>
                <a:xfrm rot="1800000">
                  <a:off x="1296756" y="2683219"/>
                  <a:ext cx="1670639" cy="1440000"/>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任意多边形 107"/>
                <p:cNvSpPr>
                  <a:spLocks noChangeAspect="1"/>
                </p:cNvSpPr>
                <p:nvPr/>
              </p:nvSpPr>
              <p:spPr>
                <a:xfrm rot="1800000">
                  <a:off x="1205869" y="2604880"/>
                  <a:ext cx="1852412" cy="1596678"/>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no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6" name="Freeform 121"/>
              <p:cNvSpPr>
                <a:spLocks noChangeAspect="1" noEditPoints="1"/>
              </p:cNvSpPr>
              <p:nvPr/>
            </p:nvSpPr>
            <p:spPr bwMode="auto">
              <a:xfrm>
                <a:off x="4611662" y="2784384"/>
                <a:ext cx="539046" cy="576000"/>
              </a:xfrm>
              <a:custGeom>
                <a:gdLst>
                  <a:gd fmla="*/ 56 w 60" name="T0"/>
                  <a:gd fmla="*/ 16 h 64" name="T1"/>
                  <a:gd fmla="*/ 24 w 60" name="T2"/>
                  <a:gd fmla="*/ 16 h 64" name="T3"/>
                  <a:gd fmla="*/ 24 w 60" name="T4"/>
                  <a:gd fmla="*/ 8 h 64" name="T5"/>
                  <a:gd fmla="*/ 44 w 60" name="T6"/>
                  <a:gd fmla="*/ 8 h 64" name="T7"/>
                  <a:gd fmla="*/ 48 w 60" name="T8"/>
                  <a:gd fmla="*/ 4 h 64" name="T9"/>
                  <a:gd fmla="*/ 44 w 60" name="T10"/>
                  <a:gd fmla="*/ 0 h 64" name="T11"/>
                  <a:gd fmla="*/ 24 w 60" name="T12"/>
                  <a:gd fmla="*/ 0 h 64" name="T13"/>
                  <a:gd fmla="*/ 16 w 60" name="T14"/>
                  <a:gd fmla="*/ 8 h 64" name="T15"/>
                  <a:gd fmla="*/ 16 w 60" name="T16"/>
                  <a:gd fmla="*/ 16 h 64" name="T17"/>
                  <a:gd fmla="*/ 12 w 60" name="T18"/>
                  <a:gd fmla="*/ 16 h 64" name="T19"/>
                  <a:gd fmla="*/ 4 w 60" name="T20"/>
                  <a:gd fmla="*/ 16 h 64" name="T21"/>
                  <a:gd fmla="*/ 0 w 60" name="T22"/>
                  <a:gd fmla="*/ 20 h 64" name="T23"/>
                  <a:gd fmla="*/ 0 w 60" name="T24"/>
                  <a:gd fmla="*/ 60 h 64" name="T25"/>
                  <a:gd fmla="*/ 4 w 60" name="T26"/>
                  <a:gd fmla="*/ 64 h 64" name="T27"/>
                  <a:gd fmla="*/ 56 w 60" name="T28"/>
                  <a:gd fmla="*/ 64 h 64" name="T29"/>
                  <a:gd fmla="*/ 60 w 60" name="T30"/>
                  <a:gd fmla="*/ 60 h 64" name="T31"/>
                  <a:gd fmla="*/ 60 w 60" name="T32"/>
                  <a:gd fmla="*/ 20 h 64" name="T33"/>
                  <a:gd fmla="*/ 56 w 60" name="T34"/>
                  <a:gd fmla="*/ 16 h 64" name="T35"/>
                  <a:gd fmla="*/ 32 w 60" name="T36"/>
                  <a:gd fmla="*/ 24 h 64" name="T37"/>
                  <a:gd fmla="*/ 40 w 60" name="T38"/>
                  <a:gd fmla="*/ 24 h 64" name="T39"/>
                  <a:gd fmla="*/ 40 w 60" name="T40"/>
                  <a:gd fmla="*/ 32 h 64" name="T41"/>
                  <a:gd fmla="*/ 32 w 60" name="T42"/>
                  <a:gd fmla="*/ 32 h 64" name="T43"/>
                  <a:gd fmla="*/ 32 w 60" name="T44"/>
                  <a:gd fmla="*/ 24 h 64" name="T45"/>
                  <a:gd fmla="*/ 32 w 60" name="T46"/>
                  <a:gd fmla="*/ 36 h 64" name="T47"/>
                  <a:gd fmla="*/ 40 w 60" name="T48"/>
                  <a:gd fmla="*/ 36 h 64" name="T49"/>
                  <a:gd fmla="*/ 40 w 60" name="T50"/>
                  <a:gd fmla="*/ 44 h 64" name="T51"/>
                  <a:gd fmla="*/ 32 w 60" name="T52"/>
                  <a:gd fmla="*/ 44 h 64" name="T53"/>
                  <a:gd fmla="*/ 32 w 60" name="T54"/>
                  <a:gd fmla="*/ 36 h 64" name="T55"/>
                  <a:gd fmla="*/ 28 w 60" name="T56"/>
                  <a:gd fmla="*/ 24 h 64" name="T57"/>
                  <a:gd fmla="*/ 28 w 60" name="T58"/>
                  <a:gd fmla="*/ 32 h 64" name="T59"/>
                  <a:gd fmla="*/ 20 w 60" name="T60"/>
                  <a:gd fmla="*/ 32 h 64" name="T61"/>
                  <a:gd fmla="*/ 20 w 60" name="T62"/>
                  <a:gd fmla="*/ 24 h 64" name="T63"/>
                  <a:gd fmla="*/ 28 w 60" name="T64"/>
                  <a:gd fmla="*/ 24 h 64" name="T65"/>
                  <a:gd fmla="*/ 28 w 60" name="T66"/>
                  <a:gd fmla="*/ 36 h 64" name="T67"/>
                  <a:gd fmla="*/ 28 w 60" name="T68"/>
                  <a:gd fmla="*/ 44 h 64" name="T69"/>
                  <a:gd fmla="*/ 20 w 60" name="T70"/>
                  <a:gd fmla="*/ 44 h 64" name="T71"/>
                  <a:gd fmla="*/ 20 w 60" name="T72"/>
                  <a:gd fmla="*/ 36 h 64" name="T73"/>
                  <a:gd fmla="*/ 28 w 60" name="T74"/>
                  <a:gd fmla="*/ 36 h 64" name="T75"/>
                  <a:gd fmla="*/ 8 w 60" name="T76"/>
                  <a:gd fmla="*/ 24 h 64" name="T77"/>
                  <a:gd fmla="*/ 16 w 60" name="T78"/>
                  <a:gd fmla="*/ 24 h 64" name="T79"/>
                  <a:gd fmla="*/ 16 w 60" name="T80"/>
                  <a:gd fmla="*/ 32 h 64" name="T81"/>
                  <a:gd fmla="*/ 8 w 60" name="T82"/>
                  <a:gd fmla="*/ 32 h 64" name="T83"/>
                  <a:gd fmla="*/ 8 w 60" name="T84"/>
                  <a:gd fmla="*/ 24 h 64" name="T85"/>
                  <a:gd fmla="*/ 8 w 60" name="T86"/>
                  <a:gd fmla="*/ 36 h 64" name="T87"/>
                  <a:gd fmla="*/ 16 w 60" name="T88"/>
                  <a:gd fmla="*/ 36 h 64" name="T89"/>
                  <a:gd fmla="*/ 16 w 60" name="T90"/>
                  <a:gd fmla="*/ 44 h 64" name="T91"/>
                  <a:gd fmla="*/ 8 w 60" name="T92"/>
                  <a:gd fmla="*/ 44 h 64" name="T93"/>
                  <a:gd fmla="*/ 8 w 60" name="T94"/>
                  <a:gd fmla="*/ 36 h 64" name="T95"/>
                  <a:gd fmla="*/ 44 w 60" name="T96"/>
                  <a:gd fmla="*/ 56 h 64" name="T97"/>
                  <a:gd fmla="*/ 16 w 60" name="T98"/>
                  <a:gd fmla="*/ 56 h 64" name="T99"/>
                  <a:gd fmla="*/ 16 w 60" name="T100"/>
                  <a:gd fmla="*/ 48 h 64" name="T101"/>
                  <a:gd fmla="*/ 44 w 60" name="T102"/>
                  <a:gd fmla="*/ 48 h 64" name="T103"/>
                  <a:gd fmla="*/ 44 w 60" name="T104"/>
                  <a:gd fmla="*/ 56 h 64" name="T105"/>
                  <a:gd fmla="*/ 52 w 60" name="T106"/>
                  <a:gd fmla="*/ 44 h 64" name="T107"/>
                  <a:gd fmla="*/ 44 w 60" name="T108"/>
                  <a:gd fmla="*/ 44 h 64" name="T109"/>
                  <a:gd fmla="*/ 44 w 60" name="T110"/>
                  <a:gd fmla="*/ 36 h 64" name="T111"/>
                  <a:gd fmla="*/ 52 w 60" name="T112"/>
                  <a:gd fmla="*/ 36 h 64" name="T113"/>
                  <a:gd fmla="*/ 52 w 60" name="T114"/>
                  <a:gd fmla="*/ 44 h 64" name="T115"/>
                  <a:gd fmla="*/ 52 w 60" name="T116"/>
                  <a:gd fmla="*/ 32 h 64" name="T117"/>
                  <a:gd fmla="*/ 44 w 60" name="T118"/>
                  <a:gd fmla="*/ 32 h 64" name="T119"/>
                  <a:gd fmla="*/ 44 w 60" name="T120"/>
                  <a:gd fmla="*/ 24 h 64" name="T121"/>
                  <a:gd fmla="*/ 52 w 60" name="T122"/>
                  <a:gd fmla="*/ 24 h 64" name="T123"/>
                  <a:gd fmla="*/ 52 w 60" name="T124"/>
                  <a:gd fmla="*/ 32 h 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4" w="60">
                    <a:moveTo>
                      <a:pt x="56" y="16"/>
                    </a:moveTo>
                    <a:cubicBezTo>
                      <a:pt x="24" y="16"/>
                      <a:pt x="24" y="16"/>
                      <a:pt x="24" y="16"/>
                    </a:cubicBezTo>
                    <a:cubicBezTo>
                      <a:pt x="24" y="8"/>
                      <a:pt x="24" y="8"/>
                      <a:pt x="24" y="8"/>
                    </a:cubicBezTo>
                    <a:cubicBezTo>
                      <a:pt x="44" y="8"/>
                      <a:pt x="44" y="8"/>
                      <a:pt x="44" y="8"/>
                    </a:cubicBezTo>
                    <a:cubicBezTo>
                      <a:pt x="46" y="8"/>
                      <a:pt x="48" y="6"/>
                      <a:pt x="48" y="4"/>
                    </a:cubicBezTo>
                    <a:cubicBezTo>
                      <a:pt x="48" y="2"/>
                      <a:pt x="46" y="0"/>
                      <a:pt x="44" y="0"/>
                    </a:cubicBezTo>
                    <a:cubicBezTo>
                      <a:pt x="24" y="0"/>
                      <a:pt x="24" y="0"/>
                      <a:pt x="24" y="0"/>
                    </a:cubicBezTo>
                    <a:cubicBezTo>
                      <a:pt x="20" y="0"/>
                      <a:pt x="16" y="4"/>
                      <a:pt x="16" y="8"/>
                    </a:cubicBezTo>
                    <a:cubicBezTo>
                      <a:pt x="16" y="16"/>
                      <a:pt x="16" y="16"/>
                      <a:pt x="16" y="16"/>
                    </a:cubicBezTo>
                    <a:cubicBezTo>
                      <a:pt x="12" y="16"/>
                      <a:pt x="12" y="16"/>
                      <a:pt x="12" y="16"/>
                    </a:cubicBezTo>
                    <a:cubicBezTo>
                      <a:pt x="4" y="16"/>
                      <a:pt x="4" y="16"/>
                      <a:pt x="4" y="16"/>
                    </a:cubicBezTo>
                    <a:cubicBezTo>
                      <a:pt x="2" y="16"/>
                      <a:pt x="0" y="18"/>
                      <a:pt x="0" y="20"/>
                    </a:cubicBezTo>
                    <a:cubicBezTo>
                      <a:pt x="0" y="60"/>
                      <a:pt x="0" y="60"/>
                      <a:pt x="0" y="60"/>
                    </a:cubicBezTo>
                    <a:cubicBezTo>
                      <a:pt x="0" y="62"/>
                      <a:pt x="2" y="64"/>
                      <a:pt x="4" y="64"/>
                    </a:cubicBezTo>
                    <a:cubicBezTo>
                      <a:pt x="56" y="64"/>
                      <a:pt x="56" y="64"/>
                      <a:pt x="56" y="64"/>
                    </a:cubicBezTo>
                    <a:cubicBezTo>
                      <a:pt x="58" y="64"/>
                      <a:pt x="60" y="62"/>
                      <a:pt x="60" y="60"/>
                    </a:cubicBezTo>
                    <a:cubicBezTo>
                      <a:pt x="60" y="20"/>
                      <a:pt x="60" y="20"/>
                      <a:pt x="60" y="20"/>
                    </a:cubicBezTo>
                    <a:cubicBezTo>
                      <a:pt x="60" y="18"/>
                      <a:pt x="58" y="16"/>
                      <a:pt x="56" y="16"/>
                    </a:cubicBezTo>
                    <a:close/>
                    <a:moveTo>
                      <a:pt x="32" y="24"/>
                    </a:moveTo>
                    <a:cubicBezTo>
                      <a:pt x="40" y="24"/>
                      <a:pt x="40" y="24"/>
                      <a:pt x="40" y="24"/>
                    </a:cubicBezTo>
                    <a:cubicBezTo>
                      <a:pt x="40" y="32"/>
                      <a:pt x="40" y="32"/>
                      <a:pt x="40" y="32"/>
                    </a:cubicBezTo>
                    <a:cubicBezTo>
                      <a:pt x="32" y="32"/>
                      <a:pt x="32" y="32"/>
                      <a:pt x="32" y="32"/>
                    </a:cubicBezTo>
                    <a:lnTo>
                      <a:pt x="32" y="24"/>
                    </a:lnTo>
                    <a:close/>
                    <a:moveTo>
                      <a:pt x="32" y="36"/>
                    </a:moveTo>
                    <a:cubicBezTo>
                      <a:pt x="40" y="36"/>
                      <a:pt x="40" y="36"/>
                      <a:pt x="40" y="36"/>
                    </a:cubicBezTo>
                    <a:cubicBezTo>
                      <a:pt x="40" y="44"/>
                      <a:pt x="40" y="44"/>
                      <a:pt x="40" y="44"/>
                    </a:cubicBezTo>
                    <a:cubicBezTo>
                      <a:pt x="32" y="44"/>
                      <a:pt x="32" y="44"/>
                      <a:pt x="32" y="44"/>
                    </a:cubicBezTo>
                    <a:lnTo>
                      <a:pt x="32" y="36"/>
                    </a:lnTo>
                    <a:close/>
                    <a:moveTo>
                      <a:pt x="28" y="24"/>
                    </a:moveTo>
                    <a:cubicBezTo>
                      <a:pt x="28" y="32"/>
                      <a:pt x="28" y="32"/>
                      <a:pt x="28" y="32"/>
                    </a:cubicBezTo>
                    <a:cubicBezTo>
                      <a:pt x="20" y="32"/>
                      <a:pt x="20" y="32"/>
                      <a:pt x="20" y="32"/>
                    </a:cubicBezTo>
                    <a:cubicBezTo>
                      <a:pt x="20" y="24"/>
                      <a:pt x="20" y="24"/>
                      <a:pt x="20" y="24"/>
                    </a:cubicBezTo>
                    <a:lnTo>
                      <a:pt x="28" y="24"/>
                    </a:lnTo>
                    <a:close/>
                    <a:moveTo>
                      <a:pt x="28" y="36"/>
                    </a:moveTo>
                    <a:cubicBezTo>
                      <a:pt x="28" y="44"/>
                      <a:pt x="28" y="44"/>
                      <a:pt x="28" y="44"/>
                    </a:cubicBezTo>
                    <a:cubicBezTo>
                      <a:pt x="20" y="44"/>
                      <a:pt x="20" y="44"/>
                      <a:pt x="20" y="44"/>
                    </a:cubicBezTo>
                    <a:cubicBezTo>
                      <a:pt x="20" y="36"/>
                      <a:pt x="20" y="36"/>
                      <a:pt x="20" y="36"/>
                    </a:cubicBezTo>
                    <a:lnTo>
                      <a:pt x="28" y="36"/>
                    </a:lnTo>
                    <a:close/>
                    <a:moveTo>
                      <a:pt x="8" y="24"/>
                    </a:moveTo>
                    <a:cubicBezTo>
                      <a:pt x="16" y="24"/>
                      <a:pt x="16" y="24"/>
                      <a:pt x="16" y="24"/>
                    </a:cubicBezTo>
                    <a:cubicBezTo>
                      <a:pt x="16" y="32"/>
                      <a:pt x="16" y="32"/>
                      <a:pt x="16" y="32"/>
                    </a:cubicBezTo>
                    <a:cubicBezTo>
                      <a:pt x="8" y="32"/>
                      <a:pt x="8" y="32"/>
                      <a:pt x="8" y="32"/>
                    </a:cubicBezTo>
                    <a:lnTo>
                      <a:pt x="8" y="24"/>
                    </a:lnTo>
                    <a:close/>
                    <a:moveTo>
                      <a:pt x="8" y="36"/>
                    </a:moveTo>
                    <a:cubicBezTo>
                      <a:pt x="16" y="36"/>
                      <a:pt x="16" y="36"/>
                      <a:pt x="16" y="36"/>
                    </a:cubicBezTo>
                    <a:cubicBezTo>
                      <a:pt x="16" y="44"/>
                      <a:pt x="16" y="44"/>
                      <a:pt x="16" y="44"/>
                    </a:cubicBezTo>
                    <a:cubicBezTo>
                      <a:pt x="8" y="44"/>
                      <a:pt x="8" y="44"/>
                      <a:pt x="8" y="44"/>
                    </a:cubicBezTo>
                    <a:lnTo>
                      <a:pt x="8" y="36"/>
                    </a:lnTo>
                    <a:close/>
                    <a:moveTo>
                      <a:pt x="44" y="56"/>
                    </a:moveTo>
                    <a:cubicBezTo>
                      <a:pt x="16" y="56"/>
                      <a:pt x="16" y="56"/>
                      <a:pt x="16" y="56"/>
                    </a:cubicBezTo>
                    <a:cubicBezTo>
                      <a:pt x="16" y="48"/>
                      <a:pt x="16" y="48"/>
                      <a:pt x="16" y="48"/>
                    </a:cubicBezTo>
                    <a:cubicBezTo>
                      <a:pt x="44" y="48"/>
                      <a:pt x="44" y="48"/>
                      <a:pt x="44" y="48"/>
                    </a:cubicBezTo>
                    <a:lnTo>
                      <a:pt x="44" y="56"/>
                    </a:lnTo>
                    <a:close/>
                    <a:moveTo>
                      <a:pt x="52" y="44"/>
                    </a:moveTo>
                    <a:cubicBezTo>
                      <a:pt x="44" y="44"/>
                      <a:pt x="44" y="44"/>
                      <a:pt x="44" y="44"/>
                    </a:cubicBezTo>
                    <a:cubicBezTo>
                      <a:pt x="44" y="36"/>
                      <a:pt x="44" y="36"/>
                      <a:pt x="44" y="36"/>
                    </a:cubicBezTo>
                    <a:cubicBezTo>
                      <a:pt x="52" y="36"/>
                      <a:pt x="52" y="36"/>
                      <a:pt x="52" y="36"/>
                    </a:cubicBezTo>
                    <a:lnTo>
                      <a:pt x="52" y="44"/>
                    </a:lnTo>
                    <a:close/>
                    <a:moveTo>
                      <a:pt x="52" y="32"/>
                    </a:moveTo>
                    <a:cubicBezTo>
                      <a:pt x="44" y="32"/>
                      <a:pt x="44" y="32"/>
                      <a:pt x="44" y="32"/>
                    </a:cubicBezTo>
                    <a:cubicBezTo>
                      <a:pt x="44" y="24"/>
                      <a:pt x="44" y="24"/>
                      <a:pt x="44" y="24"/>
                    </a:cubicBezTo>
                    <a:cubicBezTo>
                      <a:pt x="52" y="24"/>
                      <a:pt x="52" y="24"/>
                      <a:pt x="52" y="24"/>
                    </a:cubicBezTo>
                    <a:lnTo>
                      <a:pt x="52" y="3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02" name="组合 101"/>
            <p:cNvGrpSpPr/>
            <p:nvPr/>
          </p:nvGrpSpPr>
          <p:grpSpPr>
            <a:xfrm>
              <a:off x="2619729" y="933658"/>
              <a:ext cx="2487795" cy="898436"/>
              <a:chOff x="3030058" y="992462"/>
              <a:chExt cx="2487795" cy="898436"/>
            </a:xfrm>
          </p:grpSpPr>
          <p:sp>
            <p:nvSpPr>
              <p:cNvPr id="103" name="文本框 102"/>
              <p:cNvSpPr txBox="1"/>
              <p:nvPr/>
            </p:nvSpPr>
            <p:spPr>
              <a:xfrm>
                <a:off x="3036904" y="992463"/>
                <a:ext cx="1402080" cy="457200"/>
              </a:xfrm>
              <a:prstGeom prst="rect">
                <a:avLst/>
              </a:prstGeom>
              <a:noFill/>
            </p:spPr>
            <p:txBody>
              <a:bodyPr rtlCol="0" wrap="non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输入文字</a:t>
                </a:r>
              </a:p>
            </p:txBody>
          </p:sp>
          <p:sp>
            <p:nvSpPr>
              <p:cNvPr id="104" name="TextBox 7"/>
              <p:cNvSpPr txBox="1"/>
              <p:nvPr/>
            </p:nvSpPr>
            <p:spPr>
              <a:xfrm flipH="1">
                <a:off x="3124941" y="1406150"/>
                <a:ext cx="2392912" cy="4800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109" name="组合 108"/>
          <p:cNvGrpSpPr/>
          <p:nvPr/>
        </p:nvGrpSpPr>
        <p:grpSpPr>
          <a:xfrm>
            <a:off x="1853406" y="5046337"/>
            <a:ext cx="3254118" cy="898436"/>
            <a:chOff x="1853406" y="1881257"/>
            <a:chExt cx="3254118" cy="898436"/>
          </a:xfrm>
        </p:grpSpPr>
        <p:grpSp>
          <p:nvGrpSpPr>
            <p:cNvPr id="110" name="组合 109"/>
            <p:cNvGrpSpPr/>
            <p:nvPr/>
          </p:nvGrpSpPr>
          <p:grpSpPr>
            <a:xfrm>
              <a:off x="1853406" y="2017047"/>
              <a:ext cx="782507" cy="674478"/>
              <a:chOff x="1339799" y="2274045"/>
              <a:chExt cx="1852412" cy="1596678"/>
            </a:xfrm>
          </p:grpSpPr>
          <p:grpSp>
            <p:nvGrpSpPr>
              <p:cNvPr id="114" name="组合 113"/>
              <p:cNvGrpSpPr/>
              <p:nvPr/>
            </p:nvGrpSpPr>
            <p:grpSpPr>
              <a:xfrm>
                <a:off x="1339799" y="2274045"/>
                <a:ext cx="1852412" cy="1596678"/>
                <a:chOff x="1205869" y="2604880"/>
                <a:chExt cx="1852412" cy="1596678"/>
              </a:xfrm>
            </p:grpSpPr>
            <p:sp>
              <p:nvSpPr>
                <p:cNvPr id="116" name="任意多边形 115"/>
                <p:cNvSpPr>
                  <a:spLocks noChangeAspect="1"/>
                </p:cNvSpPr>
                <p:nvPr/>
              </p:nvSpPr>
              <p:spPr>
                <a:xfrm rot="1800000">
                  <a:off x="1296756" y="2683219"/>
                  <a:ext cx="1670639" cy="1440000"/>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任意多边形 116"/>
                <p:cNvSpPr>
                  <a:spLocks noChangeAspect="1"/>
                </p:cNvSpPr>
                <p:nvPr/>
              </p:nvSpPr>
              <p:spPr>
                <a:xfrm rot="1800000">
                  <a:off x="1205869" y="2604880"/>
                  <a:ext cx="1852412" cy="1596678"/>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noFill/>
                <a:ln w="2857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5" name="Freeform 143"/>
              <p:cNvSpPr>
                <a:spLocks noChangeAspect="1" noEditPoints="1"/>
              </p:cNvSpPr>
              <p:nvPr/>
            </p:nvSpPr>
            <p:spPr bwMode="auto">
              <a:xfrm>
                <a:off x="1978005" y="2784384"/>
                <a:ext cx="576000" cy="576000"/>
              </a:xfrm>
              <a:custGeom>
                <a:gdLst>
                  <a:gd fmla="*/ 60 w 64" name="T0"/>
                  <a:gd fmla="*/ 16 h 64" name="T1"/>
                  <a:gd fmla="*/ 48 w 64" name="T2"/>
                  <a:gd fmla="*/ 16 h 64" name="T3"/>
                  <a:gd fmla="*/ 48 w 64" name="T4"/>
                  <a:gd fmla="*/ 4 h 64" name="T5"/>
                  <a:gd fmla="*/ 44 w 64" name="T6"/>
                  <a:gd fmla="*/ 0 h 64" name="T7"/>
                  <a:gd fmla="*/ 20 w 64" name="T8"/>
                  <a:gd fmla="*/ 0 h 64" name="T9"/>
                  <a:gd fmla="*/ 16 w 64" name="T10"/>
                  <a:gd fmla="*/ 4 h 64" name="T11"/>
                  <a:gd fmla="*/ 16 w 64" name="T12"/>
                  <a:gd fmla="*/ 16 h 64" name="T13"/>
                  <a:gd fmla="*/ 4 w 64" name="T14"/>
                  <a:gd fmla="*/ 16 h 64" name="T15"/>
                  <a:gd fmla="*/ 0 w 64" name="T16"/>
                  <a:gd fmla="*/ 20 h 64" name="T17"/>
                  <a:gd fmla="*/ 0 w 64" name="T18"/>
                  <a:gd fmla="*/ 60 h 64" name="T19"/>
                  <a:gd fmla="*/ 4 w 64" name="T20"/>
                  <a:gd fmla="*/ 64 h 64" name="T21"/>
                  <a:gd fmla="*/ 60 w 64" name="T22"/>
                  <a:gd fmla="*/ 64 h 64" name="T23"/>
                  <a:gd fmla="*/ 64 w 64" name="T24"/>
                  <a:gd fmla="*/ 60 h 64" name="T25"/>
                  <a:gd fmla="*/ 64 w 64" name="T26"/>
                  <a:gd fmla="*/ 20 h 64" name="T27"/>
                  <a:gd fmla="*/ 60 w 64" name="T28"/>
                  <a:gd fmla="*/ 16 h 64" name="T29"/>
                  <a:gd fmla="*/ 24 w 64" name="T30"/>
                  <a:gd fmla="*/ 8 h 64" name="T31"/>
                  <a:gd fmla="*/ 40 w 64" name="T32"/>
                  <a:gd fmla="*/ 8 h 64" name="T33"/>
                  <a:gd fmla="*/ 40 w 64" name="T34"/>
                  <a:gd fmla="*/ 16 h 64" name="T35"/>
                  <a:gd fmla="*/ 24 w 64" name="T36"/>
                  <a:gd fmla="*/ 16 h 64" name="T37"/>
                  <a:gd fmla="*/ 24 w 64" name="T38"/>
                  <a:gd fmla="*/ 8 h 64" name="T39"/>
                  <a:gd fmla="*/ 52 w 64" name="T40"/>
                  <a:gd fmla="*/ 48 h 64" name="T41"/>
                  <a:gd fmla="*/ 12 w 64" name="T42"/>
                  <a:gd fmla="*/ 48 h 64" name="T43"/>
                  <a:gd fmla="*/ 12 w 64" name="T44"/>
                  <a:gd fmla="*/ 44 h 64" name="T45"/>
                  <a:gd fmla="*/ 52 w 64" name="T46"/>
                  <a:gd fmla="*/ 44 h 64" name="T47"/>
                  <a:gd fmla="*/ 52 w 64" name="T48"/>
                  <a:gd fmla="*/ 48 h 64" name="T49"/>
                  <a:gd fmla="*/ 52 w 64" name="T50"/>
                  <a:gd fmla="*/ 36 h 64" name="T51"/>
                  <a:gd fmla="*/ 12 w 64" name="T52"/>
                  <a:gd fmla="*/ 36 h 64" name="T53"/>
                  <a:gd fmla="*/ 12 w 64" name="T54"/>
                  <a:gd fmla="*/ 32 h 64" name="T55"/>
                  <a:gd fmla="*/ 52 w 64" name="T56"/>
                  <a:gd fmla="*/ 32 h 64" name="T57"/>
                  <a:gd fmla="*/ 52 w 64" name="T58"/>
                  <a:gd fmla="*/ 36 h 6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4" w="64">
                    <a:moveTo>
                      <a:pt x="60" y="16"/>
                    </a:moveTo>
                    <a:cubicBezTo>
                      <a:pt x="48" y="16"/>
                      <a:pt x="48" y="16"/>
                      <a:pt x="48" y="16"/>
                    </a:cubicBezTo>
                    <a:cubicBezTo>
                      <a:pt x="48" y="4"/>
                      <a:pt x="48" y="4"/>
                      <a:pt x="48" y="4"/>
                    </a:cubicBezTo>
                    <a:cubicBezTo>
                      <a:pt x="48" y="2"/>
                      <a:pt x="46" y="0"/>
                      <a:pt x="44" y="0"/>
                    </a:cubicBezTo>
                    <a:cubicBezTo>
                      <a:pt x="20" y="0"/>
                      <a:pt x="20" y="0"/>
                      <a:pt x="20" y="0"/>
                    </a:cubicBezTo>
                    <a:cubicBezTo>
                      <a:pt x="18" y="0"/>
                      <a:pt x="16" y="2"/>
                      <a:pt x="16" y="4"/>
                    </a:cubicBezTo>
                    <a:cubicBezTo>
                      <a:pt x="16" y="16"/>
                      <a:pt x="16" y="16"/>
                      <a:pt x="16" y="16"/>
                    </a:cubicBezTo>
                    <a:cubicBezTo>
                      <a:pt x="4" y="16"/>
                      <a:pt x="4" y="16"/>
                      <a:pt x="4" y="16"/>
                    </a:cubicBezTo>
                    <a:cubicBezTo>
                      <a:pt x="2" y="16"/>
                      <a:pt x="0" y="18"/>
                      <a:pt x="0" y="20"/>
                    </a:cubicBezTo>
                    <a:cubicBezTo>
                      <a:pt x="0" y="60"/>
                      <a:pt x="0" y="60"/>
                      <a:pt x="0" y="60"/>
                    </a:cubicBezTo>
                    <a:cubicBezTo>
                      <a:pt x="0" y="62"/>
                      <a:pt x="2" y="64"/>
                      <a:pt x="4" y="64"/>
                    </a:cubicBezTo>
                    <a:cubicBezTo>
                      <a:pt x="60" y="64"/>
                      <a:pt x="60" y="64"/>
                      <a:pt x="60" y="64"/>
                    </a:cubicBezTo>
                    <a:cubicBezTo>
                      <a:pt x="62" y="64"/>
                      <a:pt x="64" y="62"/>
                      <a:pt x="64" y="60"/>
                    </a:cubicBezTo>
                    <a:cubicBezTo>
                      <a:pt x="64" y="20"/>
                      <a:pt x="64" y="20"/>
                      <a:pt x="64" y="20"/>
                    </a:cubicBezTo>
                    <a:cubicBezTo>
                      <a:pt x="64" y="18"/>
                      <a:pt x="62" y="16"/>
                      <a:pt x="60" y="16"/>
                    </a:cubicBezTo>
                    <a:close/>
                    <a:moveTo>
                      <a:pt x="24" y="8"/>
                    </a:moveTo>
                    <a:cubicBezTo>
                      <a:pt x="40" y="8"/>
                      <a:pt x="40" y="8"/>
                      <a:pt x="40" y="8"/>
                    </a:cubicBezTo>
                    <a:cubicBezTo>
                      <a:pt x="40" y="16"/>
                      <a:pt x="40" y="16"/>
                      <a:pt x="40" y="16"/>
                    </a:cubicBezTo>
                    <a:cubicBezTo>
                      <a:pt x="24" y="16"/>
                      <a:pt x="24" y="16"/>
                      <a:pt x="24" y="16"/>
                    </a:cubicBezTo>
                    <a:lnTo>
                      <a:pt x="24" y="8"/>
                    </a:lnTo>
                    <a:close/>
                    <a:moveTo>
                      <a:pt x="52" y="48"/>
                    </a:moveTo>
                    <a:cubicBezTo>
                      <a:pt x="12" y="48"/>
                      <a:pt x="12" y="48"/>
                      <a:pt x="12" y="48"/>
                    </a:cubicBezTo>
                    <a:cubicBezTo>
                      <a:pt x="12" y="44"/>
                      <a:pt x="12" y="44"/>
                      <a:pt x="12" y="44"/>
                    </a:cubicBezTo>
                    <a:cubicBezTo>
                      <a:pt x="52" y="44"/>
                      <a:pt x="52" y="44"/>
                      <a:pt x="52" y="44"/>
                    </a:cubicBezTo>
                    <a:lnTo>
                      <a:pt x="52" y="48"/>
                    </a:lnTo>
                    <a:close/>
                    <a:moveTo>
                      <a:pt x="52" y="36"/>
                    </a:moveTo>
                    <a:cubicBezTo>
                      <a:pt x="12" y="36"/>
                      <a:pt x="12" y="36"/>
                      <a:pt x="12" y="36"/>
                    </a:cubicBezTo>
                    <a:cubicBezTo>
                      <a:pt x="12" y="32"/>
                      <a:pt x="12" y="32"/>
                      <a:pt x="12" y="32"/>
                    </a:cubicBezTo>
                    <a:cubicBezTo>
                      <a:pt x="52" y="32"/>
                      <a:pt x="52" y="32"/>
                      <a:pt x="52" y="32"/>
                    </a:cubicBezTo>
                    <a:lnTo>
                      <a:pt x="52" y="3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1" name="组合 110"/>
            <p:cNvGrpSpPr/>
            <p:nvPr/>
          </p:nvGrpSpPr>
          <p:grpSpPr>
            <a:xfrm>
              <a:off x="2619729" y="1881257"/>
              <a:ext cx="2487795" cy="898436"/>
              <a:chOff x="3030058" y="992462"/>
              <a:chExt cx="2487795" cy="898436"/>
            </a:xfrm>
          </p:grpSpPr>
          <p:sp>
            <p:nvSpPr>
              <p:cNvPr id="112" name="文本框 111"/>
              <p:cNvSpPr txBox="1"/>
              <p:nvPr/>
            </p:nvSpPr>
            <p:spPr>
              <a:xfrm>
                <a:off x="3036904" y="992462"/>
                <a:ext cx="1402080" cy="457200"/>
              </a:xfrm>
              <a:prstGeom prst="rect">
                <a:avLst/>
              </a:prstGeom>
              <a:noFill/>
            </p:spPr>
            <p:txBody>
              <a:bodyPr rtlCol="0" wrap="non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输入文字</a:t>
                </a:r>
              </a:p>
            </p:txBody>
          </p:sp>
          <p:sp>
            <p:nvSpPr>
              <p:cNvPr id="113" name="TextBox 7"/>
              <p:cNvSpPr txBox="1"/>
              <p:nvPr/>
            </p:nvSpPr>
            <p:spPr>
              <a:xfrm flipH="1">
                <a:off x="3124941" y="1406150"/>
                <a:ext cx="2392912" cy="4800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118" name="组合 117"/>
          <p:cNvGrpSpPr/>
          <p:nvPr/>
        </p:nvGrpSpPr>
        <p:grpSpPr>
          <a:xfrm>
            <a:off x="6600919" y="3685454"/>
            <a:ext cx="3201978" cy="898436"/>
            <a:chOff x="1905546" y="2828856"/>
            <a:chExt cx="3201978" cy="898436"/>
          </a:xfrm>
        </p:grpSpPr>
        <p:grpSp>
          <p:nvGrpSpPr>
            <p:cNvPr id="119" name="组合 118"/>
            <p:cNvGrpSpPr/>
            <p:nvPr/>
          </p:nvGrpSpPr>
          <p:grpSpPr>
            <a:xfrm>
              <a:off x="1905546" y="2995573"/>
              <a:ext cx="678226" cy="584594"/>
              <a:chOff x="6570159" y="2274045"/>
              <a:chExt cx="1852412" cy="1596678"/>
            </a:xfrm>
          </p:grpSpPr>
          <p:grpSp>
            <p:nvGrpSpPr>
              <p:cNvPr id="123" name="组合 122"/>
              <p:cNvGrpSpPr/>
              <p:nvPr/>
            </p:nvGrpSpPr>
            <p:grpSpPr>
              <a:xfrm>
                <a:off x="6570159" y="2274045"/>
                <a:ext cx="1852412" cy="1596678"/>
                <a:chOff x="1205869" y="2604880"/>
                <a:chExt cx="1852412" cy="1596678"/>
              </a:xfrm>
            </p:grpSpPr>
            <p:sp>
              <p:nvSpPr>
                <p:cNvPr id="133" name="任意多边形 132"/>
                <p:cNvSpPr>
                  <a:spLocks noChangeAspect="1"/>
                </p:cNvSpPr>
                <p:nvPr/>
              </p:nvSpPr>
              <p:spPr>
                <a:xfrm rot="1800000">
                  <a:off x="1296756" y="2683219"/>
                  <a:ext cx="1670639" cy="1440000"/>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任意多边形 133"/>
                <p:cNvSpPr>
                  <a:spLocks noChangeAspect="1"/>
                </p:cNvSpPr>
                <p:nvPr/>
              </p:nvSpPr>
              <p:spPr>
                <a:xfrm rot="1800000">
                  <a:off x="1205869" y="2604880"/>
                  <a:ext cx="1852412" cy="1596678"/>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noFill/>
                <a:ln w="285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4" name="组合 123"/>
              <p:cNvGrpSpPr>
                <a:grpSpLocks noChangeAspect="1"/>
              </p:cNvGrpSpPr>
              <p:nvPr/>
            </p:nvGrpSpPr>
            <p:grpSpPr>
              <a:xfrm>
                <a:off x="7166874" y="2784384"/>
                <a:ext cx="658981" cy="576000"/>
                <a:chOff x="4279901" y="4883150"/>
                <a:chExt cx="428625" cy="374650"/>
              </a:xfrm>
              <a:solidFill>
                <a:schemeClr val="bg1"/>
              </a:solidFill>
            </p:grpSpPr>
            <p:sp>
              <p:nvSpPr>
                <p:cNvPr id="125" name="Oval 69"/>
                <p:cNvSpPr>
                  <a:spLocks noChangeArrowheads="1"/>
                </p:cNvSpPr>
                <p:nvPr/>
              </p:nvSpPr>
              <p:spPr bwMode="auto">
                <a:xfrm>
                  <a:off x="4279901" y="4908550"/>
                  <a:ext cx="241300" cy="107950"/>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70"/>
                <p:cNvSpPr/>
                <p:nvPr/>
              </p:nvSpPr>
              <p:spPr bwMode="auto">
                <a:xfrm>
                  <a:off x="4279901" y="5030788"/>
                  <a:ext cx="241300" cy="66675"/>
                </a:xfrm>
                <a:custGeom>
                  <a:gdLst>
                    <a:gd fmla="*/ 18 w 36" name="T0"/>
                    <a:gd fmla="*/ 6 h 10" name="T1"/>
                    <a:gd fmla="*/ 1 w 36" name="T2"/>
                    <a:gd fmla="*/ 0 h 10" name="T3"/>
                    <a:gd fmla="*/ 0 w 36" name="T4"/>
                    <a:gd fmla="*/ 2 h 10" name="T5"/>
                    <a:gd fmla="*/ 18 w 36" name="T6"/>
                    <a:gd fmla="*/ 10 h 10" name="T7"/>
                    <a:gd fmla="*/ 36 w 36" name="T8"/>
                    <a:gd fmla="*/ 2 h 10" name="T9"/>
                    <a:gd fmla="*/ 35 w 36" name="T10"/>
                    <a:gd fmla="*/ 0 h 10" name="T11"/>
                    <a:gd fmla="*/ 18 w 36"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71"/>
                <p:cNvSpPr/>
                <p:nvPr/>
              </p:nvSpPr>
              <p:spPr bwMode="auto">
                <a:xfrm>
                  <a:off x="4279901" y="5110163"/>
                  <a:ext cx="241300" cy="68263"/>
                </a:xfrm>
                <a:custGeom>
                  <a:gdLst>
                    <a:gd fmla="*/ 18 w 36" name="T0"/>
                    <a:gd fmla="*/ 6 h 10" name="T1"/>
                    <a:gd fmla="*/ 1 w 36" name="T2"/>
                    <a:gd fmla="*/ 0 h 10" name="T3"/>
                    <a:gd fmla="*/ 0 w 36" name="T4"/>
                    <a:gd fmla="*/ 2 h 10" name="T5"/>
                    <a:gd fmla="*/ 18 w 36" name="T6"/>
                    <a:gd fmla="*/ 10 h 10" name="T7"/>
                    <a:gd fmla="*/ 36 w 36" name="T8"/>
                    <a:gd fmla="*/ 2 h 10" name="T9"/>
                    <a:gd fmla="*/ 35 w 36" name="T10"/>
                    <a:gd fmla="*/ 0 h 10" name="T11"/>
                    <a:gd fmla="*/ 18 w 36"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72"/>
                <p:cNvSpPr/>
                <p:nvPr/>
              </p:nvSpPr>
              <p:spPr bwMode="auto">
                <a:xfrm>
                  <a:off x="4546601" y="5083175"/>
                  <a:ext cx="161925" cy="68263"/>
                </a:xfrm>
                <a:custGeom>
                  <a:gdLst>
                    <a:gd fmla="*/ 6 w 24" name="T0"/>
                    <a:gd fmla="*/ 6 h 10" name="T1"/>
                    <a:gd fmla="*/ 0 w 24" name="T2"/>
                    <a:gd fmla="*/ 6 h 10" name="T3"/>
                    <a:gd fmla="*/ 0 w 24" name="T4"/>
                    <a:gd fmla="*/ 10 h 10" name="T5"/>
                    <a:gd fmla="*/ 6 w 24" name="T6"/>
                    <a:gd fmla="*/ 10 h 10" name="T7"/>
                    <a:gd fmla="*/ 24 w 24" name="T8"/>
                    <a:gd fmla="*/ 2 h 10" name="T9"/>
                    <a:gd fmla="*/ 23 w 24" name="T10"/>
                    <a:gd fmla="*/ 0 h 10" name="T11"/>
                    <a:gd fmla="*/ 6 w 24"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73"/>
                <p:cNvSpPr/>
                <p:nvPr/>
              </p:nvSpPr>
              <p:spPr bwMode="auto">
                <a:xfrm>
                  <a:off x="4279901" y="5191125"/>
                  <a:ext cx="241300" cy="66675"/>
                </a:xfrm>
                <a:custGeom>
                  <a:gdLst>
                    <a:gd fmla="*/ 18 w 36" name="T0"/>
                    <a:gd fmla="*/ 6 h 10" name="T1"/>
                    <a:gd fmla="*/ 1 w 36" name="T2"/>
                    <a:gd fmla="*/ 0 h 10" name="T3"/>
                    <a:gd fmla="*/ 0 w 36" name="T4"/>
                    <a:gd fmla="*/ 2 h 10" name="T5"/>
                    <a:gd fmla="*/ 18 w 36" name="T6"/>
                    <a:gd fmla="*/ 10 h 10" name="T7"/>
                    <a:gd fmla="*/ 36 w 36" name="T8"/>
                    <a:gd fmla="*/ 2 h 10" name="T9"/>
                    <a:gd fmla="*/ 35 w 36" name="T10"/>
                    <a:gd fmla="*/ 0 h 10" name="T11"/>
                    <a:gd fmla="*/ 18 w 36"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18" y="6"/>
                      </a:moveTo>
                      <a:cubicBezTo>
                        <a:pt x="10" y="6"/>
                        <a:pt x="3" y="3"/>
                        <a:pt x="1" y="0"/>
                      </a:cubicBezTo>
                      <a:cubicBezTo>
                        <a:pt x="0" y="1"/>
                        <a:pt x="0" y="1"/>
                        <a:pt x="0" y="2"/>
                      </a:cubicBezTo>
                      <a:cubicBezTo>
                        <a:pt x="0" y="6"/>
                        <a:pt x="8" y="10"/>
                        <a:pt x="18" y="10"/>
                      </a:cubicBezTo>
                      <a:cubicBezTo>
                        <a:pt x="28" y="10"/>
                        <a:pt x="36" y="6"/>
                        <a:pt x="36" y="2"/>
                      </a:cubicBezTo>
                      <a:cubicBezTo>
                        <a:pt x="36" y="1"/>
                        <a:pt x="36" y="1"/>
                        <a:pt x="35" y="0"/>
                      </a:cubicBezTo>
                      <a:cubicBezTo>
                        <a:pt x="33" y="3"/>
                        <a:pt x="26" y="6"/>
                        <a:pt x="18"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74"/>
                <p:cNvSpPr/>
                <p:nvPr/>
              </p:nvSpPr>
              <p:spPr bwMode="auto">
                <a:xfrm>
                  <a:off x="4546601" y="5164138"/>
                  <a:ext cx="161925" cy="66675"/>
                </a:xfrm>
                <a:custGeom>
                  <a:gdLst>
                    <a:gd fmla="*/ 6 w 24" name="T0"/>
                    <a:gd fmla="*/ 6 h 10" name="T1"/>
                    <a:gd fmla="*/ 0 w 24" name="T2"/>
                    <a:gd fmla="*/ 6 h 10" name="T3"/>
                    <a:gd fmla="*/ 0 w 24" name="T4"/>
                    <a:gd fmla="*/ 10 h 10" name="T5"/>
                    <a:gd fmla="*/ 6 w 24" name="T6"/>
                    <a:gd fmla="*/ 10 h 10" name="T7"/>
                    <a:gd fmla="*/ 24 w 24" name="T8"/>
                    <a:gd fmla="*/ 2 h 10" name="T9"/>
                    <a:gd fmla="*/ 23 w 24" name="T10"/>
                    <a:gd fmla="*/ 0 h 10" name="T11"/>
                    <a:gd fmla="*/ 6 w 24"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75"/>
                <p:cNvSpPr/>
                <p:nvPr/>
              </p:nvSpPr>
              <p:spPr bwMode="auto">
                <a:xfrm>
                  <a:off x="4546601" y="5003800"/>
                  <a:ext cx="161925" cy="66675"/>
                </a:xfrm>
                <a:custGeom>
                  <a:gdLst>
                    <a:gd fmla="*/ 6 w 24" name="T0"/>
                    <a:gd fmla="*/ 6 h 10" name="T1"/>
                    <a:gd fmla="*/ 0 w 24" name="T2"/>
                    <a:gd fmla="*/ 6 h 10" name="T3"/>
                    <a:gd fmla="*/ 0 w 24" name="T4"/>
                    <a:gd fmla="*/ 10 h 10" name="T5"/>
                    <a:gd fmla="*/ 6 w 24" name="T6"/>
                    <a:gd fmla="*/ 10 h 10" name="T7"/>
                    <a:gd fmla="*/ 24 w 24" name="T8"/>
                    <a:gd fmla="*/ 2 h 10" name="T9"/>
                    <a:gd fmla="*/ 23 w 24" name="T10"/>
                    <a:gd fmla="*/ 0 h 10" name="T11"/>
                    <a:gd fmla="*/ 6 w 24"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24">
                      <a:moveTo>
                        <a:pt x="6" y="6"/>
                      </a:moveTo>
                      <a:cubicBezTo>
                        <a:pt x="4" y="6"/>
                        <a:pt x="0" y="6"/>
                        <a:pt x="0" y="6"/>
                      </a:cubicBezTo>
                      <a:cubicBezTo>
                        <a:pt x="0" y="10"/>
                        <a:pt x="0" y="10"/>
                        <a:pt x="0" y="10"/>
                      </a:cubicBezTo>
                      <a:cubicBezTo>
                        <a:pt x="0" y="10"/>
                        <a:pt x="4" y="10"/>
                        <a:pt x="6" y="10"/>
                      </a:cubicBezTo>
                      <a:cubicBezTo>
                        <a:pt x="16" y="10"/>
                        <a:pt x="24" y="6"/>
                        <a:pt x="24" y="2"/>
                      </a:cubicBezTo>
                      <a:cubicBezTo>
                        <a:pt x="24" y="1"/>
                        <a:pt x="24" y="1"/>
                        <a:pt x="23" y="0"/>
                      </a:cubicBezTo>
                      <a:cubicBezTo>
                        <a:pt x="21" y="3"/>
                        <a:pt x="14" y="6"/>
                        <a:pt x="6" y="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76"/>
                <p:cNvSpPr/>
                <p:nvPr/>
              </p:nvSpPr>
              <p:spPr bwMode="auto">
                <a:xfrm>
                  <a:off x="4494213" y="4883150"/>
                  <a:ext cx="214313" cy="106363"/>
                </a:xfrm>
                <a:custGeom>
                  <a:gdLst>
                    <a:gd fmla="*/ 14 w 32" name="T0"/>
                    <a:gd fmla="*/ 16 h 16" name="T1"/>
                    <a:gd fmla="*/ 32 w 32" name="T2"/>
                    <a:gd fmla="*/ 8 h 16" name="T3"/>
                    <a:gd fmla="*/ 14 w 32" name="T4"/>
                    <a:gd fmla="*/ 0 h 16" name="T5"/>
                    <a:gd fmla="*/ 0 w 32" name="T6"/>
                    <a:gd fmla="*/ 3 h 16" name="T7"/>
                    <a:gd fmla="*/ 8 w 32" name="T8"/>
                    <a:gd fmla="*/ 12 h 16" name="T9"/>
                    <a:gd fmla="*/ 7 w 32" name="T10"/>
                    <a:gd fmla="*/ 15 h 16" name="T11"/>
                    <a:gd fmla="*/ 14 w 32"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32">
                      <a:moveTo>
                        <a:pt x="14" y="16"/>
                      </a:moveTo>
                      <a:cubicBezTo>
                        <a:pt x="24" y="16"/>
                        <a:pt x="32" y="12"/>
                        <a:pt x="32" y="8"/>
                      </a:cubicBezTo>
                      <a:cubicBezTo>
                        <a:pt x="32" y="4"/>
                        <a:pt x="24" y="0"/>
                        <a:pt x="14" y="0"/>
                      </a:cubicBezTo>
                      <a:cubicBezTo>
                        <a:pt x="8" y="0"/>
                        <a:pt x="4" y="1"/>
                        <a:pt x="0" y="3"/>
                      </a:cubicBezTo>
                      <a:cubicBezTo>
                        <a:pt x="5" y="5"/>
                        <a:pt x="8" y="8"/>
                        <a:pt x="8" y="12"/>
                      </a:cubicBezTo>
                      <a:cubicBezTo>
                        <a:pt x="8" y="13"/>
                        <a:pt x="8" y="14"/>
                        <a:pt x="7" y="15"/>
                      </a:cubicBezTo>
                      <a:cubicBezTo>
                        <a:pt x="9" y="16"/>
                        <a:pt x="12" y="16"/>
                        <a:pt x="14" y="1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20" name="组合 119"/>
            <p:cNvGrpSpPr/>
            <p:nvPr/>
          </p:nvGrpSpPr>
          <p:grpSpPr>
            <a:xfrm>
              <a:off x="2619729" y="2828856"/>
              <a:ext cx="2487795" cy="898436"/>
              <a:chOff x="3030058" y="992462"/>
              <a:chExt cx="2487795" cy="898436"/>
            </a:xfrm>
          </p:grpSpPr>
          <p:sp>
            <p:nvSpPr>
              <p:cNvPr id="121" name="文本框 120"/>
              <p:cNvSpPr txBox="1"/>
              <p:nvPr/>
            </p:nvSpPr>
            <p:spPr>
              <a:xfrm>
                <a:off x="3036904" y="992462"/>
                <a:ext cx="1402080" cy="457200"/>
              </a:xfrm>
              <a:prstGeom prst="rect">
                <a:avLst/>
              </a:prstGeom>
              <a:noFill/>
            </p:spPr>
            <p:txBody>
              <a:bodyPr rtlCol="0" wrap="non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输入文字</a:t>
                </a:r>
              </a:p>
            </p:txBody>
          </p:sp>
          <p:sp>
            <p:nvSpPr>
              <p:cNvPr id="122" name="TextBox 7"/>
              <p:cNvSpPr txBox="1"/>
              <p:nvPr/>
            </p:nvSpPr>
            <p:spPr>
              <a:xfrm flipH="1">
                <a:off x="3124942" y="1406150"/>
                <a:ext cx="2392912" cy="4800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grpSp>
        <p:nvGrpSpPr>
          <p:cNvPr id="135" name="组合 134"/>
          <p:cNvGrpSpPr/>
          <p:nvPr/>
        </p:nvGrpSpPr>
        <p:grpSpPr>
          <a:xfrm>
            <a:off x="6600919" y="5102351"/>
            <a:ext cx="3217021" cy="898436"/>
            <a:chOff x="1890503" y="3776455"/>
            <a:chExt cx="3217021" cy="898436"/>
          </a:xfrm>
        </p:grpSpPr>
        <p:grpSp>
          <p:nvGrpSpPr>
            <p:cNvPr id="136" name="组合 135"/>
            <p:cNvGrpSpPr/>
            <p:nvPr/>
          </p:nvGrpSpPr>
          <p:grpSpPr>
            <a:xfrm>
              <a:off x="1890503" y="3884215"/>
              <a:ext cx="708312" cy="610526"/>
              <a:chOff x="9185339" y="2274045"/>
              <a:chExt cx="1852412" cy="1596678"/>
            </a:xfrm>
          </p:grpSpPr>
          <p:grpSp>
            <p:nvGrpSpPr>
              <p:cNvPr id="140" name="组合 139"/>
              <p:cNvGrpSpPr/>
              <p:nvPr/>
            </p:nvGrpSpPr>
            <p:grpSpPr>
              <a:xfrm>
                <a:off x="9185339" y="2274045"/>
                <a:ext cx="1852412" cy="1596678"/>
                <a:chOff x="1205869" y="2604880"/>
                <a:chExt cx="1852412" cy="1596678"/>
              </a:xfrm>
            </p:grpSpPr>
            <p:sp>
              <p:nvSpPr>
                <p:cNvPr id="150" name="任意多边形 149"/>
                <p:cNvSpPr>
                  <a:spLocks noChangeAspect="1"/>
                </p:cNvSpPr>
                <p:nvPr/>
              </p:nvSpPr>
              <p:spPr>
                <a:xfrm rot="1800000">
                  <a:off x="1296756" y="2683219"/>
                  <a:ext cx="1670639" cy="1440000"/>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任意多边形 150"/>
                <p:cNvSpPr>
                  <a:spLocks noChangeAspect="1"/>
                </p:cNvSpPr>
                <p:nvPr/>
              </p:nvSpPr>
              <p:spPr>
                <a:xfrm rot="1800000">
                  <a:off x="1205869" y="2604880"/>
                  <a:ext cx="1852412" cy="1596678"/>
                </a:xfrm>
                <a:custGeom>
                  <a:gdLst>
                    <a:gd fmla="*/ 417560 w 1670480" name="connsiteX0"/>
                    <a:gd fmla="*/ 0 h 1439862" name="connsiteY0"/>
                    <a:gd fmla="*/ 1252920 w 1670480" name="connsiteX1"/>
                    <a:gd fmla="*/ 0 h 1439862" name="connsiteY1"/>
                    <a:gd fmla="*/ 1670480 w 1670480" name="connsiteX2"/>
                    <a:gd fmla="*/ 719931 h 1439862" name="connsiteY2"/>
                    <a:gd fmla="*/ 1252920 w 1670480" name="connsiteX3"/>
                    <a:gd fmla="*/ 1439862 h 1439862" name="connsiteY3"/>
                    <a:gd fmla="*/ 417560 w 1670480" name="connsiteX4"/>
                    <a:gd fmla="*/ 1439862 h 1439862" name="connsiteY4"/>
                    <a:gd fmla="*/ 0 w 1670480" name="connsiteX5"/>
                    <a:gd fmla="*/ 719931 h 143986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9862" w="1670480">
                      <a:moveTo>
                        <a:pt x="417560" y="0"/>
                      </a:moveTo>
                      <a:lnTo>
                        <a:pt x="1252920" y="0"/>
                      </a:lnTo>
                      <a:lnTo>
                        <a:pt x="1670480" y="719931"/>
                      </a:lnTo>
                      <a:lnTo>
                        <a:pt x="1252920" y="1439862"/>
                      </a:lnTo>
                      <a:lnTo>
                        <a:pt x="417560" y="1439862"/>
                      </a:lnTo>
                      <a:lnTo>
                        <a:pt x="0" y="719931"/>
                      </a:lnTo>
                      <a:close/>
                    </a:path>
                  </a:pathLst>
                </a:cu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1" name="组合 140"/>
              <p:cNvGrpSpPr>
                <a:grpSpLocks noChangeAspect="1"/>
              </p:cNvGrpSpPr>
              <p:nvPr/>
            </p:nvGrpSpPr>
            <p:grpSpPr>
              <a:xfrm>
                <a:off x="9804019" y="2754567"/>
                <a:ext cx="615052" cy="576000"/>
                <a:chOff x="7518401" y="4883150"/>
                <a:chExt cx="400050" cy="374650"/>
              </a:xfrm>
              <a:solidFill>
                <a:schemeClr val="bg1"/>
              </a:solidFill>
            </p:grpSpPr>
            <p:sp>
              <p:nvSpPr>
                <p:cNvPr id="142" name="Freeform 59"/>
                <p:cNvSpPr/>
                <p:nvPr/>
              </p:nvSpPr>
              <p:spPr bwMode="auto">
                <a:xfrm>
                  <a:off x="7518401" y="5178425"/>
                  <a:ext cx="187325" cy="79375"/>
                </a:xfrm>
                <a:custGeom>
                  <a:gdLst>
                    <a:gd fmla="*/ 22 w 28" name="T0"/>
                    <a:gd fmla="*/ 0 h 12" name="T1"/>
                    <a:gd fmla="*/ 6 w 28" name="T2"/>
                    <a:gd fmla="*/ 0 h 12" name="T3"/>
                    <a:gd fmla="*/ 2 w 28" name="T4"/>
                    <a:gd fmla="*/ 4 h 12" name="T5"/>
                    <a:gd fmla="*/ 0 w 28" name="T6"/>
                    <a:gd fmla="*/ 12 h 12" name="T7"/>
                    <a:gd fmla="*/ 28 w 28" name="T8"/>
                    <a:gd fmla="*/ 12 h 12" name="T9"/>
                    <a:gd fmla="*/ 26 w 28" name="T10"/>
                    <a:gd fmla="*/ 4 h 12" name="T11"/>
                    <a:gd fmla="*/ 22 w 28"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60"/>
                <p:cNvSpPr/>
                <p:nvPr/>
              </p:nvSpPr>
              <p:spPr bwMode="auto">
                <a:xfrm>
                  <a:off x="7731126" y="5178425"/>
                  <a:ext cx="187325" cy="79375"/>
                </a:xfrm>
                <a:custGeom>
                  <a:gdLst>
                    <a:gd fmla="*/ 22 w 28" name="T0"/>
                    <a:gd fmla="*/ 0 h 12" name="T1"/>
                    <a:gd fmla="*/ 6 w 28" name="T2"/>
                    <a:gd fmla="*/ 0 h 12" name="T3"/>
                    <a:gd fmla="*/ 2 w 28" name="T4"/>
                    <a:gd fmla="*/ 4 h 12" name="T5"/>
                    <a:gd fmla="*/ 0 w 28" name="T6"/>
                    <a:gd fmla="*/ 12 h 12" name="T7"/>
                    <a:gd fmla="*/ 28 w 28" name="T8"/>
                    <a:gd fmla="*/ 12 h 12" name="T9"/>
                    <a:gd fmla="*/ 26 w 28" name="T10"/>
                    <a:gd fmla="*/ 4 h 12" name="T11"/>
                    <a:gd fmla="*/ 22 w 28"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61"/>
                <p:cNvSpPr/>
                <p:nvPr/>
              </p:nvSpPr>
              <p:spPr bwMode="auto">
                <a:xfrm>
                  <a:off x="7518401" y="5070475"/>
                  <a:ext cx="187325" cy="80963"/>
                </a:xfrm>
                <a:custGeom>
                  <a:gdLst>
                    <a:gd fmla="*/ 22 w 28" name="T0"/>
                    <a:gd fmla="*/ 0 h 12" name="T1"/>
                    <a:gd fmla="*/ 6 w 28" name="T2"/>
                    <a:gd fmla="*/ 0 h 12" name="T3"/>
                    <a:gd fmla="*/ 2 w 28" name="T4"/>
                    <a:gd fmla="*/ 4 h 12" name="T5"/>
                    <a:gd fmla="*/ 0 w 28" name="T6"/>
                    <a:gd fmla="*/ 12 h 12" name="T7"/>
                    <a:gd fmla="*/ 28 w 28" name="T8"/>
                    <a:gd fmla="*/ 12 h 12" name="T9"/>
                    <a:gd fmla="*/ 26 w 28" name="T10"/>
                    <a:gd fmla="*/ 4 h 12" name="T11"/>
                    <a:gd fmla="*/ 22 w 28"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2" y="0"/>
                      </a:moveTo>
                      <a:cubicBezTo>
                        <a:pt x="6" y="0"/>
                        <a:pt x="6" y="0"/>
                        <a:pt x="6" y="0"/>
                      </a:cubicBezTo>
                      <a:cubicBezTo>
                        <a:pt x="4" y="0"/>
                        <a:pt x="3" y="2"/>
                        <a:pt x="2" y="4"/>
                      </a:cubicBezTo>
                      <a:cubicBezTo>
                        <a:pt x="0" y="12"/>
                        <a:pt x="0" y="12"/>
                        <a:pt x="0" y="12"/>
                      </a:cubicBezTo>
                      <a:cubicBezTo>
                        <a:pt x="28" y="12"/>
                        <a:pt x="28" y="12"/>
                        <a:pt x="28" y="12"/>
                      </a:cubicBezTo>
                      <a:cubicBezTo>
                        <a:pt x="26" y="4"/>
                        <a:pt x="26" y="4"/>
                        <a:pt x="26" y="4"/>
                      </a:cubicBezTo>
                      <a:cubicBezTo>
                        <a:pt x="25" y="1"/>
                        <a:pt x="24" y="0"/>
                        <a:pt x="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62"/>
                <p:cNvSpPr/>
                <p:nvPr/>
              </p:nvSpPr>
              <p:spPr bwMode="auto">
                <a:xfrm>
                  <a:off x="7731126" y="5070475"/>
                  <a:ext cx="187325" cy="80963"/>
                </a:xfrm>
                <a:custGeom>
                  <a:gdLst>
                    <a:gd fmla="*/ 2 w 28" name="T0"/>
                    <a:gd fmla="*/ 4 h 12" name="T1"/>
                    <a:gd fmla="*/ 0 w 28" name="T2"/>
                    <a:gd fmla="*/ 12 h 12" name="T3"/>
                    <a:gd fmla="*/ 28 w 28" name="T4"/>
                    <a:gd fmla="*/ 12 h 12" name="T5"/>
                    <a:gd fmla="*/ 26 w 28" name="T6"/>
                    <a:gd fmla="*/ 4 h 12" name="T7"/>
                    <a:gd fmla="*/ 22 w 28" name="T8"/>
                    <a:gd fmla="*/ 0 h 12" name="T9"/>
                    <a:gd fmla="*/ 6 w 28" name="T10"/>
                    <a:gd fmla="*/ 0 h 12" name="T11"/>
                    <a:gd fmla="*/ 2 w 28" name="T12"/>
                    <a:gd fmla="*/ 4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 y="4"/>
                      </a:moveTo>
                      <a:cubicBezTo>
                        <a:pt x="0" y="12"/>
                        <a:pt x="0" y="12"/>
                        <a:pt x="0" y="12"/>
                      </a:cubicBezTo>
                      <a:cubicBezTo>
                        <a:pt x="28" y="12"/>
                        <a:pt x="28" y="12"/>
                        <a:pt x="28" y="12"/>
                      </a:cubicBezTo>
                      <a:cubicBezTo>
                        <a:pt x="26" y="4"/>
                        <a:pt x="26" y="4"/>
                        <a:pt x="26" y="4"/>
                      </a:cubicBezTo>
                      <a:cubicBezTo>
                        <a:pt x="25" y="1"/>
                        <a:pt x="24" y="0"/>
                        <a:pt x="22" y="0"/>
                      </a:cubicBezTo>
                      <a:cubicBezTo>
                        <a:pt x="6" y="0"/>
                        <a:pt x="6" y="0"/>
                        <a:pt x="6" y="0"/>
                      </a:cubicBezTo>
                      <a:cubicBezTo>
                        <a:pt x="4" y="0"/>
                        <a:pt x="3"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63"/>
                <p:cNvSpPr/>
                <p:nvPr/>
              </p:nvSpPr>
              <p:spPr bwMode="auto">
                <a:xfrm>
                  <a:off x="7624763" y="4962525"/>
                  <a:ext cx="187325" cy="80963"/>
                </a:xfrm>
                <a:custGeom>
                  <a:gdLst>
                    <a:gd fmla="*/ 26 w 28" name="T0"/>
                    <a:gd fmla="*/ 4 h 12" name="T1"/>
                    <a:gd fmla="*/ 22 w 28" name="T2"/>
                    <a:gd fmla="*/ 0 h 12" name="T3"/>
                    <a:gd fmla="*/ 6 w 28" name="T4"/>
                    <a:gd fmla="*/ 0 h 12" name="T5"/>
                    <a:gd fmla="*/ 2 w 28" name="T6"/>
                    <a:gd fmla="*/ 4 h 12" name="T7"/>
                    <a:gd fmla="*/ 0 w 28" name="T8"/>
                    <a:gd fmla="*/ 12 h 12" name="T9"/>
                    <a:gd fmla="*/ 28 w 28" name="T10"/>
                    <a:gd fmla="*/ 12 h 12" name="T11"/>
                    <a:gd fmla="*/ 26 w 28" name="T12"/>
                    <a:gd fmla="*/ 4 h 12" name="T13"/>
                  </a:gdLst>
                  <a:cxnLst>
                    <a:cxn ang="0">
                      <a:pos x="T0" y="T1"/>
                    </a:cxn>
                    <a:cxn ang="0">
                      <a:pos x="T2" y="T3"/>
                    </a:cxn>
                    <a:cxn ang="0">
                      <a:pos x="T4" y="T5"/>
                    </a:cxn>
                    <a:cxn ang="0">
                      <a:pos x="T6" y="T7"/>
                    </a:cxn>
                    <a:cxn ang="0">
                      <a:pos x="T8" y="T9"/>
                    </a:cxn>
                    <a:cxn ang="0">
                      <a:pos x="T10" y="T11"/>
                    </a:cxn>
                    <a:cxn ang="0">
                      <a:pos x="T12" y="T13"/>
                    </a:cxn>
                  </a:cxnLst>
                  <a:rect b="b" l="0" r="r" t="0"/>
                  <a:pathLst>
                    <a:path h="12" w="28">
                      <a:moveTo>
                        <a:pt x="26" y="4"/>
                      </a:moveTo>
                      <a:cubicBezTo>
                        <a:pt x="25" y="1"/>
                        <a:pt x="24" y="0"/>
                        <a:pt x="22" y="0"/>
                      </a:cubicBezTo>
                      <a:cubicBezTo>
                        <a:pt x="6" y="0"/>
                        <a:pt x="6" y="0"/>
                        <a:pt x="6" y="0"/>
                      </a:cubicBezTo>
                      <a:cubicBezTo>
                        <a:pt x="4" y="0"/>
                        <a:pt x="3" y="2"/>
                        <a:pt x="2" y="4"/>
                      </a:cubicBezTo>
                      <a:cubicBezTo>
                        <a:pt x="0" y="12"/>
                        <a:pt x="0" y="12"/>
                        <a:pt x="0" y="12"/>
                      </a:cubicBezTo>
                      <a:cubicBezTo>
                        <a:pt x="28" y="12"/>
                        <a:pt x="28" y="12"/>
                        <a:pt x="28" y="12"/>
                      </a:cubicBezTo>
                      <a:lnTo>
                        <a:pt x="26"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64"/>
                <p:cNvSpPr/>
                <p:nvPr/>
              </p:nvSpPr>
              <p:spPr bwMode="auto">
                <a:xfrm>
                  <a:off x="7624763" y="4883150"/>
                  <a:ext cx="26988" cy="52388"/>
                </a:xfrm>
                <a:custGeom>
                  <a:gdLst>
                    <a:gd fmla="*/ 2 w 4" name="T0"/>
                    <a:gd fmla="*/ 8 h 8" name="T1"/>
                    <a:gd fmla="*/ 4 w 4" name="T2"/>
                    <a:gd fmla="*/ 6 h 8" name="T3"/>
                    <a:gd fmla="*/ 4 w 4" name="T4"/>
                    <a:gd fmla="*/ 2 h 8" name="T5"/>
                    <a:gd fmla="*/ 2 w 4" name="T6"/>
                    <a:gd fmla="*/ 0 h 8" name="T7"/>
                    <a:gd fmla="*/ 0 w 4" name="T8"/>
                    <a:gd fmla="*/ 2 h 8" name="T9"/>
                    <a:gd fmla="*/ 0 w 4" name="T10"/>
                    <a:gd fmla="*/ 6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2" y="8"/>
                      </a:moveTo>
                      <a:cubicBezTo>
                        <a:pt x="3" y="8"/>
                        <a:pt x="4" y="7"/>
                        <a:pt x="4" y="6"/>
                      </a:cubicBezTo>
                      <a:cubicBezTo>
                        <a:pt x="4" y="2"/>
                        <a:pt x="4" y="2"/>
                        <a:pt x="4" y="2"/>
                      </a:cubicBezTo>
                      <a:cubicBezTo>
                        <a:pt x="4" y="1"/>
                        <a:pt x="3" y="0"/>
                        <a:pt x="2" y="0"/>
                      </a:cubicBezTo>
                      <a:cubicBezTo>
                        <a:pt x="1" y="0"/>
                        <a:pt x="0" y="1"/>
                        <a:pt x="0" y="2"/>
                      </a:cubicBezTo>
                      <a:cubicBezTo>
                        <a:pt x="0" y="6"/>
                        <a:pt x="0" y="6"/>
                        <a:pt x="0"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65"/>
                <p:cNvSpPr/>
                <p:nvPr/>
              </p:nvSpPr>
              <p:spPr bwMode="auto">
                <a:xfrm>
                  <a:off x="7564438" y="4902200"/>
                  <a:ext cx="47625" cy="47625"/>
                </a:xfrm>
                <a:custGeom>
                  <a:gdLst>
                    <a:gd fmla="*/ 3 w 7" name="T0"/>
                    <a:gd fmla="*/ 6 h 7" name="T1"/>
                    <a:gd fmla="*/ 6 w 7" name="T2"/>
                    <a:gd fmla="*/ 6 h 7" name="T3"/>
                    <a:gd fmla="*/ 6 w 7" name="T4"/>
                    <a:gd fmla="*/ 3 h 7" name="T5"/>
                    <a:gd fmla="*/ 3 w 7" name="T6"/>
                    <a:gd fmla="*/ 1 h 7" name="T7"/>
                    <a:gd fmla="*/ 1 w 7" name="T8"/>
                    <a:gd fmla="*/ 1 h 7" name="T9"/>
                    <a:gd fmla="*/ 1 w 7" name="T10"/>
                    <a:gd fmla="*/ 3 h 7" name="T11"/>
                    <a:gd fmla="*/ 3 w 7" name="T12"/>
                    <a:gd fmla="*/ 6 h 7" name="T13"/>
                  </a:gdLst>
                  <a:cxnLst>
                    <a:cxn ang="0">
                      <a:pos x="T0" y="T1"/>
                    </a:cxn>
                    <a:cxn ang="0">
                      <a:pos x="T2" y="T3"/>
                    </a:cxn>
                    <a:cxn ang="0">
                      <a:pos x="T4" y="T5"/>
                    </a:cxn>
                    <a:cxn ang="0">
                      <a:pos x="T6" y="T7"/>
                    </a:cxn>
                    <a:cxn ang="0">
                      <a:pos x="T8" y="T9"/>
                    </a:cxn>
                    <a:cxn ang="0">
                      <a:pos x="T10" y="T11"/>
                    </a:cxn>
                    <a:cxn ang="0">
                      <a:pos x="T12" y="T13"/>
                    </a:cxn>
                  </a:cxnLst>
                  <a:rect b="b" l="0" r="r" t="0"/>
                  <a:pathLst>
                    <a:path h="7" w="7">
                      <a:moveTo>
                        <a:pt x="3" y="6"/>
                      </a:moveTo>
                      <a:cubicBezTo>
                        <a:pt x="4" y="7"/>
                        <a:pt x="5" y="7"/>
                        <a:pt x="6" y="6"/>
                      </a:cubicBezTo>
                      <a:cubicBezTo>
                        <a:pt x="7" y="5"/>
                        <a:pt x="7" y="4"/>
                        <a:pt x="6" y="3"/>
                      </a:cubicBezTo>
                      <a:cubicBezTo>
                        <a:pt x="3" y="1"/>
                        <a:pt x="3" y="1"/>
                        <a:pt x="3" y="1"/>
                      </a:cubicBezTo>
                      <a:cubicBezTo>
                        <a:pt x="3" y="0"/>
                        <a:pt x="1" y="0"/>
                        <a:pt x="1" y="1"/>
                      </a:cubicBezTo>
                      <a:cubicBezTo>
                        <a:pt x="0" y="1"/>
                        <a:pt x="0" y="3"/>
                        <a:pt x="1" y="3"/>
                      </a:cubicBezTo>
                      <a:lnTo>
                        <a:pt x="3"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66"/>
                <p:cNvSpPr/>
                <p:nvPr/>
              </p:nvSpPr>
              <p:spPr bwMode="auto">
                <a:xfrm>
                  <a:off x="7543801" y="4962525"/>
                  <a:ext cx="53975" cy="26988"/>
                </a:xfrm>
                <a:custGeom>
                  <a:gdLst>
                    <a:gd fmla="*/ 2 w 8" name="T0"/>
                    <a:gd fmla="*/ 4 h 4" name="T1"/>
                    <a:gd fmla="*/ 6 w 8" name="T2"/>
                    <a:gd fmla="*/ 4 h 4" name="T3"/>
                    <a:gd fmla="*/ 8 w 8" name="T4"/>
                    <a:gd fmla="*/ 2 h 4" name="T5"/>
                    <a:gd fmla="*/ 6 w 8" name="T6"/>
                    <a:gd fmla="*/ 0 h 4" name="T7"/>
                    <a:gd fmla="*/ 2 w 8" name="T8"/>
                    <a:gd fmla="*/ 0 h 4" name="T9"/>
                    <a:gd fmla="*/ 0 w 8" name="T10"/>
                    <a:gd fmla="*/ 2 h 4" name="T11"/>
                    <a:gd fmla="*/ 2 w 8"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2" y="4"/>
                      </a:moveTo>
                      <a:cubicBezTo>
                        <a:pt x="6" y="4"/>
                        <a:pt x="6" y="4"/>
                        <a:pt x="6" y="4"/>
                      </a:cubicBezTo>
                      <a:cubicBezTo>
                        <a:pt x="7" y="4"/>
                        <a:pt x="8" y="3"/>
                        <a:pt x="8" y="2"/>
                      </a:cubicBezTo>
                      <a:cubicBezTo>
                        <a:pt x="8" y="1"/>
                        <a:pt x="7" y="0"/>
                        <a:pt x="6"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37" name="组合 136"/>
            <p:cNvGrpSpPr/>
            <p:nvPr/>
          </p:nvGrpSpPr>
          <p:grpSpPr>
            <a:xfrm>
              <a:off x="2619729" y="3776455"/>
              <a:ext cx="2487795" cy="898436"/>
              <a:chOff x="3030058" y="992462"/>
              <a:chExt cx="2487795" cy="898436"/>
            </a:xfrm>
          </p:grpSpPr>
          <p:sp>
            <p:nvSpPr>
              <p:cNvPr id="138" name="文本框 137"/>
              <p:cNvSpPr txBox="1"/>
              <p:nvPr/>
            </p:nvSpPr>
            <p:spPr>
              <a:xfrm>
                <a:off x="3036903" y="992462"/>
                <a:ext cx="1402080" cy="457200"/>
              </a:xfrm>
              <a:prstGeom prst="rect">
                <a:avLst/>
              </a:prstGeom>
              <a:noFill/>
            </p:spPr>
            <p:txBody>
              <a:bodyPr rtlCol="0" wrap="non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输入文字</a:t>
                </a:r>
              </a:p>
            </p:txBody>
          </p:sp>
          <p:sp>
            <p:nvSpPr>
              <p:cNvPr id="139" name="TextBox 7"/>
              <p:cNvSpPr txBox="1"/>
              <p:nvPr/>
            </p:nvSpPr>
            <p:spPr>
              <a:xfrm flipH="1">
                <a:off x="3124942" y="1406150"/>
                <a:ext cx="2392912" cy="48006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a:t>
                </a:r>
              </a:p>
            </p:txBody>
          </p:sp>
        </p:grpSp>
      </p:grpSp>
    </p:spTree>
    <p:extLst>
      <p:ext uri="{BB962C8B-B14F-4D97-AF65-F5344CB8AC3E}">
        <p14:creationId val="2057519480"/>
      </p:ext>
    </p:extLst>
  </p:cSld>
  <p:clrMapOvr>
    <a:masterClrMapping/>
  </p:clrMapOvr>
  <mc:AlternateContent>
    <mc:Choice Requires="p14">
      <p:transition p14:dur="700" spd="med">
        <p:fade/>
      </p:transition>
    </mc:Choice>
    <mc:Fallback>
      <p:transition spd="med">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5727165" y="1348815"/>
            <a:ext cx="550090" cy="588571"/>
            <a:chOff x="7245623" y="1171022"/>
            <a:chExt cx="550090" cy="588571"/>
          </a:xfrm>
        </p:grpSpPr>
        <p:sp>
          <p:nvSpPr>
            <p:cNvPr id="9" name="任意多边形 8"/>
            <p:cNvSpPr/>
            <p:nvPr/>
          </p:nvSpPr>
          <p:spPr>
            <a:xfrm rot="8611307">
              <a:off x="7259911" y="1237416"/>
              <a:ext cx="535802" cy="511947"/>
            </a:xfrm>
            <a:custGeom>
              <a:gdLst>
                <a:gd fmla="*/ 368408 w 535802" name="connsiteX0"/>
                <a:gd fmla="*/ 487039 h 511947" name="connsiteY0"/>
                <a:gd fmla="*/ 339459 w 535802" name="connsiteX1"/>
                <a:gd fmla="*/ 323771 h 511947" name="connsiteY1"/>
                <a:gd fmla="*/ 339534 w 535802" name="connsiteX2"/>
                <a:gd fmla="*/ 323703 h 511947" name="connsiteY2"/>
                <a:gd fmla="*/ 346917 w 535802" name="connsiteX3"/>
                <a:gd fmla="*/ 274085 h 511947" name="connsiteY3"/>
                <a:gd fmla="*/ 343673 w 535802" name="connsiteX4"/>
                <a:gd fmla="*/ 191826 h 511947" name="connsiteY4"/>
                <a:gd fmla="*/ 335673 w 535802" name="connsiteX5"/>
                <a:gd fmla="*/ 169478 h 511947" name="connsiteY5"/>
                <a:gd fmla="*/ 280203 w 535802" name="connsiteX6"/>
                <a:gd fmla="*/ 125397 h 511947" name="connsiteY6"/>
                <a:gd fmla="*/ 45018 w 535802" name="connsiteX7"/>
                <a:gd fmla="*/ 81999 h 511947" name="connsiteY7"/>
                <a:gd fmla="*/ 0 w 535802" name="connsiteX8"/>
                <a:gd fmla="*/ 94252 h 511947" name="connsiteY8"/>
                <a:gd fmla="*/ 26942 w 535802" name="connsiteX9"/>
                <a:gd fmla="*/ 67275 h 511947" name="connsiteY9"/>
                <a:gd fmla="*/ 194999 w 535802" name="connsiteX10"/>
                <a:gd fmla="*/ 5430 h 511947" name="connsiteY10"/>
                <a:gd fmla="*/ 291909 w 535802" name="connsiteX11"/>
                <a:gd fmla="*/ 746 h 511947" name="connsiteY11"/>
                <a:gd fmla="*/ 332880 w 535802" name="connsiteX12"/>
                <a:gd fmla="*/ 8029 h 511947" name="connsiteY12"/>
                <a:gd fmla="*/ 342004 w 535802" name="connsiteX13"/>
                <a:gd fmla="*/ 7799 h 511947" name="connsiteY13"/>
                <a:gd fmla="*/ 352407 w 535802" name="connsiteX14"/>
                <a:gd fmla="*/ 11499 h 511947" name="connsiteY14"/>
                <a:gd fmla="*/ 373800 w 535802" name="connsiteX15"/>
                <a:gd fmla="*/ 15302 h 511947" name="connsiteY15"/>
                <a:gd fmla="*/ 377020 w 535802" name="connsiteX16"/>
                <a:gd fmla="*/ 16645 h 511947" name="connsiteY16"/>
                <a:gd fmla="*/ 378520 w 535802" name="connsiteX17"/>
                <a:gd fmla="*/ 20789 h 511947" name="connsiteY17"/>
                <a:gd fmla="*/ 406692 w 535802" name="connsiteX18"/>
                <a:gd fmla="*/ 30811 h 511947" name="connsiteY18"/>
                <a:gd fmla="*/ 467423 w 535802" name="connsiteX19"/>
                <a:gd fmla="*/ 77077 h 511947" name="connsiteY19"/>
                <a:gd fmla="*/ 531079 w 535802" name="connsiteX20"/>
                <a:gd fmla="*/ 264971 h 511947" name="connsiteY20"/>
                <a:gd fmla="*/ 505087 w 535802" name="connsiteX21"/>
                <a:gd fmla="*/ 309883 h 511947" name="connsiteY21"/>
                <a:gd fmla="*/ 507723 w 535802" name="connsiteX22"/>
                <a:gd fmla="*/ 312805 h 511947" name="connsiteY22"/>
                <a:gd fmla="*/ 504465 w 535802" name="connsiteX23"/>
                <a:gd fmla="*/ 353161 h 511947" name="connsiteY23"/>
                <a:gd fmla="*/ 512453 w 535802" name="connsiteX24"/>
                <a:gd fmla="*/ 452085 h 511947" name="connsiteY24"/>
                <a:gd fmla="*/ 534883 w 535802" name="connsiteX25"/>
                <a:gd fmla="*/ 495022 h 511947" name="connsiteY25"/>
                <a:gd fmla="*/ 495945 w 535802" name="connsiteX26"/>
                <a:gd fmla="*/ 497496 h 511947" name="connsiteY26"/>
                <a:gd fmla="*/ 368408 w 535802" name="connsiteX27"/>
                <a:gd fmla="*/ 487039 h 511947"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511947" w="535802">
                  <a:moveTo>
                    <a:pt x="368408" y="487039"/>
                  </a:moveTo>
                  <a:cubicBezTo>
                    <a:pt x="316063" y="447326"/>
                    <a:pt x="303102" y="374228"/>
                    <a:pt x="339459" y="323771"/>
                  </a:cubicBezTo>
                  <a:cubicBezTo>
                    <a:pt x="339484" y="323748"/>
                    <a:pt x="339509" y="323726"/>
                    <a:pt x="339534" y="323703"/>
                  </a:cubicBezTo>
                  <a:lnTo>
                    <a:pt x="346917" y="274085"/>
                  </a:lnTo>
                  <a:lnTo>
                    <a:pt x="343673" y="191826"/>
                  </a:lnTo>
                  <a:lnTo>
                    <a:pt x="335673" y="169478"/>
                  </a:lnTo>
                  <a:lnTo>
                    <a:pt x="280203" y="125397"/>
                  </a:lnTo>
                  <a:cubicBezTo>
                    <a:pt x="210314" y="82502"/>
                    <a:pt x="128398" y="67296"/>
                    <a:pt x="45018" y="81999"/>
                  </a:cubicBezTo>
                  <a:lnTo>
                    <a:pt x="0" y="94252"/>
                  </a:lnTo>
                  <a:lnTo>
                    <a:pt x="26942" y="67275"/>
                  </a:lnTo>
                  <a:cubicBezTo>
                    <a:pt x="68006" y="38469"/>
                    <a:pt x="127270" y="15579"/>
                    <a:pt x="194999" y="5430"/>
                  </a:cubicBezTo>
                  <a:cubicBezTo>
                    <a:pt x="228863" y="356"/>
                    <a:pt x="261637" y="-1052"/>
                    <a:pt x="291909" y="746"/>
                  </a:cubicBezTo>
                  <a:lnTo>
                    <a:pt x="332880" y="8029"/>
                  </a:lnTo>
                  <a:lnTo>
                    <a:pt x="342004" y="7799"/>
                  </a:lnTo>
                  <a:lnTo>
                    <a:pt x="352407" y="11499"/>
                  </a:lnTo>
                  <a:lnTo>
                    <a:pt x="373800" y="15302"/>
                  </a:lnTo>
                  <a:lnTo>
                    <a:pt x="377020" y="16645"/>
                  </a:lnTo>
                  <a:lnTo>
                    <a:pt x="378520" y="20789"/>
                  </a:lnTo>
                  <a:lnTo>
                    <a:pt x="406692" y="30811"/>
                  </a:lnTo>
                  <a:cubicBezTo>
                    <a:pt x="428018" y="42430"/>
                    <a:pt x="448683" y="57923"/>
                    <a:pt x="467423" y="77077"/>
                  </a:cubicBezTo>
                  <a:cubicBezTo>
                    <a:pt x="523642" y="134535"/>
                    <a:pt x="546559" y="208607"/>
                    <a:pt x="531079" y="264971"/>
                  </a:cubicBezTo>
                  <a:lnTo>
                    <a:pt x="505087" y="309883"/>
                  </a:lnTo>
                  <a:lnTo>
                    <a:pt x="507723" y="312805"/>
                  </a:lnTo>
                  <a:lnTo>
                    <a:pt x="504465" y="353161"/>
                  </a:lnTo>
                  <a:cubicBezTo>
                    <a:pt x="504464" y="386199"/>
                    <a:pt x="507127" y="419239"/>
                    <a:pt x="512453" y="452085"/>
                  </a:cubicBezTo>
                  <a:lnTo>
                    <a:pt x="534883" y="495022"/>
                  </a:lnTo>
                  <a:cubicBezTo>
                    <a:pt x="527342" y="501842"/>
                    <a:pt x="503486" y="490676"/>
                    <a:pt x="495945" y="497496"/>
                  </a:cubicBezTo>
                  <a:cubicBezTo>
                    <a:pt x="457929" y="519371"/>
                    <a:pt x="407667" y="516823"/>
                    <a:pt x="368408" y="487039"/>
                  </a:cubicBezTo>
                  <a:close/>
                </a:path>
              </a:pathLst>
            </a:custGeom>
            <a:solidFill>
              <a:srgbClr val="E881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10" name="等腰三角形 20"/>
            <p:cNvSpPr/>
            <p:nvPr/>
          </p:nvSpPr>
          <p:spPr>
            <a:xfrm rot="2690223">
              <a:off x="7553906" y="1171022"/>
              <a:ext cx="195040" cy="582965"/>
            </a:xfrm>
            <a:custGeom>
              <a:gdLst>
                <a:gd fmla="*/ 0 w 195040" name="connsiteX0"/>
                <a:gd fmla="*/ 576529 h 582965" name="connsiteY0"/>
                <a:gd fmla="*/ 63644 w 195040" name="connsiteX1"/>
                <a:gd fmla="*/ 0 h 582965" name="connsiteY1"/>
                <a:gd fmla="*/ 194599 w 195040" name="connsiteX2"/>
                <a:gd fmla="*/ 438564 h 582965" name="connsiteY2"/>
                <a:gd fmla="*/ 0 w 195040" name="connsiteX3"/>
                <a:gd fmla="*/ 576529 h 582965" name="connsiteY3"/>
              </a:gdLst>
              <a:cxnLst>
                <a:cxn ang="0">
                  <a:pos x="connsiteX0" y="connsiteY0"/>
                </a:cxn>
                <a:cxn ang="0">
                  <a:pos x="connsiteX1" y="connsiteY1"/>
                </a:cxn>
                <a:cxn ang="0">
                  <a:pos x="connsiteX2" y="connsiteY2"/>
                </a:cxn>
                <a:cxn ang="0">
                  <a:pos x="connsiteX3" y="connsiteY3"/>
                </a:cxn>
              </a:cxnLst>
              <a:rect b="b" l="l" r="r" t="t"/>
              <a:pathLst>
                <a:path h="582965" w="195040">
                  <a:moveTo>
                    <a:pt x="0" y="576529"/>
                  </a:moveTo>
                  <a:cubicBezTo>
                    <a:pt x="68266" y="418163"/>
                    <a:pt x="132789" y="391123"/>
                    <a:pt x="63644" y="0"/>
                  </a:cubicBezTo>
                  <a:cubicBezTo>
                    <a:pt x="130955" y="115947"/>
                    <a:pt x="201277" y="356503"/>
                    <a:pt x="194599" y="438564"/>
                  </a:cubicBezTo>
                  <a:cubicBezTo>
                    <a:pt x="185235" y="506599"/>
                    <a:pt x="106737" y="609799"/>
                    <a:pt x="0" y="57652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11" name="椭圆 10"/>
            <p:cNvSpPr>
              <a:spLocks noChangeAspect="1"/>
            </p:cNvSpPr>
            <p:nvPr/>
          </p:nvSpPr>
          <p:spPr>
            <a:xfrm flipH="1">
              <a:off x="7245623" y="1412515"/>
              <a:ext cx="36000" cy="3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12" name="任意多边形 11"/>
            <p:cNvSpPr/>
            <p:nvPr/>
          </p:nvSpPr>
          <p:spPr>
            <a:xfrm rot="8611307">
              <a:off x="7299957" y="1385854"/>
              <a:ext cx="457653" cy="373739"/>
            </a:xfrm>
            <a:custGeom>
              <a:gdLst>
                <a:gd fmla="*/ 398042 w 457653" name="connsiteX0"/>
                <a:gd fmla="*/ 373739 h 373739" name="connsiteY0"/>
                <a:gd fmla="*/ 397449 w 457653" name="connsiteX1"/>
                <a:gd fmla="*/ 366389 h 373739" name="connsiteY1"/>
                <a:gd fmla="*/ 400707 w 457653" name="connsiteX2"/>
                <a:gd fmla="*/ 326033 h 373739" name="connsiteY2"/>
                <a:gd fmla="*/ 398071 w 457653" name="connsiteX3"/>
                <a:gd fmla="*/ 323111 h 373739" name="connsiteY3"/>
                <a:gd fmla="*/ 424063 w 457653" name="connsiteX4"/>
                <a:gd fmla="*/ 278199 h 373739" name="connsiteY4"/>
                <a:gd fmla="*/ 360407 w 457653" name="connsiteX5"/>
                <a:gd fmla="*/ 90305 h 373739" name="connsiteY5"/>
                <a:gd fmla="*/ 299676 w 457653" name="connsiteX6"/>
                <a:gd fmla="*/ 44039 h 373739" name="connsiteY6"/>
                <a:gd fmla="*/ 271504 w 457653" name="connsiteX7"/>
                <a:gd fmla="*/ 34017 h 373739" name="connsiteY7"/>
                <a:gd fmla="*/ 270005 w 457653" name="connsiteX8"/>
                <a:gd fmla="*/ 29873 h 373739" name="connsiteY8"/>
                <a:gd fmla="*/ 266785 w 457653" name="connsiteX9"/>
                <a:gd fmla="*/ 28530 h 373739" name="connsiteY9"/>
                <a:gd fmla="*/ 245391 w 457653" name="connsiteX10"/>
                <a:gd fmla="*/ 24727 h 373739" name="connsiteY10"/>
                <a:gd fmla="*/ 234988 w 457653" name="connsiteX11"/>
                <a:gd fmla="*/ 21027 h 373739" name="connsiteY11"/>
                <a:gd fmla="*/ 225865 w 457653" name="connsiteX12"/>
                <a:gd fmla="*/ 21257 h 373739" name="connsiteY12"/>
                <a:gd fmla="*/ 184894 w 457653" name="connsiteX13"/>
                <a:gd fmla="*/ 13974 h 373739" name="connsiteY13"/>
                <a:gd fmla="*/ 87983 w 457653" name="connsiteX14"/>
                <a:gd fmla="*/ 18658 h 373739" name="connsiteY14"/>
                <a:gd fmla="*/ 0 w 457653" name="connsiteX15"/>
                <a:gd fmla="*/ 41046 h 373739" name="connsiteY15"/>
                <a:gd fmla="*/ 22822 w 457653" name="connsiteX16"/>
                <a:gd fmla="*/ 29356 h 373739" name="connsiteY16"/>
                <a:gd fmla="*/ 116850 w 457653" name="connsiteX17"/>
                <a:gd fmla="*/ 5430 h 373739" name="connsiteY17"/>
                <a:gd fmla="*/ 213760 w 457653" name="connsiteX18"/>
                <a:gd fmla="*/ 746 h 373739" name="connsiteY18"/>
                <a:gd fmla="*/ 254731 w 457653" name="connsiteX19"/>
                <a:gd fmla="*/ 8029 h 373739" name="connsiteY19"/>
                <a:gd fmla="*/ 263855 w 457653" name="connsiteX20"/>
                <a:gd fmla="*/ 7799 h 373739" name="connsiteY20"/>
                <a:gd fmla="*/ 274258 w 457653" name="connsiteX21"/>
                <a:gd fmla="*/ 11499 h 373739" name="connsiteY21"/>
                <a:gd fmla="*/ 295651 w 457653" name="connsiteX22"/>
                <a:gd fmla="*/ 15302 h 373739" name="connsiteY22"/>
                <a:gd fmla="*/ 298871 w 457653" name="connsiteX23"/>
                <a:gd fmla="*/ 16645 h 373739" name="connsiteY23"/>
                <a:gd fmla="*/ 300371 w 457653" name="connsiteX24"/>
                <a:gd fmla="*/ 20789 h 373739" name="connsiteY24"/>
                <a:gd fmla="*/ 328543 w 457653" name="connsiteX25"/>
                <a:gd fmla="*/ 30811 h 373739" name="connsiteY25"/>
                <a:gd fmla="*/ 389274 w 457653" name="connsiteX26"/>
                <a:gd fmla="*/ 77077 h 373739" name="connsiteY26"/>
                <a:gd fmla="*/ 452930 w 457653" name="connsiteX27"/>
                <a:gd fmla="*/ 264971 h 373739" name="connsiteY27"/>
                <a:gd fmla="*/ 426938 w 457653" name="connsiteX28"/>
                <a:gd fmla="*/ 309883 h 373739" name="connsiteY28"/>
                <a:gd fmla="*/ 429574 w 457653" name="connsiteX29"/>
                <a:gd fmla="*/ 312805 h 373739" name="connsiteY29"/>
                <a:gd fmla="*/ 427917 w 457653" name="connsiteX30"/>
                <a:gd fmla="*/ 333334 h 373739"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373739" w="457653">
                  <a:moveTo>
                    <a:pt x="398042" y="373739"/>
                  </a:moveTo>
                  <a:lnTo>
                    <a:pt x="397449" y="366389"/>
                  </a:lnTo>
                  <a:lnTo>
                    <a:pt x="400707" y="326033"/>
                  </a:lnTo>
                  <a:lnTo>
                    <a:pt x="398071" y="323111"/>
                  </a:lnTo>
                  <a:lnTo>
                    <a:pt x="424063" y="278199"/>
                  </a:lnTo>
                  <a:cubicBezTo>
                    <a:pt x="439543" y="221835"/>
                    <a:pt x="416626" y="147763"/>
                    <a:pt x="360407" y="90305"/>
                  </a:cubicBezTo>
                  <a:cubicBezTo>
                    <a:pt x="341668" y="71151"/>
                    <a:pt x="321002" y="55658"/>
                    <a:pt x="299676" y="44039"/>
                  </a:cubicBezTo>
                  <a:lnTo>
                    <a:pt x="271504" y="34017"/>
                  </a:lnTo>
                  <a:lnTo>
                    <a:pt x="270005" y="29873"/>
                  </a:lnTo>
                  <a:lnTo>
                    <a:pt x="266785" y="28530"/>
                  </a:lnTo>
                  <a:lnTo>
                    <a:pt x="245391" y="24727"/>
                  </a:lnTo>
                  <a:lnTo>
                    <a:pt x="234988" y="21027"/>
                  </a:lnTo>
                  <a:lnTo>
                    <a:pt x="225865" y="21257"/>
                  </a:lnTo>
                  <a:lnTo>
                    <a:pt x="184894" y="13974"/>
                  </a:lnTo>
                  <a:cubicBezTo>
                    <a:pt x="154621" y="12176"/>
                    <a:pt x="121847" y="13584"/>
                    <a:pt x="87983" y="18658"/>
                  </a:cubicBezTo>
                  <a:lnTo>
                    <a:pt x="0" y="41046"/>
                  </a:lnTo>
                  <a:lnTo>
                    <a:pt x="22822" y="29356"/>
                  </a:lnTo>
                  <a:cubicBezTo>
                    <a:pt x="51237" y="18764"/>
                    <a:pt x="82986" y="10505"/>
                    <a:pt x="116850" y="5430"/>
                  </a:cubicBezTo>
                  <a:cubicBezTo>
                    <a:pt x="150714" y="356"/>
                    <a:pt x="183488" y="-1052"/>
                    <a:pt x="213760" y="746"/>
                  </a:cubicBezTo>
                  <a:lnTo>
                    <a:pt x="254731" y="8029"/>
                  </a:lnTo>
                  <a:lnTo>
                    <a:pt x="263855" y="7799"/>
                  </a:lnTo>
                  <a:lnTo>
                    <a:pt x="274258" y="11499"/>
                  </a:lnTo>
                  <a:lnTo>
                    <a:pt x="295651" y="15302"/>
                  </a:lnTo>
                  <a:lnTo>
                    <a:pt x="298871" y="16645"/>
                  </a:lnTo>
                  <a:lnTo>
                    <a:pt x="300371" y="20789"/>
                  </a:lnTo>
                  <a:lnTo>
                    <a:pt x="328543" y="30811"/>
                  </a:lnTo>
                  <a:cubicBezTo>
                    <a:pt x="349869" y="42430"/>
                    <a:pt x="370534" y="57923"/>
                    <a:pt x="389274" y="77077"/>
                  </a:cubicBezTo>
                  <a:cubicBezTo>
                    <a:pt x="445493" y="134535"/>
                    <a:pt x="468410" y="208607"/>
                    <a:pt x="452930" y="264971"/>
                  </a:cubicBezTo>
                  <a:lnTo>
                    <a:pt x="426938" y="309883"/>
                  </a:lnTo>
                  <a:lnTo>
                    <a:pt x="429574" y="312805"/>
                  </a:lnTo>
                  <a:lnTo>
                    <a:pt x="427917" y="333334"/>
                  </a:lnTo>
                  <a:close/>
                </a:path>
              </a:pathLst>
            </a:custGeom>
            <a:solidFill>
              <a:srgbClr val="A241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grpSp>
      <p:grpSp>
        <p:nvGrpSpPr>
          <p:cNvPr id="13" name="组合 12"/>
          <p:cNvGrpSpPr/>
          <p:nvPr/>
        </p:nvGrpSpPr>
        <p:grpSpPr>
          <a:xfrm>
            <a:off x="10269471" y="564316"/>
            <a:ext cx="685801" cy="722370"/>
            <a:chOff x="9022562" y="564316"/>
            <a:chExt cx="685801" cy="722370"/>
          </a:xfrm>
        </p:grpSpPr>
        <p:sp>
          <p:nvSpPr>
            <p:cNvPr id="14" name="新月形 34"/>
            <p:cNvSpPr/>
            <p:nvPr/>
          </p:nvSpPr>
          <p:spPr>
            <a:xfrm rot="16200000">
              <a:off x="9193568" y="393310"/>
              <a:ext cx="343789" cy="685801"/>
            </a:xfrm>
            <a:custGeom>
              <a:gdLst>
                <a:gd fmla="*/ 343789 w 343789" name="connsiteX0"/>
                <a:gd fmla="*/ 685801 h 685801" name="connsiteY0"/>
                <a:gd fmla="*/ 886 w 343789" name="connsiteX1"/>
                <a:gd fmla="*/ 351232 h 685801" name="connsiteY1"/>
                <a:gd fmla="*/ 50855 w 343789" name="connsiteX2"/>
                <a:gd fmla="*/ 192876 h 685801" name="connsiteY2"/>
                <a:gd fmla="*/ 272349 w 343789" name="connsiteX3"/>
                <a:gd fmla="*/ 0 h 685801" name="connsiteY3"/>
                <a:gd fmla="*/ 310410 w 343789" name="connsiteX4"/>
                <a:gd fmla="*/ 135726 h 685801" name="connsiteY4"/>
                <a:gd fmla="*/ 148524 w 343789" name="connsiteX5"/>
                <a:gd fmla="*/ 391713 h 685801" name="connsiteY5"/>
                <a:gd fmla="*/ 343789 w 343789" name="connsiteX6"/>
                <a:gd fmla="*/ 685801 h 68580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85801" w="343789">
                  <a:moveTo>
                    <a:pt x="343789" y="685801"/>
                  </a:moveTo>
                  <a:cubicBezTo>
                    <a:pt x="148403" y="640558"/>
                    <a:pt x="6847" y="454814"/>
                    <a:pt x="886" y="351232"/>
                  </a:cubicBezTo>
                  <a:cubicBezTo>
                    <a:pt x="-5075" y="247650"/>
                    <a:pt x="19897" y="258562"/>
                    <a:pt x="50855" y="192876"/>
                  </a:cubicBezTo>
                  <a:cubicBezTo>
                    <a:pt x="96099" y="134337"/>
                    <a:pt x="141777" y="144859"/>
                    <a:pt x="272349" y="0"/>
                  </a:cubicBezTo>
                  <a:cubicBezTo>
                    <a:pt x="287424" y="13297"/>
                    <a:pt x="329063" y="77187"/>
                    <a:pt x="310410" y="135726"/>
                  </a:cubicBezTo>
                  <a:cubicBezTo>
                    <a:pt x="244131" y="196649"/>
                    <a:pt x="142961" y="300034"/>
                    <a:pt x="148524" y="391713"/>
                  </a:cubicBezTo>
                  <a:cubicBezTo>
                    <a:pt x="154087" y="483392"/>
                    <a:pt x="295848" y="621981"/>
                    <a:pt x="343789" y="685801"/>
                  </a:cubicBezTo>
                  <a:close/>
                </a:path>
              </a:pathLst>
            </a:custGeom>
            <a:solidFill>
              <a:srgbClr val="AF34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15" name="椭圆 14"/>
            <p:cNvSpPr>
              <a:spLocks noChangeAspect="1"/>
            </p:cNvSpPr>
            <p:nvPr/>
          </p:nvSpPr>
          <p:spPr>
            <a:xfrm>
              <a:off x="9098757" y="619082"/>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16" name="任意多边形 15"/>
            <p:cNvSpPr/>
            <p:nvPr/>
          </p:nvSpPr>
          <p:spPr>
            <a:xfrm rot="16200000">
              <a:off x="9259345" y="459087"/>
              <a:ext cx="343789" cy="554247"/>
            </a:xfrm>
            <a:custGeom>
              <a:gdLst>
                <a:gd fmla="*/ 343789 w 343789" name="connsiteX0"/>
                <a:gd fmla="*/ 554247 h 554247" name="connsiteY0"/>
                <a:gd fmla="*/ 886 w 343789" name="connsiteX1"/>
                <a:gd fmla="*/ 219678 h 554247" name="connsiteY1"/>
                <a:gd fmla="*/ 50855 w 343789" name="connsiteX2"/>
                <a:gd fmla="*/ 61322 h 554247" name="connsiteY2"/>
                <a:gd fmla="*/ 86189 w 343789" name="connsiteX3"/>
                <a:gd fmla="*/ 26860 h 554247" name="connsiteY3"/>
                <a:gd fmla="*/ 125577 w 343789" name="connsiteX4"/>
                <a:gd fmla="*/ 0 h 554247" name="connsiteY4"/>
                <a:gd fmla="*/ 154417 w 343789" name="connsiteX5"/>
                <a:gd fmla="*/ 0 h 554247" name="connsiteY5"/>
                <a:gd fmla="*/ 146938 w 343789" name="connsiteX6"/>
                <a:gd fmla="*/ 5351 h 554247" name="connsiteY6"/>
                <a:gd fmla="*/ 80233 w 343789" name="connsiteX7"/>
                <a:gd fmla="*/ 61322 h 554247" name="connsiteY7"/>
                <a:gd fmla="*/ 30264 w 343789" name="connsiteX8"/>
                <a:gd fmla="*/ 219678 h 554247" name="connsiteY8"/>
                <a:gd fmla="*/ 237998 w 343789" name="connsiteX9"/>
                <a:gd fmla="*/ 497450 h 554247" name="connsiteY9"/>
                <a:gd fmla="*/ 328740 w 343789" name="connsiteX10"/>
                <a:gd fmla="*/ 535579 h 554247"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54247" w="343789">
                  <a:moveTo>
                    <a:pt x="343789" y="554247"/>
                  </a:moveTo>
                  <a:cubicBezTo>
                    <a:pt x="148403" y="509004"/>
                    <a:pt x="6847" y="323260"/>
                    <a:pt x="886" y="219678"/>
                  </a:cubicBezTo>
                  <a:cubicBezTo>
                    <a:pt x="-5075" y="116096"/>
                    <a:pt x="19897" y="127008"/>
                    <a:pt x="50855" y="61322"/>
                  </a:cubicBezTo>
                  <a:cubicBezTo>
                    <a:pt x="62166" y="46687"/>
                    <a:pt x="73504" y="36369"/>
                    <a:pt x="86189" y="26860"/>
                  </a:cubicBezTo>
                  <a:lnTo>
                    <a:pt x="125577" y="0"/>
                  </a:lnTo>
                  <a:lnTo>
                    <a:pt x="154417" y="0"/>
                  </a:lnTo>
                  <a:lnTo>
                    <a:pt x="146938" y="5351"/>
                  </a:lnTo>
                  <a:cubicBezTo>
                    <a:pt x="119905" y="23319"/>
                    <a:pt x="100028" y="35711"/>
                    <a:pt x="80233" y="61322"/>
                  </a:cubicBezTo>
                  <a:cubicBezTo>
                    <a:pt x="49275" y="127008"/>
                    <a:pt x="24303" y="116096"/>
                    <a:pt x="30264" y="219678"/>
                  </a:cubicBezTo>
                  <a:cubicBezTo>
                    <a:pt x="34735" y="297364"/>
                    <a:pt x="115478" y="421267"/>
                    <a:pt x="237998" y="497450"/>
                  </a:cubicBezTo>
                  <a:lnTo>
                    <a:pt x="328740" y="535579"/>
                  </a:lnTo>
                  <a:close/>
                </a:path>
              </a:pathLst>
            </a:custGeom>
            <a:solidFill>
              <a:srgbClr val="641E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17" name="等腰三角形 35"/>
            <p:cNvSpPr/>
            <p:nvPr/>
          </p:nvSpPr>
          <p:spPr>
            <a:xfrm rot="11261242">
              <a:off x="9244845" y="736192"/>
              <a:ext cx="151333" cy="550494"/>
            </a:xfrm>
            <a:custGeom>
              <a:gdLst>
                <a:gd fmla="*/ 0 w 151333" name="connsiteX0"/>
                <a:gd fmla="*/ 540418 h 550494" name="connsiteY0"/>
                <a:gd fmla="*/ 66357 w 151333" name="connsiteX1"/>
                <a:gd fmla="*/ 0 h 550494" name="connsiteY1"/>
                <a:gd fmla="*/ 151333 w 151333" name="connsiteX2"/>
                <a:gd fmla="*/ 550494 h 550494" name="connsiteY2"/>
                <a:gd fmla="*/ 0 w 151333" name="connsiteX3"/>
                <a:gd fmla="*/ 540418 h 550494" name="connsiteY3"/>
              </a:gdLst>
              <a:cxnLst>
                <a:cxn ang="0">
                  <a:pos x="connsiteX0" y="connsiteY0"/>
                </a:cxn>
                <a:cxn ang="0">
                  <a:pos x="connsiteX1" y="connsiteY1"/>
                </a:cxn>
                <a:cxn ang="0">
                  <a:pos x="connsiteX2" y="connsiteY2"/>
                </a:cxn>
                <a:cxn ang="0">
                  <a:pos x="connsiteX3" y="connsiteY3"/>
                </a:cxn>
              </a:cxnLst>
              <a:rect b="b" l="l" r="r" t="t"/>
              <a:pathLst>
                <a:path h="550494" w="151333">
                  <a:moveTo>
                    <a:pt x="0" y="540418"/>
                  </a:moveTo>
                  <a:cubicBezTo>
                    <a:pt x="44124" y="345294"/>
                    <a:pt x="44238" y="180139"/>
                    <a:pt x="66357" y="0"/>
                  </a:cubicBezTo>
                  <a:cubicBezTo>
                    <a:pt x="94682" y="183498"/>
                    <a:pt x="99540" y="353344"/>
                    <a:pt x="151333" y="550494"/>
                  </a:cubicBezTo>
                  <a:cubicBezTo>
                    <a:pt x="90943" y="526851"/>
                    <a:pt x="57465" y="506788"/>
                    <a:pt x="0" y="54041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grpSp>
      <p:grpSp>
        <p:nvGrpSpPr>
          <p:cNvPr id="18" name="组合 17"/>
          <p:cNvGrpSpPr/>
          <p:nvPr/>
        </p:nvGrpSpPr>
        <p:grpSpPr>
          <a:xfrm>
            <a:off x="1735927" y="808429"/>
            <a:ext cx="623495" cy="753753"/>
            <a:chOff x="4615647" y="440184"/>
            <a:chExt cx="623495" cy="753753"/>
          </a:xfrm>
        </p:grpSpPr>
        <p:sp>
          <p:nvSpPr>
            <p:cNvPr id="19" name="新月形 30"/>
            <p:cNvSpPr/>
            <p:nvPr/>
          </p:nvSpPr>
          <p:spPr>
            <a:xfrm rot="17339572">
              <a:off x="4756976" y="323346"/>
              <a:ext cx="340838" cy="623495"/>
            </a:xfrm>
            <a:custGeom>
              <a:gdLst>
                <a:gd fmla="*/ 334739 w 340838" name="connsiteX0"/>
                <a:gd fmla="*/ 623495 h 623495" name="connsiteY0"/>
                <a:gd fmla="*/ 2877 w 340838" name="connsiteX1"/>
                <a:gd fmla="*/ 432682 h 623495" name="connsiteY1"/>
                <a:gd fmla="*/ 85640 w 340838" name="connsiteX2"/>
                <a:gd fmla="*/ 199278 h 623495" name="connsiteY2"/>
                <a:gd fmla="*/ 218806 w 340838" name="connsiteX3"/>
                <a:gd fmla="*/ 3966 h 623495" name="connsiteY3"/>
                <a:gd fmla="*/ 330030 w 340838" name="connsiteX4"/>
                <a:gd fmla="*/ 163011 h 623495" name="connsiteY4"/>
                <a:gd fmla="*/ 273912 w 340838" name="connsiteX5"/>
                <a:gd fmla="*/ 563840 h 623495" name="connsiteY5"/>
                <a:gd fmla="*/ 334739 w 340838" name="connsiteX6"/>
                <a:gd fmla="*/ 623495 h 62349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23495" w="340838">
                  <a:moveTo>
                    <a:pt x="334739" y="623495"/>
                  </a:moveTo>
                  <a:cubicBezTo>
                    <a:pt x="117743" y="623495"/>
                    <a:pt x="14975" y="498400"/>
                    <a:pt x="2877" y="432682"/>
                  </a:cubicBezTo>
                  <a:cubicBezTo>
                    <a:pt x="-9221" y="366964"/>
                    <a:pt x="16545" y="247709"/>
                    <a:pt x="85640" y="199278"/>
                  </a:cubicBezTo>
                  <a:cubicBezTo>
                    <a:pt x="114281" y="172328"/>
                    <a:pt x="191600" y="161494"/>
                    <a:pt x="218806" y="3966"/>
                  </a:cubicBezTo>
                  <a:cubicBezTo>
                    <a:pt x="278676" y="-20573"/>
                    <a:pt x="372840" y="73209"/>
                    <a:pt x="330030" y="163011"/>
                  </a:cubicBezTo>
                  <a:cubicBezTo>
                    <a:pt x="287220" y="252813"/>
                    <a:pt x="88169" y="349703"/>
                    <a:pt x="273912" y="563840"/>
                  </a:cubicBezTo>
                  <a:cubicBezTo>
                    <a:pt x="273912" y="563841"/>
                    <a:pt x="334739" y="623494"/>
                    <a:pt x="334739" y="623495"/>
                  </a:cubicBezTo>
                  <a:close/>
                </a:path>
              </a:pathLst>
            </a:custGeom>
            <a:solidFill>
              <a:srgbClr val="683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20" name="椭圆 19"/>
            <p:cNvSpPr>
              <a:spLocks noChangeAspect="1"/>
            </p:cNvSpPr>
            <p:nvPr/>
          </p:nvSpPr>
          <p:spPr>
            <a:xfrm>
              <a:off x="4729425" y="440184"/>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21" name="任意多边形 20"/>
            <p:cNvSpPr/>
            <p:nvPr/>
          </p:nvSpPr>
          <p:spPr>
            <a:xfrm rot="17339572">
              <a:off x="4847546" y="461482"/>
              <a:ext cx="266184" cy="468390"/>
            </a:xfrm>
            <a:custGeom>
              <a:gdLst>
                <a:gd fmla="*/ 197317 w 266184" name="connsiteX0"/>
                <a:gd fmla="*/ 0 h 468390" name="connsiteY0"/>
                <a:gd fmla="*/ 191542 w 266184" name="connsiteX1"/>
                <a:gd fmla="*/ 8167 h 468390" name="connsiteY1"/>
                <a:gd fmla="*/ 124421 w 266184" name="connsiteX2"/>
                <a:gd fmla="*/ 56856 h 468390" name="connsiteY2"/>
                <a:gd fmla="*/ 41658 w 266184" name="connsiteX3"/>
                <a:gd fmla="*/ 290260 h 468390" name="connsiteY3"/>
                <a:gd fmla="*/ 231823 w 266184" name="connsiteX4"/>
                <a:gd fmla="*/ 460501 h 468390" name="connsiteY4"/>
                <a:gd fmla="*/ 266184 w 266184" name="connsiteX5"/>
                <a:gd fmla="*/ 468390 h 468390" name="connsiteY5"/>
                <a:gd fmla="*/ 258674 w 266184" name="connsiteX6"/>
                <a:gd fmla="*/ 467847 h 468390" name="connsiteY6"/>
                <a:gd fmla="*/ 2877 w 266184" name="connsiteX7"/>
                <a:gd fmla="*/ 282537 h 468390" name="connsiteY7"/>
                <a:gd fmla="*/ 85640 w 266184" name="connsiteX8"/>
                <a:gd fmla="*/ 49133 h 468390" name="connsiteY8"/>
                <a:gd fmla="*/ 114704 w 266184" name="connsiteX9"/>
                <a:gd fmla="*/ 29398 h 468390" name="connsiteY9"/>
                <a:gd fmla="*/ 117018 w 266184" name="connsiteX10"/>
                <a:gd fmla="*/ 27638 h 46839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68389" w="266184">
                  <a:moveTo>
                    <a:pt x="197317" y="0"/>
                  </a:moveTo>
                  <a:lnTo>
                    <a:pt x="191542" y="8167"/>
                  </a:lnTo>
                  <a:cubicBezTo>
                    <a:pt x="165232" y="33935"/>
                    <a:pt x="138742" y="43381"/>
                    <a:pt x="124421" y="56856"/>
                  </a:cubicBezTo>
                  <a:cubicBezTo>
                    <a:pt x="55326" y="105287"/>
                    <a:pt x="29560" y="224542"/>
                    <a:pt x="41658" y="290260"/>
                  </a:cubicBezTo>
                  <a:cubicBezTo>
                    <a:pt x="50731" y="339549"/>
                    <a:pt x="110807" y="422237"/>
                    <a:pt x="231823" y="460501"/>
                  </a:cubicBezTo>
                  <a:lnTo>
                    <a:pt x="266184" y="468390"/>
                  </a:lnTo>
                  <a:lnTo>
                    <a:pt x="258674" y="467847"/>
                  </a:lnTo>
                  <a:cubicBezTo>
                    <a:pt x="93468" y="443004"/>
                    <a:pt x="13463" y="340040"/>
                    <a:pt x="2877" y="282537"/>
                  </a:cubicBezTo>
                  <a:cubicBezTo>
                    <a:pt x="-9221" y="216819"/>
                    <a:pt x="16545" y="97564"/>
                    <a:pt x="85640" y="49133"/>
                  </a:cubicBezTo>
                  <a:cubicBezTo>
                    <a:pt x="92800" y="42396"/>
                    <a:pt x="103003" y="36665"/>
                    <a:pt x="114704" y="29398"/>
                  </a:cubicBezTo>
                  <a:lnTo>
                    <a:pt x="117018" y="27638"/>
                  </a:lnTo>
                  <a:close/>
                </a:path>
              </a:pathLst>
            </a:custGeom>
            <a:solidFill>
              <a:srgbClr val="391B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22" name="等腰三角形 31"/>
            <p:cNvSpPr/>
            <p:nvPr/>
          </p:nvSpPr>
          <p:spPr>
            <a:xfrm rot="11877699">
              <a:off x="4820139" y="575258"/>
              <a:ext cx="192071" cy="618679"/>
            </a:xfrm>
            <a:custGeom>
              <a:gdLst>
                <a:gd fmla="*/ 0 w 192071" name="connsiteX0"/>
                <a:gd fmla="*/ 589355 h 618679" name="connsiteY0"/>
                <a:gd fmla="*/ 98793 w 192071" name="connsiteX1"/>
                <a:gd fmla="*/ 0 h 618679" name="connsiteY1"/>
                <a:gd fmla="*/ 192071 w 192071" name="connsiteX2"/>
                <a:gd fmla="*/ 618679 h 618679" name="connsiteY2"/>
                <a:gd fmla="*/ 0 w 192071" name="connsiteX3"/>
                <a:gd fmla="*/ 589355 h 618679" name="connsiteY3"/>
              </a:gdLst>
              <a:cxnLst>
                <a:cxn ang="0">
                  <a:pos x="connsiteX0" y="connsiteY0"/>
                </a:cxn>
                <a:cxn ang="0">
                  <a:pos x="connsiteX1" y="connsiteY1"/>
                </a:cxn>
                <a:cxn ang="0">
                  <a:pos x="connsiteX2" y="connsiteY2"/>
                </a:cxn>
                <a:cxn ang="0">
                  <a:pos x="connsiteX3" y="connsiteY3"/>
                </a:cxn>
              </a:cxnLst>
              <a:rect b="b" l="l" r="r" t="t"/>
              <a:pathLst>
                <a:path h="618679" w="192071">
                  <a:moveTo>
                    <a:pt x="0" y="589355"/>
                  </a:moveTo>
                  <a:lnTo>
                    <a:pt x="98793" y="0"/>
                  </a:lnTo>
                  <a:lnTo>
                    <a:pt x="192071" y="618679"/>
                  </a:lnTo>
                  <a:cubicBezTo>
                    <a:pt x="114891" y="560601"/>
                    <a:pt x="71069" y="566807"/>
                    <a:pt x="0" y="58935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grpSp>
      <p:grpSp>
        <p:nvGrpSpPr>
          <p:cNvPr id="23" name="组合 22"/>
          <p:cNvGrpSpPr/>
          <p:nvPr/>
        </p:nvGrpSpPr>
        <p:grpSpPr>
          <a:xfrm>
            <a:off x="1470726" y="5733959"/>
            <a:ext cx="757131" cy="425566"/>
            <a:chOff x="1840820" y="6257325"/>
            <a:chExt cx="757131" cy="425566"/>
          </a:xfrm>
        </p:grpSpPr>
        <p:sp>
          <p:nvSpPr>
            <p:cNvPr id="24" name="新月形 50"/>
            <p:cNvSpPr/>
            <p:nvPr/>
          </p:nvSpPr>
          <p:spPr>
            <a:xfrm rot="16200000">
              <a:off x="2037967" y="6114836"/>
              <a:ext cx="417495" cy="702473"/>
            </a:xfrm>
            <a:custGeom>
              <a:gdLst>
                <a:gd fmla="*/ 316879 w 417495" name="connsiteX0"/>
                <a:gd fmla="*/ 702473 h 702473" name="connsiteY0"/>
                <a:gd fmla="*/ 90665 w 417495" name="connsiteX1"/>
                <a:gd fmla="*/ 566738 h 702473" name="connsiteY1"/>
                <a:gd fmla="*/ 2557 w 417495" name="connsiteX2"/>
                <a:gd fmla="*/ 332185 h 702473" name="connsiteY2"/>
                <a:gd fmla="*/ 350220 w 417495" name="connsiteX3"/>
                <a:gd fmla="*/ 0 h 702473" name="connsiteY3"/>
                <a:gd fmla="*/ 149002 w 417495" name="connsiteX4"/>
                <a:gd fmla="*/ 348855 h 702473" name="connsiteY4"/>
                <a:gd fmla="*/ 412133 w 417495" name="connsiteX5"/>
                <a:gd fmla="*/ 545306 h 702473" name="connsiteY5"/>
                <a:gd fmla="*/ 316879 w 417495" name="connsiteX6"/>
                <a:gd fmla="*/ 702473 h 70247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02473" w="417495">
                  <a:moveTo>
                    <a:pt x="316879" y="702473"/>
                  </a:moveTo>
                  <a:cubicBezTo>
                    <a:pt x="264293" y="585593"/>
                    <a:pt x="158531" y="622102"/>
                    <a:pt x="90665" y="566738"/>
                  </a:cubicBezTo>
                  <a:cubicBezTo>
                    <a:pt x="22799" y="511374"/>
                    <a:pt x="-9746" y="433785"/>
                    <a:pt x="2557" y="332185"/>
                  </a:cubicBezTo>
                  <a:cubicBezTo>
                    <a:pt x="14860" y="230585"/>
                    <a:pt x="122952" y="23812"/>
                    <a:pt x="350220" y="0"/>
                  </a:cubicBezTo>
                  <a:cubicBezTo>
                    <a:pt x="187640" y="57170"/>
                    <a:pt x="129158" y="257971"/>
                    <a:pt x="149002" y="348855"/>
                  </a:cubicBezTo>
                  <a:cubicBezTo>
                    <a:pt x="168846" y="439739"/>
                    <a:pt x="362326" y="403026"/>
                    <a:pt x="412133" y="545306"/>
                  </a:cubicBezTo>
                  <a:cubicBezTo>
                    <a:pt x="442890" y="601861"/>
                    <a:pt x="331960" y="700091"/>
                    <a:pt x="316879" y="702473"/>
                  </a:cubicBezTo>
                  <a:close/>
                </a:path>
              </a:pathLst>
            </a:custGeom>
            <a:solidFill>
              <a:srgbClr val="BC50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25" name="等腰三角形 51"/>
            <p:cNvSpPr/>
            <p:nvPr/>
          </p:nvSpPr>
          <p:spPr>
            <a:xfrm rot="18889350">
              <a:off x="2024836" y="6074743"/>
              <a:ext cx="217389" cy="585422"/>
            </a:xfrm>
            <a:custGeom>
              <a:gdLst>
                <a:gd fmla="*/ 20653 w 217389" name="connsiteX0"/>
                <a:gd fmla="*/ 505247 h 585422" name="connsiteY0"/>
                <a:gd fmla="*/ 138280 w 217389" name="connsiteX1"/>
                <a:gd fmla="*/ 0 h 585422" name="connsiteY1"/>
                <a:gd fmla="*/ 217332 w 217389" name="connsiteX2"/>
                <a:gd fmla="*/ 567563 h 585422" name="connsiteY2"/>
                <a:gd fmla="*/ 20653 w 217389" name="connsiteX3"/>
                <a:gd fmla="*/ 505247 h 585422" name="connsiteY3"/>
              </a:gdLst>
              <a:cxnLst>
                <a:cxn ang="0">
                  <a:pos x="connsiteX0" y="connsiteY0"/>
                </a:cxn>
                <a:cxn ang="0">
                  <a:pos x="connsiteX1" y="connsiteY1"/>
                </a:cxn>
                <a:cxn ang="0">
                  <a:pos x="connsiteX2" y="connsiteY2"/>
                </a:cxn>
                <a:cxn ang="0">
                  <a:pos x="connsiteX3" y="connsiteY3"/>
                </a:cxn>
              </a:cxnLst>
              <a:rect b="b" l="l" r="r" t="t"/>
              <a:pathLst>
                <a:path h="585422" w="217389">
                  <a:moveTo>
                    <a:pt x="20653" y="505247"/>
                  </a:moveTo>
                  <a:cubicBezTo>
                    <a:pt x="-48525" y="357262"/>
                    <a:pt x="72859" y="113892"/>
                    <a:pt x="138280" y="0"/>
                  </a:cubicBezTo>
                  <a:cubicBezTo>
                    <a:pt x="64500" y="443133"/>
                    <a:pt x="214029" y="532557"/>
                    <a:pt x="217332" y="567563"/>
                  </a:cubicBezTo>
                  <a:cubicBezTo>
                    <a:pt x="220635" y="602569"/>
                    <a:pt x="80968" y="588303"/>
                    <a:pt x="20653" y="505247"/>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26" name="椭圆 25"/>
            <p:cNvSpPr>
              <a:spLocks noChangeAspect="1"/>
            </p:cNvSpPr>
            <p:nvPr/>
          </p:nvSpPr>
          <p:spPr>
            <a:xfrm>
              <a:off x="2471860" y="6312694"/>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27" name="任意多边形 26"/>
            <p:cNvSpPr/>
            <p:nvPr/>
          </p:nvSpPr>
          <p:spPr>
            <a:xfrm rot="16200000">
              <a:off x="1993725" y="6238925"/>
              <a:ext cx="350220" cy="537712"/>
            </a:xfrm>
            <a:custGeom>
              <a:gdLst>
                <a:gd fmla="*/ 350220 w 350220" name="connsiteX0"/>
                <a:gd fmla="*/ 0 h 537712" name="connsiteY0"/>
                <a:gd fmla="*/ 332073 w 350220" name="connsiteX1"/>
                <a:gd fmla="*/ 8947 h 537712" name="connsiteY1"/>
                <a:gd fmla="*/ 294469 w 350220" name="connsiteX2"/>
                <a:gd fmla="*/ 16942 h 537712" name="connsiteY2"/>
                <a:gd fmla="*/ 26491 w 350220" name="connsiteX3"/>
                <a:gd fmla="*/ 332184 h 537712" name="connsiteY3"/>
                <a:gd fmla="*/ 70471 w 350220" name="connsiteX4"/>
                <a:gd fmla="*/ 521019 h 537712" name="connsiteY4"/>
                <a:gd fmla="*/ 86583 w 350220" name="connsiteX5"/>
                <a:gd fmla="*/ 537712 h 537712" name="connsiteY5"/>
                <a:gd fmla="*/ 62648 w 350220" name="connsiteX6"/>
                <a:gd fmla="*/ 537712 h 537712" name="connsiteY6"/>
                <a:gd fmla="*/ 46537 w 350220" name="connsiteX7"/>
                <a:gd fmla="*/ 521020 h 537712" name="connsiteY7"/>
                <a:gd fmla="*/ 2557 w 350220" name="connsiteX8"/>
                <a:gd fmla="*/ 332185 h 537712" name="connsiteY8"/>
                <a:gd fmla="*/ 350220 w 350220" name="connsiteX9"/>
                <a:gd fmla="*/ 0 h 53771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37712" w="350220">
                  <a:moveTo>
                    <a:pt x="350220" y="0"/>
                  </a:moveTo>
                  <a:lnTo>
                    <a:pt x="332073" y="8947"/>
                  </a:lnTo>
                  <a:lnTo>
                    <a:pt x="294469" y="16942"/>
                  </a:lnTo>
                  <a:cubicBezTo>
                    <a:pt x="121360" y="73861"/>
                    <a:pt x="37256" y="243284"/>
                    <a:pt x="26491" y="332184"/>
                  </a:cubicBezTo>
                  <a:cubicBezTo>
                    <a:pt x="17264" y="408384"/>
                    <a:pt x="33264" y="471078"/>
                    <a:pt x="70471" y="521019"/>
                  </a:cubicBezTo>
                  <a:lnTo>
                    <a:pt x="86583" y="537712"/>
                  </a:lnTo>
                  <a:lnTo>
                    <a:pt x="62648" y="537712"/>
                  </a:lnTo>
                  <a:lnTo>
                    <a:pt x="46537" y="521020"/>
                  </a:lnTo>
                  <a:cubicBezTo>
                    <a:pt x="9330" y="471079"/>
                    <a:pt x="-6671" y="408385"/>
                    <a:pt x="2557" y="332185"/>
                  </a:cubicBezTo>
                  <a:cubicBezTo>
                    <a:pt x="14860" y="230585"/>
                    <a:pt x="122952" y="23812"/>
                    <a:pt x="350220" y="0"/>
                  </a:cubicBezTo>
                  <a:close/>
                </a:path>
              </a:pathLst>
            </a:custGeom>
            <a:solidFill>
              <a:srgbClr val="772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grpSp>
      <p:grpSp>
        <p:nvGrpSpPr>
          <p:cNvPr id="28" name="组合 27"/>
          <p:cNvGrpSpPr/>
          <p:nvPr/>
        </p:nvGrpSpPr>
        <p:grpSpPr>
          <a:xfrm>
            <a:off x="6002210" y="2313959"/>
            <a:ext cx="3603198" cy="3420000"/>
            <a:chOff x="6002210" y="2313959"/>
            <a:chExt cx="3603198" cy="3420000"/>
          </a:xfrm>
        </p:grpSpPr>
        <p:sp>
          <p:nvSpPr>
            <p:cNvPr id="29" name="任意多边形 28"/>
            <p:cNvSpPr>
              <a:spLocks noChangeAspect="1"/>
            </p:cNvSpPr>
            <p:nvPr/>
          </p:nvSpPr>
          <p:spPr>
            <a:xfrm>
              <a:off x="6002210" y="2313959"/>
              <a:ext cx="3603198" cy="3420000"/>
            </a:xfrm>
            <a:custGeom>
              <a:gdLst>
                <a:gd fmla="*/ 1893198 w 3603198" name="connsiteX0"/>
                <a:gd fmla="*/ 0 h 3420000" name="connsiteY0"/>
                <a:gd fmla="*/ 3603198 w 3603198" name="connsiteX1"/>
                <a:gd fmla="*/ 1710000 h 3420000" name="connsiteY1"/>
                <a:gd fmla="*/ 1893198 w 3603198" name="connsiteX2"/>
                <a:gd fmla="*/ 3420000 h 3420000" name="connsiteY2"/>
                <a:gd fmla="*/ 183198 w 3603198" name="connsiteX3"/>
                <a:gd fmla="*/ 1710000 h 3420000" name="connsiteY3"/>
                <a:gd fmla="*/ 192027 w 3603198" name="connsiteX4"/>
                <a:gd fmla="*/ 1535163 h 3420000" name="connsiteY4"/>
                <a:gd fmla="*/ 194565 w 3603198" name="connsiteX5"/>
                <a:gd fmla="*/ 1518531 h 3420000" name="connsiteY5"/>
                <a:gd fmla="*/ 0 w 3603198" name="connsiteX6"/>
                <a:gd fmla="*/ 1375368 h 3420000" name="connsiteY6"/>
                <a:gd fmla="*/ 233477 w 3603198" name="connsiteX7"/>
                <a:gd fmla="*/ 1304949 h 3420000" name="connsiteY7"/>
                <a:gd fmla="*/ 260076 w 3603198" name="connsiteX8"/>
                <a:gd fmla="*/ 1201498 h 3420000" name="connsiteY8"/>
                <a:gd fmla="*/ 1893198 w 3603198" name="connsiteX9"/>
                <a:gd fmla="*/ 0 h 342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420000" w="3603198">
                  <a:moveTo>
                    <a:pt x="1893198" y="0"/>
                  </a:moveTo>
                  <a:cubicBezTo>
                    <a:pt x="2837605" y="0"/>
                    <a:pt x="3603198" y="765593"/>
                    <a:pt x="3603198" y="1710000"/>
                  </a:cubicBezTo>
                  <a:cubicBezTo>
                    <a:pt x="3603198" y="2654407"/>
                    <a:pt x="2837605" y="3420000"/>
                    <a:pt x="1893198" y="3420000"/>
                  </a:cubicBezTo>
                  <a:cubicBezTo>
                    <a:pt x="948791" y="3420000"/>
                    <a:pt x="183198" y="2654407"/>
                    <a:pt x="183198" y="1710000"/>
                  </a:cubicBezTo>
                  <a:cubicBezTo>
                    <a:pt x="183198" y="1650975"/>
                    <a:pt x="186189" y="1592648"/>
                    <a:pt x="192027" y="1535163"/>
                  </a:cubicBezTo>
                  <a:lnTo>
                    <a:pt x="194565" y="1518531"/>
                  </a:lnTo>
                  <a:lnTo>
                    <a:pt x="0" y="1375368"/>
                  </a:lnTo>
                  <a:lnTo>
                    <a:pt x="233477" y="1304949"/>
                  </a:lnTo>
                  <a:lnTo>
                    <a:pt x="260076" y="1201498"/>
                  </a:lnTo>
                  <a:cubicBezTo>
                    <a:pt x="476582" y="505411"/>
                    <a:pt x="1125868" y="0"/>
                    <a:pt x="1893198" y="0"/>
                  </a:cubicBezTo>
                  <a:close/>
                </a:path>
              </a:pathLst>
            </a:cu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30" name="椭圆 29"/>
            <p:cNvSpPr>
              <a:spLocks noChangeAspect="1"/>
            </p:cNvSpPr>
            <p:nvPr/>
          </p:nvSpPr>
          <p:spPr>
            <a:xfrm>
              <a:off x="6358498" y="2487049"/>
              <a:ext cx="3073820" cy="3073820"/>
            </a:xfrm>
            <a:prstGeom prst="ellipse">
              <a:avLst/>
            </a:prstGeom>
            <a:solidFill>
              <a:srgbClr val="860D4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prstClr val="white"/>
                  </a:solidFill>
                </a:rPr>
                <a:t>LOGO</a:t>
              </a:r>
            </a:p>
          </p:txBody>
        </p:sp>
      </p:grpSp>
      <p:grpSp>
        <p:nvGrpSpPr>
          <p:cNvPr id="31" name="组合 30"/>
          <p:cNvGrpSpPr/>
          <p:nvPr/>
        </p:nvGrpSpPr>
        <p:grpSpPr>
          <a:xfrm>
            <a:off x="1479198" y="2796667"/>
            <a:ext cx="4349922" cy="883637"/>
            <a:chOff x="1479198" y="2796667"/>
            <a:chExt cx="4349922" cy="883637"/>
          </a:xfrm>
        </p:grpSpPr>
        <p:sp>
          <p:nvSpPr>
            <p:cNvPr id="32" name="矩形 31"/>
            <p:cNvSpPr/>
            <p:nvPr/>
          </p:nvSpPr>
          <p:spPr>
            <a:xfrm>
              <a:off x="1479198" y="2796667"/>
              <a:ext cx="3568582" cy="3496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b="1" lang="zh-CN" sz="6000">
                  <a:solidFill>
                    <a:srgbClr val="860D4D"/>
                  </a:solidFill>
                  <a:latin charset="-122" panose="020b0503020204020204" pitchFamily="34" typeface="微软雅黑"/>
                  <a:ea charset="-122" panose="020b0503020204020204" pitchFamily="34" typeface="微软雅黑"/>
                </a:rPr>
                <a:t>谢谢聆听！</a:t>
              </a:r>
            </a:p>
          </p:txBody>
        </p:sp>
        <p:sp>
          <p:nvSpPr>
            <p:cNvPr id="33" name="矩形 32"/>
            <p:cNvSpPr/>
            <p:nvPr/>
          </p:nvSpPr>
          <p:spPr>
            <a:xfrm>
              <a:off x="1479198" y="3512938"/>
              <a:ext cx="4349922" cy="16736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nSpc>
                  <a:spcPct val="80000"/>
                </a:lnSpc>
              </a:pPr>
              <a:r>
                <a:rPr altLang="zh-CN" lang="en-US" sz="1100">
                  <a:solidFill>
                    <a:schemeClr val="bg1"/>
                  </a:solidFill>
                  <a:latin charset="-122" panose="020b0503020204020204" pitchFamily="34" typeface="微软雅黑"/>
                  <a:ea charset="-122" panose="020b0503020204020204" pitchFamily="34" typeface="微软雅黑"/>
                </a:rPr>
                <a:t>THANK YOU FOR YOUR ATTENTION! ANY COMMAND, PLEASE DIAL MY NUMBER 0771-7987324</a:t>
              </a:r>
            </a:p>
          </p:txBody>
        </p:sp>
      </p:grpSp>
      <p:grpSp>
        <p:nvGrpSpPr>
          <p:cNvPr id="34" name="组合 33"/>
          <p:cNvGrpSpPr/>
          <p:nvPr/>
        </p:nvGrpSpPr>
        <p:grpSpPr>
          <a:xfrm rot="782926">
            <a:off x="10108156" y="5766757"/>
            <a:ext cx="880639" cy="421284"/>
            <a:chOff x="4618217" y="407485"/>
            <a:chExt cx="880639" cy="421284"/>
          </a:xfrm>
        </p:grpSpPr>
        <p:sp>
          <p:nvSpPr>
            <p:cNvPr id="35" name="新月形 30"/>
            <p:cNvSpPr/>
            <p:nvPr/>
          </p:nvSpPr>
          <p:spPr>
            <a:xfrm rot="17339572">
              <a:off x="4760764" y="328655"/>
              <a:ext cx="334739" cy="619834"/>
            </a:xfrm>
            <a:custGeom>
              <a:gdLst>
                <a:gd fmla="*/ 334739 w 334739" name="connsiteX0"/>
                <a:gd fmla="*/ 619834 h 619834" name="connsiteY0"/>
                <a:gd fmla="*/ 2877 w 334739" name="connsiteX1"/>
                <a:gd fmla="*/ 429021 h 619834" name="connsiteY1"/>
                <a:gd fmla="*/ 85640 w 334739" name="connsiteX2"/>
                <a:gd fmla="*/ 195617 h 619834" name="connsiteY2"/>
                <a:gd fmla="*/ 218806 w 334739" name="connsiteX3"/>
                <a:gd fmla="*/ 305 h 619834" name="connsiteY3"/>
                <a:gd fmla="*/ 330030 w 334739" name="connsiteX4"/>
                <a:gd fmla="*/ 159350 h 619834" name="connsiteY4"/>
                <a:gd fmla="*/ 295911 w 334739" name="connsiteX5"/>
                <a:gd fmla="*/ 560779 h 619834" name="connsiteY5"/>
                <a:gd fmla="*/ 334739 w 334739" name="connsiteX6"/>
                <a:gd fmla="*/ 619834 h 61983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19834" w="334739">
                  <a:moveTo>
                    <a:pt x="334739" y="619834"/>
                  </a:moveTo>
                  <a:cubicBezTo>
                    <a:pt x="117743" y="619834"/>
                    <a:pt x="14975" y="494739"/>
                    <a:pt x="2877" y="429021"/>
                  </a:cubicBezTo>
                  <a:cubicBezTo>
                    <a:pt x="-9221" y="363303"/>
                    <a:pt x="16545" y="244048"/>
                    <a:pt x="85640" y="195617"/>
                  </a:cubicBezTo>
                  <a:cubicBezTo>
                    <a:pt x="114281" y="168667"/>
                    <a:pt x="191600" y="157833"/>
                    <a:pt x="218806" y="305"/>
                  </a:cubicBezTo>
                  <a:cubicBezTo>
                    <a:pt x="273964" y="-6267"/>
                    <a:pt x="335384" y="95085"/>
                    <a:pt x="330030" y="159350"/>
                  </a:cubicBezTo>
                  <a:cubicBezTo>
                    <a:pt x="324676" y="223615"/>
                    <a:pt x="110168" y="346642"/>
                    <a:pt x="295911" y="560779"/>
                  </a:cubicBezTo>
                  <a:cubicBezTo>
                    <a:pt x="295911" y="560780"/>
                    <a:pt x="334739" y="619833"/>
                    <a:pt x="334739" y="619834"/>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36" name="椭圆 35"/>
            <p:cNvSpPr>
              <a:spLocks noChangeAspect="1"/>
            </p:cNvSpPr>
            <p:nvPr/>
          </p:nvSpPr>
          <p:spPr>
            <a:xfrm>
              <a:off x="4741752" y="451552"/>
              <a:ext cx="36000" cy="3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37" name="任意多边形 36"/>
            <p:cNvSpPr/>
            <p:nvPr/>
          </p:nvSpPr>
          <p:spPr>
            <a:xfrm rot="17339572">
              <a:off x="4847546" y="461482"/>
              <a:ext cx="266184" cy="468390"/>
            </a:xfrm>
            <a:custGeom>
              <a:gdLst>
                <a:gd fmla="*/ 197317 w 266184" name="connsiteX0"/>
                <a:gd fmla="*/ 0 h 468390" name="connsiteY0"/>
                <a:gd fmla="*/ 191542 w 266184" name="connsiteX1"/>
                <a:gd fmla="*/ 8167 h 468390" name="connsiteY1"/>
                <a:gd fmla="*/ 124421 w 266184" name="connsiteX2"/>
                <a:gd fmla="*/ 56856 h 468390" name="connsiteY2"/>
                <a:gd fmla="*/ 41658 w 266184" name="connsiteX3"/>
                <a:gd fmla="*/ 290260 h 468390" name="connsiteY3"/>
                <a:gd fmla="*/ 231823 w 266184" name="connsiteX4"/>
                <a:gd fmla="*/ 460501 h 468390" name="connsiteY4"/>
                <a:gd fmla="*/ 266184 w 266184" name="connsiteX5"/>
                <a:gd fmla="*/ 468390 h 468390" name="connsiteY5"/>
                <a:gd fmla="*/ 258674 w 266184" name="connsiteX6"/>
                <a:gd fmla="*/ 467847 h 468390" name="connsiteY6"/>
                <a:gd fmla="*/ 2877 w 266184" name="connsiteX7"/>
                <a:gd fmla="*/ 282537 h 468390" name="connsiteY7"/>
                <a:gd fmla="*/ 85640 w 266184" name="connsiteX8"/>
                <a:gd fmla="*/ 49133 h 468390" name="connsiteY8"/>
                <a:gd fmla="*/ 114704 w 266184" name="connsiteX9"/>
                <a:gd fmla="*/ 29398 h 468390" name="connsiteY9"/>
                <a:gd fmla="*/ 117018 w 266184" name="connsiteX10"/>
                <a:gd fmla="*/ 27638 h 46839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68389" w="266184">
                  <a:moveTo>
                    <a:pt x="197317" y="0"/>
                  </a:moveTo>
                  <a:lnTo>
                    <a:pt x="191542" y="8167"/>
                  </a:lnTo>
                  <a:cubicBezTo>
                    <a:pt x="165232" y="33935"/>
                    <a:pt x="138742" y="43381"/>
                    <a:pt x="124421" y="56856"/>
                  </a:cubicBezTo>
                  <a:cubicBezTo>
                    <a:pt x="55326" y="105287"/>
                    <a:pt x="29560" y="224542"/>
                    <a:pt x="41658" y="290260"/>
                  </a:cubicBezTo>
                  <a:cubicBezTo>
                    <a:pt x="50731" y="339549"/>
                    <a:pt x="110807" y="422237"/>
                    <a:pt x="231823" y="460501"/>
                  </a:cubicBezTo>
                  <a:lnTo>
                    <a:pt x="266184" y="468390"/>
                  </a:lnTo>
                  <a:lnTo>
                    <a:pt x="258674" y="467847"/>
                  </a:lnTo>
                  <a:cubicBezTo>
                    <a:pt x="93468" y="443004"/>
                    <a:pt x="13463" y="340040"/>
                    <a:pt x="2877" y="282537"/>
                  </a:cubicBezTo>
                  <a:cubicBezTo>
                    <a:pt x="-9221" y="216819"/>
                    <a:pt x="16545" y="97564"/>
                    <a:pt x="85640" y="49133"/>
                  </a:cubicBezTo>
                  <a:cubicBezTo>
                    <a:pt x="92800" y="42396"/>
                    <a:pt x="103003" y="36665"/>
                    <a:pt x="114704" y="29398"/>
                  </a:cubicBezTo>
                  <a:lnTo>
                    <a:pt x="117018" y="27638"/>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sp>
          <p:nvSpPr>
            <p:cNvPr id="38" name="等腰三角形 31"/>
            <p:cNvSpPr/>
            <p:nvPr/>
          </p:nvSpPr>
          <p:spPr>
            <a:xfrm rot="3042452">
              <a:off x="5109700" y="161529"/>
              <a:ext cx="143200" cy="635112"/>
            </a:xfrm>
            <a:custGeom>
              <a:gdLst>
                <a:gd fmla="*/ 0 w 143200" name="connsiteX0"/>
                <a:gd fmla="*/ 611381 h 635112" name="connsiteY0"/>
                <a:gd fmla="*/ 118924 w 143200" name="connsiteX1"/>
                <a:gd fmla="*/ 0 h 635112" name="connsiteY1"/>
                <a:gd fmla="*/ 135693 w 143200" name="connsiteX2"/>
                <a:gd fmla="*/ 609452 h 635112" name="connsiteY2"/>
                <a:gd fmla="*/ 0 w 143200" name="connsiteX3"/>
                <a:gd fmla="*/ 611381 h 635112" name="connsiteY3"/>
              </a:gdLst>
              <a:cxnLst>
                <a:cxn ang="0">
                  <a:pos x="connsiteX0" y="connsiteY0"/>
                </a:cxn>
                <a:cxn ang="0">
                  <a:pos x="connsiteX1" y="connsiteY1"/>
                </a:cxn>
                <a:cxn ang="0">
                  <a:pos x="connsiteX2" y="connsiteY2"/>
                </a:cxn>
                <a:cxn ang="0">
                  <a:pos x="connsiteX3" y="connsiteY3"/>
                </a:cxn>
              </a:cxnLst>
              <a:rect b="b" l="l" r="r" t="t"/>
              <a:pathLst>
                <a:path h="635112" w="143200">
                  <a:moveTo>
                    <a:pt x="0" y="611381"/>
                  </a:moveTo>
                  <a:cubicBezTo>
                    <a:pt x="39641" y="407587"/>
                    <a:pt x="68876" y="525937"/>
                    <a:pt x="118924" y="0"/>
                  </a:cubicBezTo>
                  <a:cubicBezTo>
                    <a:pt x="165155" y="473252"/>
                    <a:pt x="130103" y="406301"/>
                    <a:pt x="135693" y="609452"/>
                  </a:cubicBezTo>
                  <a:cubicBezTo>
                    <a:pt x="88266" y="641943"/>
                    <a:pt x="62444" y="644663"/>
                    <a:pt x="0" y="611381"/>
                  </a:cubicBezTo>
                  <a:close/>
                </a:path>
              </a:pathLst>
            </a:custGeom>
            <a:solidFill>
              <a:srgbClr val="860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endParaRPr>
            </a:p>
          </p:txBody>
        </p:sp>
      </p:grpSp>
    </p:spTree>
    <p:extLst>
      <p:ext uri="{BB962C8B-B14F-4D97-AF65-F5344CB8AC3E}">
        <p14:creationId val="1053446394"/>
      </p:ext>
    </p:extLst>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3553" y="2482913"/>
            <a:ext cx="5244895" cy="1892174"/>
            <a:chOff x="3114013" y="2408223"/>
            <a:chExt cx="5244895" cy="1892174"/>
          </a:xfrm>
        </p:grpSpPr>
        <p:sp>
          <p:nvSpPr>
            <p:cNvPr id="11" name="矩形 10"/>
            <p:cNvSpPr/>
            <p:nvPr/>
          </p:nvSpPr>
          <p:spPr>
            <a:xfrm>
              <a:off x="5382193" y="2698746"/>
              <a:ext cx="2976715" cy="4480560"/>
            </a:xfrm>
            <a:prstGeom prst="rect">
              <a:avLst/>
            </a:prstGeom>
          </p:spPr>
          <p:txBody>
            <a:bodyPr wrap="square">
              <a:spAutoFit/>
            </a:bodyPr>
            <a:lstStyle/>
            <a:p>
              <a:pPr>
                <a:lnSpc>
                  <a:spcPct val="120000"/>
                </a:lnSpc>
              </a:pPr>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PART 1</a:t>
              </a:r>
            </a:p>
            <a:p>
              <a:pPr>
                <a:lnSpc>
                  <a:spcPct val="120000"/>
                </a:lnSpc>
              </a:pPr>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INPUT YOUR TITLE HERE </a:t>
              </a:r>
            </a:p>
          </p:txBody>
        </p:sp>
        <mc:AlternateContent>
          <mc:Choice xmlns:cx1="http://schemas.microsoft.com/office/drawing/2015/9/8/chartex" Requires="cx1">
            <p:graphicFrame>
              <p:nvGraphicFramePr>
                <p:cNvPr id="6" name="图表 5"/>
                <p:cNvGraphicFramePr/>
                <p:nvPr>
                  <p:extLst>
                    <p:ext uri="{D42A27DB-BD31-4B8C-83A1-F6EECF244321}">
                      <p14:modId val="161531073"/>
                    </p:ext>
                  </p:extLst>
                </p:nvPr>
              </p:nvGraphicFramePr>
              <p:xfrm>
                <a:off x="3114013" y="2408223"/>
                <a:ext cx="2838261" cy="1892174"/>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3473553" y="2482913"/>
                  <a:ext cx="2838261" cy="1892174"/>
                </a:xfrm>
                <a:prstGeom prst="rect">
                  <a:avLst/>
                </a:prstGeom>
              </p:spPr>
            </p:pic>
          </mc:Fallback>
        </mc:AlternateContent>
      </p:grpSp>
      <p:sp>
        <p:nvSpPr>
          <p:cNvPr id="5" name="图文框 4"/>
          <p:cNvSpPr/>
          <p:nvPr/>
        </p:nvSpPr>
        <p:spPr>
          <a:xfrm>
            <a:off x="-3820" y="-4392"/>
            <a:ext cx="12195820" cy="6862392"/>
          </a:xfrm>
          <a:prstGeom prst="frame">
            <a:avLst>
              <a:gd fmla="val 6535"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526217466"/>
      </p:ext>
    </p:extLst>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2676685" y="1565029"/>
            <a:ext cx="1227099" cy="1227099"/>
            <a:chOff x="1647456" y="1723430"/>
            <a:chExt cx="2143421" cy="2877673"/>
          </a:xfrm>
        </p:grpSpPr>
        <p:sp>
          <p:nvSpPr>
            <p:cNvPr id="21" name="矩形 17"/>
            <p:cNvSpPr>
              <a:spLocks noChangeArrowheads="1"/>
            </p:cNvSpPr>
            <p:nvPr/>
          </p:nvSpPr>
          <p:spPr bwMode="auto">
            <a:xfrm>
              <a:off x="1647457" y="1723430"/>
              <a:ext cx="2143420" cy="2877668"/>
            </a:xfrm>
            <a:prstGeom prst="rect">
              <a:avLst/>
            </a:prstGeom>
            <a:solidFill>
              <a:srgbClr val="00B0F0"/>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22" name="直角三角形 2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09" name="矩形 5"/>
          <p:cNvSpPr>
            <a:spLocks noChangeArrowheads="1"/>
          </p:cNvSpPr>
          <p:nvPr/>
        </p:nvSpPr>
        <p:spPr bwMode="auto">
          <a:xfrm>
            <a:off x="3903784" y="2453052"/>
            <a:ext cx="5328139" cy="2148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zh-CN" b="1" lang="en-US">
                <a:solidFill>
                  <a:schemeClr val="bg1"/>
                </a:solidFill>
                <a:latin charset="-122" panose="020b0503020204020204" pitchFamily="34" typeface="微软雅黑"/>
                <a:ea charset="-122" panose="020b0503020204020204" pitchFamily="34" typeface="微软雅黑"/>
              </a:rPr>
              <a:t>INPUT YOUR TITLE HERE  INPUT YOUR TITLE HERE  INPUT YOUR TITLE HERE  INPUT YOUR TITLE HERE  INPUT YOUR TITLE HERE  </a:t>
            </a:r>
          </a:p>
          <a:p>
            <a:pPr>
              <a:lnSpc>
                <a:spcPct val="150000"/>
              </a:lnSpc>
            </a:pPr>
            <a:r>
              <a:rPr altLang="zh-CN" b="1" lang="en-US">
                <a:solidFill>
                  <a:schemeClr val="bg1"/>
                </a:solidFill>
                <a:latin charset="-122" panose="020b0503020204020204" pitchFamily="34" typeface="微软雅黑"/>
                <a:ea charset="-122" panose="020b0503020204020204" pitchFamily="34" typeface="微软雅黑"/>
              </a:rPr>
              <a:t>INPUT YOUR TITLE HERE  </a:t>
            </a:r>
          </a:p>
        </p:txBody>
      </p:sp>
      <p:grpSp>
        <p:nvGrpSpPr>
          <p:cNvPr id="6" name="组合 5"/>
          <p:cNvGrpSpPr/>
          <p:nvPr/>
        </p:nvGrpSpPr>
        <p:grpSpPr>
          <a:xfrm>
            <a:off x="8962290" y="3937745"/>
            <a:ext cx="269633" cy="269633"/>
            <a:chOff x="1647456" y="1723430"/>
            <a:chExt cx="2143421" cy="2877673"/>
          </a:xfrm>
        </p:grpSpPr>
        <p:sp>
          <p:nvSpPr>
            <p:cNvPr id="7" name="矩形 17"/>
            <p:cNvSpPr>
              <a:spLocks noChangeArrowheads="1"/>
            </p:cNvSpPr>
            <p:nvPr/>
          </p:nvSpPr>
          <p:spPr bwMode="auto">
            <a:xfrm>
              <a:off x="1647457" y="1723430"/>
              <a:ext cx="2143420" cy="2877668"/>
            </a:xfrm>
            <a:prstGeom prst="rect">
              <a:avLst/>
            </a:prstGeom>
            <a:solidFill>
              <a:srgbClr val="00B0F0"/>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8" name="直角三角形 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2441047" y="1495041"/>
            <a:ext cx="139975" cy="139975"/>
            <a:chOff x="1647456" y="1723430"/>
            <a:chExt cx="2143421" cy="2877673"/>
          </a:xfrm>
        </p:grpSpPr>
        <p:sp>
          <p:nvSpPr>
            <p:cNvPr id="10" name="矩形 17"/>
            <p:cNvSpPr>
              <a:spLocks noChangeArrowheads="1"/>
            </p:cNvSpPr>
            <p:nvPr/>
          </p:nvSpPr>
          <p:spPr bwMode="auto">
            <a:xfrm>
              <a:off x="1647457" y="1723430"/>
              <a:ext cx="2143420" cy="2877668"/>
            </a:xfrm>
            <a:prstGeom prst="rect">
              <a:avLst/>
            </a:prstGeom>
            <a:solidFill>
              <a:srgbClr val="00B0F0"/>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11" name="直角三角形 10"/>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9231924" y="4207379"/>
            <a:ext cx="105508" cy="105508"/>
            <a:chOff x="1647456" y="1723430"/>
            <a:chExt cx="2143421" cy="2877673"/>
          </a:xfrm>
        </p:grpSpPr>
        <p:sp>
          <p:nvSpPr>
            <p:cNvPr id="13" name="矩形 17"/>
            <p:cNvSpPr>
              <a:spLocks noChangeArrowheads="1"/>
            </p:cNvSpPr>
            <p:nvPr/>
          </p:nvSpPr>
          <p:spPr bwMode="auto">
            <a:xfrm>
              <a:off x="1647457" y="1723430"/>
              <a:ext cx="2143420" cy="2877668"/>
            </a:xfrm>
            <a:prstGeom prst="rect">
              <a:avLst/>
            </a:prstGeom>
            <a:solidFill>
              <a:srgbClr val="00B0F0"/>
            </a:solidFill>
            <a:ln>
              <a:noFill/>
            </a:ln>
            <a:extLst/>
          </p:spPr>
          <p:txBody>
            <a:bodyPr anchor="ctr"/>
            <a:lstStyle/>
            <a:p>
              <a:pPr algn="ctr"/>
              <a:endParaRPr altLang="zh-CN" lang="zh-CN">
                <a:solidFill>
                  <a:srgbClr val="FFFFFF"/>
                </a:solidFill>
                <a:ea charset="-122" panose="020b0503020204020204" pitchFamily="34" typeface="微软雅黑"/>
              </a:endParaRPr>
            </a:p>
          </p:txBody>
        </p:sp>
        <p:sp>
          <p:nvSpPr>
            <p:cNvPr id="14" name="直角三角形 1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mc:AlternateContent>
        <mc:Choice xmlns:cx1="http://schemas.microsoft.com/office/drawing/2015/9/8/chartex" Requires="cx1">
          <p:graphicFrame>
            <p:nvGraphicFramePr>
              <p:cNvPr id="15" name="图表 14"/>
              <p:cNvGraphicFramePr/>
              <p:nvPr>
                <p:extLst>
                  <p:ext uri="{D42A27DB-BD31-4B8C-83A1-F6EECF244321}">
                    <p14:modId val="1531767075"/>
                  </p:ext>
                </p:extLst>
              </p:nvPr>
            </p:nvGraphicFramePr>
            <p:xfrm>
              <a:off x="8962290" y="-1105405"/>
              <a:ext cx="5002232" cy="3334821"/>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8962290" y="-1105405"/>
                <a:ext cx="5002232" cy="3334821"/>
              </a:xfrm>
              <a:prstGeom prst="rect">
                <a:avLst/>
              </a:prstGeom>
            </p:spPr>
          </p:pic>
        </mc:Fallback>
      </mc:AlternateContent>
    </p:spTree>
    <p:extLst>
      <p:ext uri="{BB962C8B-B14F-4D97-AF65-F5344CB8AC3E}">
        <p14:creationId val="426611093"/>
      </p:ext>
    </p:extLst>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99" name="组合 4098"/>
          <p:cNvGrpSpPr/>
          <p:nvPr/>
        </p:nvGrpSpPr>
        <p:grpSpPr>
          <a:xfrm>
            <a:off x="4958033" y="3604167"/>
            <a:ext cx="2595934" cy="1531953"/>
            <a:chOff x="8100571" y="1553425"/>
            <a:chExt cx="2595934" cy="1531953"/>
          </a:xfrm>
        </p:grpSpPr>
        <p:sp>
          <p:nvSpPr>
            <p:cNvPr id="52" name="Oval 57"/>
            <p:cNvSpPr/>
            <p:nvPr/>
          </p:nvSpPr>
          <p:spPr>
            <a:xfrm>
              <a:off x="8942132" y="1553425"/>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accent3">
                    <a:lumMod val="50000"/>
                  </a:schemeClr>
                </a:solidFill>
              </a:endParaRPr>
            </a:p>
          </p:txBody>
        </p:sp>
        <p:sp>
          <p:nvSpPr>
            <p:cNvPr id="68" name="Freeform 38"/>
            <p:cNvSpPr>
              <a:spLocks noEditPoints="1"/>
            </p:cNvSpPr>
            <p:nvPr/>
          </p:nvSpPr>
          <p:spPr bwMode="auto">
            <a:xfrm>
              <a:off x="9211485" y="1723490"/>
              <a:ext cx="374106" cy="54654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73" name="Group 30"/>
            <p:cNvGrpSpPr/>
            <p:nvPr/>
          </p:nvGrpSpPr>
          <p:grpSpPr>
            <a:xfrm>
              <a:off x="8100571" y="2545647"/>
              <a:ext cx="2595934" cy="539731"/>
              <a:chOff x="863323" y="1999620"/>
              <a:chExt cx="2058394" cy="427969"/>
            </a:xfrm>
          </p:grpSpPr>
          <p:sp>
            <p:nvSpPr>
              <p:cNvPr id="74" name="TextBox 6"/>
              <p:cNvSpPr txBox="1"/>
              <p:nvPr/>
            </p:nvSpPr>
            <p:spPr>
              <a:xfrm>
                <a:off x="863323" y="2000447"/>
                <a:ext cx="2058394" cy="169180"/>
              </a:xfrm>
              <a:prstGeom prst="rect">
                <a:avLst/>
              </a:prstGeom>
              <a:noFill/>
            </p:spPr>
            <p:txBody>
              <a:bodyPr anchor="ctr" bIns="0" lIns="0" rIns="0" rtlCol="0" tIns="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75" name="TextBox 7"/>
              <p:cNvSpPr txBox="1"/>
              <p:nvPr/>
            </p:nvSpPr>
            <p:spPr>
              <a:xfrm>
                <a:off x="863323" y="2171342"/>
                <a:ext cx="2058394" cy="253769"/>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grpSp>
      <p:grpSp>
        <p:nvGrpSpPr>
          <p:cNvPr id="4102" name="组合 4101"/>
          <p:cNvGrpSpPr/>
          <p:nvPr/>
        </p:nvGrpSpPr>
        <p:grpSpPr>
          <a:xfrm>
            <a:off x="4958033" y="1347487"/>
            <a:ext cx="2595934" cy="1538295"/>
            <a:chOff x="4736578" y="3777499"/>
            <a:chExt cx="2595934" cy="1538295"/>
          </a:xfrm>
        </p:grpSpPr>
        <p:sp>
          <p:nvSpPr>
            <p:cNvPr id="60" name="Oval 67"/>
            <p:cNvSpPr/>
            <p:nvPr/>
          </p:nvSpPr>
          <p:spPr>
            <a:xfrm>
              <a:off x="5578138" y="3777499"/>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5">
                    <a:lumMod val="50000"/>
                  </a:schemeClr>
                </a:solidFill>
                <a:cs typeface="+mj-cs"/>
              </a:endParaRPr>
            </a:p>
          </p:txBody>
        </p:sp>
        <p:sp>
          <p:nvSpPr>
            <p:cNvPr id="67" name="Freeform 216"/>
            <p:cNvSpPr>
              <a:spLocks noEditPoints="1"/>
            </p:cNvSpPr>
            <p:nvPr/>
          </p:nvSpPr>
          <p:spPr bwMode="auto">
            <a:xfrm>
              <a:off x="5805314" y="3961011"/>
              <a:ext cx="427647" cy="430555"/>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b="b" l="0" r="r" t="0"/>
              <a:pathLst>
                <a:path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85" name="组合 84"/>
            <p:cNvGrpSpPr/>
            <p:nvPr/>
          </p:nvGrpSpPr>
          <p:grpSpPr>
            <a:xfrm>
              <a:off x="4736578" y="4776063"/>
              <a:ext cx="2595934" cy="539731"/>
              <a:chOff x="1580683" y="4776063"/>
              <a:chExt cx="2595934" cy="539731"/>
            </a:xfrm>
          </p:grpSpPr>
          <p:sp>
            <p:nvSpPr>
              <p:cNvPr id="86" name="TextBox 6"/>
              <p:cNvSpPr txBox="1"/>
              <p:nvPr/>
            </p:nvSpPr>
            <p:spPr>
              <a:xfrm>
                <a:off x="1580683" y="4777105"/>
                <a:ext cx="2595934" cy="213360"/>
              </a:xfrm>
              <a:prstGeom prst="rect">
                <a:avLst/>
              </a:prstGeom>
              <a:noFill/>
            </p:spPr>
            <p:txBody>
              <a:bodyPr anchor="ctr" bIns="0" lIns="0" rIns="0" rtlCol="0" tIns="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87" name="TextBox 7"/>
              <p:cNvSpPr txBox="1"/>
              <p:nvPr/>
            </p:nvSpPr>
            <p:spPr>
              <a:xfrm>
                <a:off x="1580683" y="4992629"/>
                <a:ext cx="2595934" cy="320040"/>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grpSp>
      <p:grpSp>
        <p:nvGrpSpPr>
          <p:cNvPr id="39" name="组合 38"/>
          <p:cNvGrpSpPr/>
          <p:nvPr/>
        </p:nvGrpSpPr>
        <p:grpSpPr>
          <a:xfrm>
            <a:off x="1815495" y="1347487"/>
            <a:ext cx="2595934" cy="1531956"/>
            <a:chOff x="1815495" y="1553423"/>
            <a:chExt cx="2595934" cy="1531956"/>
          </a:xfrm>
        </p:grpSpPr>
        <p:grpSp>
          <p:nvGrpSpPr>
            <p:cNvPr id="40" name="Group 30"/>
            <p:cNvGrpSpPr/>
            <p:nvPr/>
          </p:nvGrpSpPr>
          <p:grpSpPr>
            <a:xfrm>
              <a:off x="1815495" y="2545648"/>
              <a:ext cx="2595934" cy="539731"/>
              <a:chOff x="863323" y="1999620"/>
              <a:chExt cx="2058394" cy="427969"/>
            </a:xfrm>
          </p:grpSpPr>
          <p:sp>
            <p:nvSpPr>
              <p:cNvPr id="41" name="TextBox 6"/>
              <p:cNvSpPr txBox="1"/>
              <p:nvPr/>
            </p:nvSpPr>
            <p:spPr>
              <a:xfrm>
                <a:off x="863323" y="2000446"/>
                <a:ext cx="2058394" cy="169180"/>
              </a:xfrm>
              <a:prstGeom prst="rect">
                <a:avLst/>
              </a:prstGeom>
              <a:noFill/>
            </p:spPr>
            <p:txBody>
              <a:bodyPr anchor="ctr" bIns="0" lIns="0" rIns="0" rtlCol="0" tIns="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42" name="TextBox 7"/>
              <p:cNvSpPr txBox="1"/>
              <p:nvPr/>
            </p:nvSpPr>
            <p:spPr>
              <a:xfrm>
                <a:off x="863323" y="2171342"/>
                <a:ext cx="2058394" cy="253769"/>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sp>
          <p:nvSpPr>
            <p:cNvPr id="43" name="Oval 24"/>
            <p:cNvSpPr/>
            <p:nvPr/>
          </p:nvSpPr>
          <p:spPr>
            <a:xfrm>
              <a:off x="2657056" y="1553423"/>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1">
                    <a:lumMod val="50000"/>
                  </a:schemeClr>
                </a:solidFill>
              </a:endParaRPr>
            </a:p>
          </p:txBody>
        </p:sp>
        <p:sp>
          <p:nvSpPr>
            <p:cNvPr id="44" name="Freeform 245"/>
            <p:cNvSpPr/>
            <p:nvPr/>
          </p:nvSpPr>
          <p:spPr bwMode="auto">
            <a:xfrm>
              <a:off x="2904357" y="1787657"/>
              <a:ext cx="418211" cy="418211"/>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4098" name="组合 4097"/>
          <p:cNvGrpSpPr/>
          <p:nvPr/>
        </p:nvGrpSpPr>
        <p:grpSpPr>
          <a:xfrm>
            <a:off x="8100571" y="1351451"/>
            <a:ext cx="2595934" cy="1531953"/>
            <a:chOff x="4736578" y="1553425"/>
            <a:chExt cx="2595934" cy="1531953"/>
          </a:xfrm>
        </p:grpSpPr>
        <p:sp>
          <p:nvSpPr>
            <p:cNvPr id="48" name="Oval 52"/>
            <p:cNvSpPr/>
            <p:nvPr/>
          </p:nvSpPr>
          <p:spPr>
            <a:xfrm>
              <a:off x="5562731" y="1553425"/>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2">
                    <a:lumMod val="50000"/>
                  </a:schemeClr>
                </a:solidFill>
              </a:endParaRPr>
            </a:p>
          </p:txBody>
        </p:sp>
        <p:sp>
          <p:nvSpPr>
            <p:cNvPr id="65" name="Freeform 5"/>
            <p:cNvSpPr>
              <a:spLocks noEditPoints="1"/>
            </p:cNvSpPr>
            <p:nvPr/>
          </p:nvSpPr>
          <p:spPr bwMode="auto">
            <a:xfrm>
              <a:off x="5801000" y="1760742"/>
              <a:ext cx="467090" cy="46709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70" name="Group 30"/>
            <p:cNvGrpSpPr/>
            <p:nvPr/>
          </p:nvGrpSpPr>
          <p:grpSpPr>
            <a:xfrm>
              <a:off x="4736578" y="2545647"/>
              <a:ext cx="2595934" cy="539731"/>
              <a:chOff x="863323" y="1999620"/>
              <a:chExt cx="2058394" cy="427969"/>
            </a:xfrm>
          </p:grpSpPr>
          <p:sp>
            <p:nvSpPr>
              <p:cNvPr id="71" name="TextBox 6"/>
              <p:cNvSpPr txBox="1"/>
              <p:nvPr/>
            </p:nvSpPr>
            <p:spPr>
              <a:xfrm>
                <a:off x="863323" y="2000446"/>
                <a:ext cx="2058394" cy="169180"/>
              </a:xfrm>
              <a:prstGeom prst="rect">
                <a:avLst/>
              </a:prstGeom>
              <a:noFill/>
            </p:spPr>
            <p:txBody>
              <a:bodyPr anchor="ctr" bIns="0" lIns="0" rIns="0" rtlCol="0" tIns="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72" name="TextBox 7"/>
              <p:cNvSpPr txBox="1"/>
              <p:nvPr/>
            </p:nvSpPr>
            <p:spPr>
              <a:xfrm>
                <a:off x="863323" y="2171342"/>
                <a:ext cx="2058394" cy="253769"/>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grpSp>
      <p:grpSp>
        <p:nvGrpSpPr>
          <p:cNvPr id="4103" name="组合 4102"/>
          <p:cNvGrpSpPr/>
          <p:nvPr/>
        </p:nvGrpSpPr>
        <p:grpSpPr>
          <a:xfrm>
            <a:off x="1815495" y="3607697"/>
            <a:ext cx="2595934" cy="1528423"/>
            <a:chOff x="8100571" y="3732949"/>
            <a:chExt cx="2595934" cy="1528423"/>
          </a:xfrm>
        </p:grpSpPr>
        <p:sp>
          <p:nvSpPr>
            <p:cNvPr id="64" name="Oval 72"/>
            <p:cNvSpPr/>
            <p:nvPr/>
          </p:nvSpPr>
          <p:spPr>
            <a:xfrm>
              <a:off x="8942132" y="3732949"/>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6">
                    <a:lumMod val="50000"/>
                  </a:schemeClr>
                </a:solidFill>
              </a:endParaRPr>
            </a:p>
          </p:txBody>
        </p:sp>
        <p:sp>
          <p:nvSpPr>
            <p:cNvPr id="69" name="Freeform 135"/>
            <p:cNvSpPr>
              <a:spLocks noEditPoints="1"/>
            </p:cNvSpPr>
            <p:nvPr/>
          </p:nvSpPr>
          <p:spPr bwMode="auto">
            <a:xfrm>
              <a:off x="9207247" y="3997105"/>
              <a:ext cx="382582" cy="358368"/>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90" name="组合 89"/>
            <p:cNvGrpSpPr/>
            <p:nvPr/>
          </p:nvGrpSpPr>
          <p:grpSpPr>
            <a:xfrm>
              <a:off x="8100571" y="4721641"/>
              <a:ext cx="2595934" cy="539731"/>
              <a:chOff x="1580683" y="4776063"/>
              <a:chExt cx="2595934" cy="539731"/>
            </a:xfrm>
          </p:grpSpPr>
          <p:sp>
            <p:nvSpPr>
              <p:cNvPr id="91" name="TextBox 6"/>
              <p:cNvSpPr txBox="1"/>
              <p:nvPr/>
            </p:nvSpPr>
            <p:spPr>
              <a:xfrm>
                <a:off x="1580683" y="4777105"/>
                <a:ext cx="2595934" cy="213360"/>
              </a:xfrm>
              <a:prstGeom prst="rect">
                <a:avLst/>
              </a:prstGeom>
              <a:noFill/>
            </p:spPr>
            <p:txBody>
              <a:bodyPr anchor="ctr" bIns="0" lIns="0" rIns="0" rtlCol="0" tIns="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92" name="TextBox 7"/>
              <p:cNvSpPr txBox="1"/>
              <p:nvPr/>
            </p:nvSpPr>
            <p:spPr>
              <a:xfrm>
                <a:off x="1580683" y="4992628"/>
                <a:ext cx="2595934" cy="320040"/>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grpSp>
      <p:grpSp>
        <p:nvGrpSpPr>
          <p:cNvPr id="2" name="组合 1"/>
          <p:cNvGrpSpPr/>
          <p:nvPr/>
        </p:nvGrpSpPr>
        <p:grpSpPr>
          <a:xfrm>
            <a:off x="8100571" y="3597825"/>
            <a:ext cx="2595934" cy="1538295"/>
            <a:chOff x="8100571" y="3597825"/>
            <a:chExt cx="2595934" cy="1538295"/>
          </a:xfrm>
        </p:grpSpPr>
        <p:grpSp>
          <p:nvGrpSpPr>
            <p:cNvPr id="4104" name="组合 4103"/>
            <p:cNvGrpSpPr/>
            <p:nvPr/>
          </p:nvGrpSpPr>
          <p:grpSpPr>
            <a:xfrm>
              <a:off x="8100571" y="3597825"/>
              <a:ext cx="2595934" cy="1538295"/>
              <a:chOff x="1668818" y="3744449"/>
              <a:chExt cx="2595934" cy="1538295"/>
            </a:xfrm>
          </p:grpSpPr>
          <p:sp>
            <p:nvSpPr>
              <p:cNvPr id="56" name="Oval 62"/>
              <p:cNvSpPr/>
              <p:nvPr/>
            </p:nvSpPr>
            <p:spPr>
              <a:xfrm>
                <a:off x="2536085" y="3744449"/>
                <a:ext cx="912813" cy="8866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chemeClr val="accent4">
                      <a:lumMod val="50000"/>
                    </a:schemeClr>
                  </a:solidFill>
                </a:endParaRPr>
              </a:p>
            </p:txBody>
          </p:sp>
          <p:grpSp>
            <p:nvGrpSpPr>
              <p:cNvPr id="4100" name="组合 4099"/>
              <p:cNvGrpSpPr/>
              <p:nvPr/>
            </p:nvGrpSpPr>
            <p:grpSpPr>
              <a:xfrm>
                <a:off x="1668818" y="4743013"/>
                <a:ext cx="2595934" cy="539731"/>
                <a:chOff x="1580683" y="4776063"/>
                <a:chExt cx="2595934" cy="539731"/>
              </a:xfrm>
            </p:grpSpPr>
            <p:sp>
              <p:nvSpPr>
                <p:cNvPr id="81" name="TextBox 6"/>
                <p:cNvSpPr txBox="1"/>
                <p:nvPr/>
              </p:nvSpPr>
              <p:spPr>
                <a:xfrm>
                  <a:off x="1580683" y="4777105"/>
                  <a:ext cx="2595934" cy="213360"/>
                </a:xfrm>
                <a:prstGeom prst="rect">
                  <a:avLst/>
                </a:prstGeom>
                <a:noFill/>
              </p:spPr>
              <p:txBody>
                <a:bodyPr anchor="ctr" bIns="0" lIns="0" rIns="0" rtlCol="0" tIns="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82" name="TextBox 7"/>
                <p:cNvSpPr txBox="1"/>
                <p:nvPr/>
              </p:nvSpPr>
              <p:spPr>
                <a:xfrm>
                  <a:off x="1580683" y="4992629"/>
                  <a:ext cx="2595934" cy="320040"/>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grpSp>
        <p:grpSp>
          <p:nvGrpSpPr>
            <p:cNvPr id="38" name="组合 37"/>
            <p:cNvGrpSpPr>
              <a:grpSpLocks noChangeAspect="1"/>
            </p:cNvGrpSpPr>
            <p:nvPr/>
          </p:nvGrpSpPr>
          <p:grpSpPr>
            <a:xfrm>
              <a:off x="9203279" y="3794538"/>
              <a:ext cx="463174" cy="463174"/>
              <a:chOff x="4814888" y="2108201"/>
              <a:chExt cx="381000" cy="381000"/>
            </a:xfrm>
            <a:noFill/>
          </p:grpSpPr>
          <p:sp>
            <p:nvSpPr>
              <p:cNvPr id="45" name="Freeform 260"/>
              <p:cNvSpPr/>
              <p:nvPr/>
            </p:nvSpPr>
            <p:spPr bwMode="auto">
              <a:xfrm>
                <a:off x="4814888" y="2205038"/>
                <a:ext cx="288925" cy="284163"/>
              </a:xfrm>
              <a:custGeom>
                <a:gdLst>
                  <a:gd fmla="*/ 0 w 182" name="T0"/>
                  <a:gd fmla="*/ 179 h 179" name="T1"/>
                  <a:gd fmla="*/ 0 w 182" name="T2"/>
                  <a:gd fmla="*/ 54 h 179" name="T3"/>
                  <a:gd fmla="*/ 119 w 182" name="T4"/>
                  <a:gd fmla="*/ 0 h 179" name="T5"/>
                  <a:gd fmla="*/ 182 w 182" name="T6"/>
                  <a:gd fmla="*/ 21 h 179" name="T7"/>
                  <a:gd fmla="*/ 182 w 182" name="T8"/>
                  <a:gd fmla="*/ 179 h 179" name="T9"/>
                  <a:gd fmla="*/ 0 w 182" name="T10"/>
                  <a:gd fmla="*/ 179 h 179" name="T11"/>
                </a:gdLst>
                <a:cxnLst>
                  <a:cxn ang="0">
                    <a:pos x="T0" y="T1"/>
                  </a:cxn>
                  <a:cxn ang="0">
                    <a:pos x="T2" y="T3"/>
                  </a:cxn>
                  <a:cxn ang="0">
                    <a:pos x="T4" y="T5"/>
                  </a:cxn>
                  <a:cxn ang="0">
                    <a:pos x="T6" y="T7"/>
                  </a:cxn>
                  <a:cxn ang="0">
                    <a:pos x="T8" y="T9"/>
                  </a:cxn>
                  <a:cxn ang="0">
                    <a:pos x="T10" y="T11"/>
                  </a:cxn>
                </a:cxnLst>
                <a:rect b="b" l="0" r="r" t="0"/>
                <a:pathLst>
                  <a:path h="179" w="182">
                    <a:moveTo>
                      <a:pt x="0" y="179"/>
                    </a:moveTo>
                    <a:lnTo>
                      <a:pt x="0" y="54"/>
                    </a:lnTo>
                    <a:lnTo>
                      <a:pt x="119" y="0"/>
                    </a:lnTo>
                    <a:lnTo>
                      <a:pt x="182" y="21"/>
                    </a:lnTo>
                    <a:lnTo>
                      <a:pt x="182" y="179"/>
                    </a:lnTo>
                    <a:lnTo>
                      <a:pt x="0" y="179"/>
                    </a:lnTo>
                    <a:close/>
                  </a:path>
                </a:pathLst>
              </a:cu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6" name="Line 261"/>
              <p:cNvSpPr>
                <a:spLocks noChangeShapeType="1"/>
              </p:cNvSpPr>
              <p:nvPr/>
            </p:nvSpPr>
            <p:spPr bwMode="auto">
              <a:xfrm flipH="1">
                <a:off x="5003800" y="2211388"/>
                <a:ext cx="0" cy="277813"/>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7" name="Line 262"/>
              <p:cNvSpPr>
                <a:spLocks noChangeShapeType="1"/>
              </p:cNvSpPr>
              <p:nvPr/>
            </p:nvSpPr>
            <p:spPr bwMode="auto">
              <a:xfrm flipV="1">
                <a:off x="4843463" y="2286001"/>
                <a:ext cx="117475" cy="38100"/>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9" name="Line 263"/>
              <p:cNvSpPr>
                <a:spLocks noChangeShapeType="1"/>
              </p:cNvSpPr>
              <p:nvPr/>
            </p:nvSpPr>
            <p:spPr bwMode="auto">
              <a:xfrm flipV="1">
                <a:off x="4843463" y="2341563"/>
                <a:ext cx="117475" cy="25400"/>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0" name="Line 264"/>
              <p:cNvSpPr>
                <a:spLocks noChangeShapeType="1"/>
              </p:cNvSpPr>
              <p:nvPr/>
            </p:nvSpPr>
            <p:spPr bwMode="auto">
              <a:xfrm flipV="1">
                <a:off x="4843463" y="2398713"/>
                <a:ext cx="117475" cy="11113"/>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1" name="Line 265"/>
              <p:cNvSpPr>
                <a:spLocks noChangeShapeType="1"/>
              </p:cNvSpPr>
              <p:nvPr/>
            </p:nvSpPr>
            <p:spPr bwMode="auto">
              <a:xfrm>
                <a:off x="4843463" y="2454276"/>
                <a:ext cx="117475" cy="0"/>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66"/>
              <p:cNvSpPr/>
              <p:nvPr/>
            </p:nvSpPr>
            <p:spPr bwMode="auto">
              <a:xfrm>
                <a:off x="4957763" y="2108201"/>
                <a:ext cx="238125" cy="381000"/>
              </a:xfrm>
              <a:custGeom>
                <a:gdLst>
                  <a:gd fmla="*/ 0 w 150" name="T0"/>
                  <a:gd fmla="*/ 70 h 240" name="T1"/>
                  <a:gd fmla="*/ 0 w 150" name="T2"/>
                  <a:gd fmla="*/ 32 h 240" name="T3"/>
                  <a:gd fmla="*/ 73 w 150" name="T4"/>
                  <a:gd fmla="*/ 0 h 240" name="T5"/>
                  <a:gd fmla="*/ 150 w 150" name="T6"/>
                  <a:gd fmla="*/ 24 h 240" name="T7"/>
                  <a:gd fmla="*/ 150 w 150" name="T8"/>
                  <a:gd fmla="*/ 240 h 240" name="T9"/>
                  <a:gd fmla="*/ 71 w 150" name="T10"/>
                  <a:gd fmla="*/ 240 h 240" name="T11"/>
                </a:gdLst>
                <a:cxnLst>
                  <a:cxn ang="0">
                    <a:pos x="T0" y="T1"/>
                  </a:cxn>
                  <a:cxn ang="0">
                    <a:pos x="T2" y="T3"/>
                  </a:cxn>
                  <a:cxn ang="0">
                    <a:pos x="T4" y="T5"/>
                  </a:cxn>
                  <a:cxn ang="0">
                    <a:pos x="T6" y="T7"/>
                  </a:cxn>
                  <a:cxn ang="0">
                    <a:pos x="T8" y="T9"/>
                  </a:cxn>
                  <a:cxn ang="0">
                    <a:pos x="T10" y="T11"/>
                  </a:cxn>
                </a:cxnLst>
                <a:rect b="b" l="0" r="r" t="0"/>
                <a:pathLst>
                  <a:path h="240" w="150">
                    <a:moveTo>
                      <a:pt x="0" y="70"/>
                    </a:moveTo>
                    <a:lnTo>
                      <a:pt x="0" y="32"/>
                    </a:lnTo>
                    <a:lnTo>
                      <a:pt x="73" y="0"/>
                    </a:lnTo>
                    <a:lnTo>
                      <a:pt x="150" y="24"/>
                    </a:lnTo>
                    <a:lnTo>
                      <a:pt x="150" y="240"/>
                    </a:lnTo>
                    <a:lnTo>
                      <a:pt x="71" y="240"/>
                    </a:lnTo>
                  </a:path>
                </a:pathLst>
              </a:cu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4" name="Line 267"/>
              <p:cNvSpPr>
                <a:spLocks noChangeShapeType="1"/>
              </p:cNvSpPr>
              <p:nvPr/>
            </p:nvSpPr>
            <p:spPr bwMode="auto">
              <a:xfrm flipH="1">
                <a:off x="5146675" y="2171701"/>
                <a:ext cx="0" cy="33338"/>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5" name="Line 268"/>
              <p:cNvSpPr>
                <a:spLocks noChangeShapeType="1"/>
              </p:cNvSpPr>
              <p:nvPr/>
            </p:nvSpPr>
            <p:spPr bwMode="auto">
              <a:xfrm flipH="1">
                <a:off x="5146675" y="2230438"/>
                <a:ext cx="0" cy="33338"/>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7" name="Line 269"/>
              <p:cNvSpPr>
                <a:spLocks noChangeShapeType="1"/>
              </p:cNvSpPr>
              <p:nvPr/>
            </p:nvSpPr>
            <p:spPr bwMode="auto">
              <a:xfrm flipH="1">
                <a:off x="5146675" y="2287588"/>
                <a:ext cx="0" cy="33338"/>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8" name="Line 270"/>
              <p:cNvSpPr>
                <a:spLocks noChangeShapeType="1"/>
              </p:cNvSpPr>
              <p:nvPr/>
            </p:nvSpPr>
            <p:spPr bwMode="auto">
              <a:xfrm flipH="1">
                <a:off x="5146675" y="2346326"/>
                <a:ext cx="0" cy="33338"/>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9" name="Line 271"/>
              <p:cNvSpPr>
                <a:spLocks noChangeShapeType="1"/>
              </p:cNvSpPr>
              <p:nvPr/>
            </p:nvSpPr>
            <p:spPr bwMode="auto">
              <a:xfrm flipH="1">
                <a:off x="5146675" y="2406651"/>
                <a:ext cx="0" cy="30163"/>
              </a:xfrm>
              <a:prstGeom prst="line">
                <a:avLst/>
              </a:prstGeom>
              <a:grpFill/>
              <a:ln cap="flat" w="15875">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grpSp>
      </p:grpSp>
      <mc:AlternateContent>
        <mc:Choice xmlns:cx1="http://schemas.microsoft.com/office/drawing/2015/9/8/chartex" Requires="cx1">
          <p:graphicFrame>
            <p:nvGraphicFramePr>
              <p:cNvPr id="61" name="图表 60"/>
              <p:cNvGraphicFramePr/>
              <p:nvPr>
                <p:extLst>
                  <p:ext uri="{D42A27DB-BD31-4B8C-83A1-F6EECF244321}">
                    <p14:modId val="2034356372"/>
                  </p:ext>
                </p:extLst>
              </p:nvPr>
            </p:nvGraphicFramePr>
            <p:xfrm>
              <a:off x="-2810914" y="-1334889"/>
              <a:ext cx="5002232" cy="3334821"/>
            </p:xfrm>
            <a:graphic>
              <a:graphicData uri="http://schemas.microsoft.com/office/drawing/2014/chartex">
                <cx:chart xmlns:cx="http://schemas.microsoft.com/office/drawing/2014/chartex" r:id="rId2"/>
              </a:graphicData>
            </a:graphic>
          </p:graphicFrame>
        </mc:Choice>
        <mc:Fallback>
          <p:pic>
            <p:nvPicPr>
              <p:cNvPr id="0" name=""/>
              <p:cNvPicPr/>
              <p:nvPr/>
            </p:nvPicPr>
            <p:blipFill>
              <a:blip r:embed="rId3"/>
              <a:stretch>
                <a:fillRect/>
              </a:stretch>
            </p:blipFill>
            <p:spPr>
              <a:xfrm>
                <a:off x="-2810914" y="-1334889"/>
                <a:ext cx="5002232" cy="3334821"/>
              </a:xfrm>
              <a:prstGeom prst="rect">
                <a:avLst/>
              </a:prstGeom>
            </p:spPr>
          </p:pic>
        </mc:Fallback>
      </mc:AlternateContent>
    </p:spTree>
    <p:extLst>
      <p:ext uri="{BB962C8B-B14F-4D97-AF65-F5344CB8AC3E}">
        <p14:creationId val="2198972266"/>
      </p:ext>
    </p:extLst>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794613" y="31314"/>
            <a:ext cx="6739912" cy="6739906"/>
            <a:chOff x="4694599" y="4742816"/>
            <a:chExt cx="2735263" cy="2735262"/>
          </a:xfrm>
          <a:noFill/>
        </p:grpSpPr>
        <p:sp>
          <p:nvSpPr>
            <p:cNvPr id="24" name="Freeform 8"/>
            <p:cNvSpPr/>
            <p:nvPr/>
          </p:nvSpPr>
          <p:spPr bwMode="auto">
            <a:xfrm>
              <a:off x="6852011" y="5696904"/>
              <a:ext cx="500063" cy="708025"/>
            </a:xfrm>
            <a:custGeom>
              <a:gdLst>
                <a:gd fmla="*/ 0 w 97" name="T0"/>
                <a:gd fmla="*/ 33 h 137" name="T1"/>
                <a:gd fmla="*/ 93 w 97" name="T2"/>
                <a:gd fmla="*/ 0 h 137" name="T3"/>
                <a:gd fmla="*/ 97 w 97" name="T4"/>
                <a:gd fmla="*/ 16 h 137" name="T5"/>
                <a:gd fmla="*/ 22 w 97" name="T6"/>
                <a:gd fmla="*/ 137 h 137" name="T7"/>
                <a:gd fmla="*/ 0 w 97" name="T8"/>
                <a:gd fmla="*/ 33 h 137" name="T9"/>
              </a:gdLst>
              <a:cxnLst>
                <a:cxn ang="0">
                  <a:pos x="T0" y="T1"/>
                </a:cxn>
                <a:cxn ang="0">
                  <a:pos x="T2" y="T3"/>
                </a:cxn>
                <a:cxn ang="0">
                  <a:pos x="T4" y="T5"/>
                </a:cxn>
                <a:cxn ang="0">
                  <a:pos x="T6" y="T7"/>
                </a:cxn>
                <a:cxn ang="0">
                  <a:pos x="T8" y="T9"/>
                </a:cxn>
              </a:cxnLst>
              <a:rect b="b" l="0" r="r" t="0"/>
              <a:pathLst>
                <a:path h="137" w="97">
                  <a:moveTo>
                    <a:pt x="0" y="33"/>
                  </a:moveTo>
                  <a:cubicBezTo>
                    <a:pt x="93" y="0"/>
                    <a:pt x="93" y="0"/>
                    <a:pt x="93" y="0"/>
                  </a:cubicBezTo>
                  <a:cubicBezTo>
                    <a:pt x="95" y="5"/>
                    <a:pt x="96" y="11"/>
                    <a:pt x="97" y="16"/>
                  </a:cubicBezTo>
                  <a:cubicBezTo>
                    <a:pt x="96" y="56"/>
                    <a:pt x="68" y="99"/>
                    <a:pt x="22" y="137"/>
                  </a:cubicBezTo>
                  <a:cubicBezTo>
                    <a:pt x="19" y="103"/>
                    <a:pt x="11" y="68"/>
                    <a:pt x="0" y="33"/>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9"/>
            <p:cNvSpPr/>
            <p:nvPr/>
          </p:nvSpPr>
          <p:spPr bwMode="auto">
            <a:xfrm>
              <a:off x="6542449" y="5253991"/>
              <a:ext cx="752475" cy="520700"/>
            </a:xfrm>
            <a:custGeom>
              <a:gdLst>
                <a:gd fmla="*/ 146 w 146" name="T0"/>
                <a:gd fmla="*/ 69 h 101" name="T1"/>
                <a:gd fmla="*/ 53 w 146" name="T2"/>
                <a:gd fmla="*/ 101 h 101" name="T3"/>
                <a:gd fmla="*/ 0 w 146" name="T4"/>
                <a:gd fmla="*/ 0 h 101" name="T5"/>
                <a:gd fmla="*/ 135 w 146" name="T6"/>
                <a:gd fmla="*/ 43 h 101" name="T7"/>
                <a:gd fmla="*/ 146 w 146" name="T8"/>
                <a:gd fmla="*/ 69 h 101" name="T9"/>
              </a:gdLst>
              <a:cxnLst>
                <a:cxn ang="0">
                  <a:pos x="T0" y="T1"/>
                </a:cxn>
                <a:cxn ang="0">
                  <a:pos x="T2" y="T3"/>
                </a:cxn>
                <a:cxn ang="0">
                  <a:pos x="T4" y="T5"/>
                </a:cxn>
                <a:cxn ang="0">
                  <a:pos x="T6" y="T7"/>
                </a:cxn>
                <a:cxn ang="0">
                  <a:pos x="T8" y="T9"/>
                </a:cxn>
              </a:cxnLst>
              <a:rect b="b" l="0" r="r" t="0"/>
              <a:pathLst>
                <a:path h="100" w="146">
                  <a:moveTo>
                    <a:pt x="146" y="69"/>
                  </a:moveTo>
                  <a:cubicBezTo>
                    <a:pt x="53" y="101"/>
                    <a:pt x="53" y="101"/>
                    <a:pt x="53" y="101"/>
                  </a:cubicBezTo>
                  <a:cubicBezTo>
                    <a:pt x="39" y="63"/>
                    <a:pt x="21" y="29"/>
                    <a:pt x="0" y="0"/>
                  </a:cubicBezTo>
                  <a:cubicBezTo>
                    <a:pt x="59" y="0"/>
                    <a:pt x="108" y="15"/>
                    <a:pt x="135" y="43"/>
                  </a:cubicBezTo>
                  <a:cubicBezTo>
                    <a:pt x="139" y="51"/>
                    <a:pt x="143" y="60"/>
                    <a:pt x="146" y="69"/>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0"/>
            <p:cNvSpPr/>
            <p:nvPr/>
          </p:nvSpPr>
          <p:spPr bwMode="auto">
            <a:xfrm>
              <a:off x="6840899" y="6001704"/>
              <a:ext cx="588963" cy="1196975"/>
            </a:xfrm>
            <a:custGeom>
              <a:gdLst>
                <a:gd fmla="*/ 107 w 114" name="T0"/>
                <a:gd fmla="*/ 0 h 232" name="T1"/>
                <a:gd fmla="*/ 0 w 114" name="T2"/>
                <a:gd fmla="*/ 232 h 232" name="T3"/>
                <a:gd fmla="*/ 25 w 114" name="T4"/>
                <a:gd fmla="*/ 100 h 232" name="T5"/>
                <a:gd fmla="*/ 107 w 114" name="T6"/>
                <a:gd fmla="*/ 0 h 232" name="T7"/>
              </a:gdLst>
              <a:cxnLst>
                <a:cxn ang="0">
                  <a:pos x="T0" y="T1"/>
                </a:cxn>
                <a:cxn ang="0">
                  <a:pos x="T2" y="T3"/>
                </a:cxn>
                <a:cxn ang="0">
                  <a:pos x="T4" y="T5"/>
                </a:cxn>
                <a:cxn ang="0">
                  <a:pos x="T6" y="T7"/>
                </a:cxn>
              </a:cxnLst>
              <a:rect b="b" l="0" r="r" t="0"/>
              <a:pathLst>
                <a:path h="231" w="114">
                  <a:moveTo>
                    <a:pt x="107" y="0"/>
                  </a:moveTo>
                  <a:cubicBezTo>
                    <a:pt x="114" y="91"/>
                    <a:pt x="73" y="179"/>
                    <a:pt x="0" y="232"/>
                  </a:cubicBezTo>
                  <a:cubicBezTo>
                    <a:pt x="18" y="198"/>
                    <a:pt x="27" y="152"/>
                    <a:pt x="25" y="100"/>
                  </a:cubicBezTo>
                  <a:cubicBezTo>
                    <a:pt x="65" y="70"/>
                    <a:pt x="93" y="35"/>
                    <a:pt x="107" y="0"/>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1"/>
            <p:cNvSpPr/>
            <p:nvPr/>
          </p:nvSpPr>
          <p:spPr bwMode="auto">
            <a:xfrm>
              <a:off x="6104299" y="5898516"/>
              <a:ext cx="768350" cy="862012"/>
            </a:xfrm>
            <a:custGeom>
              <a:gdLst>
                <a:gd fmla="*/ 0 w 149" name="T0"/>
                <a:gd fmla="*/ 45 h 167" name="T1"/>
                <a:gd fmla="*/ 126 w 149" name="T2"/>
                <a:gd fmla="*/ 0 h 167" name="T3"/>
                <a:gd fmla="*/ 149 w 149" name="T4"/>
                <a:gd fmla="*/ 111 h 167" name="T5"/>
                <a:gd fmla="*/ 43 w 149" name="T6"/>
                <a:gd fmla="*/ 167 h 167" name="T7"/>
                <a:gd fmla="*/ 0 w 149" name="T8"/>
                <a:gd fmla="*/ 45 h 167" name="T9"/>
              </a:gdLst>
              <a:cxnLst>
                <a:cxn ang="0">
                  <a:pos x="T0" y="T1"/>
                </a:cxn>
                <a:cxn ang="0">
                  <a:pos x="T2" y="T3"/>
                </a:cxn>
                <a:cxn ang="0">
                  <a:pos x="T4" y="T5"/>
                </a:cxn>
                <a:cxn ang="0">
                  <a:pos x="T6" y="T7"/>
                </a:cxn>
                <a:cxn ang="0">
                  <a:pos x="T8" y="T9"/>
                </a:cxn>
              </a:cxnLst>
              <a:rect b="b" l="0" r="r" t="0"/>
              <a:pathLst>
                <a:path h="167" w="149">
                  <a:moveTo>
                    <a:pt x="0" y="45"/>
                  </a:moveTo>
                  <a:cubicBezTo>
                    <a:pt x="126" y="0"/>
                    <a:pt x="126" y="0"/>
                    <a:pt x="126" y="0"/>
                  </a:cubicBezTo>
                  <a:cubicBezTo>
                    <a:pt x="139" y="39"/>
                    <a:pt x="146" y="76"/>
                    <a:pt x="149" y="111"/>
                  </a:cubicBezTo>
                  <a:cubicBezTo>
                    <a:pt x="119" y="133"/>
                    <a:pt x="83" y="152"/>
                    <a:pt x="43" y="167"/>
                  </a:cubicBezTo>
                  <a:lnTo>
                    <a:pt x="0" y="45"/>
                  </a:ln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2"/>
            <p:cNvSpPr/>
            <p:nvPr/>
          </p:nvSpPr>
          <p:spPr bwMode="auto">
            <a:xfrm>
              <a:off x="5840774" y="5258754"/>
              <a:ext cx="882650" cy="779462"/>
            </a:xfrm>
            <a:custGeom>
              <a:gdLst>
                <a:gd fmla="*/ 171 w 171" name="T0"/>
                <a:gd fmla="*/ 107 h 151" name="T1"/>
                <a:gd fmla="*/ 45 w 171" name="T2"/>
                <a:gd fmla="*/ 151 h 151" name="T3"/>
                <a:gd fmla="*/ 0 w 171" name="T4"/>
                <a:gd fmla="*/ 23 h 151" name="T5"/>
                <a:gd fmla="*/ 113 w 171" name="T6"/>
                <a:gd fmla="*/ 0 h 151" name="T7"/>
                <a:gd fmla="*/ 171 w 171" name="T8"/>
                <a:gd fmla="*/ 107 h 151" name="T9"/>
              </a:gdLst>
              <a:cxnLst>
                <a:cxn ang="0">
                  <a:pos x="T0" y="T1"/>
                </a:cxn>
                <a:cxn ang="0">
                  <a:pos x="T2" y="T3"/>
                </a:cxn>
                <a:cxn ang="0">
                  <a:pos x="T4" y="T5"/>
                </a:cxn>
                <a:cxn ang="0">
                  <a:pos x="T6" y="T7"/>
                </a:cxn>
                <a:cxn ang="0">
                  <a:pos x="T8" y="T9"/>
                </a:cxn>
              </a:cxnLst>
              <a:rect b="b" l="0" r="r" t="0"/>
              <a:pathLst>
                <a:path h="151" w="171">
                  <a:moveTo>
                    <a:pt x="171" y="107"/>
                  </a:moveTo>
                  <a:cubicBezTo>
                    <a:pt x="45" y="151"/>
                    <a:pt x="45" y="151"/>
                    <a:pt x="45" y="151"/>
                  </a:cubicBezTo>
                  <a:cubicBezTo>
                    <a:pt x="0" y="23"/>
                    <a:pt x="0" y="23"/>
                    <a:pt x="0" y="23"/>
                  </a:cubicBezTo>
                  <a:cubicBezTo>
                    <a:pt x="39" y="10"/>
                    <a:pt x="77" y="2"/>
                    <a:pt x="113" y="0"/>
                  </a:cubicBezTo>
                  <a:cubicBezTo>
                    <a:pt x="135" y="30"/>
                    <a:pt x="155" y="66"/>
                    <a:pt x="171" y="107"/>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3"/>
            <p:cNvSpPr/>
            <p:nvPr/>
          </p:nvSpPr>
          <p:spPr bwMode="auto">
            <a:xfrm>
              <a:off x="5985236" y="4742816"/>
              <a:ext cx="1123950" cy="536575"/>
            </a:xfrm>
            <a:custGeom>
              <a:gdLst>
                <a:gd fmla="*/ 218 w 218" name="T0"/>
                <a:gd fmla="*/ 104 h 104" name="T1"/>
                <a:gd fmla="*/ 94 w 218" name="T2"/>
                <a:gd fmla="*/ 81 h 104" name="T3"/>
                <a:gd fmla="*/ 0 w 218" name="T4"/>
                <a:gd fmla="*/ 5 h 104" name="T5"/>
                <a:gd fmla="*/ 218 w 218" name="T6"/>
                <a:gd fmla="*/ 104 h 104" name="T7"/>
              </a:gdLst>
              <a:cxnLst>
                <a:cxn ang="0">
                  <a:pos x="T0" y="T1"/>
                </a:cxn>
                <a:cxn ang="0">
                  <a:pos x="T2" y="T3"/>
                </a:cxn>
                <a:cxn ang="0">
                  <a:pos x="T4" y="T5"/>
                </a:cxn>
                <a:cxn ang="0">
                  <a:pos x="T6" y="T7"/>
                </a:cxn>
              </a:cxnLst>
              <a:rect b="b" l="0" r="r" t="0"/>
              <a:pathLst>
                <a:path h="104" w="218">
                  <a:moveTo>
                    <a:pt x="218" y="104"/>
                  </a:moveTo>
                  <a:cubicBezTo>
                    <a:pt x="185" y="88"/>
                    <a:pt x="142" y="79"/>
                    <a:pt x="94" y="81"/>
                  </a:cubicBezTo>
                  <a:cubicBezTo>
                    <a:pt x="65" y="45"/>
                    <a:pt x="33" y="18"/>
                    <a:pt x="0" y="5"/>
                  </a:cubicBezTo>
                  <a:cubicBezTo>
                    <a:pt x="85" y="0"/>
                    <a:pt x="166" y="38"/>
                    <a:pt x="218" y="104"/>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4"/>
            <p:cNvSpPr/>
            <p:nvPr/>
          </p:nvSpPr>
          <p:spPr bwMode="auto">
            <a:xfrm>
              <a:off x="5650274" y="4799966"/>
              <a:ext cx="695325" cy="479425"/>
            </a:xfrm>
            <a:custGeom>
              <a:gdLst>
                <a:gd fmla="*/ 14 w 135" name="T0"/>
                <a:gd fmla="*/ 1 h 93" name="T1"/>
                <a:gd fmla="*/ 135 w 135" name="T2"/>
                <a:gd fmla="*/ 71 h 93" name="T3"/>
                <a:gd fmla="*/ 30 w 135" name="T4"/>
                <a:gd fmla="*/ 93 h 93" name="T5"/>
                <a:gd fmla="*/ 0 w 135" name="T6"/>
                <a:gd fmla="*/ 5 h 93" name="T7"/>
                <a:gd fmla="*/ 14 w 135" name="T8"/>
                <a:gd fmla="*/ 1 h 93" name="T9"/>
              </a:gdLst>
              <a:cxnLst>
                <a:cxn ang="0">
                  <a:pos x="T0" y="T1"/>
                </a:cxn>
                <a:cxn ang="0">
                  <a:pos x="T2" y="T3"/>
                </a:cxn>
                <a:cxn ang="0">
                  <a:pos x="T4" y="T5"/>
                </a:cxn>
                <a:cxn ang="0">
                  <a:pos x="T6" y="T7"/>
                </a:cxn>
                <a:cxn ang="0">
                  <a:pos x="T8" y="T9"/>
                </a:cxn>
              </a:cxnLst>
              <a:rect b="b" l="0" r="r" t="0"/>
              <a:pathLst>
                <a:path h="93" w="135">
                  <a:moveTo>
                    <a:pt x="14" y="1"/>
                  </a:moveTo>
                  <a:cubicBezTo>
                    <a:pt x="53" y="0"/>
                    <a:pt x="97" y="26"/>
                    <a:pt x="135" y="71"/>
                  </a:cubicBezTo>
                  <a:cubicBezTo>
                    <a:pt x="102" y="74"/>
                    <a:pt x="66" y="81"/>
                    <a:pt x="30" y="93"/>
                  </a:cubicBezTo>
                  <a:cubicBezTo>
                    <a:pt x="0" y="5"/>
                    <a:pt x="0" y="5"/>
                    <a:pt x="0" y="5"/>
                  </a:cubicBezTo>
                  <a:cubicBezTo>
                    <a:pt x="4" y="4"/>
                    <a:pt x="9" y="2"/>
                    <a:pt x="14" y="1"/>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5"/>
            <p:cNvSpPr/>
            <p:nvPr/>
          </p:nvSpPr>
          <p:spPr bwMode="auto">
            <a:xfrm>
              <a:off x="6361474" y="6590666"/>
              <a:ext cx="520700" cy="773112"/>
            </a:xfrm>
            <a:custGeom>
              <a:gdLst>
                <a:gd fmla="*/ 100 w 101" name="T0"/>
                <a:gd fmla="*/ 0 h 150" name="T1"/>
                <a:gd fmla="*/ 55 w 101" name="T2"/>
                <a:gd fmla="*/ 141 h 150" name="T3"/>
                <a:gd fmla="*/ 35 w 101" name="T4"/>
                <a:gd fmla="*/ 150 h 150" name="T5"/>
                <a:gd fmla="*/ 0 w 101" name="T6"/>
                <a:gd fmla="*/ 52 h 150" name="T7"/>
                <a:gd fmla="*/ 100 w 101" name="T8"/>
                <a:gd fmla="*/ 0 h 150" name="T9"/>
              </a:gdLst>
              <a:cxnLst>
                <a:cxn ang="0">
                  <a:pos x="T0" y="T1"/>
                </a:cxn>
                <a:cxn ang="0">
                  <a:pos x="T2" y="T3"/>
                </a:cxn>
                <a:cxn ang="0">
                  <a:pos x="T4" y="T5"/>
                </a:cxn>
                <a:cxn ang="0">
                  <a:pos x="T6" y="T7"/>
                </a:cxn>
                <a:cxn ang="0">
                  <a:pos x="T8" y="T9"/>
                </a:cxn>
              </a:cxnLst>
              <a:rect b="b" l="0" r="r" t="0"/>
              <a:pathLst>
                <a:path h="150" w="100">
                  <a:moveTo>
                    <a:pt x="100" y="0"/>
                  </a:moveTo>
                  <a:cubicBezTo>
                    <a:pt x="101" y="62"/>
                    <a:pt x="85" y="114"/>
                    <a:pt x="55" y="141"/>
                  </a:cubicBezTo>
                  <a:cubicBezTo>
                    <a:pt x="48" y="144"/>
                    <a:pt x="42" y="147"/>
                    <a:pt x="35" y="150"/>
                  </a:cubicBezTo>
                  <a:cubicBezTo>
                    <a:pt x="0" y="52"/>
                    <a:pt x="0" y="52"/>
                    <a:pt x="0" y="52"/>
                  </a:cubicBezTo>
                  <a:cubicBezTo>
                    <a:pt x="37" y="38"/>
                    <a:pt x="71" y="20"/>
                    <a:pt x="100" y="0"/>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6"/>
            <p:cNvSpPr/>
            <p:nvPr/>
          </p:nvSpPr>
          <p:spPr bwMode="auto">
            <a:xfrm>
              <a:off x="5701074" y="6889116"/>
              <a:ext cx="747713" cy="536575"/>
            </a:xfrm>
            <a:custGeom>
              <a:gdLst>
                <a:gd fmla="*/ 111 w 145" name="T0"/>
                <a:gd fmla="*/ 0 h 104" name="T1"/>
                <a:gd fmla="*/ 145 w 145" name="T2"/>
                <a:gd fmla="*/ 98 h 104" name="T3"/>
                <a:gd fmla="*/ 124 w 145" name="T4"/>
                <a:gd fmla="*/ 104 h 104" name="T5"/>
                <a:gd fmla="*/ 0 w 145" name="T6"/>
                <a:gd fmla="*/ 22 h 104" name="T7"/>
                <a:gd fmla="*/ 111 w 145" name="T8"/>
                <a:gd fmla="*/ 0 h 104" name="T9"/>
              </a:gdLst>
              <a:cxnLst>
                <a:cxn ang="0">
                  <a:pos x="T0" y="T1"/>
                </a:cxn>
                <a:cxn ang="0">
                  <a:pos x="T2" y="T3"/>
                </a:cxn>
                <a:cxn ang="0">
                  <a:pos x="T4" y="T5"/>
                </a:cxn>
                <a:cxn ang="0">
                  <a:pos x="T6" y="T7"/>
                </a:cxn>
                <a:cxn ang="0">
                  <a:pos x="T8" y="T9"/>
                </a:cxn>
              </a:cxnLst>
              <a:rect b="b" l="0" r="r" t="0"/>
              <a:pathLst>
                <a:path h="104" w="145">
                  <a:moveTo>
                    <a:pt x="111" y="0"/>
                  </a:moveTo>
                  <a:cubicBezTo>
                    <a:pt x="145" y="98"/>
                    <a:pt x="145" y="98"/>
                    <a:pt x="145" y="98"/>
                  </a:cubicBezTo>
                  <a:cubicBezTo>
                    <a:pt x="138" y="100"/>
                    <a:pt x="131" y="102"/>
                    <a:pt x="124" y="104"/>
                  </a:cubicBezTo>
                  <a:cubicBezTo>
                    <a:pt x="83" y="102"/>
                    <a:pt x="38" y="71"/>
                    <a:pt x="0" y="22"/>
                  </a:cubicBezTo>
                  <a:cubicBezTo>
                    <a:pt x="35" y="19"/>
                    <a:pt x="73" y="12"/>
                    <a:pt x="111" y="0"/>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7"/>
            <p:cNvSpPr/>
            <p:nvPr/>
          </p:nvSpPr>
          <p:spPr bwMode="auto">
            <a:xfrm>
              <a:off x="5370874" y="6162041"/>
              <a:ext cx="866775" cy="742950"/>
            </a:xfrm>
            <a:custGeom>
              <a:gdLst>
                <a:gd fmla="*/ 125 w 168" name="T0"/>
                <a:gd fmla="*/ 0 h 144" name="T1"/>
                <a:gd fmla="*/ 168 w 168" name="T2"/>
                <a:gd fmla="*/ 122 h 144" name="T3"/>
                <a:gd fmla="*/ 51 w 168" name="T4"/>
                <a:gd fmla="*/ 144 h 144" name="T5"/>
                <a:gd fmla="*/ 0 w 168" name="T6"/>
                <a:gd fmla="*/ 44 h 144" name="T7"/>
                <a:gd fmla="*/ 125 w 168" name="T8"/>
                <a:gd fmla="*/ 0 h 144" name="T9"/>
              </a:gdLst>
              <a:cxnLst>
                <a:cxn ang="0">
                  <a:pos x="T0" y="T1"/>
                </a:cxn>
                <a:cxn ang="0">
                  <a:pos x="T2" y="T3"/>
                </a:cxn>
                <a:cxn ang="0">
                  <a:pos x="T4" y="T5"/>
                </a:cxn>
                <a:cxn ang="0">
                  <a:pos x="T6" y="T7"/>
                </a:cxn>
                <a:cxn ang="0">
                  <a:pos x="T8" y="T9"/>
                </a:cxn>
              </a:cxnLst>
              <a:rect b="b" l="0" r="r" t="0"/>
              <a:pathLst>
                <a:path h="144" w="168">
                  <a:moveTo>
                    <a:pt x="125" y="0"/>
                  </a:moveTo>
                  <a:cubicBezTo>
                    <a:pt x="168" y="122"/>
                    <a:pt x="168" y="122"/>
                    <a:pt x="168" y="122"/>
                  </a:cubicBezTo>
                  <a:cubicBezTo>
                    <a:pt x="127" y="135"/>
                    <a:pt x="87" y="143"/>
                    <a:pt x="51" y="144"/>
                  </a:cubicBezTo>
                  <a:cubicBezTo>
                    <a:pt x="31" y="115"/>
                    <a:pt x="13" y="81"/>
                    <a:pt x="0" y="44"/>
                  </a:cubicBezTo>
                  <a:lnTo>
                    <a:pt x="125" y="0"/>
                  </a:ln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8"/>
            <p:cNvSpPr/>
            <p:nvPr/>
          </p:nvSpPr>
          <p:spPr bwMode="auto">
            <a:xfrm>
              <a:off x="5226411" y="5407979"/>
              <a:ext cx="758825" cy="887412"/>
            </a:xfrm>
            <a:custGeom>
              <a:gdLst>
                <a:gd fmla="*/ 102 w 147" name="T0"/>
                <a:gd fmla="*/ 0 h 172" name="T1"/>
                <a:gd fmla="*/ 147 w 147" name="T2"/>
                <a:gd fmla="*/ 128 h 172" name="T3"/>
                <a:gd fmla="*/ 22 w 147" name="T4"/>
                <a:gd fmla="*/ 172 h 172" name="T5"/>
                <a:gd fmla="*/ 0 w 147" name="T6"/>
                <a:gd fmla="*/ 53 h 172" name="T7"/>
                <a:gd fmla="*/ 102 w 147" name="T8"/>
                <a:gd fmla="*/ 0 h 172" name="T9"/>
              </a:gdLst>
              <a:cxnLst>
                <a:cxn ang="0">
                  <a:pos x="T0" y="T1"/>
                </a:cxn>
                <a:cxn ang="0">
                  <a:pos x="T2" y="T3"/>
                </a:cxn>
                <a:cxn ang="0">
                  <a:pos x="T4" y="T5"/>
                </a:cxn>
                <a:cxn ang="0">
                  <a:pos x="T6" y="T7"/>
                </a:cxn>
                <a:cxn ang="0">
                  <a:pos x="T8" y="T9"/>
                </a:cxn>
              </a:cxnLst>
              <a:rect b="b" l="0" r="r" t="0"/>
              <a:pathLst>
                <a:path h="172" w="147">
                  <a:moveTo>
                    <a:pt x="102" y="0"/>
                  </a:moveTo>
                  <a:cubicBezTo>
                    <a:pt x="147" y="128"/>
                    <a:pt x="147" y="128"/>
                    <a:pt x="147" y="128"/>
                  </a:cubicBezTo>
                  <a:cubicBezTo>
                    <a:pt x="22" y="172"/>
                    <a:pt x="22" y="172"/>
                    <a:pt x="22" y="172"/>
                  </a:cubicBezTo>
                  <a:cubicBezTo>
                    <a:pt x="8" y="131"/>
                    <a:pt x="1" y="90"/>
                    <a:pt x="0" y="53"/>
                  </a:cubicBezTo>
                  <a:cubicBezTo>
                    <a:pt x="29" y="32"/>
                    <a:pt x="63" y="14"/>
                    <a:pt x="102" y="0"/>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9"/>
            <p:cNvSpPr/>
            <p:nvPr/>
          </p:nvSpPr>
          <p:spPr bwMode="auto">
            <a:xfrm>
              <a:off x="5226411" y="4857116"/>
              <a:ext cx="490538" cy="701675"/>
            </a:xfrm>
            <a:custGeom>
              <a:gdLst>
                <a:gd fmla="*/ 64 w 95" name="T0"/>
                <a:gd fmla="*/ 0 h 136" name="T1"/>
                <a:gd fmla="*/ 95 w 95" name="T2"/>
                <a:gd fmla="*/ 88 h 136" name="T3"/>
                <a:gd fmla="*/ 0 w 95" name="T4"/>
                <a:gd fmla="*/ 136 h 136" name="T5"/>
                <a:gd fmla="*/ 51 w 95" name="T6"/>
                <a:gd fmla="*/ 6 h 136" name="T7"/>
                <a:gd fmla="*/ 64 w 95" name="T8"/>
                <a:gd fmla="*/ 0 h 136" name="T9"/>
              </a:gdLst>
              <a:cxnLst>
                <a:cxn ang="0">
                  <a:pos x="T0" y="T1"/>
                </a:cxn>
                <a:cxn ang="0">
                  <a:pos x="T2" y="T3"/>
                </a:cxn>
                <a:cxn ang="0">
                  <a:pos x="T4" y="T5"/>
                </a:cxn>
                <a:cxn ang="0">
                  <a:pos x="T6" y="T7"/>
                </a:cxn>
                <a:cxn ang="0">
                  <a:pos x="T8" y="T9"/>
                </a:cxn>
              </a:cxnLst>
              <a:rect b="b" l="0" r="r" t="0"/>
              <a:pathLst>
                <a:path h="136" w="95">
                  <a:moveTo>
                    <a:pt x="64" y="0"/>
                  </a:moveTo>
                  <a:cubicBezTo>
                    <a:pt x="95" y="88"/>
                    <a:pt x="95" y="88"/>
                    <a:pt x="95" y="88"/>
                  </a:cubicBezTo>
                  <a:cubicBezTo>
                    <a:pt x="60" y="101"/>
                    <a:pt x="28" y="118"/>
                    <a:pt x="0" y="136"/>
                  </a:cubicBezTo>
                  <a:cubicBezTo>
                    <a:pt x="2" y="77"/>
                    <a:pt x="19" y="29"/>
                    <a:pt x="51" y="6"/>
                  </a:cubicBezTo>
                  <a:cubicBezTo>
                    <a:pt x="55" y="4"/>
                    <a:pt x="60" y="2"/>
                    <a:pt x="64" y="0"/>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0"/>
            <p:cNvSpPr/>
            <p:nvPr/>
          </p:nvSpPr>
          <p:spPr bwMode="auto">
            <a:xfrm>
              <a:off x="4694599" y="5022216"/>
              <a:ext cx="563563" cy="1103312"/>
            </a:xfrm>
            <a:custGeom>
              <a:gdLst>
                <a:gd fmla="*/ 109 w 109" name="T0"/>
                <a:gd fmla="*/ 0 h 214" name="T1"/>
                <a:gd fmla="*/ 83 w 109" name="T2"/>
                <a:gd fmla="*/ 118 h 214" name="T3"/>
                <a:gd fmla="*/ 1 w 109" name="T4"/>
                <a:gd fmla="*/ 214 h 214" name="T5"/>
                <a:gd fmla="*/ 109 w 109" name="T6"/>
                <a:gd fmla="*/ 0 h 214" name="T7"/>
              </a:gdLst>
              <a:cxnLst>
                <a:cxn ang="0">
                  <a:pos x="T0" y="T1"/>
                </a:cxn>
                <a:cxn ang="0">
                  <a:pos x="T2" y="T3"/>
                </a:cxn>
                <a:cxn ang="0">
                  <a:pos x="T4" y="T5"/>
                </a:cxn>
                <a:cxn ang="0">
                  <a:pos x="T6" y="T7"/>
                </a:cxn>
              </a:cxnLst>
              <a:rect b="b" l="0" r="r" t="0"/>
              <a:pathLst>
                <a:path h="214" w="109">
                  <a:moveTo>
                    <a:pt x="109" y="0"/>
                  </a:moveTo>
                  <a:cubicBezTo>
                    <a:pt x="92" y="31"/>
                    <a:pt x="83" y="72"/>
                    <a:pt x="83" y="118"/>
                  </a:cubicBezTo>
                  <a:cubicBezTo>
                    <a:pt x="45" y="148"/>
                    <a:pt x="16" y="181"/>
                    <a:pt x="1" y="214"/>
                  </a:cubicBezTo>
                  <a:cubicBezTo>
                    <a:pt x="0" y="130"/>
                    <a:pt x="41" y="50"/>
                    <a:pt x="109" y="0"/>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1"/>
            <p:cNvSpPr/>
            <p:nvPr/>
          </p:nvSpPr>
          <p:spPr bwMode="auto">
            <a:xfrm>
              <a:off x="4932724" y="6863716"/>
              <a:ext cx="1181100" cy="614362"/>
            </a:xfrm>
            <a:custGeom>
              <a:gdLst>
                <a:gd fmla="*/ 126 w 229" name="T0"/>
                <a:gd fmla="*/ 28 h 119" name="T1"/>
                <a:gd fmla="*/ 229 w 229" name="T2"/>
                <a:gd fmla="*/ 115 h 119" name="T3"/>
                <a:gd fmla="*/ 0 w 229" name="T4"/>
                <a:gd fmla="*/ 0 h 119" name="T5"/>
                <a:gd fmla="*/ 126 w 229" name="T6"/>
                <a:gd fmla="*/ 28 h 119" name="T7"/>
              </a:gdLst>
              <a:cxnLst>
                <a:cxn ang="0">
                  <a:pos x="T0" y="T1"/>
                </a:cxn>
                <a:cxn ang="0">
                  <a:pos x="T2" y="T3"/>
                </a:cxn>
                <a:cxn ang="0">
                  <a:pos x="T4" y="T5"/>
                </a:cxn>
                <a:cxn ang="0">
                  <a:pos x="T6" y="T7"/>
                </a:cxn>
              </a:cxnLst>
              <a:rect b="b" l="0" r="r" t="0"/>
              <a:pathLst>
                <a:path h="119" w="229">
                  <a:moveTo>
                    <a:pt x="126" y="28"/>
                  </a:moveTo>
                  <a:cubicBezTo>
                    <a:pt x="157" y="69"/>
                    <a:pt x="193" y="100"/>
                    <a:pt x="229" y="115"/>
                  </a:cubicBezTo>
                  <a:cubicBezTo>
                    <a:pt x="138" y="119"/>
                    <a:pt x="51" y="76"/>
                    <a:pt x="0" y="0"/>
                  </a:cubicBezTo>
                  <a:cubicBezTo>
                    <a:pt x="33" y="19"/>
                    <a:pt x="77" y="29"/>
                    <a:pt x="126" y="28"/>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2"/>
            <p:cNvSpPr/>
            <p:nvPr/>
          </p:nvSpPr>
          <p:spPr bwMode="auto">
            <a:xfrm>
              <a:off x="4731111" y="5754054"/>
              <a:ext cx="511175" cy="747712"/>
            </a:xfrm>
            <a:custGeom>
              <a:gdLst>
                <a:gd fmla="*/ 77 w 99" name="T0"/>
                <a:gd fmla="*/ 0 h 145" name="T1"/>
                <a:gd fmla="*/ 99 w 99" name="T2"/>
                <a:gd fmla="*/ 112 h 145" name="T3"/>
                <a:gd fmla="*/ 6 w 99" name="T4"/>
                <a:gd fmla="*/ 145 h 145" name="T5"/>
                <a:gd fmla="*/ 0 w 99" name="T6"/>
                <a:gd fmla="*/ 125 h 145" name="T7"/>
                <a:gd fmla="*/ 77 w 99" name="T8"/>
                <a:gd fmla="*/ 0 h 145" name="T9"/>
              </a:gdLst>
              <a:cxnLst>
                <a:cxn ang="0">
                  <a:pos x="T0" y="T1"/>
                </a:cxn>
                <a:cxn ang="0">
                  <a:pos x="T2" y="T3"/>
                </a:cxn>
                <a:cxn ang="0">
                  <a:pos x="T4" y="T5"/>
                </a:cxn>
                <a:cxn ang="0">
                  <a:pos x="T6" y="T7"/>
                </a:cxn>
                <a:cxn ang="0">
                  <a:pos x="T8" y="T9"/>
                </a:cxn>
              </a:cxnLst>
              <a:rect b="b" l="0" r="r" t="0"/>
              <a:pathLst>
                <a:path h="145" w="99">
                  <a:moveTo>
                    <a:pt x="77" y="0"/>
                  </a:moveTo>
                  <a:cubicBezTo>
                    <a:pt x="79" y="36"/>
                    <a:pt x="86" y="74"/>
                    <a:pt x="99" y="112"/>
                  </a:cubicBezTo>
                  <a:cubicBezTo>
                    <a:pt x="6" y="145"/>
                    <a:pt x="6" y="145"/>
                    <a:pt x="6" y="145"/>
                  </a:cubicBezTo>
                  <a:cubicBezTo>
                    <a:pt x="4" y="138"/>
                    <a:pt x="2" y="131"/>
                    <a:pt x="0" y="125"/>
                  </a:cubicBezTo>
                  <a:cubicBezTo>
                    <a:pt x="0" y="84"/>
                    <a:pt x="29" y="39"/>
                    <a:pt x="77" y="0"/>
                  </a:cubicBez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3"/>
            <p:cNvSpPr/>
            <p:nvPr/>
          </p:nvSpPr>
          <p:spPr bwMode="auto">
            <a:xfrm>
              <a:off x="4793024" y="6419216"/>
              <a:ext cx="722313" cy="490537"/>
            </a:xfrm>
            <a:custGeom>
              <a:gdLst>
                <a:gd fmla="*/ 93 w 140" name="T0"/>
                <a:gd fmla="*/ 0 h 95" name="T1"/>
                <a:gd fmla="*/ 140 w 140" name="T2"/>
                <a:gd fmla="*/ 95 h 95" name="T3"/>
                <a:gd fmla="*/ 3 w 140" name="T4"/>
                <a:gd fmla="*/ 41 h 95" name="T5"/>
                <a:gd fmla="*/ 0 w 140" name="T6"/>
                <a:gd fmla="*/ 33 h 95" name="T7"/>
                <a:gd fmla="*/ 93 w 140" name="T8"/>
                <a:gd fmla="*/ 0 h 95" name="T9"/>
              </a:gdLst>
              <a:cxnLst>
                <a:cxn ang="0">
                  <a:pos x="T0" y="T1"/>
                </a:cxn>
                <a:cxn ang="0">
                  <a:pos x="T2" y="T3"/>
                </a:cxn>
                <a:cxn ang="0">
                  <a:pos x="T4" y="T5"/>
                </a:cxn>
                <a:cxn ang="0">
                  <a:pos x="T6" y="T7"/>
                </a:cxn>
                <a:cxn ang="0">
                  <a:pos x="T8" y="T9"/>
                </a:cxn>
              </a:cxnLst>
              <a:rect b="b" l="0" r="r" t="0"/>
              <a:pathLst>
                <a:path h="95" w="140">
                  <a:moveTo>
                    <a:pt x="93" y="0"/>
                  </a:moveTo>
                  <a:cubicBezTo>
                    <a:pt x="106" y="35"/>
                    <a:pt x="122" y="67"/>
                    <a:pt x="140" y="95"/>
                  </a:cubicBezTo>
                  <a:cubicBezTo>
                    <a:pt x="77" y="94"/>
                    <a:pt x="27" y="75"/>
                    <a:pt x="3" y="41"/>
                  </a:cubicBezTo>
                  <a:cubicBezTo>
                    <a:pt x="2" y="39"/>
                    <a:pt x="1" y="36"/>
                    <a:pt x="0" y="33"/>
                  </a:cubicBezTo>
                  <a:lnTo>
                    <a:pt x="93" y="0"/>
                  </a:lnTo>
                  <a:close/>
                </a:path>
              </a:pathLst>
            </a:custGeom>
            <a:grpFill/>
            <a:ln>
              <a:solidFill>
                <a:schemeClr val="tx1">
                  <a:lumMod val="85000"/>
                  <a:lumOff val="15000"/>
                </a:schemeClr>
              </a:solidFill>
              <a:prstDash val="soli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9" name="组合 38"/>
          <p:cNvGrpSpPr/>
          <p:nvPr/>
        </p:nvGrpSpPr>
        <p:grpSpPr>
          <a:xfrm>
            <a:off x="237296" y="532606"/>
            <a:ext cx="3014146" cy="548002"/>
            <a:chOff x="3345361" y="1790712"/>
            <a:chExt cx="3014146" cy="548002"/>
          </a:xfrm>
        </p:grpSpPr>
        <p:grpSp>
          <p:nvGrpSpPr>
            <p:cNvPr id="40" name="Group 30"/>
            <p:cNvGrpSpPr/>
            <p:nvPr/>
          </p:nvGrpSpPr>
          <p:grpSpPr>
            <a:xfrm>
              <a:off x="3859265" y="1790712"/>
              <a:ext cx="2500242" cy="548002"/>
              <a:chOff x="2483889" y="1401014"/>
              <a:chExt cx="1982517" cy="434529"/>
            </a:xfrm>
          </p:grpSpPr>
          <p:sp>
            <p:nvSpPr>
              <p:cNvPr id="41" name="TextBox 6"/>
              <p:cNvSpPr txBox="1"/>
              <p:nvPr/>
            </p:nvSpPr>
            <p:spPr>
              <a:xfrm>
                <a:off x="2483889" y="1401840"/>
                <a:ext cx="1712729" cy="169180"/>
              </a:xfrm>
              <a:prstGeom prst="rect">
                <a:avLst/>
              </a:prstGeom>
              <a:noFill/>
            </p:spPr>
            <p:txBody>
              <a:bodyPr anchor="ctr" bIns="0" lIns="0" rIns="0" rtlCol="0" tIns="0" wrap="square">
                <a:spAutoFit/>
              </a:bodyPr>
              <a:lstStyle/>
              <a:p>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42" name="TextBox 7"/>
              <p:cNvSpPr txBox="1"/>
              <p:nvPr/>
            </p:nvSpPr>
            <p:spPr>
              <a:xfrm>
                <a:off x="2483891" y="1579296"/>
                <a:ext cx="1982515" cy="253770"/>
              </a:xfrm>
              <a:prstGeom prst="rect">
                <a:avLst/>
              </a:prstGeom>
              <a:noFill/>
            </p:spPr>
            <p:txBody>
              <a:bodyPr anchor="t" bIns="0" lIns="0" rIns="0" rtlCol="0" tIns="0" wrap="square">
                <a:spAutoFit/>
              </a:bodyPr>
              <a:lstStyle/>
              <a:p>
                <a:pP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sp>
          <p:nvSpPr>
            <p:cNvPr id="44" name="Freeform 245"/>
            <p:cNvSpPr/>
            <p:nvPr/>
          </p:nvSpPr>
          <p:spPr bwMode="auto">
            <a:xfrm>
              <a:off x="3345361" y="1790715"/>
              <a:ext cx="418211" cy="418211"/>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9" name="组合 18"/>
          <p:cNvGrpSpPr/>
          <p:nvPr/>
        </p:nvGrpSpPr>
        <p:grpSpPr>
          <a:xfrm>
            <a:off x="1495482" y="2255884"/>
            <a:ext cx="1649635" cy="2280215"/>
            <a:chOff x="2144068" y="2638656"/>
            <a:chExt cx="1649635" cy="2280215"/>
          </a:xfrm>
        </p:grpSpPr>
        <p:sp>
          <p:nvSpPr>
            <p:cNvPr id="103" name="Freeform 5962"/>
            <p:cNvSpPr>
              <a:spLocks noChangeAspect="1" noEditPoints="1"/>
            </p:cNvSpPr>
            <p:nvPr/>
          </p:nvSpPr>
          <p:spPr bwMode="auto">
            <a:xfrm>
              <a:off x="2563361" y="2638656"/>
              <a:ext cx="811048" cy="1393535"/>
            </a:xfrm>
            <a:custGeom>
              <a:gdLst>
                <a:gd fmla="*/ 290822 w 1874" name="T0"/>
                <a:gd fmla="*/ 3227274 h 3562" name="T1"/>
                <a:gd fmla="*/ 256097 w 1874" name="T2"/>
                <a:gd fmla="*/ 3050706 h 3562" name="T3"/>
                <a:gd fmla="*/ 292993 w 1874" name="T4"/>
                <a:gd fmla="*/ 3042858 h 3562" name="T5"/>
                <a:gd fmla="*/ 295163 w 1874" name="T6"/>
                <a:gd fmla="*/ 3064439 h 3562" name="T7"/>
                <a:gd fmla="*/ 258268 w 1874" name="T8"/>
                <a:gd fmla="*/ 3164494 h 3562" name="T9"/>
                <a:gd fmla="*/ 295163 w 1874" name="T10"/>
                <a:gd fmla="*/ 3176265 h 3562" name="T11"/>
                <a:gd fmla="*/ 247416 w 1874" name="T12"/>
                <a:gd fmla="*/ 3101714 h 3562" name="T13"/>
                <a:gd fmla="*/ 319037 w 1874" name="T14"/>
                <a:gd fmla="*/ 3248854 h 3562" name="T15"/>
                <a:gd fmla="*/ 329888 w 1874" name="T16"/>
                <a:gd fmla="*/ 2874138 h 3562" name="T17"/>
                <a:gd fmla="*/ 299504 w 1874" name="T18"/>
                <a:gd fmla="*/ 2832938 h 3562" name="T19"/>
                <a:gd fmla="*/ 329888 w 1874" name="T20"/>
                <a:gd fmla="*/ 2905527 h 3562" name="T21"/>
                <a:gd fmla="*/ 599007 w 1874" name="T22"/>
                <a:gd fmla="*/ 3484279 h 3562" name="T23"/>
                <a:gd fmla="*/ 557771 w 1874" name="T24"/>
                <a:gd fmla="*/ 3448965 h 3562" name="T25"/>
                <a:gd fmla="*/ 579475 w 1874" name="T26"/>
                <a:gd fmla="*/ 3476431 h 3562" name="T27"/>
                <a:gd fmla="*/ 564282 w 1874" name="T28"/>
                <a:gd fmla="*/ 3321444 h 3562" name="T29"/>
                <a:gd fmla="*/ 464448 w 1874" name="T30"/>
                <a:gd fmla="*/ 3448965 h 3562" name="T31"/>
                <a:gd fmla="*/ 334229 w 1874" name="T32"/>
                <a:gd fmla="*/ 3325367 h 3562" name="T33"/>
                <a:gd fmla="*/ 282141 w 1874" name="T34"/>
                <a:gd fmla="*/ 3250816 h 3562" name="T35"/>
                <a:gd fmla="*/ 264779 w 1874" name="T36"/>
                <a:gd fmla="*/ 3239045 h 3562" name="T37"/>
                <a:gd fmla="*/ 390657 w 1874" name="T38"/>
                <a:gd fmla="*/ 3388147 h 3562" name="T39"/>
                <a:gd fmla="*/ 371124 w 1874" name="T40"/>
                <a:gd fmla="*/ 3352833 h 3562" name="T41"/>
                <a:gd fmla="*/ 384146 w 1874" name="T42"/>
                <a:gd fmla="*/ 3382261 h 3562" name="T43"/>
                <a:gd fmla="*/ 497003 w 1874" name="T44"/>
                <a:gd fmla="*/ 3386185 h 3562" name="T45"/>
                <a:gd fmla="*/ 405849 w 1874" name="T46"/>
                <a:gd fmla="*/ 3409728 h 3562" name="T47"/>
                <a:gd fmla="*/ 549090 w 1874" name="T48"/>
                <a:gd fmla="*/ 3433270 h 3562" name="T49"/>
                <a:gd fmla="*/ 314696 w 1874" name="T50"/>
                <a:gd fmla="*/ 2699531 h 3562" name="T51"/>
                <a:gd fmla="*/ 284312 w 1874" name="T52"/>
                <a:gd fmla="*/ 2778006 h 3562" name="T53"/>
                <a:gd fmla="*/ 310355 w 1874" name="T54"/>
                <a:gd fmla="*/ 2793701 h 3562" name="T55"/>
                <a:gd fmla="*/ 2022735 w 1874" name="T56"/>
                <a:gd fmla="*/ 882841 h 3562" name="T57"/>
                <a:gd fmla="*/ 1606035 w 1874" name="T58"/>
                <a:gd fmla="*/ 684692 h 3562" name="T59"/>
                <a:gd fmla="*/ 1315212 w 1874" name="T60"/>
                <a:gd fmla="*/ 645455 h 3562" name="T61"/>
                <a:gd fmla="*/ 1317382 w 1874" name="T62"/>
                <a:gd fmla="*/ 406107 h 3562" name="T63"/>
                <a:gd fmla="*/ 1054774 w 1874" name="T64"/>
                <a:gd fmla="*/ 308013 h 3562" name="T65"/>
                <a:gd fmla="*/ 844253 w 1874" name="T66"/>
                <a:gd fmla="*/ 119674 h 3562" name="T67"/>
                <a:gd fmla="*/ 523046 w 1874" name="T68"/>
                <a:gd fmla="*/ 39237 h 3562" name="T69"/>
                <a:gd fmla="*/ 323377 w 1874" name="T70"/>
                <a:gd fmla="*/ 51009 h 3562" name="T71"/>
                <a:gd fmla="*/ 171455 w 1874" name="T72"/>
                <a:gd fmla="*/ 323708 h 3562" name="T73"/>
                <a:gd fmla="*/ 36895 w 1874" name="T74"/>
                <a:gd fmla="*/ 619950 h 3562" name="T75"/>
                <a:gd fmla="*/ 23873 w 1874" name="T76"/>
                <a:gd fmla="*/ 896574 h 3562" name="T77"/>
                <a:gd fmla="*/ 434063 w 1874" name="T78"/>
                <a:gd fmla="*/ 1445897 h 3562" name="T79"/>
                <a:gd fmla="*/ 460107 w 1874" name="T80"/>
                <a:gd fmla="*/ 1891241 h 3562" name="T81"/>
                <a:gd fmla="*/ 379805 w 1874" name="T82"/>
                <a:gd fmla="*/ 2356204 h 3562" name="T83"/>
                <a:gd fmla="*/ 338569 w 1874" name="T84"/>
                <a:gd fmla="*/ 2679913 h 3562" name="T85"/>
                <a:gd fmla="*/ 375465 w 1874" name="T86"/>
                <a:gd fmla="*/ 2827053 h 3562" name="T87"/>
                <a:gd fmla="*/ 245246 w 1874" name="T88"/>
                <a:gd fmla="*/ 2950650 h 3562" name="T89"/>
                <a:gd fmla="*/ 327718 w 1874" name="T90"/>
                <a:gd fmla="*/ 3015392 h 3562" name="T91"/>
                <a:gd fmla="*/ 316866 w 1874" name="T92"/>
                <a:gd fmla="*/ 3097791 h 3562" name="T93"/>
                <a:gd fmla="*/ 332058 w 1874" name="T94"/>
                <a:gd fmla="*/ 3172342 h 3562" name="T95"/>
                <a:gd fmla="*/ 362443 w 1874" name="T96"/>
                <a:gd fmla="*/ 3250816 h 3562" name="T97"/>
                <a:gd fmla="*/ 340740 w 1874" name="T98"/>
                <a:gd fmla="*/ 3301825 h 3562" name="T99"/>
                <a:gd fmla="*/ 371124 w 1874" name="T100"/>
                <a:gd fmla="*/ 3309672 h 3562" name="T101"/>
                <a:gd fmla="*/ 392827 w 1874" name="T102"/>
                <a:gd fmla="*/ 3339100 h 3562" name="T103"/>
                <a:gd fmla="*/ 549090 w 1874" name="T104"/>
                <a:gd fmla="*/ 3160570 h 3562" name="T105"/>
                <a:gd fmla="*/ 659776 w 1874" name="T106"/>
                <a:gd fmla="*/ 2860404 h 3562" name="T107"/>
                <a:gd fmla="*/ 718375 w 1874" name="T108"/>
                <a:gd fmla="*/ 2705417 h 3562" name="T109"/>
                <a:gd fmla="*/ 928896 w 1874" name="T110"/>
                <a:gd fmla="*/ 2524925 h 3562" name="T111"/>
                <a:gd fmla="*/ 1087329 w 1874" name="T112"/>
                <a:gd fmla="*/ 2307157 h 3562" name="T113"/>
                <a:gd fmla="*/ 1454112 w 1874" name="T114"/>
                <a:gd fmla="*/ 1812767 h 3562" name="T115"/>
                <a:gd fmla="*/ 1825237 w 1874" name="T116"/>
                <a:gd fmla="*/ 1469440 h 3562" name="T117"/>
                <a:gd fmla="*/ 757441 w 1874" name="T118"/>
                <a:gd fmla="*/ 3423461 h 3562" name="T119"/>
                <a:gd fmla="*/ 312526 w 1874" name="T120"/>
                <a:gd fmla="*/ 2972231 h 3562" name="T121"/>
                <a:gd fmla="*/ 273460 w 1874" name="T122"/>
                <a:gd fmla="*/ 3076210 h 3562" name="T123"/>
                <a:gd fmla="*/ 297333 w 1874" name="T124"/>
                <a:gd fmla="*/ 3133104 h 356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874" name="T189"/>
                <a:gd fmla="*/ 0 h 3562" name="T190"/>
                <a:gd fmla="*/ 1874 w 1874" name="T191"/>
                <a:gd fmla="*/ 3562 h 356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3562" w="1874">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solidFill>
              <a:srgbClr val="00B0F0"/>
            </a:solidFill>
            <a:ln w="9525">
              <a:noFill/>
              <a:round/>
            </a:ln>
          </p:spPr>
          <p:txBody>
            <a:bodyPr/>
            <a:lstStyle/>
            <a:p>
              <a:endParaRPr altLang="en-US" lang="zh-CN"/>
            </a:p>
          </p:txBody>
        </p:sp>
        <p:sp>
          <p:nvSpPr>
            <p:cNvPr id="107" name="TextBox 7"/>
            <p:cNvSpPr txBox="1"/>
            <p:nvPr/>
          </p:nvSpPr>
          <p:spPr>
            <a:xfrm>
              <a:off x="2144068" y="4369490"/>
              <a:ext cx="1649635" cy="544068"/>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a:t>
              </a:r>
            </a:p>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a:t>
              </a:r>
            </a:p>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a:t>
              </a:r>
            </a:p>
          </p:txBody>
        </p:sp>
      </p:grpSp>
      <p:grpSp>
        <p:nvGrpSpPr>
          <p:cNvPr id="20" name="组合 19"/>
          <p:cNvGrpSpPr/>
          <p:nvPr/>
        </p:nvGrpSpPr>
        <p:grpSpPr>
          <a:xfrm>
            <a:off x="3922024" y="2393591"/>
            <a:ext cx="1649635" cy="2142507"/>
            <a:chOff x="4035438" y="2776363"/>
            <a:chExt cx="1649635" cy="2142507"/>
          </a:xfrm>
        </p:grpSpPr>
        <p:sp>
          <p:nvSpPr>
            <p:cNvPr id="105" name="Freeform 6155"/>
            <p:cNvSpPr>
              <a:spLocks noChangeAspect="1" noEditPoints="1"/>
            </p:cNvSpPr>
            <p:nvPr/>
          </p:nvSpPr>
          <p:spPr bwMode="auto">
            <a:xfrm>
              <a:off x="4474675" y="2776363"/>
              <a:ext cx="771161" cy="1118120"/>
            </a:xfrm>
            <a:custGeom>
              <a:gdLst>
                <a:gd fmla="*/ 844660 w 2834" name="T0"/>
                <a:gd fmla="*/ 116017 h 4108" name="T1"/>
                <a:gd fmla="*/ 859670 w 2834" name="T2"/>
                <a:gd fmla="*/ 88719 h 4108" name="T3"/>
                <a:gd fmla="*/ 805088 w 2834" name="T4"/>
                <a:gd fmla="*/ 578722 h 4108" name="T5"/>
                <a:gd fmla="*/ 881503 w 2834" name="T6"/>
                <a:gd fmla="*/ 147410 h 4108" name="T7"/>
                <a:gd fmla="*/ 754599 w 2834" name="T8"/>
                <a:gd fmla="*/ 591006 h 4108" name="T9"/>
                <a:gd fmla="*/ 700017 w 2834" name="T10"/>
                <a:gd fmla="*/ 637413 h 4108" name="T11"/>
                <a:gd fmla="*/ 701381 w 2834" name="T12"/>
                <a:gd fmla="*/ 659251 h 4108" name="T13"/>
                <a:gd fmla="*/ 908794 w 2834" name="T14"/>
                <a:gd fmla="*/ 5460 h 4108" name="T15"/>
                <a:gd fmla="*/ 57311 w 2834" name="T16"/>
                <a:gd fmla="*/ 1378559 h 4108" name="T17"/>
                <a:gd fmla="*/ 27291 w 2834" name="T18"/>
                <a:gd fmla="*/ 1269366 h 4108" name="T19"/>
                <a:gd fmla="*/ 113258 w 2834" name="T20"/>
                <a:gd fmla="*/ 1130145 h 4108" name="T21"/>
                <a:gd fmla="*/ 473501 w 2834" name="T22"/>
                <a:gd fmla="*/ 902205 h 4108" name="T23"/>
                <a:gd fmla="*/ 204683 w 2834" name="T24"/>
                <a:gd fmla="*/ 1085103 h 4108" name="T25"/>
                <a:gd fmla="*/ 151466 w 2834" name="T26"/>
                <a:gd fmla="*/ 1203851 h 4108" name="T27"/>
                <a:gd fmla="*/ 176028 w 2834" name="T28"/>
                <a:gd fmla="*/ 1349896 h 4108" name="T29"/>
                <a:gd fmla="*/ 255172 w 2834" name="T30"/>
                <a:gd fmla="*/ 1415412 h 4108" name="T31"/>
                <a:gd fmla="*/ 424377 w 2834" name="T32"/>
                <a:gd fmla="*/ 995019 h 4108" name="T33"/>
                <a:gd fmla="*/ 260630 w 2834" name="T34"/>
                <a:gd fmla="*/ 996384 h 4108" name="T35"/>
                <a:gd fmla="*/ 338410 w 2834" name="T36"/>
                <a:gd fmla="*/ 722037 h 4108" name="T37"/>
                <a:gd fmla="*/ 88696 w 2834" name="T38"/>
                <a:gd fmla="*/ 715213 h 4108" name="T39"/>
                <a:gd fmla="*/ 162382 w 2834" name="T40"/>
                <a:gd fmla="*/ 1310314 h 4108" name="T41"/>
                <a:gd fmla="*/ 630425 w 2834" name="T42"/>
                <a:gd fmla="*/ 1227054 h 4108" name="T43"/>
                <a:gd fmla="*/ 702746 w 2834" name="T44"/>
                <a:gd fmla="*/ 1242068 h 4108" name="T45"/>
                <a:gd fmla="*/ 1196715 w 2834" name="T46"/>
                <a:gd fmla="*/ 2009147 h 4108" name="T47"/>
                <a:gd fmla="*/ 805088 w 2834" name="T48"/>
                <a:gd fmla="*/ 1131510 h 4108" name="T49"/>
                <a:gd fmla="*/ 747776 w 2834" name="T50"/>
                <a:gd fmla="*/ 1727976 h 4108" name="T51"/>
                <a:gd fmla="*/ 705475 w 2834" name="T52"/>
                <a:gd fmla="*/ 1938172 h 4108" name="T53"/>
                <a:gd fmla="*/ 833743 w 2834" name="T54"/>
                <a:gd fmla="*/ 1845358 h 4108" name="T55"/>
                <a:gd fmla="*/ 982480 w 2834" name="T56"/>
                <a:gd fmla="*/ 1947726 h 4108" name="T57"/>
                <a:gd fmla="*/ 1666122 w 2834" name="T58"/>
                <a:gd fmla="*/ 2329901 h 4108" name="T59"/>
                <a:gd fmla="*/ 1632008 w 2834" name="T60"/>
                <a:gd fmla="*/ 1895860 h 4108" name="T61"/>
                <a:gd fmla="*/ 1391847 w 2834" name="T62"/>
                <a:gd fmla="*/ 760255 h 4108" name="T63"/>
                <a:gd fmla="*/ 1172153 w 2834" name="T64"/>
                <a:gd fmla="*/ 562343 h 4108" name="T65"/>
                <a:gd fmla="*/ 1038427 w 2834" name="T66"/>
                <a:gd fmla="*/ 518666 h 4108" name="T67"/>
                <a:gd fmla="*/ 882867 w 2834" name="T68"/>
                <a:gd fmla="*/ 543234 h 4108" name="T69"/>
                <a:gd fmla="*/ 747776 w 2834" name="T70"/>
                <a:gd fmla="*/ 625129 h 4108" name="T71"/>
                <a:gd fmla="*/ 664538 w 2834" name="T72"/>
                <a:gd fmla="*/ 711118 h 4108" name="T73"/>
                <a:gd fmla="*/ 558103 w 2834" name="T74"/>
                <a:gd fmla="*/ 850339 h 4108" name="T75"/>
                <a:gd fmla="*/ 446210 w 2834" name="T76"/>
                <a:gd fmla="*/ 926774 h 4108" name="T77"/>
                <a:gd fmla="*/ 447574 w 2834" name="T78"/>
                <a:gd fmla="*/ 1025047 h 4108" name="T79"/>
                <a:gd fmla="*/ 581301 w 2834" name="T80"/>
                <a:gd fmla="*/ 1048251 h 4108" name="T81"/>
                <a:gd fmla="*/ 795536 w 2834" name="T82"/>
                <a:gd fmla="*/ 1060535 h 4108" name="T83"/>
                <a:gd fmla="*/ 881503 w 2834" name="T84"/>
                <a:gd fmla="*/ 823041 h 4108" name="T85"/>
                <a:gd fmla="*/ 906065 w 2834" name="T86"/>
                <a:gd fmla="*/ 1018223 h 4108" name="T87"/>
                <a:gd fmla="*/ 936085 w 2834" name="T88"/>
                <a:gd fmla="*/ 1087833 h 4108" name="T89"/>
                <a:gd fmla="*/ 676819 w 2834" name="T90"/>
                <a:gd fmla="*/ 1288475 h 4108" name="T91"/>
                <a:gd fmla="*/ 562197 w 2834" name="T92"/>
                <a:gd fmla="*/ 1206580 h 4108" name="T93"/>
                <a:gd fmla="*/ 526718 w 2834" name="T94"/>
                <a:gd fmla="*/ 1288475 h 4108" name="T95"/>
                <a:gd fmla="*/ 375253 w 2834" name="T96"/>
                <a:gd fmla="*/ 1394938 h 4108" name="T97"/>
                <a:gd fmla="*/ 191038 w 2834" name="T98"/>
                <a:gd fmla="*/ 1538253 h 4108" name="T99"/>
                <a:gd fmla="*/ 47759 w 2834" name="T100"/>
                <a:gd fmla="*/ 1811235 h 4108" name="T101"/>
                <a:gd fmla="*/ 347962 w 2834" name="T102"/>
                <a:gd fmla="*/ 1785302 h 4108" name="T103"/>
                <a:gd fmla="*/ 721850 w 2834" name="T104"/>
                <a:gd fmla="*/ 1843993 h 4108" name="T105"/>
                <a:gd fmla="*/ 664538 w 2834" name="T106"/>
                <a:gd fmla="*/ 1624243 h 4108" name="T107"/>
                <a:gd fmla="*/ 921075 w 2834" name="T108"/>
                <a:gd fmla="*/ 1910874 h 4108" name="T109"/>
                <a:gd fmla="*/ 927898 w 2834" name="T110"/>
                <a:gd fmla="*/ 1867197 h 4108" name="T111"/>
                <a:gd fmla="*/ 1047979 w 2834" name="T112"/>
                <a:gd fmla="*/ 1737530 h 4108" name="T113"/>
                <a:gd fmla="*/ 1290869 w 2834" name="T114"/>
                <a:gd fmla="*/ 1640622 h 4108" name="T115"/>
                <a:gd fmla="*/ 1424596 w 2834" name="T116"/>
                <a:gd fmla="*/ 1732071 h 4108" name="T117"/>
                <a:gd fmla="*/ 1005677 w 2834" name="T118"/>
                <a:gd fmla="*/ 1854913 h 4108" name="T119"/>
                <a:gd fmla="*/ 1195351 w 2834" name="T120"/>
                <a:gd fmla="*/ 1984579 h 4108" name="T121"/>
                <a:gd fmla="*/ 1312702 w 2834" name="T122"/>
                <a:gd fmla="*/ 2383133 h 4108" name="T123"/>
                <a:gd fmla="*/ 1619727 w 2834" name="T124"/>
                <a:gd fmla="*/ 2755753 h 410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34" name="T189"/>
                <a:gd fmla="*/ 0 h 4108" name="T190"/>
                <a:gd fmla="*/ 2834 w 2834" name="T191"/>
                <a:gd fmla="*/ 4108 h 4108"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4108" w="2834">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solidFill>
              <a:srgbClr val="00B050"/>
            </a:solidFill>
            <a:ln w="9525">
              <a:noFill/>
              <a:round/>
            </a:ln>
          </p:spPr>
          <p:txBody>
            <a:bodyPr/>
            <a:lstStyle/>
            <a:p>
              <a:endParaRPr altLang="en-US" lang="zh-CN"/>
            </a:p>
          </p:txBody>
        </p:sp>
        <p:sp>
          <p:nvSpPr>
            <p:cNvPr id="108" name="TextBox 7"/>
            <p:cNvSpPr txBox="1"/>
            <p:nvPr/>
          </p:nvSpPr>
          <p:spPr>
            <a:xfrm>
              <a:off x="4035439" y="4369489"/>
              <a:ext cx="1649635" cy="544068"/>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a:t>
              </a:r>
            </a:p>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a:t>
              </a:r>
            </a:p>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a:t>
              </a:r>
            </a:p>
          </p:txBody>
        </p:sp>
      </p:grpSp>
      <p:grpSp>
        <p:nvGrpSpPr>
          <p:cNvPr id="21" name="组合 20"/>
          <p:cNvGrpSpPr/>
          <p:nvPr/>
        </p:nvGrpSpPr>
        <p:grpSpPr>
          <a:xfrm>
            <a:off x="6348566" y="2393591"/>
            <a:ext cx="1649635" cy="2142507"/>
            <a:chOff x="5926808" y="2776363"/>
            <a:chExt cx="1649635" cy="2142507"/>
          </a:xfrm>
        </p:grpSpPr>
        <p:sp>
          <p:nvSpPr>
            <p:cNvPr id="106" name="Freeform 6151"/>
            <p:cNvSpPr>
              <a:spLocks noChangeAspect="1" noEditPoints="1"/>
            </p:cNvSpPr>
            <p:nvPr/>
          </p:nvSpPr>
          <p:spPr bwMode="auto">
            <a:xfrm>
              <a:off x="6125453" y="2776363"/>
              <a:ext cx="1252345" cy="1118120"/>
            </a:xfrm>
            <a:custGeom>
              <a:gdLst>
                <a:gd fmla="*/ 812451 w 2690" name="T0"/>
                <a:gd fmla="*/ 641405 h 2404" name="T1"/>
                <a:gd fmla="*/ 1905057 w 2690" name="T2"/>
                <a:gd fmla="*/ 657732 h 2404" name="T3"/>
                <a:gd fmla="*/ 1804668 w 2690" name="T4"/>
                <a:gd fmla="*/ 1378439 h 2404" name="T5"/>
                <a:gd fmla="*/ 1680932 w 2690" name="T6"/>
                <a:gd fmla="*/ 1168524 h 2404" name="T7"/>
                <a:gd fmla="*/ 1466147 w 2690" name="T8"/>
                <a:gd fmla="*/ 802340 h 2404" name="T9"/>
                <a:gd fmla="*/ 1344746 w 2690" name="T10"/>
                <a:gd fmla="*/ 720707 h 2404" name="T11"/>
                <a:gd fmla="*/ 1099610 w 2690" name="T12"/>
                <a:gd fmla="*/ 900300 h 2404" name="T13"/>
                <a:gd fmla="*/ 1085602 w 2690" name="T14"/>
                <a:gd fmla="*/ 697383 h 2404" name="T15"/>
                <a:gd fmla="*/ 896497 w 2690" name="T16"/>
                <a:gd fmla="*/ 632076 h 2404" name="T17"/>
                <a:gd fmla="*/ 751750 w 2690" name="T18"/>
                <a:gd fmla="*/ 851320 h 2404" name="T19"/>
                <a:gd fmla="*/ 506614 w 2690" name="T20"/>
                <a:gd fmla="*/ 925956 h 2404" name="T21"/>
                <a:gd fmla="*/ 247471 w 2690" name="T22"/>
                <a:gd fmla="*/ 1163859 h 2404" name="T23"/>
                <a:gd fmla="*/ 39689 w 2690" name="T24"/>
                <a:gd fmla="*/ 1476399 h 2404" name="T25"/>
                <a:gd fmla="*/ 112062 w 2690" name="T26"/>
                <a:gd fmla="*/ 1842583 h 2404" name="T27"/>
                <a:gd fmla="*/ 308171 w 2690" name="T28"/>
                <a:gd fmla="*/ 1987191 h 2404" name="T29"/>
                <a:gd fmla="*/ 751750 w 2690" name="T30"/>
                <a:gd fmla="*/ 1842583 h 2404" name="T31"/>
                <a:gd fmla="*/ 1087937 w 2690" name="T32"/>
                <a:gd fmla="*/ 2001185 h 2404" name="T33"/>
                <a:gd fmla="*/ 1169649 w 2690" name="T34"/>
                <a:gd fmla="*/ 2012847 h 2404" name="T35"/>
                <a:gd fmla="*/ 1372761 w 2690" name="T36"/>
                <a:gd fmla="*/ 2264744 h 2404" name="T37"/>
                <a:gd fmla="*/ 1580543 w 2690" name="T38"/>
                <a:gd fmla="*/ 2281071 h 2404" name="T39"/>
                <a:gd fmla="*/ 1865368 w 2690" name="T40"/>
                <a:gd fmla="*/ 1837918 h 2404" name="T41"/>
                <a:gd fmla="*/ 1648248 w 2690" name="T42"/>
                <a:gd fmla="*/ 2369702 h 2404" name="T43"/>
                <a:gd fmla="*/ 1998442 w 2690" name="T44"/>
                <a:gd fmla="*/ 398838 h 2404" name="T45"/>
                <a:gd fmla="*/ 1564201 w 2690" name="T46"/>
                <a:gd fmla="*/ 2439673 h 2404" name="T47"/>
                <a:gd fmla="*/ 1606224 w 2690" name="T48"/>
                <a:gd fmla="*/ 2558625 h 2404" name="T49"/>
                <a:gd fmla="*/ 1143968 w 2690" name="T50"/>
                <a:gd fmla="*/ 2085151 h 2404" name="T51"/>
                <a:gd fmla="*/ 2603111 w 2690" name="T52"/>
                <a:gd fmla="*/ 1016919 h 2404" name="T53"/>
                <a:gd fmla="*/ 2437352 w 2690" name="T54"/>
                <a:gd fmla="*/ 1240828 h 2404" name="T55"/>
                <a:gd fmla="*/ 2537741 w 2690" name="T56"/>
                <a:gd fmla="*/ 869979 h 2404" name="T57"/>
                <a:gd fmla="*/ 2056807 w 2690" name="T58"/>
                <a:gd fmla="*/ 445485 h 2404" name="T59"/>
                <a:gd fmla="*/ 2070815 w 2690" name="T60"/>
                <a:gd fmla="*/ 405835 h 2404" name="T61"/>
                <a:gd fmla="*/ 2138519 w 2690" name="T62"/>
                <a:gd fmla="*/ 429159 h 2404" name="T63"/>
                <a:gd fmla="*/ 2199220 w 2690" name="T64"/>
                <a:gd fmla="*/ 653067 h 2404" name="T65"/>
                <a:gd fmla="*/ 2551749 w 2690" name="T66"/>
                <a:gd fmla="*/ 937618 h 2404" name="T67"/>
                <a:gd fmla="*/ 2866923 w 2690" name="T68"/>
                <a:gd fmla="*/ 2428011 h 2404" name="T69"/>
                <a:gd fmla="*/ 2638130 w 2690" name="T70"/>
                <a:gd fmla="*/ 2605272 h 2404" name="T71"/>
                <a:gd fmla="*/ 2596107 w 2690" name="T72"/>
                <a:gd fmla="*/ 2801193 h 2404" name="T73"/>
                <a:gd fmla="*/ 2801554 w 2690" name="T74"/>
                <a:gd fmla="*/ 2574951 h 2404" name="T75"/>
                <a:gd fmla="*/ 3105056 w 2690" name="T76"/>
                <a:gd fmla="*/ 956277 h 2404" name="T77"/>
                <a:gd fmla="*/ 2897274 w 2690" name="T78"/>
                <a:gd fmla="*/ 2150458 h 2404" name="T79"/>
                <a:gd fmla="*/ 2876262 w 2690" name="T80"/>
                <a:gd fmla="*/ 2134131 h 2404" name="T81"/>
                <a:gd fmla="*/ 2920620 w 2690" name="T82"/>
                <a:gd fmla="*/ 2472327 h 2404" name="T83"/>
                <a:gd fmla="*/ 3039686 w 2690" name="T84"/>
                <a:gd fmla="*/ 2215764 h 2404" name="T85"/>
                <a:gd fmla="*/ 2624122 w 2690" name="T86"/>
                <a:gd fmla="*/ 1072896 h 2404" name="T87"/>
                <a:gd fmla="*/ 1776652 w 2690" name="T88"/>
                <a:gd fmla="*/ 573766 h 2404" name="T89"/>
                <a:gd fmla="*/ 1594551 w 2690" name="T90"/>
                <a:gd fmla="*/ 293880 h 2404" name="T91"/>
                <a:gd fmla="*/ 1052917 w 2690" name="T92"/>
                <a:gd fmla="*/ 90963 h 2404" name="T93"/>
                <a:gd fmla="*/ 1003890 w 2690" name="T94"/>
                <a:gd fmla="*/ 359187 h 2404" name="T95"/>
                <a:gd fmla="*/ 1162645 w 2690" name="T96"/>
                <a:gd fmla="*/ 475806 h 2404" name="T97"/>
                <a:gd fmla="*/ 996886 w 2690" name="T98"/>
                <a:gd fmla="*/ 373181 h 2404" name="T99"/>
                <a:gd fmla="*/ 1407781 w 2690" name="T100"/>
                <a:gd fmla="*/ 471141 h 2404" name="T101"/>
                <a:gd fmla="*/ 1750971 w 2690" name="T102"/>
                <a:gd fmla="*/ 606420 h 2404" name="T103"/>
                <a:gd fmla="*/ 1589882 w 2690" name="T104"/>
                <a:gd fmla="*/ 382511 h 2404" name="T105"/>
                <a:gd fmla="*/ 1274707 w 2690" name="T106"/>
                <a:gd fmla="*/ 135278 h 2404" name="T107"/>
                <a:gd fmla="*/ 1767314 w 2690" name="T108"/>
                <a:gd fmla="*/ 347525 h 2404" name="T109"/>
                <a:gd fmla="*/ 1748637 w 2690" name="T110"/>
                <a:gd fmla="*/ 307875 h 2404" name="T111"/>
                <a:gd fmla="*/ 1877041 w 2690" name="T112"/>
                <a:gd fmla="*/ 249565 h 2404" name="T113"/>
                <a:gd fmla="*/ 838132 w 2690" name="T114"/>
                <a:gd fmla="*/ 83966 h 2404" name="T115"/>
                <a:gd fmla="*/ 915174 w 2690" name="T116"/>
                <a:gd fmla="*/ 214579 h 2404" name="T117"/>
                <a:gd fmla="*/ 1192995 w 2690" name="T118"/>
                <a:gd fmla="*/ 391840 h 2404" name="T119"/>
                <a:gd fmla="*/ 1090271 w 2690" name="T120"/>
                <a:gd fmla="*/ 128281 h 2404" name="T121"/>
                <a:gd fmla="*/ 863812 w 2690" name="T122"/>
                <a:gd fmla="*/ 41983 h 2404" name="T123"/>
                <a:gd fmla="*/ 1874706 w 2690" name="T124"/>
                <a:gd fmla="*/ 1450743 h 240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690" name="T189"/>
                <a:gd fmla="*/ 0 h 2404" name="T190"/>
                <a:gd fmla="*/ 2690 w 2690" name="T191"/>
                <a:gd fmla="*/ 2404 h 2404"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404" w="2690">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solidFill>
              <a:srgbClr val="BE3C1A"/>
            </a:solidFill>
            <a:ln w="9525">
              <a:noFill/>
              <a:round/>
            </a:ln>
          </p:spPr>
          <p:txBody>
            <a:bodyPr/>
            <a:lstStyle/>
            <a:p>
              <a:endParaRPr altLang="en-US" lang="zh-CN"/>
            </a:p>
          </p:txBody>
        </p:sp>
        <p:sp>
          <p:nvSpPr>
            <p:cNvPr id="109" name="TextBox 7"/>
            <p:cNvSpPr txBox="1"/>
            <p:nvPr/>
          </p:nvSpPr>
          <p:spPr>
            <a:xfrm>
              <a:off x="5926807" y="4369489"/>
              <a:ext cx="1649635" cy="544068"/>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a:t>
              </a:r>
            </a:p>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a:t>
              </a:r>
            </a:p>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a:t>
              </a:r>
            </a:p>
          </p:txBody>
        </p:sp>
      </p:grpSp>
      <p:grpSp>
        <p:nvGrpSpPr>
          <p:cNvPr id="22" name="组合 21"/>
          <p:cNvGrpSpPr/>
          <p:nvPr/>
        </p:nvGrpSpPr>
        <p:grpSpPr>
          <a:xfrm>
            <a:off x="8775108" y="2255884"/>
            <a:ext cx="1796210" cy="2265577"/>
            <a:chOff x="7818178" y="2638656"/>
            <a:chExt cx="1796210" cy="2265577"/>
          </a:xfrm>
        </p:grpSpPr>
        <p:sp>
          <p:nvSpPr>
            <p:cNvPr id="104" name="Freeform 6156"/>
            <p:cNvSpPr>
              <a:spLocks noChangeAspect="1" noEditPoints="1"/>
            </p:cNvSpPr>
            <p:nvPr/>
          </p:nvSpPr>
          <p:spPr bwMode="auto">
            <a:xfrm>
              <a:off x="7818178" y="2638656"/>
              <a:ext cx="1796210" cy="1393535"/>
            </a:xfrm>
            <a:custGeom>
              <a:gdLst>
                <a:gd fmla="*/ 436838 w 5856" name="T0"/>
                <a:gd fmla="*/ 324378 h 5472" name="T1"/>
                <a:gd fmla="*/ 430685 w 5856" name="T2"/>
                <a:gd fmla="*/ 70239 h 5472" name="T3"/>
                <a:gd fmla="*/ 3044022 w 5856" name="T4"/>
                <a:gd fmla="*/ 312884 h 5472" name="T5"/>
                <a:gd fmla="*/ 3020949 w 5856" name="T6"/>
                <a:gd fmla="*/ 412497 h 5472" name="T7"/>
                <a:gd fmla="*/ 1707359 w 5856" name="T8"/>
                <a:gd fmla="*/ 99612 h 5472" name="T9"/>
                <a:gd fmla="*/ 238415 w 5856" name="T10"/>
                <a:gd fmla="*/ 528711 h 5472" name="T11"/>
                <a:gd fmla="*/ 309170 w 5856" name="T12"/>
                <a:gd fmla="*/ 70239 h 5472" name="T13"/>
                <a:gd fmla="*/ 212266 w 5856" name="T14"/>
                <a:gd fmla="*/ 39589 h 5472" name="T15"/>
                <a:gd fmla="*/ 375311 w 5856" name="T16"/>
                <a:gd fmla="*/ 34481 h 5472" name="T17"/>
                <a:gd fmla="*/ 3451635 w 5856" name="T18"/>
                <a:gd fmla="*/ 2601410 h 5472" name="T19"/>
                <a:gd fmla="*/ 3482398 w 5856" name="T20"/>
                <a:gd fmla="*/ 1402233 h 5472" name="T21"/>
                <a:gd fmla="*/ 2487207 w 5856" name="T22"/>
                <a:gd fmla="*/ 2901523 h 5472" name="T23"/>
                <a:gd fmla="*/ 2421066 w 5856" name="T24"/>
                <a:gd fmla="*/ 2886198 h 5472" name="T25"/>
                <a:gd fmla="*/ 2487207 w 5856" name="T26"/>
                <a:gd fmla="*/ 2750828 h 5472" name="T27"/>
                <a:gd fmla="*/ 2441062 w 5856" name="T28"/>
                <a:gd fmla="*/ 2753382 h 5472" name="T29"/>
                <a:gd fmla="*/ 2428757 w 5856" name="T30"/>
                <a:gd fmla="*/ 3264214 h 5472" name="T31"/>
                <a:gd fmla="*/ 2541043 w 5856" name="T32"/>
                <a:gd fmla="*/ 1989689 h 5472" name="T33"/>
                <a:gd fmla="*/ 2436448 w 5856" name="T34"/>
                <a:gd fmla="*/ 3349778 h 5472" name="T35"/>
                <a:gd fmla="*/ 2545657 w 5856" name="T36"/>
                <a:gd fmla="*/ 1918173 h 5472" name="T37"/>
                <a:gd fmla="*/ 1504322 w 5856" name="T38"/>
                <a:gd fmla="*/ 2800634 h 5472" name="T39"/>
                <a:gd fmla="*/ 1641218 w 5856" name="T40"/>
                <a:gd fmla="*/ 3047110 h 5472" name="T41"/>
                <a:gd fmla="*/ 2093438 w 5856" name="T42"/>
                <a:gd fmla="*/ 3351055 h 5472" name="T43"/>
                <a:gd fmla="*/ 1901168 w 5856" name="T44"/>
                <a:gd fmla="*/ 3164602 h 5472" name="T45"/>
                <a:gd fmla="*/ 1685825 w 5856" name="T46"/>
                <a:gd fmla="*/ 3031785 h 5472" name="T47"/>
                <a:gd fmla="*/ 2484131 w 5856" name="T48"/>
                <a:gd fmla="*/ 2656324 h 5472" name="T49"/>
                <a:gd fmla="*/ 3139388 w 5856" name="T50"/>
                <a:gd fmla="*/ 1658926 h 5472" name="T51"/>
                <a:gd fmla="*/ 2670248 w 5856" name="T52"/>
                <a:gd fmla="*/ 3142891 h 5472" name="T53"/>
                <a:gd fmla="*/ 2324162 w 5856" name="T54"/>
                <a:gd fmla="*/ 3156939 h 5472" name="T55"/>
                <a:gd fmla="*/ 2364154 w 5856" name="T56"/>
                <a:gd fmla="*/ 3075206 h 5472" name="T57"/>
                <a:gd fmla="*/ 2607184 w 5856" name="T58"/>
                <a:gd fmla="*/ 3118627 h 5472" name="T59"/>
                <a:gd fmla="*/ 2651791 w 5856" name="T60"/>
                <a:gd fmla="*/ 3340839 h 5472" name="T61"/>
                <a:gd fmla="*/ 2965575 w 5856" name="T62"/>
                <a:gd fmla="*/ 1793019 h 5472" name="T63"/>
                <a:gd fmla="*/ 2864057 w 5856" name="T64"/>
                <a:gd fmla="*/ 1982027 h 5472" name="T65"/>
                <a:gd fmla="*/ 2607184 w 5856" name="T66"/>
                <a:gd fmla="*/ 2239996 h 5472" name="T67"/>
                <a:gd fmla="*/ 3040945 w 5856" name="T68"/>
                <a:gd fmla="*/ 1265585 h 5472" name="T69"/>
                <a:gd fmla="*/ 3022487 w 5856" name="T70"/>
                <a:gd fmla="*/ 1702346 h 5472" name="T71"/>
                <a:gd fmla="*/ 2468749 w 5856" name="T72"/>
                <a:gd fmla="*/ 2658878 h 5472" name="T73"/>
                <a:gd fmla="*/ 2324162 w 5856" name="T74"/>
                <a:gd fmla="*/ 2764876 h 5472" name="T75"/>
                <a:gd fmla="*/ 2264174 w 5856" name="T76"/>
                <a:gd fmla="*/ 3119904 h 5472" name="T77"/>
                <a:gd fmla="*/ 2205724 w 5856" name="T78"/>
                <a:gd fmla="*/ 2924511 h 5472" name="T79"/>
                <a:gd fmla="*/ 2128816 w 5856" name="T80"/>
                <a:gd fmla="*/ 3191420 h 5472" name="T81"/>
                <a:gd fmla="*/ 2662558 w 5856" name="T82"/>
                <a:gd fmla="*/ 3454499 h 5472" name="T83"/>
                <a:gd fmla="*/ 3713122 w 5856" name="T84"/>
                <a:gd fmla="*/ 609167 h 5472" name="T85"/>
                <a:gd fmla="*/ 2313395 w 5856" name="T86"/>
                <a:gd fmla="*/ 432930 h 5472" name="T87"/>
                <a:gd fmla="*/ 1613531 w 5856" name="T88"/>
                <a:gd fmla="*/ 295005 h 5472" name="T89"/>
                <a:gd fmla="*/ 1027492 w 5856" name="T90"/>
                <a:gd fmla="*/ 507000 h 5472" name="T91"/>
                <a:gd fmla="*/ 892134 w 5856" name="T92"/>
                <a:gd fmla="*/ 704948 h 5472" name="T93"/>
                <a:gd fmla="*/ 304556 w 5856" name="T94"/>
                <a:gd fmla="*/ 651310 h 5472" name="T95"/>
                <a:gd fmla="*/ 438376 w 5856" name="T96"/>
                <a:gd fmla="*/ 2282140 h 5472" name="T97"/>
                <a:gd fmla="*/ 882905 w 5856" name="T98"/>
                <a:gd fmla="*/ 2480087 h 5472" name="T99"/>
                <a:gd fmla="*/ 1407418 w 5856" name="T100"/>
                <a:gd fmla="*/ 2407294 h 5472" name="T101"/>
                <a:gd fmla="*/ 1670443 w 5856" name="T102"/>
                <a:gd fmla="*/ 2663987 h 5472" name="T103"/>
                <a:gd fmla="*/ 1801187 w 5856" name="T104"/>
                <a:gd fmla="*/ 2897692 h 5472" name="T105"/>
                <a:gd fmla="*/ 1944236 w 5856" name="T106"/>
                <a:gd fmla="*/ 2761045 h 5472" name="T107"/>
                <a:gd fmla="*/ 2108819 w 5856" name="T108"/>
                <a:gd fmla="*/ 2408571 h 5472" name="T109"/>
                <a:gd fmla="*/ 2339544 w 5856" name="T110"/>
                <a:gd fmla="*/ 2260430 h 5472" name="T111"/>
                <a:gd fmla="*/ 2367231 w 5856" name="T112"/>
                <a:gd fmla="*/ 2016508 h 5472" name="T113"/>
                <a:gd fmla="*/ 2379536 w 5856" name="T114"/>
                <a:gd fmla="*/ 1768754 h 5472" name="T115"/>
                <a:gd fmla="*/ 2557963 w 5856" name="T116"/>
                <a:gd fmla="*/ 1899016 h 5472" name="T117"/>
                <a:gd fmla="*/ 2650252 w 5856" name="T118"/>
                <a:gd fmla="*/ 1743213 h 5472" name="T119"/>
                <a:gd fmla="*/ 2873286 w 5856" name="T120"/>
                <a:gd fmla="*/ 1261754 h 5472" name="T121"/>
                <a:gd fmla="*/ 3733118 w 5856" name="T122"/>
                <a:gd fmla="*/ 923328 h 5472" name="T123"/>
                <a:gd fmla="*/ 3774648 w 5856" name="T124"/>
                <a:gd fmla="*/ 1016555 h 547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5856" name="T189"/>
                <a:gd fmla="*/ 0 h 5472" name="T190"/>
                <a:gd fmla="*/ 5856 w 5856" name="T191"/>
                <a:gd fmla="*/ 5472 h 547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5472" w="5856">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solidFill>
              <a:srgbClr val="860D4D"/>
            </a:solidFill>
            <a:ln w="9525">
              <a:noFill/>
              <a:round/>
            </a:ln>
          </p:spPr>
          <p:txBody>
            <a:bodyPr/>
            <a:lstStyle/>
            <a:p>
              <a:endParaRPr altLang="en-US" lang="zh-CN"/>
            </a:p>
          </p:txBody>
        </p:sp>
        <p:sp>
          <p:nvSpPr>
            <p:cNvPr id="110" name="TextBox 7"/>
            <p:cNvSpPr txBox="1"/>
            <p:nvPr/>
          </p:nvSpPr>
          <p:spPr>
            <a:xfrm>
              <a:off x="7891467" y="4354852"/>
              <a:ext cx="1649635" cy="544068"/>
            </a:xfrm>
            <a:prstGeom prst="rect">
              <a:avLst/>
            </a:prstGeom>
            <a:noFill/>
          </p:spPr>
          <p:txBody>
            <a:bodyPr anchor="t" bIns="0" lIns="0" rIns="0" rtlCol="0" tIns="0" wrap="square">
              <a:spAutoFit/>
            </a:bodyPr>
            <a:lstStyle/>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a:t>
              </a:r>
            </a:p>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a:t>
              </a:r>
            </a:p>
            <a:p>
              <a:pPr algn="ct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a:t>
              </a:r>
            </a:p>
          </p:txBody>
        </p:sp>
      </p:grpSp>
    </p:spTree>
    <p:extLst>
      <p:ext uri="{BB962C8B-B14F-4D97-AF65-F5344CB8AC3E}">
        <p14:creationId val="1271382127"/>
      </p:ext>
    </p:extLst>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612440" y="604735"/>
            <a:ext cx="3186999" cy="548720"/>
            <a:chOff x="5761662" y="3793630"/>
            <a:chExt cx="3186999" cy="548720"/>
          </a:xfrm>
        </p:grpSpPr>
        <p:sp>
          <p:nvSpPr>
            <p:cNvPr id="13" name="Freeform 216"/>
            <p:cNvSpPr>
              <a:spLocks noEditPoints="1"/>
            </p:cNvSpPr>
            <p:nvPr/>
          </p:nvSpPr>
          <p:spPr bwMode="auto">
            <a:xfrm>
              <a:off x="5761662" y="3793630"/>
              <a:ext cx="545014" cy="548720"/>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b="b" l="0" r="r" t="0"/>
              <a:pathLst>
                <a:path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14" name="组合 13"/>
            <p:cNvGrpSpPr/>
            <p:nvPr/>
          </p:nvGrpSpPr>
          <p:grpSpPr>
            <a:xfrm>
              <a:off x="6352727" y="3802618"/>
              <a:ext cx="2595934" cy="539731"/>
              <a:chOff x="3196832" y="3802618"/>
              <a:chExt cx="2595934" cy="539731"/>
            </a:xfrm>
          </p:grpSpPr>
          <p:sp>
            <p:nvSpPr>
              <p:cNvPr id="15" name="TextBox 6"/>
              <p:cNvSpPr txBox="1"/>
              <p:nvPr/>
            </p:nvSpPr>
            <p:spPr>
              <a:xfrm>
                <a:off x="3196832" y="3803660"/>
                <a:ext cx="2595934" cy="213360"/>
              </a:xfrm>
              <a:prstGeom prst="rect">
                <a:avLst/>
              </a:prstGeom>
              <a:noFill/>
            </p:spPr>
            <p:txBody>
              <a:bodyPr anchor="ctr" bIns="0" lIns="0" rIns="0" rtlCol="0" tIns="0" wrap="square">
                <a:spAutoFit/>
              </a:bodyPr>
              <a:lstStyle/>
              <a:p>
                <a:r>
                  <a:rPr altLang="en-US" b="1" lang="zh-CN" sz="1400">
                    <a:solidFill>
                      <a:schemeClr val="bg1"/>
                    </a:solidFill>
                    <a:latin charset="-122" panose="020b0503020204020204" pitchFamily="34" typeface="微软雅黑"/>
                    <a:ea charset="-122" panose="020b0503020204020204" pitchFamily="34" typeface="微软雅黑"/>
                  </a:rPr>
                  <a:t>请输入文字</a:t>
                </a:r>
              </a:p>
            </p:txBody>
          </p:sp>
          <p:sp>
            <p:nvSpPr>
              <p:cNvPr id="16" name="TextBox 7"/>
              <p:cNvSpPr txBox="1"/>
              <p:nvPr/>
            </p:nvSpPr>
            <p:spPr>
              <a:xfrm>
                <a:off x="3196832" y="4019184"/>
                <a:ext cx="2595934" cy="320040"/>
              </a:xfrm>
              <a:prstGeom prst="rect">
                <a:avLst/>
              </a:prstGeom>
              <a:noFill/>
            </p:spPr>
            <p:txBody>
              <a:bodyPr anchor="t" bIns="0" lIns="0" rIns="0" rtlCol="0" tIns="0" wrap="square">
                <a:spAutoFit/>
              </a:bodyPr>
              <a:lstStyle/>
              <a:p>
                <a:pPr defTabSz="914400" lvl="0">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grpSp>
      <p:sp>
        <p:nvSpPr>
          <p:cNvPr id="23" name="矩形 22"/>
          <p:cNvSpPr/>
          <p:nvPr/>
        </p:nvSpPr>
        <p:spPr>
          <a:xfrm>
            <a:off x="711264" y="1520825"/>
            <a:ext cx="10769471" cy="4762884"/>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4" name="直接连接符 23"/>
          <p:cNvCxnSpPr/>
          <p:nvPr/>
        </p:nvCxnSpPr>
        <p:spPr>
          <a:xfrm flipH="1">
            <a:off x="3983187" y="2289609"/>
            <a:ext cx="0" cy="2713704"/>
          </a:xfrm>
          <a:prstGeom prst="line">
            <a:avLst/>
          </a:prstGeom>
          <a:ln w="9525">
            <a:solidFill>
              <a:schemeClr val="tx1">
                <a:lumMod val="65000"/>
                <a:lumOff val="35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029499" y="2191752"/>
            <a:ext cx="0" cy="2808000"/>
          </a:xfrm>
          <a:prstGeom prst="line">
            <a:avLst/>
          </a:prstGeom>
          <a:ln w="9525">
            <a:solidFill>
              <a:schemeClr val="tx1">
                <a:lumMod val="65000"/>
                <a:lumOff val="35000"/>
                <a:alpha val="56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198025" y="2000698"/>
            <a:ext cx="1106905" cy="762000"/>
          </a:xfrm>
          <a:prstGeom prst="rect">
            <a:avLst/>
          </a:prstGeom>
          <a:noFill/>
        </p:spPr>
        <p:txBody>
          <a:bodyPr rtlCol="0" wrap="square">
            <a:spAutoFit/>
          </a:bodyPr>
          <a:lstStyle/>
          <a:p>
            <a:r>
              <a:rPr altLang="zh-CN" b="1" lang="en-US" sz="4400">
                <a:solidFill>
                  <a:srgbClr val="00B0F0"/>
                </a:solidFill>
                <a:latin charset="-122" panose="020b0503020204020204" pitchFamily="34" typeface="微软雅黑"/>
                <a:ea charset="-122" panose="020b0503020204020204" pitchFamily="34" typeface="微软雅黑"/>
              </a:rPr>
              <a:t>01</a:t>
            </a:r>
          </a:p>
        </p:txBody>
      </p:sp>
      <p:sp>
        <p:nvSpPr>
          <p:cNvPr id="27" name="文本框 26"/>
          <p:cNvSpPr txBox="1"/>
          <p:nvPr/>
        </p:nvSpPr>
        <p:spPr>
          <a:xfrm>
            <a:off x="4570037" y="2000698"/>
            <a:ext cx="1106905" cy="762000"/>
          </a:xfrm>
          <a:prstGeom prst="rect">
            <a:avLst/>
          </a:prstGeom>
          <a:noFill/>
        </p:spPr>
        <p:txBody>
          <a:bodyPr rtlCol="0" wrap="square">
            <a:spAutoFit/>
          </a:bodyPr>
          <a:lstStyle/>
          <a:p>
            <a:r>
              <a:rPr altLang="zh-CN" b="1" lang="en-US" sz="4400">
                <a:solidFill>
                  <a:srgbClr val="00B050"/>
                </a:solidFill>
                <a:latin charset="-122" panose="020b0503020204020204" pitchFamily="34" typeface="微软雅黑"/>
                <a:ea charset="-122" panose="020b0503020204020204" pitchFamily="34" typeface="微软雅黑"/>
              </a:rPr>
              <a:t>02</a:t>
            </a:r>
          </a:p>
        </p:txBody>
      </p:sp>
      <p:sp>
        <p:nvSpPr>
          <p:cNvPr id="28" name="文本框 27"/>
          <p:cNvSpPr txBox="1"/>
          <p:nvPr/>
        </p:nvSpPr>
        <p:spPr>
          <a:xfrm>
            <a:off x="8516310" y="2000698"/>
            <a:ext cx="1106905" cy="762000"/>
          </a:xfrm>
          <a:prstGeom prst="rect">
            <a:avLst/>
          </a:prstGeom>
          <a:noFill/>
        </p:spPr>
        <p:txBody>
          <a:bodyPr rtlCol="0" wrap="square">
            <a:spAutoFit/>
          </a:bodyPr>
          <a:lstStyle/>
          <a:p>
            <a:r>
              <a:rPr altLang="zh-CN" b="1" lang="en-US" sz="4400">
                <a:solidFill>
                  <a:srgbClr val="BE3C1A"/>
                </a:solidFill>
                <a:latin charset="-122" panose="020b0503020204020204" pitchFamily="34" typeface="微软雅黑"/>
                <a:ea charset="-122" panose="020b0503020204020204" pitchFamily="34" typeface="微软雅黑"/>
              </a:rPr>
              <a:t>03</a:t>
            </a:r>
          </a:p>
        </p:txBody>
      </p:sp>
      <p:sp>
        <p:nvSpPr>
          <p:cNvPr id="29" name="文本框 28"/>
          <p:cNvSpPr txBox="1"/>
          <p:nvPr/>
        </p:nvSpPr>
        <p:spPr>
          <a:xfrm>
            <a:off x="1118802" y="2675583"/>
            <a:ext cx="2736230" cy="518160"/>
          </a:xfrm>
          <a:prstGeom prst="rect">
            <a:avLst/>
          </a:prstGeom>
          <a:noFill/>
        </p:spPr>
        <p:txBody>
          <a:bodyPr rtlCol="0" wrap="square">
            <a:spAutoFit/>
          </a:bodyPr>
          <a:lstStyle/>
          <a:p>
            <a:r>
              <a:rPr altLang="en-US" lang="zh-CN" sz="2800">
                <a:solidFill>
                  <a:srgbClr val="00B0F0"/>
                </a:solidFill>
                <a:latin charset="-122" panose="020b0503020204020204" pitchFamily="34" typeface="微软雅黑"/>
                <a:ea charset="-122" panose="020b0503020204020204" pitchFamily="34" typeface="微软雅黑"/>
              </a:rPr>
              <a:t>请输入文字</a:t>
            </a:r>
          </a:p>
        </p:txBody>
      </p:sp>
      <p:sp>
        <p:nvSpPr>
          <p:cNvPr id="30" name="文本框 29"/>
          <p:cNvSpPr txBox="1"/>
          <p:nvPr/>
        </p:nvSpPr>
        <p:spPr>
          <a:xfrm>
            <a:off x="1129131" y="3254063"/>
            <a:ext cx="2536723" cy="2263141"/>
          </a:xfrm>
          <a:prstGeom prst="rect">
            <a:avLst/>
          </a:prstGeom>
          <a:noFill/>
        </p:spPr>
        <p:txBody>
          <a:bodyPr rtlCol="0" wrap="square">
            <a:spAutoFit/>
          </a:bodyPr>
          <a:lstStyle/>
          <a:p>
            <a:pPr>
              <a:lnSpc>
                <a:spcPct val="125000"/>
              </a:lnSpc>
            </a:pPr>
            <a:r>
              <a:rPr altLang="zh-CN" lang="en-US" sz="1900">
                <a:solidFill>
                  <a:schemeClr val="bg1"/>
                </a:solidFill>
                <a:latin charset="-122" panose="020b0503020204020204" pitchFamily="34" typeface="微软雅黑"/>
                <a:ea charset="-122" panose="020b0503020204020204" pitchFamily="34" typeface="微软雅黑"/>
              </a:rPr>
              <a:t>INPUT YOUR TEXT HERE INPUT YOUR TEXT HERE INPUT YOUR TEXT HERE INPUT YOUR TEXT HERE</a:t>
            </a:r>
          </a:p>
        </p:txBody>
      </p:sp>
      <p:sp>
        <p:nvSpPr>
          <p:cNvPr id="31" name="文本框 30"/>
          <p:cNvSpPr txBox="1"/>
          <p:nvPr/>
        </p:nvSpPr>
        <p:spPr>
          <a:xfrm>
            <a:off x="4598681" y="2675583"/>
            <a:ext cx="2852492" cy="518160"/>
          </a:xfrm>
          <a:prstGeom prst="rect">
            <a:avLst/>
          </a:prstGeom>
          <a:noFill/>
        </p:spPr>
        <p:txBody>
          <a:bodyPr rtlCol="0" wrap="square">
            <a:spAutoFit/>
          </a:bodyPr>
          <a:lstStyle/>
          <a:p>
            <a:r>
              <a:rPr altLang="en-US" lang="zh-CN" sz="2800">
                <a:solidFill>
                  <a:srgbClr val="00B050"/>
                </a:solidFill>
                <a:latin charset="-122" panose="020b0503020204020204" pitchFamily="34" typeface="微软雅黑"/>
                <a:ea charset="-122" panose="020b0503020204020204" pitchFamily="34" typeface="微软雅黑"/>
              </a:rPr>
              <a:t>请输入文字</a:t>
            </a:r>
          </a:p>
        </p:txBody>
      </p:sp>
      <p:sp>
        <p:nvSpPr>
          <p:cNvPr id="32" name="文本框 31"/>
          <p:cNvSpPr txBox="1"/>
          <p:nvPr/>
        </p:nvSpPr>
        <p:spPr>
          <a:xfrm>
            <a:off x="8521015" y="2675583"/>
            <a:ext cx="2690299" cy="518160"/>
          </a:xfrm>
          <a:prstGeom prst="rect">
            <a:avLst/>
          </a:prstGeom>
          <a:noFill/>
        </p:spPr>
        <p:txBody>
          <a:bodyPr rtlCol="0" wrap="square">
            <a:spAutoFit/>
          </a:bodyPr>
          <a:lstStyle/>
          <a:p>
            <a:r>
              <a:rPr altLang="en-US" lang="zh-CN" sz="2800">
                <a:solidFill>
                  <a:srgbClr val="BE3C1A"/>
                </a:solidFill>
                <a:latin charset="-122" panose="020b0503020204020204" pitchFamily="34" typeface="微软雅黑"/>
                <a:ea charset="-122" panose="020b0503020204020204" pitchFamily="34" typeface="微软雅黑"/>
              </a:rPr>
              <a:t>请输入文字</a:t>
            </a:r>
          </a:p>
        </p:txBody>
      </p:sp>
      <p:sp>
        <p:nvSpPr>
          <p:cNvPr id="33" name="文本框 32"/>
          <p:cNvSpPr txBox="1"/>
          <p:nvPr/>
        </p:nvSpPr>
        <p:spPr>
          <a:xfrm>
            <a:off x="4628280" y="3254063"/>
            <a:ext cx="2536723" cy="1539240"/>
          </a:xfrm>
          <a:prstGeom prst="rect">
            <a:avLst/>
          </a:prstGeom>
          <a:noFill/>
        </p:spPr>
        <p:txBody>
          <a:bodyPr rtlCol="0" wrap="square">
            <a:spAutoFit/>
          </a:bodyPr>
          <a:lstStyle/>
          <a:p>
            <a:pPr>
              <a:lnSpc>
                <a:spcPct val="125000"/>
              </a:lnSpc>
            </a:pPr>
            <a:r>
              <a:rPr altLang="zh-CN" lang="en-US" sz="190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sp>
        <p:nvSpPr>
          <p:cNvPr id="34" name="文本框 33"/>
          <p:cNvSpPr txBox="1"/>
          <p:nvPr/>
        </p:nvSpPr>
        <p:spPr>
          <a:xfrm>
            <a:off x="8544221" y="3254063"/>
            <a:ext cx="2536723" cy="2263141"/>
          </a:xfrm>
          <a:prstGeom prst="rect">
            <a:avLst/>
          </a:prstGeom>
          <a:noFill/>
        </p:spPr>
        <p:txBody>
          <a:bodyPr rtlCol="0" wrap="square">
            <a:spAutoFit/>
          </a:bodyPr>
          <a:lstStyle/>
          <a:p>
            <a:pPr>
              <a:lnSpc>
                <a:spcPct val="125000"/>
              </a:lnSpc>
            </a:pPr>
            <a:r>
              <a:rPr altLang="zh-CN" lang="en-US" sz="1900">
                <a:solidFill>
                  <a:schemeClr val="bg1"/>
                </a:solidFill>
                <a:latin charset="-122" panose="020b0503020204020204" pitchFamily="34" typeface="微软雅黑"/>
                <a:ea charset="-122" panose="020b0503020204020204" pitchFamily="34" typeface="微软雅黑"/>
              </a:rPr>
              <a:t>INPUT YOUR TEXT HERE INPUT YOUR TEXT HERE INPUT YOUR TEXT HERE INPUT YOUR TEXT HERE</a:t>
            </a:r>
          </a:p>
        </p:txBody>
      </p:sp>
    </p:spTree>
    <p:extLst>
      <p:ext uri="{BB962C8B-B14F-4D97-AF65-F5344CB8AC3E}">
        <p14:creationId val="130547652"/>
      </p:ext>
    </p:extLst>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Freeform 12"/>
          <p:cNvSpPr>
            <a:spLocks noEditPoints="1"/>
          </p:cNvSpPr>
          <p:nvPr/>
        </p:nvSpPr>
        <p:spPr bwMode="auto">
          <a:xfrm>
            <a:off x="-409575" y="3477720"/>
            <a:ext cx="409575" cy="255587"/>
          </a:xfrm>
          <a:custGeom>
            <a:gdLst>
              <a:gd fmla="*/ 325744 w 171" name="T0"/>
              <a:gd fmla="*/ 83603 h 107" name="T1"/>
              <a:gd fmla="*/ 239518 w 171" name="T2"/>
              <a:gd fmla="*/ 0 h 107" name="T3"/>
              <a:gd fmla="*/ 208380 w 171" name="T4"/>
              <a:gd fmla="*/ 4777 h 107" name="T5"/>
              <a:gd fmla="*/ 165267 w 171" name="T6"/>
              <a:gd fmla="*/ 40607 h 107" name="T7"/>
              <a:gd fmla="*/ 119759 w 171" name="T8"/>
              <a:gd fmla="*/ 26275 h 107" name="T9"/>
              <a:gd fmla="*/ 50299 w 171" name="T10"/>
              <a:gd fmla="*/ 95547 h 107" name="T11"/>
              <a:gd fmla="*/ 52694 w 171" name="T12"/>
              <a:gd fmla="*/ 109879 h 107" name="T13"/>
              <a:gd fmla="*/ 0 w 171" name="T14"/>
              <a:gd fmla="*/ 181538 h 107" name="T15"/>
              <a:gd fmla="*/ 74250 w 171" name="T16"/>
              <a:gd fmla="*/ 255587 h 107" name="T17"/>
              <a:gd fmla="*/ 86226 w 171" name="T18"/>
              <a:gd fmla="*/ 255587 h 107" name="T19"/>
              <a:gd fmla="*/ 208380 w 171" name="T20"/>
              <a:gd fmla="*/ 255587 h 107" name="T21"/>
              <a:gd fmla="*/ 313768 w 171" name="T22"/>
              <a:gd fmla="*/ 255587 h 107" name="T23"/>
              <a:gd fmla="*/ 320954 w 171" name="T24"/>
              <a:gd fmla="*/ 255587 h 107" name="T25"/>
              <a:gd fmla="*/ 409575 w 171" name="T26"/>
              <a:gd fmla="*/ 169595 h 107" name="T27"/>
              <a:gd fmla="*/ 325744 w 171" name="T28"/>
              <a:gd fmla="*/ 83603 h 107" name="T29"/>
              <a:gd fmla="*/ 172453 w 171" name="T30"/>
              <a:gd fmla="*/ 143320 h 107" name="T31"/>
              <a:gd fmla="*/ 172453 w 171" name="T32"/>
              <a:gd fmla="*/ 143320 h 107" name="T33"/>
              <a:gd fmla="*/ 172453 w 171" name="T34"/>
              <a:gd fmla="*/ 143320 h 1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07" w="171">
                <a:moveTo>
                  <a:pt x="136" y="35"/>
                </a:moveTo>
                <a:cubicBezTo>
                  <a:pt x="135" y="16"/>
                  <a:pt x="119" y="0"/>
                  <a:pt x="100" y="0"/>
                </a:cubicBezTo>
                <a:cubicBezTo>
                  <a:pt x="95" y="0"/>
                  <a:pt x="91" y="1"/>
                  <a:pt x="87" y="2"/>
                </a:cubicBezTo>
                <a:cubicBezTo>
                  <a:pt x="80" y="5"/>
                  <a:pt x="73" y="11"/>
                  <a:pt x="69" y="17"/>
                </a:cubicBezTo>
                <a:cubicBezTo>
                  <a:pt x="64" y="13"/>
                  <a:pt x="57" y="11"/>
                  <a:pt x="50" y="11"/>
                </a:cubicBezTo>
                <a:cubicBezTo>
                  <a:pt x="34" y="11"/>
                  <a:pt x="21" y="24"/>
                  <a:pt x="21" y="40"/>
                </a:cubicBezTo>
                <a:cubicBezTo>
                  <a:pt x="21" y="42"/>
                  <a:pt x="21" y="44"/>
                  <a:pt x="22" y="46"/>
                </a:cubicBezTo>
                <a:cubicBezTo>
                  <a:pt x="9" y="50"/>
                  <a:pt x="0" y="62"/>
                  <a:pt x="0" y="76"/>
                </a:cubicBezTo>
                <a:cubicBezTo>
                  <a:pt x="0" y="93"/>
                  <a:pt x="14" y="107"/>
                  <a:pt x="31" y="107"/>
                </a:cubicBezTo>
                <a:cubicBezTo>
                  <a:pt x="33" y="107"/>
                  <a:pt x="34" y="107"/>
                  <a:pt x="36" y="107"/>
                </a:cubicBezTo>
                <a:cubicBezTo>
                  <a:pt x="87" y="107"/>
                  <a:pt x="87" y="107"/>
                  <a:pt x="87" y="107"/>
                </a:cubicBezTo>
                <a:cubicBezTo>
                  <a:pt x="131" y="107"/>
                  <a:pt x="131" y="107"/>
                  <a:pt x="131" y="107"/>
                </a:cubicBezTo>
                <a:cubicBezTo>
                  <a:pt x="132" y="107"/>
                  <a:pt x="133" y="107"/>
                  <a:pt x="134" y="107"/>
                </a:cubicBezTo>
                <a:cubicBezTo>
                  <a:pt x="154" y="107"/>
                  <a:pt x="171" y="91"/>
                  <a:pt x="171" y="71"/>
                </a:cubicBezTo>
                <a:cubicBezTo>
                  <a:pt x="171" y="52"/>
                  <a:pt x="155" y="36"/>
                  <a:pt x="136" y="35"/>
                </a:cubicBezTo>
                <a:close/>
                <a:moveTo>
                  <a:pt x="72" y="60"/>
                </a:moveTo>
                <a:cubicBezTo>
                  <a:pt x="72" y="60"/>
                  <a:pt x="72" y="60"/>
                  <a:pt x="72" y="60"/>
                </a:cubicBezTo>
                <a:cubicBezTo>
                  <a:pt x="72" y="60"/>
                  <a:pt x="72" y="60"/>
                  <a:pt x="72" y="60"/>
                </a:cubicBezTo>
                <a:close/>
              </a:path>
            </a:pathLst>
          </a:custGeom>
          <a:solidFill>
            <a:srgbClr val="C6C6C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7" name="Group 30"/>
          <p:cNvGrpSpPr/>
          <p:nvPr/>
        </p:nvGrpSpPr>
        <p:grpSpPr>
          <a:xfrm>
            <a:off x="4306921" y="455007"/>
            <a:ext cx="3802709" cy="924560"/>
            <a:chOff x="863323" y="1938610"/>
            <a:chExt cx="2058394" cy="733113"/>
          </a:xfrm>
        </p:grpSpPr>
        <p:sp>
          <p:nvSpPr>
            <p:cNvPr id="8" name="TextBox 6"/>
            <p:cNvSpPr txBox="1"/>
            <p:nvPr/>
          </p:nvSpPr>
          <p:spPr>
            <a:xfrm>
              <a:off x="863323" y="1940026"/>
              <a:ext cx="2058394" cy="290023"/>
            </a:xfrm>
            <a:prstGeom prst="rect">
              <a:avLst/>
            </a:prstGeom>
            <a:noFill/>
          </p:spPr>
          <p:txBody>
            <a:bodyPr anchor="ctr" bIns="0" lIns="0" rIns="0" rtlCol="0" tIns="0" wrap="square">
              <a:spAutoFit/>
            </a:bodyPr>
            <a:lstStyle/>
            <a:p>
              <a:pPr algn="ctr"/>
              <a:r>
                <a:rPr altLang="en-US" b="1" lang="zh-CN" sz="2400">
                  <a:solidFill>
                    <a:schemeClr val="bg1"/>
                  </a:solidFill>
                  <a:latin charset="-122" panose="020b0503020204020204" pitchFamily="34" typeface="微软雅黑"/>
                  <a:ea charset="-122" panose="020b0503020204020204" pitchFamily="34" typeface="微软雅黑"/>
                </a:rPr>
                <a:t>请输入文字</a:t>
              </a:r>
            </a:p>
          </p:txBody>
        </p:sp>
        <p:sp>
          <p:nvSpPr>
            <p:cNvPr id="9" name="TextBox 7"/>
            <p:cNvSpPr txBox="1"/>
            <p:nvPr/>
          </p:nvSpPr>
          <p:spPr>
            <a:xfrm>
              <a:off x="863323" y="2281249"/>
              <a:ext cx="2058394" cy="386697"/>
            </a:xfrm>
            <a:prstGeom prst="rect">
              <a:avLst/>
            </a:prstGeom>
            <a:noFill/>
          </p:spPr>
          <p:txBody>
            <a:bodyPr anchor="t" bIns="0" lIns="0" rIns="0" rtlCol="0" tIns="0" wrap="square">
              <a:spAutoFit/>
            </a:bodyPr>
            <a:lstStyle/>
            <a:p>
              <a:pPr algn="ctr" defTabSz="914400" lvl="0">
                <a:spcBef>
                  <a:spcPct val="20000"/>
                </a:spcBef>
                <a:defRPr/>
              </a:pPr>
              <a:r>
                <a:rPr lang="en-US" sz="1600">
                  <a:solidFill>
                    <a:schemeClr val="bg1"/>
                  </a:solidFill>
                  <a:latin charset="-122" panose="020b0503020204020204" pitchFamily="34" typeface="微软雅黑"/>
                  <a:ea charset="-122" panose="020b0503020204020204" pitchFamily="34" typeface="微软雅黑"/>
                </a:rPr>
                <a:t>INPUT YOUR TEXT HERE INPUT YOUR TEXT HERE INPUT YOUR TEXT HERE</a:t>
              </a:r>
            </a:p>
          </p:txBody>
        </p:sp>
      </p:grpSp>
      <p:grpSp>
        <p:nvGrpSpPr>
          <p:cNvPr id="75" name="组合 74"/>
          <p:cNvGrpSpPr/>
          <p:nvPr/>
        </p:nvGrpSpPr>
        <p:grpSpPr>
          <a:xfrm>
            <a:off x="1195741" y="1794901"/>
            <a:ext cx="9800518" cy="4418076"/>
            <a:chOff x="1259081" y="1794901"/>
            <a:chExt cx="9800518" cy="4418076"/>
          </a:xfrm>
        </p:grpSpPr>
        <p:grpSp>
          <p:nvGrpSpPr>
            <p:cNvPr id="74" name="组合 73"/>
            <p:cNvGrpSpPr/>
            <p:nvPr/>
          </p:nvGrpSpPr>
          <p:grpSpPr>
            <a:xfrm>
              <a:off x="4666802" y="2238055"/>
              <a:ext cx="2682578" cy="2682576"/>
              <a:chOff x="4666802" y="2131725"/>
              <a:chExt cx="2682578" cy="2682576"/>
            </a:xfrm>
          </p:grpSpPr>
          <p:sp>
            <p:nvSpPr>
              <p:cNvPr id="20" name="Freeform 5"/>
              <p:cNvSpPr>
                <a:spLocks noEditPoints="1"/>
              </p:cNvSpPr>
              <p:nvPr/>
            </p:nvSpPr>
            <p:spPr bwMode="auto">
              <a:xfrm>
                <a:off x="5647280" y="3117148"/>
                <a:ext cx="721622" cy="721622"/>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58" name="组合 57"/>
              <p:cNvGrpSpPr/>
              <p:nvPr/>
            </p:nvGrpSpPr>
            <p:grpSpPr>
              <a:xfrm>
                <a:off x="4666802" y="2131725"/>
                <a:ext cx="2682578" cy="2682576"/>
                <a:chOff x="1417342" y="1497074"/>
                <a:chExt cx="3289726" cy="3289724"/>
              </a:xfrm>
            </p:grpSpPr>
            <p:sp>
              <p:nvSpPr>
                <p:cNvPr id="59" name="空心弧 58"/>
                <p:cNvSpPr/>
                <p:nvPr/>
              </p:nvSpPr>
              <p:spPr>
                <a:xfrm>
                  <a:off x="1642759" y="1722490"/>
                  <a:ext cx="2838893" cy="2838893"/>
                </a:xfrm>
                <a:prstGeom prst="blockArc">
                  <a:avLst>
                    <a:gd fmla="val 8972066" name="adj1"/>
                    <a:gd fmla="val 21543535" name="adj2"/>
                    <a:gd fmla="val 4394" name="adj3"/>
                  </a:avLst>
                </a:prstGeom>
                <a:solidFill>
                  <a:srgbClr val="BE3C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0" name="空心弧 59"/>
                <p:cNvSpPr/>
                <p:nvPr/>
              </p:nvSpPr>
              <p:spPr>
                <a:xfrm rot="5219930">
                  <a:off x="1918224" y="1997955"/>
                  <a:ext cx="2287963" cy="2287963"/>
                </a:xfrm>
                <a:prstGeom prst="blockArc">
                  <a:avLst>
                    <a:gd fmla="val 10800000" name="adj1"/>
                    <a:gd fmla="val 2437255" name="adj2"/>
                    <a:gd fmla="val 5266" name="adj3"/>
                  </a:avLst>
                </a:prstGeom>
                <a:solidFill>
                  <a:srgbClr val="860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1" name="空心弧 60"/>
                <p:cNvSpPr/>
                <p:nvPr/>
              </p:nvSpPr>
              <p:spPr>
                <a:xfrm rot="9762786">
                  <a:off x="1417342" y="1497074"/>
                  <a:ext cx="3289726" cy="3289724"/>
                </a:xfrm>
                <a:prstGeom prst="blockArc">
                  <a:avLst>
                    <a:gd fmla="val 8257327" name="adj1"/>
                    <a:gd fmla="val 889787" name="adj2"/>
                    <a:gd fmla="val 3538" name="adj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2" name="空心弧 61"/>
                <p:cNvSpPr/>
                <p:nvPr/>
              </p:nvSpPr>
              <p:spPr>
                <a:xfrm rot="13744878">
                  <a:off x="2112785" y="2192519"/>
                  <a:ext cx="1898840" cy="1898838"/>
                </a:xfrm>
                <a:prstGeom prst="blockArc">
                  <a:avLst>
                    <a:gd fmla="val 6279642" name="adj1"/>
                    <a:gd fmla="val 2490157" name="adj2"/>
                    <a:gd fmla="val 6748" name="adj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grpSp>
          <p:nvGrpSpPr>
            <p:cNvPr id="64" name="组合 63"/>
            <p:cNvGrpSpPr/>
            <p:nvPr/>
          </p:nvGrpSpPr>
          <p:grpSpPr>
            <a:xfrm>
              <a:off x="1259081" y="1794901"/>
              <a:ext cx="2954046" cy="1784442"/>
              <a:chOff x="1186098" y="2837973"/>
              <a:chExt cx="2954046" cy="1784442"/>
            </a:xfrm>
          </p:grpSpPr>
          <p:sp>
            <p:nvSpPr>
              <p:cNvPr id="57" name="TextBox 7"/>
              <p:cNvSpPr txBox="1"/>
              <p:nvPr/>
            </p:nvSpPr>
            <p:spPr>
              <a:xfrm>
                <a:off x="1186098" y="3652919"/>
                <a:ext cx="2864909" cy="960120"/>
              </a:xfrm>
              <a:prstGeom prst="rect">
                <a:avLst/>
              </a:prstGeom>
              <a:noFill/>
            </p:spPr>
            <p:txBody>
              <a:bodyPr anchor="t" bIns="0" lIns="0" rIns="0" rtlCol="0" tIns="0" wrap="square">
                <a:spAutoFit/>
              </a:bodyPr>
              <a:lstStyle/>
              <a:p>
                <a:pPr algn="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a:t>
                </a:r>
              </a:p>
            </p:txBody>
          </p:sp>
          <p:sp>
            <p:nvSpPr>
              <p:cNvPr id="63" name="线形标注 2(带强调线) 62"/>
              <p:cNvSpPr/>
              <p:nvPr/>
            </p:nvSpPr>
            <p:spPr>
              <a:xfrm flipH="1">
                <a:off x="1761270" y="2837973"/>
                <a:ext cx="2378874" cy="612648"/>
              </a:xfrm>
              <a:prstGeom prst="accentCallout2">
                <a:avLst>
                  <a:gd fmla="val 21765" name="adj1"/>
                  <a:gd fmla="val -568" name="adj2"/>
                  <a:gd fmla="val 20258" name="adj3"/>
                  <a:gd fmla="val -16279" name="adj4"/>
                  <a:gd fmla="val 142915" name="adj5"/>
                  <a:gd fmla="val -48216" name="adj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lnSpc>
                    <a:spcPct val="120000"/>
                  </a:lnSpc>
                </a:pPr>
                <a:r>
                  <a:rPr altLang="zh-CN" b="1" lang="en-US" sz="4400">
                    <a:solidFill>
                      <a:srgbClr val="BE3C1A"/>
                    </a:solidFill>
                    <a:latin charset="-122" panose="020b0503020204020204" pitchFamily="34" typeface="微软雅黑"/>
                    <a:ea charset="-122" panose="020b0503020204020204" pitchFamily="34" typeface="微软雅黑"/>
                    <a:sym charset="-122" panose="020b0503020204020204" pitchFamily="34" typeface="微软雅黑"/>
                  </a:rPr>
                  <a:t>65%</a:t>
                </a:r>
              </a:p>
              <a:p>
                <a:pPr algn="r">
                  <a:lnSpc>
                    <a:spcPct val="120000"/>
                  </a:lnSpc>
                </a:pPr>
                <a:r>
                  <a:rPr altLang="zh-CN" b="1" lang="en-US" sz="4400">
                    <a:solidFill>
                      <a:srgbClr val="BE3C1A"/>
                    </a:solidFill>
                    <a:latin charset="-122" panose="020b0503020204020204" pitchFamily="34" typeface="微软雅黑"/>
                    <a:ea charset="-122" panose="020b0503020204020204" pitchFamily="34" typeface="微软雅黑"/>
                    <a:sym charset="-122" panose="020b0503020204020204" pitchFamily="34" typeface="微软雅黑"/>
                  </a:rPr>
                  <a:t>INPUT YOU TITLE HERE </a:t>
                </a:r>
              </a:p>
            </p:txBody>
          </p:sp>
        </p:grpSp>
        <p:grpSp>
          <p:nvGrpSpPr>
            <p:cNvPr id="65" name="组合 64"/>
            <p:cNvGrpSpPr/>
            <p:nvPr/>
          </p:nvGrpSpPr>
          <p:grpSpPr>
            <a:xfrm>
              <a:off x="8109630" y="4362244"/>
              <a:ext cx="2949969" cy="1850733"/>
              <a:chOff x="1286818" y="2246991"/>
              <a:chExt cx="2949969" cy="1850733"/>
            </a:xfrm>
          </p:grpSpPr>
          <p:sp>
            <p:nvSpPr>
              <p:cNvPr id="66" name="TextBox 7"/>
              <p:cNvSpPr txBox="1"/>
              <p:nvPr/>
            </p:nvSpPr>
            <p:spPr>
              <a:xfrm>
                <a:off x="1371878" y="3128229"/>
                <a:ext cx="2864909" cy="96012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a:t>
                </a:r>
              </a:p>
            </p:txBody>
          </p:sp>
          <p:sp>
            <p:nvSpPr>
              <p:cNvPr id="67" name="线形标注 2(带强调线) 66"/>
              <p:cNvSpPr/>
              <p:nvPr/>
            </p:nvSpPr>
            <p:spPr>
              <a:xfrm>
                <a:off x="1286818" y="2246991"/>
                <a:ext cx="2378874" cy="612648"/>
              </a:xfrm>
              <a:prstGeom prst="accentCallout2">
                <a:avLst>
                  <a:gd fmla="val 21765" name="adj1"/>
                  <a:gd fmla="val -568" name="adj2"/>
                  <a:gd fmla="val 20258" name="adj3"/>
                  <a:gd fmla="val -16279" name="adj4"/>
                  <a:gd fmla="val -53197" name="adj5"/>
                  <a:gd fmla="val -37935" name="adj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zh-CN" b="1" lang="en-US" sz="4400">
                    <a:solidFill>
                      <a:srgbClr val="00B0F0"/>
                    </a:solidFill>
                    <a:latin charset="-122" panose="020b0503020204020204" pitchFamily="34" typeface="微软雅黑"/>
                    <a:ea charset="-122" panose="020b0503020204020204" pitchFamily="34" typeface="微软雅黑"/>
                    <a:sym charset="-122" panose="020b0503020204020204" pitchFamily="34" typeface="微软雅黑"/>
                  </a:rPr>
                  <a:t>80%</a:t>
                </a:r>
              </a:p>
              <a:p>
                <a:pPr>
                  <a:lnSpc>
                    <a:spcPct val="120000"/>
                  </a:lnSpc>
                </a:pPr>
                <a:r>
                  <a:rPr altLang="zh-CN" b="1" lang="en-US" sz="4400">
                    <a:solidFill>
                      <a:srgbClr val="00B0F0"/>
                    </a:solidFill>
                    <a:latin charset="-122" panose="020b0503020204020204" pitchFamily="34" typeface="微软雅黑"/>
                    <a:ea charset="-122" panose="020b0503020204020204" pitchFamily="34" typeface="微软雅黑"/>
                    <a:sym charset="-122" panose="020b0503020204020204" pitchFamily="34" typeface="微软雅黑"/>
                  </a:rPr>
                  <a:t>INPUT YOU TITLE HERE </a:t>
                </a:r>
              </a:p>
            </p:txBody>
          </p:sp>
        </p:grpSp>
        <p:grpSp>
          <p:nvGrpSpPr>
            <p:cNvPr id="68" name="组合 67"/>
            <p:cNvGrpSpPr/>
            <p:nvPr/>
          </p:nvGrpSpPr>
          <p:grpSpPr>
            <a:xfrm>
              <a:off x="1259081" y="4362244"/>
              <a:ext cx="2958046" cy="1841891"/>
              <a:chOff x="1182098" y="2837973"/>
              <a:chExt cx="2958046" cy="1841891"/>
            </a:xfrm>
          </p:grpSpPr>
          <p:sp>
            <p:nvSpPr>
              <p:cNvPr id="69" name="TextBox 7"/>
              <p:cNvSpPr txBox="1"/>
              <p:nvPr/>
            </p:nvSpPr>
            <p:spPr>
              <a:xfrm>
                <a:off x="1182098" y="3710369"/>
                <a:ext cx="2864909" cy="960120"/>
              </a:xfrm>
              <a:prstGeom prst="rect">
                <a:avLst/>
              </a:prstGeom>
              <a:noFill/>
            </p:spPr>
            <p:txBody>
              <a:bodyPr anchor="t" bIns="0" lIns="0" rIns="0" rtlCol="0" tIns="0" wrap="square">
                <a:spAutoFit/>
              </a:bodyPr>
              <a:lstStyle/>
              <a:p>
                <a:pPr algn="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a:t>
                </a:r>
              </a:p>
            </p:txBody>
          </p:sp>
          <p:sp>
            <p:nvSpPr>
              <p:cNvPr id="70" name="线形标注 2(带强调线) 69"/>
              <p:cNvSpPr/>
              <p:nvPr/>
            </p:nvSpPr>
            <p:spPr>
              <a:xfrm flipH="1">
                <a:off x="1761270" y="2837973"/>
                <a:ext cx="2378874" cy="612648"/>
              </a:xfrm>
              <a:prstGeom prst="accentCallout2">
                <a:avLst>
                  <a:gd fmla="val 21765" name="adj1"/>
                  <a:gd fmla="val -568" name="adj2"/>
                  <a:gd fmla="val 20258" name="adj3"/>
                  <a:gd fmla="val -16279" name="adj4"/>
                  <a:gd fmla="val -51463" name="adj5"/>
                  <a:gd fmla="val -50451" name="adj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lnSpc>
                    <a:spcPct val="120000"/>
                  </a:lnSpc>
                </a:pPr>
                <a:r>
                  <a:rPr altLang="zh-CN" b="1" lang="en-US" sz="4400">
                    <a:solidFill>
                      <a:srgbClr val="00B050"/>
                    </a:solidFill>
                    <a:latin charset="-122" panose="020b0503020204020204" pitchFamily="34" typeface="微软雅黑"/>
                    <a:ea charset="-122" panose="020b0503020204020204" pitchFamily="34" typeface="微软雅黑"/>
                    <a:sym charset="-122" panose="020b0503020204020204" pitchFamily="34" typeface="微软雅黑"/>
                  </a:rPr>
                  <a:t>90%</a:t>
                </a:r>
              </a:p>
              <a:p>
                <a:pPr algn="r">
                  <a:lnSpc>
                    <a:spcPct val="120000"/>
                  </a:lnSpc>
                </a:pPr>
                <a:r>
                  <a:rPr altLang="zh-CN" b="1" lang="en-US" sz="4400">
                    <a:solidFill>
                      <a:srgbClr val="00B050"/>
                    </a:solidFill>
                    <a:latin charset="-122" panose="020b0503020204020204" pitchFamily="34" typeface="微软雅黑"/>
                    <a:ea charset="-122" panose="020b0503020204020204" pitchFamily="34" typeface="微软雅黑"/>
                    <a:sym charset="-122" panose="020b0503020204020204" pitchFamily="34" typeface="微软雅黑"/>
                  </a:rPr>
                  <a:t>INPUT YOU TITLE HERE </a:t>
                </a:r>
              </a:p>
            </p:txBody>
          </p:sp>
        </p:grpSp>
        <p:grpSp>
          <p:nvGrpSpPr>
            <p:cNvPr id="71" name="组合 70"/>
            <p:cNvGrpSpPr/>
            <p:nvPr/>
          </p:nvGrpSpPr>
          <p:grpSpPr>
            <a:xfrm>
              <a:off x="8109630" y="1794901"/>
              <a:ext cx="2949969" cy="1850733"/>
              <a:chOff x="1286818" y="2246991"/>
              <a:chExt cx="2949969" cy="1850733"/>
            </a:xfrm>
          </p:grpSpPr>
          <p:sp>
            <p:nvSpPr>
              <p:cNvPr id="72" name="TextBox 7"/>
              <p:cNvSpPr txBox="1"/>
              <p:nvPr/>
            </p:nvSpPr>
            <p:spPr>
              <a:xfrm>
                <a:off x="1371879" y="3128228"/>
                <a:ext cx="2864909" cy="96012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a:t>
                </a:r>
              </a:p>
            </p:txBody>
          </p:sp>
          <p:sp>
            <p:nvSpPr>
              <p:cNvPr id="73" name="线形标注 2(带强调线) 72"/>
              <p:cNvSpPr/>
              <p:nvPr/>
            </p:nvSpPr>
            <p:spPr>
              <a:xfrm>
                <a:off x="1286818" y="2246991"/>
                <a:ext cx="2378874" cy="612648"/>
              </a:xfrm>
              <a:prstGeom prst="accentCallout2">
                <a:avLst>
                  <a:gd fmla="val 21765" name="adj1"/>
                  <a:gd fmla="val -568" name="adj2"/>
                  <a:gd fmla="val 20258" name="adj3"/>
                  <a:gd fmla="val -16279" name="adj4"/>
                  <a:gd fmla="val 179361" name="adj5"/>
                  <a:gd fmla="val -63412" name="adj6"/>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zh-CN" b="1" lang="en-US" sz="4400">
                    <a:solidFill>
                      <a:srgbClr val="860D4D"/>
                    </a:solidFill>
                    <a:latin charset="-122" panose="020b0503020204020204" pitchFamily="34" typeface="微软雅黑"/>
                    <a:ea charset="-122" panose="020b0503020204020204" pitchFamily="34" typeface="微软雅黑"/>
                    <a:sym charset="-122" panose="020b0503020204020204" pitchFamily="34" typeface="微软雅黑"/>
                  </a:rPr>
                  <a:t>60%</a:t>
                </a:r>
              </a:p>
              <a:p>
                <a:pPr>
                  <a:lnSpc>
                    <a:spcPct val="120000"/>
                  </a:lnSpc>
                </a:pPr>
                <a:r>
                  <a:rPr altLang="zh-CN" b="1" lang="en-US" sz="4400">
                    <a:solidFill>
                      <a:srgbClr val="860D4D"/>
                    </a:solidFill>
                    <a:latin charset="-122" panose="020b0503020204020204" pitchFamily="34" typeface="微软雅黑"/>
                    <a:ea charset="-122" panose="020b0503020204020204" pitchFamily="34" typeface="微软雅黑"/>
                    <a:sym charset="-122" panose="020b0503020204020204" pitchFamily="34" typeface="微软雅黑"/>
                  </a:rPr>
                  <a:t>INPUT YOU TITLE HERE </a:t>
                </a:r>
              </a:p>
            </p:txBody>
          </p:sp>
        </p:grpSp>
      </p:grpSp>
    </p:spTree>
    <p:extLst>
      <p:ext uri="{BB962C8B-B14F-4D97-AF65-F5344CB8AC3E}">
        <p14:creationId val="1641710672"/>
      </p:ext>
    </p:extLst>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08" name="Straight Connector 4"/>
          <p:cNvCxnSpPr>
            <a:cxnSpLocks noChangeShapeType="1"/>
          </p:cNvCxnSpPr>
          <p:nvPr/>
        </p:nvCxnSpPr>
        <p:spPr bwMode="auto">
          <a:xfrm flipH="1">
            <a:off x="5849654" y="2003467"/>
            <a:ext cx="0" cy="2878721"/>
          </a:xfrm>
          <a:prstGeom prst="line">
            <a:avLst/>
          </a:prstGeom>
          <a:noFill/>
          <a:ln w="12700">
            <a:solidFill>
              <a:srgbClr val="BFBFBF"/>
            </a:solidFill>
            <a:prstDash val="sysDash"/>
            <a:round/>
            <a:headEnd len="sm" type="oval" w="sm"/>
            <a:tailEnd len="sm" type="oval" w="sm"/>
          </a:ln>
          <a:extLst>
            <a:ext uri="{909E8E84-426E-40DD-AFC4-6F175D3DCCD1}">
              <a14:hiddenFill>
                <a:noFill/>
              </a14:hiddenFill>
            </a:ext>
          </a:extLst>
        </p:spPr>
      </p:cxnSp>
      <p:sp>
        <p:nvSpPr>
          <p:cNvPr id="166" name="TextBox 7"/>
          <p:cNvSpPr txBox="1"/>
          <p:nvPr/>
        </p:nvSpPr>
        <p:spPr>
          <a:xfrm>
            <a:off x="6623596" y="2003467"/>
            <a:ext cx="3712193" cy="426720"/>
          </a:xfrm>
          <a:prstGeom prst="rect">
            <a:avLst/>
          </a:prstGeom>
          <a:noFill/>
        </p:spPr>
        <p:txBody>
          <a:bodyPr anchor="t" bIns="0" lIns="0" rIns="0" rtlCol="0" tIns="0" wrap="square">
            <a:spAutoFit/>
          </a:bodyPr>
          <a:lstStyle/>
          <a:p>
            <a:pPr>
              <a:spcBef>
                <a:spcPct val="20000"/>
              </a:spcBef>
              <a:defRPr/>
            </a:pPr>
            <a:r>
              <a:rPr altLang="en-US" b="1" lang="zh-CN" sz="2800">
                <a:solidFill>
                  <a:schemeClr val="bg1"/>
                </a:solidFill>
                <a:latin charset="-122" panose="020b0503020204020204" pitchFamily="34" typeface="微软雅黑"/>
                <a:ea charset="-122" panose="020b0503020204020204" pitchFamily="34" typeface="微软雅黑"/>
              </a:rPr>
              <a:t>请输入文字</a:t>
            </a:r>
          </a:p>
        </p:txBody>
      </p:sp>
      <p:sp>
        <p:nvSpPr>
          <p:cNvPr id="167" name="TextBox 7"/>
          <p:cNvSpPr txBox="1"/>
          <p:nvPr/>
        </p:nvSpPr>
        <p:spPr>
          <a:xfrm>
            <a:off x="6249490" y="2701964"/>
            <a:ext cx="4522893" cy="2240280"/>
          </a:xfrm>
          <a:prstGeom prst="rect">
            <a:avLst/>
          </a:prstGeom>
          <a:noFill/>
        </p:spPr>
        <p:txBody>
          <a:bodyPr anchor="t" bIns="0" lIns="0" rIns="0" rtlCol="0" tIns="0" wrap="square">
            <a:spAutoFit/>
          </a:bodyPr>
          <a:lstStyle/>
          <a:p>
            <a:pPr>
              <a:spcBef>
                <a:spcPct val="20000"/>
              </a:spcBef>
              <a:defRPr/>
            </a:pPr>
            <a:r>
              <a:rPr lang="en-US" sz="1050">
                <a:solidFill>
                  <a:schemeClr val="bg1"/>
                </a:solidFill>
                <a:latin charset="-122" panose="020b0503020204020204" pitchFamily="34" typeface="微软雅黑"/>
                <a:ea charset="-122" panose="020b0503020204020204" pitchFamily="34" typeface="微软雅黑"/>
              </a:rPr>
              <a:t>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HEREINPUT YOUR TEXT HERE INPUT YOUR TEXT HERE INPUT YOUR TEXT HEREINPUT YOUR TEXT HERE INPUT YOUR TEXT HERE INPUT YOUR TEXT HERENPUT YOUR TEXT HERE INPUT YOUR TEXT HERE INPUT YOUR TEXT HERE</a:t>
            </a:r>
          </a:p>
        </p:txBody>
      </p:sp>
      <p:grpSp>
        <p:nvGrpSpPr>
          <p:cNvPr id="192" name="组合 191"/>
          <p:cNvGrpSpPr/>
          <p:nvPr/>
        </p:nvGrpSpPr>
        <p:grpSpPr>
          <a:xfrm>
            <a:off x="1552358" y="2003467"/>
            <a:ext cx="3897461" cy="2900647"/>
            <a:chOff x="4434637" y="1448308"/>
            <a:chExt cx="3897461" cy="2900647"/>
          </a:xfrm>
        </p:grpSpPr>
        <p:grpSp>
          <p:nvGrpSpPr>
            <p:cNvPr id="140" name="Group 56"/>
            <p:cNvGrpSpPr/>
            <p:nvPr/>
          </p:nvGrpSpPr>
          <p:grpSpPr>
            <a:xfrm>
              <a:off x="4434637" y="2096294"/>
              <a:ext cx="3897461" cy="2252661"/>
              <a:chExt cx="3382737" cy="2252338"/>
            </a:xfrm>
          </p:grpSpPr>
          <p:sp>
            <p:nvSpPr>
              <p:cNvPr id="141" name="Freeform 9"/>
              <p:cNvSpPr/>
              <p:nvPr/>
            </p:nvSpPr>
            <p:spPr bwMode="auto">
              <a:xfrm>
                <a:off x="0" y="0"/>
                <a:ext cx="1562390" cy="2252338"/>
              </a:xfrm>
              <a:custGeom>
                <a:gdLst>
                  <a:gd fmla="*/ 784845 w 428" name="T0"/>
                  <a:gd fmla="*/ 0 h 937" name="T1"/>
                  <a:gd fmla="*/ 1562390 w 428" name="T2"/>
                  <a:gd fmla="*/ 2252338 h 937" name="T3"/>
                  <a:gd fmla="*/ 0 w 428" name="T4"/>
                  <a:gd fmla="*/ 2252338 h 937" name="T5"/>
                  <a:gd fmla="*/ 784845 w 428" name="T6"/>
                  <a:gd fmla="*/ 0 h 93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937" w="428">
                    <a:moveTo>
                      <a:pt x="215" y="0"/>
                    </a:moveTo>
                    <a:lnTo>
                      <a:pt x="428" y="937"/>
                    </a:lnTo>
                    <a:lnTo>
                      <a:pt x="0" y="937"/>
                    </a:lnTo>
                    <a:lnTo>
                      <a:pt x="215" y="0"/>
                    </a:lnTo>
                    <a:close/>
                  </a:path>
                </a:pathLst>
              </a:custGeom>
              <a:solidFill>
                <a:srgbClr val="00B0F0"/>
              </a:solidFill>
              <a:ln>
                <a:noFill/>
              </a:ln>
              <a:effectLst>
                <a:outerShdw algn="ctr" dir="5400000" dist="50800" rotWithShape="0">
                  <a:srgbClr val="000000">
                    <a:alpha val="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43" name="Freeform 13"/>
              <p:cNvSpPr/>
              <p:nvPr/>
            </p:nvSpPr>
            <p:spPr bwMode="auto">
              <a:xfrm>
                <a:off x="716730" y="1110544"/>
                <a:ext cx="1460178" cy="1141794"/>
              </a:xfrm>
              <a:custGeom>
                <a:gdLst>
                  <a:gd fmla="*/ 737390 w 400" name="T0"/>
                  <a:gd fmla="*/ 0 h 475" name="T1"/>
                  <a:gd fmla="*/ 1460178 w 400" name="T2"/>
                  <a:gd fmla="*/ 1141794 h 475" name="T3"/>
                  <a:gd fmla="*/ 0 w 400" name="T4"/>
                  <a:gd fmla="*/ 1141794 h 475" name="T5"/>
                  <a:gd fmla="*/ 737390 w 400" name="T6"/>
                  <a:gd fmla="*/ 0 h 47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75" w="400">
                    <a:moveTo>
                      <a:pt x="202" y="0"/>
                    </a:moveTo>
                    <a:lnTo>
                      <a:pt x="400" y="475"/>
                    </a:lnTo>
                    <a:lnTo>
                      <a:pt x="0" y="475"/>
                    </a:lnTo>
                    <a:lnTo>
                      <a:pt x="202" y="0"/>
                    </a:lnTo>
                    <a:close/>
                  </a:path>
                </a:pathLst>
              </a:custGeom>
              <a:solidFill>
                <a:srgbClr val="00B050"/>
              </a:solidFill>
              <a:ln>
                <a:noFill/>
              </a:ln>
              <a:effectLst>
                <a:outerShdw algn="ctr" dir="5400000" dist="50800" rotWithShape="0">
                  <a:srgbClr val="000000">
                    <a:alpha val="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45" name="Freeform 19"/>
              <p:cNvSpPr/>
              <p:nvPr/>
            </p:nvSpPr>
            <p:spPr bwMode="auto">
              <a:xfrm>
                <a:off x="1370304" y="567291"/>
                <a:ext cx="1452877" cy="1685047"/>
              </a:xfrm>
              <a:custGeom>
                <a:gdLst>
                  <a:gd fmla="*/ 726439 w 398" name="T0"/>
                  <a:gd fmla="*/ 0 h 701" name="T1"/>
                  <a:gd fmla="*/ 1452877 w 398" name="T2"/>
                  <a:gd fmla="*/ 1685047 h 701" name="T3"/>
                  <a:gd fmla="*/ 0 w 398" name="T4"/>
                  <a:gd fmla="*/ 1685047 h 701" name="T5"/>
                  <a:gd fmla="*/ 726439 w 398" name="T6"/>
                  <a:gd fmla="*/ 0 h 70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01" w="398">
                    <a:moveTo>
                      <a:pt x="199" y="0"/>
                    </a:moveTo>
                    <a:lnTo>
                      <a:pt x="398" y="701"/>
                    </a:lnTo>
                    <a:lnTo>
                      <a:pt x="0" y="701"/>
                    </a:lnTo>
                    <a:lnTo>
                      <a:pt x="199" y="0"/>
                    </a:lnTo>
                    <a:close/>
                  </a:path>
                </a:pathLst>
              </a:custGeom>
              <a:solidFill>
                <a:srgbClr val="BE3C1A"/>
              </a:solidFill>
              <a:ln>
                <a:noFill/>
              </a:ln>
              <a:effectLst>
                <a:outerShdw algn="ctr" dir="5400000" dist="50800" rotWithShape="0">
                  <a:srgbClr val="000000">
                    <a:alpha val="0"/>
                  </a:srgbClr>
                </a:outerShdw>
              </a:effectLst>
              <a:extLst>
                <a:ext uri="{91240B29-F687-4F45-9708-019B960494DF}">
                  <a14:hiddenLine w="9525">
                    <a:solidFill>
                      <a:srgbClr val="000000"/>
                    </a:solidFill>
                    <a:round/>
                    <a:headEnd/>
                    <a:tailEnd/>
                  </a14:hiddenLine>
                </a:ext>
              </a:extLst>
            </p:spPr>
            <p:txBody>
              <a:bodyPr/>
              <a:lstStyle/>
              <a:p>
                <a:endParaRPr altLang="en-US" lang="zh-CN"/>
              </a:p>
            </p:txBody>
          </p:sp>
          <p:sp>
            <p:nvSpPr>
              <p:cNvPr id="147" name="Freeform 23"/>
              <p:cNvSpPr/>
              <p:nvPr/>
            </p:nvSpPr>
            <p:spPr bwMode="auto">
              <a:xfrm>
                <a:off x="1955412" y="882186"/>
                <a:ext cx="1427325" cy="1370152"/>
              </a:xfrm>
              <a:custGeom>
                <a:gdLst>
                  <a:gd fmla="*/ 715488 w 391" name="T0"/>
                  <a:gd fmla="*/ 0 h 570" name="T1"/>
                  <a:gd fmla="*/ 1427325 w 391" name="T2"/>
                  <a:gd fmla="*/ 1370152 h 570" name="T3"/>
                  <a:gd fmla="*/ 0 w 391" name="T4"/>
                  <a:gd fmla="*/ 1370152 h 570" name="T5"/>
                  <a:gd fmla="*/ 715488 w 391" name="T6"/>
                  <a:gd fmla="*/ 0 h 57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70" w="391">
                    <a:moveTo>
                      <a:pt x="196" y="0"/>
                    </a:moveTo>
                    <a:lnTo>
                      <a:pt x="391" y="570"/>
                    </a:lnTo>
                    <a:lnTo>
                      <a:pt x="0" y="570"/>
                    </a:lnTo>
                    <a:lnTo>
                      <a:pt x="196" y="0"/>
                    </a:lnTo>
                    <a:close/>
                  </a:path>
                </a:pathLst>
              </a:custGeom>
              <a:solidFill>
                <a:srgbClr val="860D4D"/>
              </a:solidFill>
              <a:ln>
                <a:noFill/>
              </a:ln>
              <a:effectLst>
                <a:outerShdw algn="ctr" dir="5400000" dist="50800" rotWithShape="0">
                  <a:srgbClr val="000000">
                    <a:alpha val="0"/>
                  </a:srgbClr>
                </a:outerShdw>
              </a:effectLst>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82" name="组合 181"/>
            <p:cNvGrpSpPr/>
            <p:nvPr/>
          </p:nvGrpSpPr>
          <p:grpSpPr>
            <a:xfrm>
              <a:off x="5102899" y="1448308"/>
              <a:ext cx="374106" cy="546548"/>
              <a:chOff x="2473325" y="1288758"/>
              <a:chExt cx="374106" cy="546548"/>
            </a:xfrm>
          </p:grpSpPr>
          <p:sp>
            <p:nvSpPr>
              <p:cNvPr id="119" name="Text Box 10"/>
              <p:cNvSpPr txBox="1">
                <a:spLocks noChangeArrowheads="1"/>
              </p:cNvSpPr>
              <p:nvPr/>
            </p:nvSpPr>
            <p:spPr bwMode="auto">
              <a:xfrm>
                <a:off x="2479131" y="1385397"/>
                <a:ext cx="3683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a:spAutoFit/>
              </a:bodyPr>
              <a:lstStyle>
                <a:lvl1pPr defTabSz="1087438">
                  <a:buFont charset="0" panose="020b0604020202020204" pitchFamily="34" typeface="Arial"/>
                  <a:defRPr>
                    <a:solidFill>
                      <a:schemeClr val="tx1"/>
                    </a:solidFill>
                    <a:latin charset="0" panose="020f0502020204030204" pitchFamily="34" typeface="Calibri"/>
                  </a:defRPr>
                </a:lvl1pPr>
                <a:lvl2pPr defTabSz="1087438" indent="-285750" marL="742950">
                  <a:buFont charset="0" panose="020b0604020202020204" pitchFamily="34" typeface="Arial"/>
                  <a:defRPr>
                    <a:solidFill>
                      <a:schemeClr val="tx1"/>
                    </a:solidFill>
                    <a:latin charset="0" panose="020f0502020204030204" pitchFamily="34" typeface="Calibri"/>
                  </a:defRPr>
                </a:lvl2pPr>
                <a:lvl3pPr defTabSz="1087438" indent="-228600" marL="1143000">
                  <a:buFont charset="0" panose="020b0604020202020204" pitchFamily="34" typeface="Arial"/>
                  <a:defRPr>
                    <a:solidFill>
                      <a:schemeClr val="tx1"/>
                    </a:solidFill>
                    <a:latin charset="0" panose="020f0502020204030204" pitchFamily="34" typeface="Calibri"/>
                  </a:defRPr>
                </a:lvl3pPr>
                <a:lvl4pPr defTabSz="1087438" indent="-228600" marL="1600200">
                  <a:buFont charset="0" panose="020b0604020202020204" pitchFamily="34" typeface="Arial"/>
                  <a:defRPr>
                    <a:solidFill>
                      <a:schemeClr val="tx1"/>
                    </a:solidFill>
                    <a:latin charset="0" panose="020f0502020204030204" pitchFamily="34" typeface="Calibri"/>
                  </a:defRPr>
                </a:lvl4pPr>
                <a:lvl5pPr defTabSz="1087438" indent="-228600" marL="2057400">
                  <a:buFont charset="0" panose="020b0604020202020204" pitchFamily="34" typeface="Arial"/>
                  <a:defRPr>
                    <a:solidFill>
                      <a:schemeClr val="tx1"/>
                    </a:solidFill>
                    <a:latin charset="0" panose="020f0502020204030204" pitchFamily="34" typeface="Calibri"/>
                  </a:defRPr>
                </a:lvl5pPr>
                <a:lvl6pPr defTabSz="1087438"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defTabSz="1087438"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defTabSz="1087438"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defTabSz="1087438"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ctr" eaLnBrk="1" hangingPunct="1"/>
                <a:r>
                  <a:rPr altLang="en-US" lang="zh-CN" sz="1100">
                    <a:solidFill>
                      <a:srgbClr val="7F7F7F"/>
                    </a:solidFill>
                    <a:ea charset="-122" panose="02010600030101010101" pitchFamily="2" typeface="宋体"/>
                    <a:cs charset="0" pitchFamily="2" typeface="Roboto"/>
                  </a:rPr>
                  <a:t>80%</a:t>
                </a:r>
              </a:p>
            </p:txBody>
          </p:sp>
          <p:sp>
            <p:nvSpPr>
              <p:cNvPr id="181" name="Freeform 38"/>
              <p:cNvSpPr>
                <a:spLocks noEditPoints="1"/>
              </p:cNvSpPr>
              <p:nvPr/>
            </p:nvSpPr>
            <p:spPr bwMode="auto">
              <a:xfrm>
                <a:off x="2473325" y="1288758"/>
                <a:ext cx="374106" cy="54654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00B0F0"/>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83" name="组合 182"/>
            <p:cNvGrpSpPr/>
            <p:nvPr/>
          </p:nvGrpSpPr>
          <p:grpSpPr>
            <a:xfrm>
              <a:off x="5914554" y="2515590"/>
              <a:ext cx="374106" cy="546548"/>
              <a:chOff x="2473325" y="1288758"/>
              <a:chExt cx="374106" cy="546548"/>
            </a:xfrm>
          </p:grpSpPr>
          <p:sp>
            <p:nvSpPr>
              <p:cNvPr id="184" name="Text Box 10"/>
              <p:cNvSpPr txBox="1">
                <a:spLocks noChangeArrowheads="1"/>
              </p:cNvSpPr>
              <p:nvPr/>
            </p:nvSpPr>
            <p:spPr bwMode="auto">
              <a:xfrm>
                <a:off x="2479131" y="1385397"/>
                <a:ext cx="3683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a:spAutoFit/>
              </a:bodyPr>
              <a:lstStyle>
                <a:lvl1pPr defTabSz="1087438">
                  <a:buFont charset="0" panose="020b0604020202020204" pitchFamily="34" typeface="Arial"/>
                  <a:defRPr>
                    <a:solidFill>
                      <a:schemeClr val="tx1"/>
                    </a:solidFill>
                    <a:latin charset="0" panose="020f0502020204030204" pitchFamily="34" typeface="Calibri"/>
                  </a:defRPr>
                </a:lvl1pPr>
                <a:lvl2pPr defTabSz="1087438" indent="-285750" marL="742950">
                  <a:buFont charset="0" panose="020b0604020202020204" pitchFamily="34" typeface="Arial"/>
                  <a:defRPr>
                    <a:solidFill>
                      <a:schemeClr val="tx1"/>
                    </a:solidFill>
                    <a:latin charset="0" panose="020f0502020204030204" pitchFamily="34" typeface="Calibri"/>
                  </a:defRPr>
                </a:lvl2pPr>
                <a:lvl3pPr defTabSz="1087438" indent="-228600" marL="1143000">
                  <a:buFont charset="0" panose="020b0604020202020204" pitchFamily="34" typeface="Arial"/>
                  <a:defRPr>
                    <a:solidFill>
                      <a:schemeClr val="tx1"/>
                    </a:solidFill>
                    <a:latin charset="0" panose="020f0502020204030204" pitchFamily="34" typeface="Calibri"/>
                  </a:defRPr>
                </a:lvl3pPr>
                <a:lvl4pPr defTabSz="1087438" indent="-228600" marL="1600200">
                  <a:buFont charset="0" panose="020b0604020202020204" pitchFamily="34" typeface="Arial"/>
                  <a:defRPr>
                    <a:solidFill>
                      <a:schemeClr val="tx1"/>
                    </a:solidFill>
                    <a:latin charset="0" panose="020f0502020204030204" pitchFamily="34" typeface="Calibri"/>
                  </a:defRPr>
                </a:lvl4pPr>
                <a:lvl5pPr defTabSz="1087438" indent="-228600" marL="2057400">
                  <a:buFont charset="0" panose="020b0604020202020204" pitchFamily="34" typeface="Arial"/>
                  <a:defRPr>
                    <a:solidFill>
                      <a:schemeClr val="tx1"/>
                    </a:solidFill>
                    <a:latin charset="0" panose="020f0502020204030204" pitchFamily="34" typeface="Calibri"/>
                  </a:defRPr>
                </a:lvl5pPr>
                <a:lvl6pPr defTabSz="1087438"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defTabSz="1087438"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defTabSz="1087438"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defTabSz="1087438"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ctr" eaLnBrk="1" hangingPunct="1"/>
                <a:r>
                  <a:rPr altLang="zh-CN" lang="en-US" sz="1100">
                    <a:solidFill>
                      <a:srgbClr val="7F7F7F"/>
                    </a:solidFill>
                    <a:ea charset="-122" panose="02010600030101010101" pitchFamily="2" typeface="宋体"/>
                    <a:cs charset="0" pitchFamily="2" typeface="Roboto"/>
                  </a:rPr>
                  <a:t>30%</a:t>
                </a:r>
              </a:p>
            </p:txBody>
          </p:sp>
          <p:sp>
            <p:nvSpPr>
              <p:cNvPr id="185" name="Freeform 38"/>
              <p:cNvSpPr>
                <a:spLocks noEditPoints="1"/>
              </p:cNvSpPr>
              <p:nvPr/>
            </p:nvSpPr>
            <p:spPr bwMode="auto">
              <a:xfrm>
                <a:off x="2473325" y="1288758"/>
                <a:ext cx="374106" cy="54654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00B050"/>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86" name="组合 185"/>
            <p:cNvGrpSpPr/>
            <p:nvPr/>
          </p:nvGrpSpPr>
          <p:grpSpPr>
            <a:xfrm>
              <a:off x="6663371" y="2061136"/>
              <a:ext cx="374106" cy="546548"/>
              <a:chOff x="2473325" y="1288758"/>
              <a:chExt cx="374106" cy="546548"/>
            </a:xfrm>
          </p:grpSpPr>
          <p:sp>
            <p:nvSpPr>
              <p:cNvPr id="187" name="Text Box 10"/>
              <p:cNvSpPr txBox="1">
                <a:spLocks noChangeArrowheads="1"/>
              </p:cNvSpPr>
              <p:nvPr/>
            </p:nvSpPr>
            <p:spPr bwMode="auto">
              <a:xfrm>
                <a:off x="2479131" y="1385397"/>
                <a:ext cx="3683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a:spAutoFit/>
              </a:bodyPr>
              <a:lstStyle>
                <a:lvl1pPr defTabSz="1087438">
                  <a:buFont charset="0" panose="020b0604020202020204" pitchFamily="34" typeface="Arial"/>
                  <a:defRPr>
                    <a:solidFill>
                      <a:schemeClr val="tx1"/>
                    </a:solidFill>
                    <a:latin charset="0" panose="020f0502020204030204" pitchFamily="34" typeface="Calibri"/>
                  </a:defRPr>
                </a:lvl1pPr>
                <a:lvl2pPr defTabSz="1087438" indent="-285750" marL="742950">
                  <a:buFont charset="0" panose="020b0604020202020204" pitchFamily="34" typeface="Arial"/>
                  <a:defRPr>
                    <a:solidFill>
                      <a:schemeClr val="tx1"/>
                    </a:solidFill>
                    <a:latin charset="0" panose="020f0502020204030204" pitchFamily="34" typeface="Calibri"/>
                  </a:defRPr>
                </a:lvl2pPr>
                <a:lvl3pPr defTabSz="1087438" indent="-228600" marL="1143000">
                  <a:buFont charset="0" panose="020b0604020202020204" pitchFamily="34" typeface="Arial"/>
                  <a:defRPr>
                    <a:solidFill>
                      <a:schemeClr val="tx1"/>
                    </a:solidFill>
                    <a:latin charset="0" panose="020f0502020204030204" pitchFamily="34" typeface="Calibri"/>
                  </a:defRPr>
                </a:lvl3pPr>
                <a:lvl4pPr defTabSz="1087438" indent="-228600" marL="1600200">
                  <a:buFont charset="0" panose="020b0604020202020204" pitchFamily="34" typeface="Arial"/>
                  <a:defRPr>
                    <a:solidFill>
                      <a:schemeClr val="tx1"/>
                    </a:solidFill>
                    <a:latin charset="0" panose="020f0502020204030204" pitchFamily="34" typeface="Calibri"/>
                  </a:defRPr>
                </a:lvl4pPr>
                <a:lvl5pPr defTabSz="1087438" indent="-228600" marL="2057400">
                  <a:buFont charset="0" panose="020b0604020202020204" pitchFamily="34" typeface="Arial"/>
                  <a:defRPr>
                    <a:solidFill>
                      <a:schemeClr val="tx1"/>
                    </a:solidFill>
                    <a:latin charset="0" panose="020f0502020204030204" pitchFamily="34" typeface="Calibri"/>
                  </a:defRPr>
                </a:lvl5pPr>
                <a:lvl6pPr defTabSz="1087438"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defTabSz="1087438"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defTabSz="1087438"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defTabSz="1087438"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ctr" eaLnBrk="1" hangingPunct="1"/>
                <a:r>
                  <a:rPr altLang="zh-CN" lang="en-US" sz="1100">
                    <a:solidFill>
                      <a:srgbClr val="7F7F7F"/>
                    </a:solidFill>
                    <a:ea charset="-122" panose="02010600030101010101" pitchFamily="2" typeface="宋体"/>
                    <a:cs charset="0" pitchFamily="2" typeface="Roboto"/>
                  </a:rPr>
                  <a:t>60%</a:t>
                </a:r>
              </a:p>
            </p:txBody>
          </p:sp>
          <p:sp>
            <p:nvSpPr>
              <p:cNvPr id="188" name="Freeform 38"/>
              <p:cNvSpPr>
                <a:spLocks noEditPoints="1"/>
              </p:cNvSpPr>
              <p:nvPr/>
            </p:nvSpPr>
            <p:spPr bwMode="auto">
              <a:xfrm>
                <a:off x="2473325" y="1288758"/>
                <a:ext cx="374106" cy="54654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BE3C1A"/>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89" name="组合 188"/>
            <p:cNvGrpSpPr/>
            <p:nvPr/>
          </p:nvGrpSpPr>
          <p:grpSpPr>
            <a:xfrm>
              <a:off x="7320507" y="2418635"/>
              <a:ext cx="374106" cy="546548"/>
              <a:chOff x="2473325" y="1288758"/>
              <a:chExt cx="374106" cy="546548"/>
            </a:xfrm>
          </p:grpSpPr>
          <p:sp>
            <p:nvSpPr>
              <p:cNvPr id="190" name="Text Box 10"/>
              <p:cNvSpPr txBox="1">
                <a:spLocks noChangeArrowheads="1"/>
              </p:cNvSpPr>
              <p:nvPr/>
            </p:nvSpPr>
            <p:spPr bwMode="auto">
              <a:xfrm>
                <a:off x="2479131" y="1385397"/>
                <a:ext cx="3683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2860" lIns="45720" rIns="45720" tIns="22860">
                <a:spAutoFit/>
              </a:bodyPr>
              <a:lstStyle>
                <a:lvl1pPr defTabSz="1087438">
                  <a:buFont charset="0" panose="020b0604020202020204" pitchFamily="34" typeface="Arial"/>
                  <a:defRPr>
                    <a:solidFill>
                      <a:schemeClr val="tx1"/>
                    </a:solidFill>
                    <a:latin charset="0" panose="020f0502020204030204" pitchFamily="34" typeface="Calibri"/>
                  </a:defRPr>
                </a:lvl1pPr>
                <a:lvl2pPr defTabSz="1087438" indent="-285750" marL="742950">
                  <a:buFont charset="0" panose="020b0604020202020204" pitchFamily="34" typeface="Arial"/>
                  <a:defRPr>
                    <a:solidFill>
                      <a:schemeClr val="tx1"/>
                    </a:solidFill>
                    <a:latin charset="0" panose="020f0502020204030204" pitchFamily="34" typeface="Calibri"/>
                  </a:defRPr>
                </a:lvl2pPr>
                <a:lvl3pPr defTabSz="1087438" indent="-228600" marL="1143000">
                  <a:buFont charset="0" panose="020b0604020202020204" pitchFamily="34" typeface="Arial"/>
                  <a:defRPr>
                    <a:solidFill>
                      <a:schemeClr val="tx1"/>
                    </a:solidFill>
                    <a:latin charset="0" panose="020f0502020204030204" pitchFamily="34" typeface="Calibri"/>
                  </a:defRPr>
                </a:lvl3pPr>
                <a:lvl4pPr defTabSz="1087438" indent="-228600" marL="1600200">
                  <a:buFont charset="0" panose="020b0604020202020204" pitchFamily="34" typeface="Arial"/>
                  <a:defRPr>
                    <a:solidFill>
                      <a:schemeClr val="tx1"/>
                    </a:solidFill>
                    <a:latin charset="0" panose="020f0502020204030204" pitchFamily="34" typeface="Calibri"/>
                  </a:defRPr>
                </a:lvl4pPr>
                <a:lvl5pPr defTabSz="1087438" indent="-228600" marL="2057400">
                  <a:buFont charset="0" panose="020b0604020202020204" pitchFamily="34" typeface="Arial"/>
                  <a:defRPr>
                    <a:solidFill>
                      <a:schemeClr val="tx1"/>
                    </a:solidFill>
                    <a:latin charset="0" panose="020f0502020204030204" pitchFamily="34" typeface="Calibri"/>
                  </a:defRPr>
                </a:lvl5pPr>
                <a:lvl6pPr defTabSz="1087438"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defRPr>
                </a:lvl6pPr>
                <a:lvl7pPr defTabSz="1087438"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defRPr>
                </a:lvl7pPr>
                <a:lvl8pPr defTabSz="1087438"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defRPr>
                </a:lvl8pPr>
                <a:lvl9pPr defTabSz="1087438"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defRPr>
                </a:lvl9pPr>
              </a:lstStyle>
              <a:p>
                <a:pPr algn="ctr" eaLnBrk="1" hangingPunct="1"/>
                <a:r>
                  <a:rPr altLang="zh-CN" lang="en-US" sz="1100">
                    <a:solidFill>
                      <a:srgbClr val="7F7F7F"/>
                    </a:solidFill>
                    <a:ea charset="-122" panose="02010600030101010101" pitchFamily="2" typeface="宋体"/>
                    <a:cs charset="0" pitchFamily="2" typeface="Roboto"/>
                  </a:rPr>
                  <a:t>30%</a:t>
                </a:r>
              </a:p>
            </p:txBody>
          </p:sp>
          <p:sp>
            <p:nvSpPr>
              <p:cNvPr id="191" name="Freeform 38"/>
              <p:cNvSpPr>
                <a:spLocks noEditPoints="1"/>
              </p:cNvSpPr>
              <p:nvPr/>
            </p:nvSpPr>
            <p:spPr bwMode="auto">
              <a:xfrm>
                <a:off x="2473325" y="1288758"/>
                <a:ext cx="374106" cy="54654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60D4D"/>
              </a:solidFill>
              <a:ln w="9525">
                <a:noFill/>
                <a:round/>
              </a:ln>
            </p:spPr>
            <p:txBody>
              <a:bodyPr anchor="t" anchorCtr="0" bIns="45720" compatLnSpc="1" lIns="91440" numCol="1" rIns="91440" tIns="45720" vert="horz" wrap="square">
                <a:prstTxWarp prst="textNoShape">
                  <a:avLst/>
                </a:prstTxWarp>
              </a:bodyPr>
              <a:lstStyle/>
              <a:p>
                <a:endParaRPr lang="en-US"/>
              </a:p>
            </p:txBody>
          </p:sp>
        </p:grpSp>
      </p:grpSp>
      <p:sp>
        <p:nvSpPr>
          <p:cNvPr id="24" name="Freeform 38"/>
          <p:cNvSpPr>
            <a:spLocks noEditPoints="1"/>
          </p:cNvSpPr>
          <p:nvPr/>
        </p:nvSpPr>
        <p:spPr bwMode="auto">
          <a:xfrm>
            <a:off x="6249490" y="1887806"/>
            <a:ext cx="374106" cy="54654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00B0F0"/>
          </a:solidFill>
          <a:ln w="9525">
            <a:noFill/>
            <a:round/>
          </a:ln>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3882790102"/>
      </p:ext>
    </p:extLst>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186</Paragraphs>
  <Slides>29</Slides>
  <Notes>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29</vt:i4>
      </vt:variant>
    </vt:vector>
  </HeadingPairs>
  <TitlesOfParts>
    <vt:vector baseType="lpstr" size="43">
      <vt:lpstr>Arial</vt:lpstr>
      <vt:lpstr>Calibri Light</vt:lpstr>
      <vt:lpstr>Calibri</vt:lpstr>
      <vt:lpstr>Wingdings 2</vt:lpstr>
      <vt:lpstr>等线 Light</vt:lpstr>
      <vt:lpstr>等线</vt:lpstr>
      <vt:lpstr>Agency FB</vt:lpstr>
      <vt:lpstr>微软雅黑</vt:lpstr>
      <vt:lpstr>Script MT Bold</vt:lpstr>
      <vt:lpstr>宋体</vt:lpstr>
      <vt:lpstr>Roboto</vt:lpstr>
      <vt:lpstr>Cordia New</vt:lpstr>
      <vt:lpstr>Verdana</vt:lpstr>
      <vt:lpstr>HDOfficeLightV0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2021-08-22T12:02:34Z</dcterms:created>
  <cp:lastPrinted>2021-08-22T12:02:34Z</cp:lastPrinted>
  <dcterms:modified xsi:type="dcterms:W3CDTF">2021-08-22T05:45:34Z</dcterms:modified>
  <cp:revision>1</cp:revision>
</cp:coreProperties>
</file>