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x-wmf" Extension="wmf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8" r:id="rId5"/>
    <p:sldId id="259" r:id="rId6"/>
    <p:sldId id="260" r:id="rId7"/>
    <p:sldId id="262" r:id="rId8"/>
    <p:sldId id="261" r:id="rId9"/>
    <p:sldId id="257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tags/tag1.xml" Type="http://schemas.openxmlformats.org/officeDocument/2006/relationships/tags"/><Relationship Id="rId12" Target="presProps.xml" Type="http://schemas.openxmlformats.org/officeDocument/2006/relationships/presProps"/><Relationship Id="rId13" Target="viewProps.xml" Type="http://schemas.openxmlformats.org/officeDocument/2006/relationships/viewProps"/><Relationship Id="rId14" Target="theme/theme1.xml" Type="http://schemas.openxmlformats.org/officeDocument/2006/relationships/theme"/><Relationship Id="rId15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5793A-4432-421C-BA70-47CA9804FB87}" type="datetimeFigureOut">
              <a:rPr lang="zh-CN" altLang="en-US" smtClean="0"/>
              <a:t>2017/1/30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7B17E-6AF7-4413-BF36-7DB73D0B23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7382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0611-6F8B-4F2C-9FCD-0047DF430F7F}" type="datetimeFigureOut">
              <a:rPr lang="zh-CN" altLang="en-US" smtClean="0"/>
              <a:t>2017/1/30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1933-6EB1-428D-8382-0260C88F8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7965641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0611-6F8B-4F2C-9FCD-0047DF430F7F}" type="datetimeFigureOut">
              <a:rPr lang="zh-CN" altLang="en-US" smtClean="0"/>
              <a:t>2017/1/30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1933-6EB1-428D-8382-0260C88F8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8189028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0611-6F8B-4F2C-9FCD-0047DF430F7F}" type="datetimeFigureOut">
              <a:rPr lang="zh-CN" altLang="en-US" smtClean="0"/>
              <a:t>2017/1/30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1933-6EB1-428D-8382-0260C88F8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1942947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6" indent="0" algn="ctr">
              <a:buNone/>
              <a:defRPr sz="2000"/>
            </a:lvl2pPr>
            <a:lvl3pPr marL="914172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52049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5099555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3138775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6343133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8419613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93247534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0404296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0724414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0611-6F8B-4F2C-9FCD-0047DF430F7F}" type="datetimeFigureOut">
              <a:rPr lang="zh-CN" altLang="en-US" smtClean="0"/>
              <a:t>2017/1/30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1933-6EB1-428D-8382-0260C88F8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96898057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86" indent="0">
              <a:buNone/>
              <a:defRPr sz="2800"/>
            </a:lvl2pPr>
            <a:lvl3pPr marL="914172" indent="0">
              <a:buNone/>
              <a:defRPr sz="2400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8420563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2281936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7405954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0611-6F8B-4F2C-9FCD-0047DF430F7F}" type="datetimeFigureOut">
              <a:rPr lang="zh-CN" altLang="en-US" smtClean="0"/>
              <a:t>2017/1/30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1933-6EB1-428D-8382-0260C88F8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9648654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0611-6F8B-4F2C-9FCD-0047DF430F7F}" type="datetimeFigureOut">
              <a:rPr lang="zh-CN" altLang="en-US" smtClean="0"/>
              <a:t>2017/1/30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1933-6EB1-428D-8382-0260C88F8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4255963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0611-6F8B-4F2C-9FCD-0047DF430F7F}" type="datetimeFigureOut">
              <a:rPr lang="zh-CN" altLang="en-US" smtClean="0"/>
              <a:t>2017/1/30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1933-6EB1-428D-8382-0260C88F8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3248652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0611-6F8B-4F2C-9FCD-0047DF430F7F}" type="datetimeFigureOut">
              <a:rPr lang="zh-CN" altLang="en-US" smtClean="0"/>
              <a:t>2017/1/30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1933-6EB1-428D-8382-0260C88F8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206974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0611-6F8B-4F2C-9FCD-0047DF430F7F}" type="datetimeFigureOut">
              <a:rPr lang="zh-CN" altLang="en-US" smtClean="0"/>
              <a:t>2017/1/30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1933-6EB1-428D-8382-0260C88F8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7647016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0611-6F8B-4F2C-9FCD-0047DF430F7F}" type="datetimeFigureOut">
              <a:rPr lang="zh-CN" altLang="en-US" smtClean="0"/>
              <a:t>2017/1/30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1933-6EB1-428D-8382-0260C88F8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70642875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80611-6F8B-4F2C-9FCD-0047DF430F7F}" type="datetimeFigureOut">
              <a:rPr lang="zh-CN" altLang="en-US" smtClean="0"/>
              <a:t>2017/1/30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41933-6EB1-428D-8382-0260C88F8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47193032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80611-6F8B-4F2C-9FCD-0047DF430F7F}" type="datetimeFigureOut">
              <a:rPr lang="zh-CN" altLang="en-US" smtClean="0"/>
              <a:t>2017/1/30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41933-6EB1-428D-8382-0260C88F8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3613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72"/>
              <a:t>2017/1/30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7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7142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5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6.png" Type="http://schemas.openxmlformats.org/officeDocument/2006/relationships/image"/><Relationship Id="rId3" Target="../media/image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7.wmf" Type="http://schemas.openxmlformats.org/officeDocument/2006/relationships/image"/><Relationship Id="rId3" Target="../media/image1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8.png" Type="http://schemas.openxmlformats.org/officeDocument/2006/relationships/image"/><Relationship Id="rId3" Target="../media/image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2239536" y="554983"/>
            <a:ext cx="5739130" cy="701040"/>
          </a:xfrm>
          <a:prstGeom prst="rect">
            <a:avLst/>
          </a:prstGeom>
          <a:noFill/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38100" w="190500"/>
          </a:sp3d>
        </p:spPr>
        <p:txBody>
          <a:bodyPr rtlCol="0" wrap="none">
            <a:spAutoFit/>
          </a:bodyPr>
          <a:lstStyle/>
          <a:p>
            <a:r>
              <a:rPr altLang="en-US" b="1" lang="zh-CN" smtClean="0" sz="40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通用文化艺术类PPT模板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733220" y="1755312"/>
            <a:ext cx="5212080" cy="39624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  <a:sp3d>
            <a:bevelT h="139700" w="139700"/>
          </a:sp3d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rgbClr val="0B1C3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适用于工作计划，工作汇报等相关的PPT演示</a:t>
            </a:r>
          </a:p>
        </p:txBody>
      </p:sp>
    </p:spTree>
    <p:extLst>
      <p:ext uri="{BB962C8B-B14F-4D97-AF65-F5344CB8AC3E}">
        <p14:creationId val="1457492254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6"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剪去对角的矩形 3"/>
          <p:cNvSpPr/>
          <p:nvPr/>
        </p:nvSpPr>
        <p:spPr>
          <a:xfrm rot="16200000">
            <a:off x="2759530" y="-1975758"/>
            <a:ext cx="4963886" cy="8915401"/>
          </a:xfrm>
          <a:prstGeom prst="snip2DiagRect">
            <a:avLst>
              <a:gd fmla="val 0" name="adj1"/>
              <a:gd fmla="val 37062" name="adj2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平行四边形 8"/>
          <p:cNvSpPr/>
          <p:nvPr/>
        </p:nvSpPr>
        <p:spPr>
          <a:xfrm flipH="1">
            <a:off x="2769518" y="251293"/>
            <a:ext cx="321972" cy="463639"/>
          </a:xfrm>
          <a:prstGeom prst="parallelogram">
            <a:avLst/>
          </a:prstGeom>
          <a:solidFill>
            <a:srgbClr val="EFE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平行四边形 9"/>
          <p:cNvSpPr/>
          <p:nvPr/>
        </p:nvSpPr>
        <p:spPr>
          <a:xfrm flipH="1">
            <a:off x="2499062" y="251294"/>
            <a:ext cx="321972" cy="463639"/>
          </a:xfrm>
          <a:prstGeom prst="parallelogram">
            <a:avLst/>
          </a:prstGeom>
          <a:solidFill>
            <a:srgbClr val="010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单圆角矩形 10"/>
          <p:cNvSpPr/>
          <p:nvPr/>
        </p:nvSpPr>
        <p:spPr>
          <a:xfrm>
            <a:off x="2859671" y="599024"/>
            <a:ext cx="5537915" cy="115908"/>
          </a:xfrm>
          <a:prstGeom prst="round1Rect">
            <a:avLst/>
          </a:prstGeom>
          <a:solidFill>
            <a:srgbClr val="EFE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文本框 11"/>
          <p:cNvSpPr txBox="1"/>
          <p:nvPr/>
        </p:nvSpPr>
        <p:spPr>
          <a:xfrm>
            <a:off x="3221720" y="0"/>
            <a:ext cx="3434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32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添加标题目录文字</a:t>
            </a:r>
          </a:p>
        </p:txBody>
      </p:sp>
      <p:grpSp>
        <p:nvGrpSpPr>
          <p:cNvPr id="67" name="Group 119"/>
          <p:cNvGrpSpPr/>
          <p:nvPr/>
        </p:nvGrpSpPr>
        <p:grpSpPr>
          <a:xfrm>
            <a:off x="3221720" y="966226"/>
            <a:ext cx="4860925" cy="539750"/>
            <a:chOff x="2313" y="1230"/>
            <a:chExt cx="3062" cy="340"/>
          </a:xfrm>
        </p:grpSpPr>
        <p:sp>
          <p:nvSpPr>
            <p:cNvPr id="105" name="矩形 104"/>
            <p:cNvSpPr>
              <a:spLocks noChangeArrowheads="1"/>
            </p:cNvSpPr>
            <p:nvPr/>
          </p:nvSpPr>
          <p:spPr bwMode="auto">
            <a:xfrm>
              <a:off x="2313" y="1230"/>
              <a:ext cx="3062" cy="340"/>
            </a:xfrm>
            <a:prstGeom prst="rect">
              <a:avLst/>
            </a:prstGeom>
            <a:solidFill>
              <a:srgbClr val="E6E6E6">
                <a:alpha val="45000"/>
              </a:srgbClr>
            </a:solidFill>
            <a:ln>
              <a:noFill/>
            </a:ln>
            <a:extLst>
              <a:ext uri="{91240B29-F687-4F45-9708-019B960494DF}">
                <a14:hiddenLine algn="ctr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altLang="en-US" baseline="0" lang="zh-CN" sz="1800">
                <a:solidFill>
                  <a:schemeClr val="lt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06" name="Rectangle 134"/>
            <p:cNvSpPr>
              <a:spLocks noChangeArrowheads="1"/>
            </p:cNvSpPr>
            <p:nvPr/>
          </p:nvSpPr>
          <p:spPr bwMode="auto">
            <a:xfrm>
              <a:off x="2910" y="1253"/>
              <a:ext cx="246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br" kx="-3284103" rotWithShape="0">
                      <a:srgbClr val="405D1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altLang="en-US" b="1" baseline="0" lang="zh-CN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点击修改文字内容为目录内容</a:t>
              </a:r>
            </a:p>
          </p:txBody>
        </p:sp>
      </p:grpSp>
      <p:grpSp>
        <p:nvGrpSpPr>
          <p:cNvPr id="68" name="Group 118"/>
          <p:cNvGrpSpPr/>
          <p:nvPr/>
        </p:nvGrpSpPr>
        <p:grpSpPr>
          <a:xfrm>
            <a:off x="3221720" y="1939364"/>
            <a:ext cx="4860925" cy="539750"/>
            <a:chOff x="2313" y="1843"/>
            <a:chExt cx="3062" cy="340"/>
          </a:xfrm>
        </p:grpSpPr>
        <p:sp>
          <p:nvSpPr>
            <p:cNvPr id="103" name="矩形 102"/>
            <p:cNvSpPr>
              <a:spLocks noChangeArrowheads="1"/>
            </p:cNvSpPr>
            <p:nvPr/>
          </p:nvSpPr>
          <p:spPr bwMode="auto">
            <a:xfrm>
              <a:off x="2313" y="1843"/>
              <a:ext cx="3062" cy="340"/>
            </a:xfrm>
            <a:prstGeom prst="rect">
              <a:avLst/>
            </a:prstGeom>
            <a:solidFill>
              <a:srgbClr val="E6E6E6">
                <a:alpha val="45000"/>
              </a:srgbClr>
            </a:solidFill>
            <a:ln>
              <a:noFill/>
            </a:ln>
            <a:effectLst/>
            <a:extLst>
              <a:ext uri="{91240B29-F687-4F45-9708-019B960494DF}">
                <a14:hiddenLine algn="ctr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altLang="en-US" baseline="0" lang="zh-CN" sz="1800">
                <a:solidFill>
                  <a:schemeClr val="lt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04" name="Rectangle 134"/>
            <p:cNvSpPr>
              <a:spLocks noChangeArrowheads="1"/>
            </p:cNvSpPr>
            <p:nvPr/>
          </p:nvSpPr>
          <p:spPr bwMode="auto">
            <a:xfrm>
              <a:off x="2925" y="1865"/>
              <a:ext cx="219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br" kx="-3284103" rotWithShape="0">
                      <a:srgbClr val="405D1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 wrap="non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altLang="en-US" b="1" baseline="0" lang="zh-CN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点击修改文字内容为目录内容</a:t>
              </a:r>
            </a:p>
          </p:txBody>
        </p:sp>
      </p:grpSp>
      <p:grpSp>
        <p:nvGrpSpPr>
          <p:cNvPr id="69" name="Group 117"/>
          <p:cNvGrpSpPr/>
          <p:nvPr/>
        </p:nvGrpSpPr>
        <p:grpSpPr>
          <a:xfrm>
            <a:off x="3221720" y="3018864"/>
            <a:ext cx="4860925" cy="539750"/>
            <a:chOff x="2313" y="2523"/>
            <a:chExt cx="3062" cy="340"/>
          </a:xfrm>
        </p:grpSpPr>
        <p:sp>
          <p:nvSpPr>
            <p:cNvPr id="101" name="矩形 100"/>
            <p:cNvSpPr>
              <a:spLocks noChangeArrowheads="1"/>
            </p:cNvSpPr>
            <p:nvPr/>
          </p:nvSpPr>
          <p:spPr bwMode="auto">
            <a:xfrm>
              <a:off x="2313" y="2523"/>
              <a:ext cx="3062" cy="340"/>
            </a:xfrm>
            <a:prstGeom prst="rect">
              <a:avLst/>
            </a:prstGeom>
            <a:solidFill>
              <a:srgbClr val="E6E6E6">
                <a:alpha val="45000"/>
              </a:srgbClr>
            </a:solidFill>
            <a:ln>
              <a:noFill/>
            </a:ln>
            <a:effectLst/>
            <a:extLst>
              <a:ext uri="{91240B29-F687-4F45-9708-019B960494DF}">
                <a14:hiddenLine algn="ctr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altLang="en-US" baseline="0" lang="zh-CN" sz="1800">
                <a:solidFill>
                  <a:schemeClr val="lt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02" name="Rectangle 134"/>
            <p:cNvSpPr>
              <a:spLocks noChangeArrowheads="1"/>
            </p:cNvSpPr>
            <p:nvPr/>
          </p:nvSpPr>
          <p:spPr bwMode="auto">
            <a:xfrm>
              <a:off x="2903" y="2568"/>
              <a:ext cx="219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br" kx="-3284103" rotWithShape="0">
                      <a:srgbClr val="405D1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 wrap="non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altLang="en-US" b="1" baseline="0" lang="zh-CN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点击修改文字内容为目录内容</a:t>
              </a:r>
            </a:p>
          </p:txBody>
        </p:sp>
      </p:grpSp>
      <p:grpSp>
        <p:nvGrpSpPr>
          <p:cNvPr id="70" name="Group 116"/>
          <p:cNvGrpSpPr/>
          <p:nvPr/>
        </p:nvGrpSpPr>
        <p:grpSpPr>
          <a:xfrm>
            <a:off x="2826432" y="4098364"/>
            <a:ext cx="5256213" cy="539750"/>
            <a:chOff x="2064" y="3203"/>
            <a:chExt cx="3311" cy="340"/>
          </a:xfrm>
        </p:grpSpPr>
        <p:sp>
          <p:nvSpPr>
            <p:cNvPr id="99" name="矩形 98"/>
            <p:cNvSpPr>
              <a:spLocks noChangeArrowheads="1"/>
            </p:cNvSpPr>
            <p:nvPr/>
          </p:nvSpPr>
          <p:spPr bwMode="auto">
            <a:xfrm>
              <a:off x="2064" y="3203"/>
              <a:ext cx="3311" cy="340"/>
            </a:xfrm>
            <a:prstGeom prst="rect">
              <a:avLst/>
            </a:prstGeom>
            <a:solidFill>
              <a:srgbClr val="E6E6E6">
                <a:alpha val="45000"/>
              </a:srgbClr>
            </a:solidFill>
            <a:ln>
              <a:noFill/>
            </a:ln>
            <a:effectLst/>
            <a:extLst>
              <a:ext uri="{91240B29-F687-4F45-9708-019B960494DF}">
                <a14:hiddenLine algn="ctr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altLang="en-US" baseline="0" lang="zh-CN" sz="1800">
                <a:solidFill>
                  <a:schemeClr val="lt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00" name="Rectangle 134"/>
            <p:cNvSpPr>
              <a:spLocks noChangeArrowheads="1"/>
            </p:cNvSpPr>
            <p:nvPr/>
          </p:nvSpPr>
          <p:spPr bwMode="auto">
            <a:xfrm>
              <a:off x="2924" y="3249"/>
              <a:ext cx="219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br" kx="-3284103" rotWithShape="0">
                      <a:srgbClr val="405D1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 wrap="non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altLang="en-US" b="1" baseline="0" lang="zh-CN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点击修改文字内容为目录内容</a:t>
              </a:r>
            </a:p>
          </p:txBody>
        </p:sp>
      </p:grpSp>
      <p:grpSp>
        <p:nvGrpSpPr>
          <p:cNvPr id="71" name="Group 93"/>
          <p:cNvGrpSpPr/>
          <p:nvPr/>
        </p:nvGrpSpPr>
        <p:grpSpPr>
          <a:xfrm>
            <a:off x="989695" y="761439"/>
            <a:ext cx="2876550" cy="1647825"/>
            <a:chOff x="1043" y="1101"/>
            <a:chExt cx="1812" cy="1038"/>
          </a:xfrm>
        </p:grpSpPr>
        <p:grpSp>
          <p:nvGrpSpPr>
            <p:cNvPr id="93" name="Group 61"/>
            <p:cNvGrpSpPr/>
            <p:nvPr/>
          </p:nvGrpSpPr>
          <p:grpSpPr>
            <a:xfrm>
              <a:off x="1043" y="1101"/>
              <a:ext cx="1812" cy="1038"/>
              <a:chOff x="2506" y="159"/>
              <a:chExt cx="1949" cy="1117"/>
            </a:xfrm>
          </p:grpSpPr>
          <p:pic>
            <p:nvPicPr>
              <p:cNvPr id="95" name="Picture 62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2562" y="159"/>
                <a:ext cx="1893" cy="11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96" name="Group 63"/>
              <p:cNvGrpSpPr/>
              <p:nvPr/>
            </p:nvGrpSpPr>
            <p:grpSpPr>
              <a:xfrm>
                <a:off x="2506" y="164"/>
                <a:ext cx="1914" cy="1085"/>
                <a:chOff x="1837" y="754"/>
                <a:chExt cx="1869" cy="1108"/>
              </a:xfrm>
            </p:grpSpPr>
            <p:sp>
              <p:nvSpPr>
                <p:cNvPr id="97" name="Freeform 64"/>
                <p:cNvSpPr/>
                <p:nvPr/>
              </p:nvSpPr>
              <p:spPr bwMode="auto">
                <a:xfrm>
                  <a:off x="1837" y="754"/>
                  <a:ext cx="1869" cy="1108"/>
                </a:xfrm>
                <a:custGeom>
                  <a:gdLst>
                    <a:gd fmla="*/ 311 w 9032" name="T0"/>
                    <a:gd fmla="*/ 0 h 5356" name="T1"/>
                    <a:gd fmla="*/ 387 w 9032" name="T2"/>
                    <a:gd fmla="*/ 121 h 5356" name="T3"/>
                    <a:gd fmla="*/ 0 w 9032" name="T4"/>
                    <a:gd fmla="*/ 229 h 5356" name="T5"/>
                    <a:gd fmla="*/ 311 w 9032" name="T6"/>
                    <a:gd fmla="*/ 0 h 5356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b" l="0" r="r" t="0"/>
                  <a:pathLst>
                    <a:path h="5356" w="9032">
                      <a:moveTo>
                        <a:pt x="7271" y="0"/>
                      </a:moveTo>
                      <a:lnTo>
                        <a:pt x="9032" y="2838"/>
                      </a:lnTo>
                      <a:lnTo>
                        <a:pt x="0" y="5356"/>
                      </a:lnTo>
                      <a:lnTo>
                        <a:pt x="7271" y="0"/>
                      </a:lnTo>
                      <a:close/>
                    </a:path>
                  </a:pathLst>
                </a:custGeom>
                <a:solidFill>
                  <a:schemeClr val="accent1">
                    <a:alpha val="30196"/>
                  </a:schemeClr>
                </a:solidFill>
                <a:ln>
                  <a:noFill/>
                </a:ln>
                <a:extLst>
                  <a:ext uri="{91240B29-F687-4F45-9708-019B960494DF}">
                    <a14:hiddenLine cap="flat" w="6350">
                      <a:solidFill>
                        <a:srgbClr val="24211D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98" name="Freeform 65"/>
                <p:cNvSpPr/>
                <p:nvPr/>
              </p:nvSpPr>
              <p:spPr bwMode="auto">
                <a:xfrm>
                  <a:off x="1837" y="834"/>
                  <a:ext cx="1869" cy="1026"/>
                </a:xfrm>
                <a:custGeom>
                  <a:gdLst>
                    <a:gd fmla="*/ 320 w 9032" name="T0"/>
                    <a:gd fmla="*/ 0 h 4960" name="T1"/>
                    <a:gd fmla="*/ 387 w 9032" name="T2"/>
                    <a:gd fmla="*/ 104 h 4960" name="T3"/>
                    <a:gd fmla="*/ 0 w 9032" name="T4"/>
                    <a:gd fmla="*/ 212 h 4960" name="T5"/>
                    <a:gd fmla="*/ 320 w 9032" name="T6"/>
                    <a:gd fmla="*/ 0 h 4960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b" l="0" r="r" t="0"/>
                  <a:pathLst>
                    <a:path h="4960" w="9032">
                      <a:moveTo>
                        <a:pt x="7482" y="0"/>
                      </a:moveTo>
                      <a:lnTo>
                        <a:pt x="9032" y="2442"/>
                      </a:lnTo>
                      <a:lnTo>
                        <a:pt x="0" y="4960"/>
                      </a:lnTo>
                      <a:lnTo>
                        <a:pt x="748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cap="flat" w="6350">
                      <a:solidFill>
                        <a:srgbClr val="24211D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</p:grpSp>
        <p:sp>
          <p:nvSpPr>
            <p:cNvPr id="94" name="Text Box 75"/>
            <p:cNvSpPr txBox="1">
              <a:spLocks noChangeArrowheads="1"/>
            </p:cNvSpPr>
            <p:nvPr/>
          </p:nvSpPr>
          <p:spPr bwMode="auto">
            <a:xfrm flipV="1" rot="9059229">
              <a:off x="2113" y="1128"/>
              <a:ext cx="60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altLang="zh-CN" b="1" lang="en-US" sz="4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itchFamily="34" typeface="Arial Unicode MS"/>
                </a:rPr>
                <a:t>01</a:t>
              </a:r>
            </a:p>
          </p:txBody>
        </p:sp>
      </p:grpSp>
      <p:grpSp>
        <p:nvGrpSpPr>
          <p:cNvPr id="72" name="Group 101"/>
          <p:cNvGrpSpPr/>
          <p:nvPr/>
        </p:nvGrpSpPr>
        <p:grpSpPr>
          <a:xfrm>
            <a:off x="1354819" y="2442601"/>
            <a:ext cx="2263775" cy="2268538"/>
            <a:chOff x="1250" y="2115"/>
            <a:chExt cx="1426" cy="1429"/>
          </a:xfrm>
        </p:grpSpPr>
        <p:grpSp>
          <p:nvGrpSpPr>
            <p:cNvPr id="87" name="Group 70"/>
            <p:cNvGrpSpPr/>
            <p:nvPr/>
          </p:nvGrpSpPr>
          <p:grpSpPr>
            <a:xfrm>
              <a:off x="1250" y="2115"/>
              <a:ext cx="1367" cy="1429"/>
              <a:chOff x="4150" y="1956"/>
              <a:chExt cx="1470" cy="1537"/>
            </a:xfrm>
          </p:grpSpPr>
          <p:sp>
            <p:nvSpPr>
              <p:cNvPr id="89" name="Freeform 71"/>
              <p:cNvSpPr/>
              <p:nvPr/>
            </p:nvSpPr>
            <p:spPr bwMode="auto">
              <a:xfrm>
                <a:off x="4150" y="2024"/>
                <a:ext cx="1265" cy="1436"/>
              </a:xfrm>
              <a:custGeom>
                <a:gdLst>
                  <a:gd fmla="*/ 191 w 6112" name="T0"/>
                  <a:gd fmla="*/ 297 h 6940" name="T1"/>
                  <a:gd fmla="*/ 262 w 6112" name="T2"/>
                  <a:gd fmla="*/ 224 h 6940" name="T3"/>
                  <a:gd fmla="*/ 14 w 6112" name="T4"/>
                  <a:gd fmla="*/ 0 h 6940" name="T5"/>
                  <a:gd fmla="*/ 0 w 6112" name="T6"/>
                  <a:gd fmla="*/ 110 h 6940" name="T7"/>
                  <a:gd fmla="*/ 191 w 6112" name="T8"/>
                  <a:gd fmla="*/ 297 h 694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6940" w="6112">
                    <a:moveTo>
                      <a:pt x="4456" y="6940"/>
                    </a:moveTo>
                    <a:lnTo>
                      <a:pt x="6112" y="5241"/>
                    </a:lnTo>
                    <a:lnTo>
                      <a:pt x="323" y="0"/>
                    </a:lnTo>
                    <a:lnTo>
                      <a:pt x="0" y="2576"/>
                    </a:lnTo>
                    <a:lnTo>
                      <a:pt x="4456" y="6940"/>
                    </a:lnTo>
                    <a:close/>
                  </a:path>
                </a:pathLst>
              </a:custGeom>
              <a:solidFill>
                <a:schemeClr val="folHlink">
                  <a:alpha val="39999"/>
                </a:schemeClr>
              </a:solidFill>
              <a:ln>
                <a:noFill/>
              </a:ln>
              <a:extLst>
                <a:ext uri="{91240B29-F687-4F45-9708-019B960494DF}">
                  <a14:hiddenLine cap="flat" w="6350">
                    <a:solidFill>
                      <a:srgbClr val="24211D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grpSp>
            <p:nvGrpSpPr>
              <p:cNvPr id="90" name="Group 72"/>
              <p:cNvGrpSpPr/>
              <p:nvPr/>
            </p:nvGrpSpPr>
            <p:grpSpPr>
              <a:xfrm>
                <a:off x="4286" y="1956"/>
                <a:ext cx="1334" cy="1537"/>
                <a:chOff x="4276" y="1927"/>
                <a:chExt cx="1334" cy="1537"/>
              </a:xfrm>
            </p:grpSpPr>
            <p:pic>
              <p:nvPicPr>
                <p:cNvPr id="91" name="Picture 73"/>
                <p:cNvPicPr>
                  <a:picLocks noChangeArrowheads="1"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4276" y="1927"/>
                  <a:ext cx="1334" cy="15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92" name="Freeform 74"/>
                <p:cNvSpPr/>
                <p:nvPr/>
              </p:nvSpPr>
              <p:spPr bwMode="auto">
                <a:xfrm>
                  <a:off x="4281" y="1933"/>
                  <a:ext cx="1278" cy="1507"/>
                </a:xfrm>
                <a:custGeom>
                  <a:gdLst>
                    <a:gd fmla="*/ 265 w 6173" name="T0"/>
                    <a:gd fmla="*/ 224 h 7284" name="T1"/>
                    <a:gd fmla="*/ 203 w 6173" name="T2"/>
                    <a:gd fmla="*/ 169 h 7284" name="T3"/>
                    <a:gd fmla="*/ 16 w 6173" name="T4"/>
                    <a:gd fmla="*/ 0 h 7284" name="T5"/>
                    <a:gd fmla="*/ 0 w 6173" name="T6"/>
                    <a:gd fmla="*/ 121 h 7284" name="T7"/>
                    <a:gd fmla="*/ 179 w 6173" name="T8"/>
                    <a:gd fmla="*/ 312 h 7284" name="T9"/>
                    <a:gd fmla="*/ 265 w 6173" name="T10"/>
                    <a:gd fmla="*/ 224 h 7284" name="T11"/>
                    <a:gd fmla="*/ 0 60000 65536" name="T12"/>
                    <a:gd fmla="*/ 0 60000 65536" name="T13"/>
                    <a:gd fmla="*/ 0 60000 65536" name="T14"/>
                    <a:gd fmla="*/ 0 60000 65536" name="T15"/>
                    <a:gd fmla="*/ 0 60000 65536" name="T16"/>
                    <a:gd fmla="*/ 0 60000 65536" name="T17"/>
                  </a:gdLst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b="b" l="0" r="r" t="0"/>
                  <a:pathLst>
                    <a:path h="7284" w="6173">
                      <a:moveTo>
                        <a:pt x="6173" y="5241"/>
                      </a:moveTo>
                      <a:lnTo>
                        <a:pt x="4740" y="3944"/>
                      </a:lnTo>
                      <a:lnTo>
                        <a:pt x="384" y="0"/>
                      </a:lnTo>
                      <a:lnTo>
                        <a:pt x="0" y="2825"/>
                      </a:lnTo>
                      <a:lnTo>
                        <a:pt x="4182" y="7284"/>
                      </a:lnTo>
                      <a:lnTo>
                        <a:pt x="6173" y="524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cap="flat" cmpd="sng" w="6350">
                      <a:solidFill>
                        <a:srgbClr val="24211D"/>
                      </a:solidFill>
                      <a:prstDash val="solid"/>
                      <a:miter lim="800000"/>
                      <a:headEnd len="med" type="none" w="med"/>
                      <a:tailEnd len="med" type="none" w="med"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</p:grpSp>
        <p:sp>
          <p:nvSpPr>
            <p:cNvPr id="88" name="Text Box 75"/>
            <p:cNvSpPr txBox="1">
              <a:spLocks noChangeArrowheads="1"/>
            </p:cNvSpPr>
            <p:nvPr/>
          </p:nvSpPr>
          <p:spPr bwMode="auto">
            <a:xfrm flipV="1" rot="13489640">
              <a:off x="2071" y="2896"/>
              <a:ext cx="60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altLang="zh-CN" b="1" lang="en-US" sz="4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itchFamily="34" typeface="Arial Unicode MS"/>
                </a:rPr>
                <a:t>04</a:t>
              </a:r>
            </a:p>
          </p:txBody>
        </p:sp>
      </p:grpSp>
      <p:grpSp>
        <p:nvGrpSpPr>
          <p:cNvPr id="73" name="Group 103"/>
          <p:cNvGrpSpPr/>
          <p:nvPr/>
        </p:nvGrpSpPr>
        <p:grpSpPr>
          <a:xfrm>
            <a:off x="918257" y="1505976"/>
            <a:ext cx="3132138" cy="1439863"/>
            <a:chOff x="998" y="1570"/>
            <a:chExt cx="1973" cy="907"/>
          </a:xfrm>
        </p:grpSpPr>
        <p:grpSp>
          <p:nvGrpSpPr>
            <p:cNvPr id="81" name="Group 95"/>
            <p:cNvGrpSpPr/>
            <p:nvPr/>
          </p:nvGrpSpPr>
          <p:grpSpPr>
            <a:xfrm>
              <a:off x="998" y="1570"/>
              <a:ext cx="1973" cy="907"/>
              <a:chOff x="2404" y="232"/>
              <a:chExt cx="1973" cy="907"/>
            </a:xfrm>
          </p:grpSpPr>
          <p:sp>
            <p:nvSpPr>
              <p:cNvPr id="83" name="Freeform 67"/>
              <p:cNvSpPr/>
              <p:nvPr/>
            </p:nvSpPr>
            <p:spPr bwMode="auto">
              <a:xfrm>
                <a:off x="2404" y="232"/>
                <a:ext cx="1850" cy="743"/>
              </a:xfrm>
              <a:custGeom>
                <a:gdLst>
                  <a:gd fmla="*/ 355 w 9616" name="T0"/>
                  <a:gd fmla="*/ 0 h 3863" name="T1"/>
                  <a:gd fmla="*/ 356 w 9616" name="T2"/>
                  <a:gd fmla="*/ 143 h 3863" name="T3"/>
                  <a:gd fmla="*/ 176 w 9616" name="T4"/>
                  <a:gd fmla="*/ 120 h 3863" name="T5"/>
                  <a:gd fmla="*/ 0 w 9616" name="T6"/>
                  <a:gd fmla="*/ 98 h 3863" name="T7"/>
                  <a:gd fmla="*/ 355 w 9616" name="T8"/>
                  <a:gd fmla="*/ 0 h 386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3863" w="9616">
                    <a:moveTo>
                      <a:pt x="9595" y="0"/>
                    </a:moveTo>
                    <a:lnTo>
                      <a:pt x="9616" y="3863"/>
                    </a:lnTo>
                    <a:lnTo>
                      <a:pt x="4754" y="3248"/>
                    </a:lnTo>
                    <a:lnTo>
                      <a:pt x="0" y="2646"/>
                    </a:lnTo>
                    <a:lnTo>
                      <a:pt x="9595" y="0"/>
                    </a:lnTo>
                    <a:close/>
                  </a:path>
                </a:pathLst>
              </a:custGeom>
              <a:solidFill>
                <a:schemeClr val="accent2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cap="flat" w="6350">
                    <a:solidFill>
                      <a:srgbClr val="24211D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grpSp>
            <p:nvGrpSpPr>
              <p:cNvPr id="84" name="Group 94"/>
              <p:cNvGrpSpPr/>
              <p:nvPr/>
            </p:nvGrpSpPr>
            <p:grpSpPr>
              <a:xfrm>
                <a:off x="2494" y="265"/>
                <a:ext cx="1883" cy="874"/>
                <a:chOff x="2510" y="251"/>
                <a:chExt cx="1883" cy="874"/>
              </a:xfrm>
            </p:grpSpPr>
            <p:pic>
              <p:nvPicPr>
                <p:cNvPr id="85" name="Picture 68"/>
                <p:cNvPicPr>
                  <a:picLocks noChangeArrowheads="1"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2521" y="251"/>
                  <a:ext cx="1872" cy="8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6" name="Freeform 69"/>
                <p:cNvSpPr/>
                <p:nvPr/>
              </p:nvSpPr>
              <p:spPr bwMode="auto">
                <a:xfrm>
                  <a:off x="2510" y="252"/>
                  <a:ext cx="1850" cy="840"/>
                </a:xfrm>
                <a:custGeom>
                  <a:gdLst>
                    <a:gd fmla="*/ 355 w 9616" name="T0"/>
                    <a:gd fmla="*/ 0 h 4363" name="T1"/>
                    <a:gd fmla="*/ 356 w 9616" name="T2"/>
                    <a:gd fmla="*/ 162 h 4363" name="T3"/>
                    <a:gd fmla="*/ 0 w 9616" name="T4"/>
                    <a:gd fmla="*/ 98 h 4363" name="T5"/>
                    <a:gd fmla="*/ 355 w 9616" name="T6"/>
                    <a:gd fmla="*/ 0 h 4363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b" l="0" r="r" t="0"/>
                  <a:pathLst>
                    <a:path h="4363" w="9616">
                      <a:moveTo>
                        <a:pt x="9595" y="0"/>
                      </a:moveTo>
                      <a:lnTo>
                        <a:pt x="9616" y="4363"/>
                      </a:lnTo>
                      <a:lnTo>
                        <a:pt x="0" y="2646"/>
                      </a:lnTo>
                      <a:lnTo>
                        <a:pt x="959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cap="flat" w="6350">
                      <a:solidFill>
                        <a:srgbClr val="24211D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</p:grpSp>
        <p:sp>
          <p:nvSpPr>
            <p:cNvPr id="82" name="Text Box 75"/>
            <p:cNvSpPr txBox="1">
              <a:spLocks noChangeArrowheads="1"/>
            </p:cNvSpPr>
            <p:nvPr/>
          </p:nvSpPr>
          <p:spPr bwMode="auto">
            <a:xfrm flipV="1" rot="10633597">
              <a:off x="2364" y="1673"/>
              <a:ext cx="60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altLang="zh-CN" b="1" lang="en-US" sz="4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itchFamily="34" typeface="Arial Unicode MS"/>
                </a:rPr>
                <a:t>02</a:t>
              </a:r>
            </a:p>
          </p:txBody>
        </p:sp>
      </p:grpSp>
      <p:grpSp>
        <p:nvGrpSpPr>
          <p:cNvPr id="74" name="Group 102"/>
          <p:cNvGrpSpPr/>
          <p:nvPr/>
        </p:nvGrpSpPr>
        <p:grpSpPr>
          <a:xfrm>
            <a:off x="1129396" y="2418792"/>
            <a:ext cx="2813050" cy="1355726"/>
            <a:chOff x="1088" y="2168"/>
            <a:chExt cx="1772" cy="854"/>
          </a:xfrm>
        </p:grpSpPr>
        <p:grpSp>
          <p:nvGrpSpPr>
            <p:cNvPr id="75" name="Group 75"/>
            <p:cNvGrpSpPr/>
            <p:nvPr/>
          </p:nvGrpSpPr>
          <p:grpSpPr>
            <a:xfrm>
              <a:off x="1088" y="2168"/>
              <a:ext cx="1772" cy="854"/>
              <a:chOff x="3349" y="2387"/>
              <a:chExt cx="1906" cy="919"/>
            </a:xfrm>
          </p:grpSpPr>
          <p:pic>
            <p:nvPicPr>
              <p:cNvPr id="77" name="Picture 76"/>
              <p:cNvPicPr>
                <a:picLocks noChangeArrowheads="1"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3401" y="2407"/>
                <a:ext cx="1854" cy="8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78" name="Group 77"/>
              <p:cNvGrpSpPr/>
              <p:nvPr/>
            </p:nvGrpSpPr>
            <p:grpSpPr>
              <a:xfrm>
                <a:off x="3349" y="2387"/>
                <a:ext cx="1883" cy="877"/>
                <a:chOff x="1678" y="1956"/>
                <a:chExt cx="1883" cy="877"/>
              </a:xfrm>
            </p:grpSpPr>
            <p:sp>
              <p:nvSpPr>
                <p:cNvPr id="79" name="Freeform 78"/>
                <p:cNvSpPr/>
                <p:nvPr/>
              </p:nvSpPr>
              <p:spPr bwMode="auto">
                <a:xfrm>
                  <a:off x="1678" y="1956"/>
                  <a:ext cx="1883" cy="877"/>
                </a:xfrm>
                <a:custGeom>
                  <a:gdLst>
                    <a:gd fmla="*/ 390 w 9101" name="T0"/>
                    <a:gd fmla="*/ 49 h 4237" name="T1"/>
                    <a:gd fmla="*/ 326 w 9101" name="T2"/>
                    <a:gd fmla="*/ 182 h 4237" name="T3"/>
                    <a:gd fmla="*/ 0 w 9101" name="T4"/>
                    <a:gd fmla="*/ 0 h 4237" name="T5"/>
                    <a:gd fmla="*/ 390 w 9101" name="T6"/>
                    <a:gd fmla="*/ 49 h 4237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b" l="0" r="r" t="0"/>
                  <a:pathLst>
                    <a:path h="4237" w="9101">
                      <a:moveTo>
                        <a:pt x="9101" y="1152"/>
                      </a:moveTo>
                      <a:lnTo>
                        <a:pt x="7616" y="4237"/>
                      </a:lnTo>
                      <a:lnTo>
                        <a:pt x="0" y="0"/>
                      </a:lnTo>
                      <a:lnTo>
                        <a:pt x="9101" y="1152"/>
                      </a:lnTo>
                      <a:close/>
                    </a:path>
                  </a:pathLst>
                </a:custGeom>
                <a:solidFill>
                  <a:schemeClr val="hlink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cap="flat" w="6350">
                      <a:solidFill>
                        <a:srgbClr val="24211D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80" name="Freeform 79"/>
                <p:cNvSpPr/>
                <p:nvPr/>
              </p:nvSpPr>
              <p:spPr bwMode="auto">
                <a:xfrm>
                  <a:off x="1678" y="1956"/>
                  <a:ext cx="1883" cy="783"/>
                </a:xfrm>
                <a:custGeom>
                  <a:gdLst>
                    <a:gd fmla="*/ 390 w 9101" name="T0"/>
                    <a:gd fmla="*/ 49 h 3786" name="T1"/>
                    <a:gd fmla="*/ 335 w 9101" name="T2"/>
                    <a:gd fmla="*/ 162 h 3786" name="T3"/>
                    <a:gd fmla="*/ 163 w 9101" name="T4"/>
                    <a:gd fmla="*/ 83 h 3786" name="T5"/>
                    <a:gd fmla="*/ 0 w 9101" name="T6"/>
                    <a:gd fmla="*/ 0 h 3786" name="T7"/>
                    <a:gd fmla="*/ 390 w 9101" name="T8"/>
                    <a:gd fmla="*/ 49 h 3786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b" l="0" r="r" t="0"/>
                  <a:pathLst>
                    <a:path h="3786" w="9101">
                      <a:moveTo>
                        <a:pt x="9101" y="1152"/>
                      </a:moveTo>
                      <a:lnTo>
                        <a:pt x="7833" y="3786"/>
                      </a:lnTo>
                      <a:lnTo>
                        <a:pt x="3799" y="1939"/>
                      </a:lnTo>
                      <a:lnTo>
                        <a:pt x="0" y="0"/>
                      </a:lnTo>
                      <a:lnTo>
                        <a:pt x="9101" y="1152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cap="flat" w="6350">
                      <a:solidFill>
                        <a:srgbClr val="24211D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</p:grpSp>
        <p:sp>
          <p:nvSpPr>
            <p:cNvPr id="76" name="Text Box 75"/>
            <p:cNvSpPr txBox="1">
              <a:spLocks noChangeArrowheads="1"/>
            </p:cNvSpPr>
            <p:nvPr/>
          </p:nvSpPr>
          <p:spPr bwMode="auto">
            <a:xfrm flipV="1" rot="12036927">
              <a:off x="2251" y="2238"/>
              <a:ext cx="607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altLang="zh-CN" b="1" lang="en-US" sz="4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itchFamily="34" typeface="Arial Unicode MS"/>
                </a:rPr>
                <a:t>03</a:t>
              </a:r>
            </a:p>
          </p:txBody>
        </p:sp>
      </p:grpSp>
    </p:spTree>
    <p:extLst>
      <p:ext uri="{BB962C8B-B14F-4D97-AF65-F5344CB8AC3E}">
        <p14:creationId val="145637890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剪去对角的矩形 3"/>
          <p:cNvSpPr/>
          <p:nvPr/>
        </p:nvSpPr>
        <p:spPr>
          <a:xfrm rot="16200000">
            <a:off x="2759530" y="-1975758"/>
            <a:ext cx="4963886" cy="8915401"/>
          </a:xfrm>
          <a:prstGeom prst="snip2DiagRect">
            <a:avLst>
              <a:gd fmla="val 0" name="adj1"/>
              <a:gd fmla="val 37062" name="adj2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平行四边形 8"/>
          <p:cNvSpPr/>
          <p:nvPr/>
        </p:nvSpPr>
        <p:spPr>
          <a:xfrm flipH="1">
            <a:off x="2769518" y="251293"/>
            <a:ext cx="321972" cy="463639"/>
          </a:xfrm>
          <a:prstGeom prst="parallelogram">
            <a:avLst/>
          </a:prstGeom>
          <a:solidFill>
            <a:srgbClr val="EFE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平行四边形 9"/>
          <p:cNvSpPr/>
          <p:nvPr/>
        </p:nvSpPr>
        <p:spPr>
          <a:xfrm flipH="1">
            <a:off x="2499062" y="251294"/>
            <a:ext cx="321972" cy="463639"/>
          </a:xfrm>
          <a:prstGeom prst="parallelogram">
            <a:avLst/>
          </a:prstGeom>
          <a:solidFill>
            <a:srgbClr val="010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单圆角矩形 10"/>
          <p:cNvSpPr/>
          <p:nvPr/>
        </p:nvSpPr>
        <p:spPr>
          <a:xfrm>
            <a:off x="2859671" y="599024"/>
            <a:ext cx="5537915" cy="115908"/>
          </a:xfrm>
          <a:prstGeom prst="round1Rect">
            <a:avLst/>
          </a:prstGeom>
          <a:solidFill>
            <a:srgbClr val="EFE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文本框 11"/>
          <p:cNvSpPr txBox="1"/>
          <p:nvPr/>
        </p:nvSpPr>
        <p:spPr>
          <a:xfrm>
            <a:off x="3221720" y="0"/>
            <a:ext cx="3434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32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添加标题目录文字</a:t>
            </a:r>
          </a:p>
        </p:txBody>
      </p:sp>
      <p:grpSp>
        <p:nvGrpSpPr>
          <p:cNvPr id="34" name="Group 348"/>
          <p:cNvGrpSpPr/>
          <p:nvPr/>
        </p:nvGrpSpPr>
        <p:grpSpPr>
          <a:xfrm>
            <a:off x="2769518" y="1062663"/>
            <a:ext cx="4932363" cy="2205040"/>
            <a:chOff x="1542" y="1501"/>
            <a:chExt cx="3107" cy="1389"/>
          </a:xfrm>
        </p:grpSpPr>
        <p:grpSp>
          <p:nvGrpSpPr>
            <p:cNvPr id="86" name="Group 347"/>
            <p:cNvGrpSpPr/>
            <p:nvPr/>
          </p:nvGrpSpPr>
          <p:grpSpPr>
            <a:xfrm>
              <a:off x="3991" y="2042"/>
              <a:ext cx="658" cy="233"/>
              <a:chOff x="4186" y="2042"/>
              <a:chExt cx="658" cy="233"/>
            </a:xfrm>
          </p:grpSpPr>
          <p:grpSp>
            <p:nvGrpSpPr>
              <p:cNvPr id="122" name="Group 345"/>
              <p:cNvGrpSpPr/>
              <p:nvPr/>
            </p:nvGrpSpPr>
            <p:grpSpPr>
              <a:xfrm>
                <a:off x="4658" y="2084"/>
                <a:ext cx="186" cy="155"/>
                <a:chOff x="4658" y="2077"/>
                <a:chExt cx="186" cy="155"/>
              </a:xfrm>
            </p:grpSpPr>
            <p:grpSp>
              <p:nvGrpSpPr>
                <p:cNvPr id="124" name="Group 142"/>
                <p:cNvGrpSpPr/>
                <p:nvPr/>
              </p:nvGrpSpPr>
              <p:grpSpPr>
                <a:xfrm flipH="1">
                  <a:off x="4658" y="2077"/>
                  <a:ext cx="96" cy="155"/>
                  <a:chOff x="1968" y="2352"/>
                  <a:chExt cx="144" cy="240"/>
                </a:xfrm>
              </p:grpSpPr>
              <p:sp>
                <p:nvSpPr>
                  <p:cNvPr id="131" name="Oval 143"/>
                  <p:cNvSpPr>
                    <a:spLocks noChangeArrowheads="1"/>
                  </p:cNvSpPr>
                  <p:nvPr/>
                </p:nvSpPr>
                <p:spPr bwMode="gray">
                  <a:xfrm>
                    <a:off x="1968" y="2352"/>
                    <a:ext cx="48" cy="48"/>
                  </a:xfrm>
                  <a:prstGeom prst="ellipse">
                    <a:avLst/>
                  </a:prstGeom>
                  <a:solidFill>
                    <a:srgbClr val="A0A0A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algn="ctr" dir="2700000" dist="35921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 wrap="none"/>
                  <a:lstStyle>
                    <a:defPPr>
                      <a:defRPr lang="zh-CN"/>
                    </a:defPPr>
                    <a:lvl1pPr algn="l" defTabSz="914400" eaLnBrk="1" hangingPunct="1" latinLnBrk="0" marL="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defTabSz="914400" eaLnBrk="1" hangingPunct="1" latinLnBrk="0" marL="457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defTabSz="914400" eaLnBrk="1" hangingPunct="1" latinLnBrk="0" marL="914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defTabSz="914400" eaLnBrk="1" hangingPunct="1" latinLnBrk="0" marL="1371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defTabSz="914400" eaLnBrk="1" hangingPunct="1" latinLnBrk="0" marL="18288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eaLnBrk="1" hangingPunct="1"/>
                    <a:endParaRPr altLang="en-US" lang="zh-CN">
                      <a:latin charset="-122" panose="020b0503020204020204" pitchFamily="34" typeface="微软雅黑"/>
                      <a:ea charset="-122" panose="020b0503020204020204" pitchFamily="34" typeface="微软雅黑"/>
                    </a:endParaRPr>
                  </a:p>
                </p:txBody>
              </p:sp>
              <p:sp>
                <p:nvSpPr>
                  <p:cNvPr id="132" name="Oval 144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2400"/>
                    <a:ext cx="48" cy="48"/>
                  </a:xfrm>
                  <a:prstGeom prst="ellipse">
                    <a:avLst/>
                  </a:prstGeom>
                  <a:solidFill>
                    <a:srgbClr val="A0A0A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algn="ctr" dir="2700000" dist="35921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 wrap="none"/>
                  <a:lstStyle>
                    <a:defPPr>
                      <a:defRPr lang="zh-CN"/>
                    </a:defPPr>
                    <a:lvl1pPr algn="l" defTabSz="914400" eaLnBrk="1" hangingPunct="1" latinLnBrk="0" marL="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defTabSz="914400" eaLnBrk="1" hangingPunct="1" latinLnBrk="0" marL="457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defTabSz="914400" eaLnBrk="1" hangingPunct="1" latinLnBrk="0" marL="914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defTabSz="914400" eaLnBrk="1" hangingPunct="1" latinLnBrk="0" marL="1371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defTabSz="914400" eaLnBrk="1" hangingPunct="1" latinLnBrk="0" marL="18288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eaLnBrk="1" hangingPunct="1"/>
                    <a:endParaRPr altLang="en-US" lang="zh-CN">
                      <a:latin charset="-122" panose="020b0503020204020204" pitchFamily="34" typeface="微软雅黑"/>
                      <a:ea charset="-122" panose="020b0503020204020204" pitchFamily="34" typeface="微软雅黑"/>
                    </a:endParaRPr>
                  </a:p>
                </p:txBody>
              </p:sp>
              <p:sp>
                <p:nvSpPr>
                  <p:cNvPr id="133" name="Oval 145"/>
                  <p:cNvSpPr>
                    <a:spLocks noChangeArrowheads="1"/>
                  </p:cNvSpPr>
                  <p:nvPr/>
                </p:nvSpPr>
                <p:spPr bwMode="gray">
                  <a:xfrm>
                    <a:off x="2064" y="2448"/>
                    <a:ext cx="48" cy="48"/>
                  </a:xfrm>
                  <a:prstGeom prst="ellipse">
                    <a:avLst/>
                  </a:prstGeom>
                  <a:solidFill>
                    <a:srgbClr val="A0A0A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algn="ctr" dir="2700000" dist="35921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 wrap="none"/>
                  <a:lstStyle>
                    <a:defPPr>
                      <a:defRPr lang="zh-CN"/>
                    </a:defPPr>
                    <a:lvl1pPr algn="l" defTabSz="914400" eaLnBrk="1" hangingPunct="1" latinLnBrk="0" marL="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defTabSz="914400" eaLnBrk="1" hangingPunct="1" latinLnBrk="0" marL="457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defTabSz="914400" eaLnBrk="1" hangingPunct="1" latinLnBrk="0" marL="914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defTabSz="914400" eaLnBrk="1" hangingPunct="1" latinLnBrk="0" marL="1371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defTabSz="914400" eaLnBrk="1" hangingPunct="1" latinLnBrk="0" marL="18288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eaLnBrk="1" hangingPunct="1"/>
                    <a:endParaRPr altLang="en-US" lang="zh-CN">
                      <a:latin charset="-122" panose="020b0503020204020204" pitchFamily="34" typeface="微软雅黑"/>
                      <a:ea charset="-122" panose="020b0503020204020204" pitchFamily="34" typeface="微软雅黑"/>
                    </a:endParaRPr>
                  </a:p>
                </p:txBody>
              </p:sp>
              <p:sp>
                <p:nvSpPr>
                  <p:cNvPr id="134" name="Oval 146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2496"/>
                    <a:ext cx="48" cy="48"/>
                  </a:xfrm>
                  <a:prstGeom prst="ellipse">
                    <a:avLst/>
                  </a:prstGeom>
                  <a:solidFill>
                    <a:srgbClr val="A0A0A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algn="ctr" dir="2700000" dist="35921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 wrap="none"/>
                  <a:lstStyle>
                    <a:defPPr>
                      <a:defRPr lang="zh-CN"/>
                    </a:defPPr>
                    <a:lvl1pPr algn="l" defTabSz="914400" eaLnBrk="1" hangingPunct="1" latinLnBrk="0" marL="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defTabSz="914400" eaLnBrk="1" hangingPunct="1" latinLnBrk="0" marL="457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defTabSz="914400" eaLnBrk="1" hangingPunct="1" latinLnBrk="0" marL="914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defTabSz="914400" eaLnBrk="1" hangingPunct="1" latinLnBrk="0" marL="1371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defTabSz="914400" eaLnBrk="1" hangingPunct="1" latinLnBrk="0" marL="18288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eaLnBrk="1" hangingPunct="1"/>
                    <a:endParaRPr altLang="en-US" lang="zh-CN">
                      <a:latin charset="-122" panose="020b0503020204020204" pitchFamily="34" typeface="微软雅黑"/>
                      <a:ea charset="-122" panose="020b0503020204020204" pitchFamily="34" typeface="微软雅黑"/>
                    </a:endParaRPr>
                  </a:p>
                </p:txBody>
              </p:sp>
              <p:sp>
                <p:nvSpPr>
                  <p:cNvPr id="135" name="Oval 147"/>
                  <p:cNvSpPr>
                    <a:spLocks noChangeArrowheads="1"/>
                  </p:cNvSpPr>
                  <p:nvPr/>
                </p:nvSpPr>
                <p:spPr bwMode="gray">
                  <a:xfrm>
                    <a:off x="1968" y="2544"/>
                    <a:ext cx="48" cy="48"/>
                  </a:xfrm>
                  <a:prstGeom prst="ellipse">
                    <a:avLst/>
                  </a:prstGeom>
                  <a:solidFill>
                    <a:srgbClr val="A0A0A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algn="ctr" dir="2700000" dist="35921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 wrap="none"/>
                  <a:lstStyle>
                    <a:defPPr>
                      <a:defRPr lang="zh-CN"/>
                    </a:defPPr>
                    <a:lvl1pPr algn="l" defTabSz="914400" eaLnBrk="1" hangingPunct="1" latinLnBrk="0" marL="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defTabSz="914400" eaLnBrk="1" hangingPunct="1" latinLnBrk="0" marL="457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defTabSz="914400" eaLnBrk="1" hangingPunct="1" latinLnBrk="0" marL="914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defTabSz="914400" eaLnBrk="1" hangingPunct="1" latinLnBrk="0" marL="1371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defTabSz="914400" eaLnBrk="1" hangingPunct="1" latinLnBrk="0" marL="18288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eaLnBrk="1" hangingPunct="1"/>
                    <a:endParaRPr altLang="en-US" lang="zh-CN">
                      <a:latin charset="-122" panose="020b0503020204020204" pitchFamily="34" typeface="微软雅黑"/>
                      <a:ea charset="-122" panose="020b0503020204020204" pitchFamily="34" typeface="微软雅黑"/>
                    </a:endParaRPr>
                  </a:p>
                </p:txBody>
              </p:sp>
            </p:grpSp>
            <p:grpSp>
              <p:nvGrpSpPr>
                <p:cNvPr id="125" name="Group 148"/>
                <p:cNvGrpSpPr/>
                <p:nvPr/>
              </p:nvGrpSpPr>
              <p:grpSpPr>
                <a:xfrm flipH="1">
                  <a:off x="4751" y="2077"/>
                  <a:ext cx="93" cy="155"/>
                  <a:chOff x="1968" y="2352"/>
                  <a:chExt cx="144" cy="240"/>
                </a:xfrm>
              </p:grpSpPr>
              <p:sp>
                <p:nvSpPr>
                  <p:cNvPr id="126" name="Oval 149"/>
                  <p:cNvSpPr>
                    <a:spLocks noChangeArrowheads="1"/>
                  </p:cNvSpPr>
                  <p:nvPr/>
                </p:nvSpPr>
                <p:spPr bwMode="gray">
                  <a:xfrm>
                    <a:off x="1968" y="2352"/>
                    <a:ext cx="48" cy="48"/>
                  </a:xfrm>
                  <a:prstGeom prst="ellipse">
                    <a:avLst/>
                  </a:prstGeom>
                  <a:solidFill>
                    <a:srgbClr val="A0A0A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algn="ctr" dir="2700000" dist="35921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 wrap="none"/>
                  <a:lstStyle>
                    <a:defPPr>
                      <a:defRPr lang="zh-CN"/>
                    </a:defPPr>
                    <a:lvl1pPr algn="l" defTabSz="914400" eaLnBrk="1" hangingPunct="1" latinLnBrk="0" marL="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defTabSz="914400" eaLnBrk="1" hangingPunct="1" latinLnBrk="0" marL="457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defTabSz="914400" eaLnBrk="1" hangingPunct="1" latinLnBrk="0" marL="914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defTabSz="914400" eaLnBrk="1" hangingPunct="1" latinLnBrk="0" marL="1371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defTabSz="914400" eaLnBrk="1" hangingPunct="1" latinLnBrk="0" marL="18288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eaLnBrk="1" hangingPunct="1"/>
                    <a:endParaRPr altLang="en-US" lang="zh-CN">
                      <a:latin charset="-122" panose="020b0503020204020204" pitchFamily="34" typeface="微软雅黑"/>
                      <a:ea charset="-122" panose="020b0503020204020204" pitchFamily="34" typeface="微软雅黑"/>
                    </a:endParaRPr>
                  </a:p>
                </p:txBody>
              </p:sp>
              <p:sp>
                <p:nvSpPr>
                  <p:cNvPr id="127" name="Oval 150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2400"/>
                    <a:ext cx="48" cy="48"/>
                  </a:xfrm>
                  <a:prstGeom prst="ellipse">
                    <a:avLst/>
                  </a:prstGeom>
                  <a:solidFill>
                    <a:srgbClr val="A0A0A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algn="ctr" dir="2700000" dist="35921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 wrap="none"/>
                  <a:lstStyle>
                    <a:defPPr>
                      <a:defRPr lang="zh-CN"/>
                    </a:defPPr>
                    <a:lvl1pPr algn="l" defTabSz="914400" eaLnBrk="1" hangingPunct="1" latinLnBrk="0" marL="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defTabSz="914400" eaLnBrk="1" hangingPunct="1" latinLnBrk="0" marL="457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defTabSz="914400" eaLnBrk="1" hangingPunct="1" latinLnBrk="0" marL="914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defTabSz="914400" eaLnBrk="1" hangingPunct="1" latinLnBrk="0" marL="1371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defTabSz="914400" eaLnBrk="1" hangingPunct="1" latinLnBrk="0" marL="18288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eaLnBrk="1" hangingPunct="1"/>
                    <a:endParaRPr altLang="en-US" lang="zh-CN">
                      <a:latin charset="-122" panose="020b0503020204020204" pitchFamily="34" typeface="微软雅黑"/>
                      <a:ea charset="-122" panose="020b0503020204020204" pitchFamily="34" typeface="微软雅黑"/>
                    </a:endParaRPr>
                  </a:p>
                </p:txBody>
              </p:sp>
              <p:sp>
                <p:nvSpPr>
                  <p:cNvPr id="128" name="Oval 151"/>
                  <p:cNvSpPr>
                    <a:spLocks noChangeArrowheads="1"/>
                  </p:cNvSpPr>
                  <p:nvPr/>
                </p:nvSpPr>
                <p:spPr bwMode="gray">
                  <a:xfrm>
                    <a:off x="2064" y="2448"/>
                    <a:ext cx="48" cy="48"/>
                  </a:xfrm>
                  <a:prstGeom prst="ellipse">
                    <a:avLst/>
                  </a:prstGeom>
                  <a:solidFill>
                    <a:srgbClr val="A0A0A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algn="ctr" dir="2700000" dist="35921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 wrap="none"/>
                  <a:lstStyle>
                    <a:defPPr>
                      <a:defRPr lang="zh-CN"/>
                    </a:defPPr>
                    <a:lvl1pPr algn="l" defTabSz="914400" eaLnBrk="1" hangingPunct="1" latinLnBrk="0" marL="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defTabSz="914400" eaLnBrk="1" hangingPunct="1" latinLnBrk="0" marL="457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defTabSz="914400" eaLnBrk="1" hangingPunct="1" latinLnBrk="0" marL="914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defTabSz="914400" eaLnBrk="1" hangingPunct="1" latinLnBrk="0" marL="1371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defTabSz="914400" eaLnBrk="1" hangingPunct="1" latinLnBrk="0" marL="18288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eaLnBrk="1" hangingPunct="1"/>
                    <a:endParaRPr altLang="en-US" lang="zh-CN">
                      <a:latin charset="-122" panose="020b0503020204020204" pitchFamily="34" typeface="微软雅黑"/>
                      <a:ea charset="-122" panose="020b0503020204020204" pitchFamily="34" typeface="微软雅黑"/>
                    </a:endParaRPr>
                  </a:p>
                </p:txBody>
              </p:sp>
              <p:sp>
                <p:nvSpPr>
                  <p:cNvPr id="129" name="Oval 152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2496"/>
                    <a:ext cx="48" cy="48"/>
                  </a:xfrm>
                  <a:prstGeom prst="ellipse">
                    <a:avLst/>
                  </a:prstGeom>
                  <a:solidFill>
                    <a:srgbClr val="A0A0A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algn="ctr" dir="2700000" dist="35921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 wrap="none"/>
                  <a:lstStyle>
                    <a:defPPr>
                      <a:defRPr lang="zh-CN"/>
                    </a:defPPr>
                    <a:lvl1pPr algn="l" defTabSz="914400" eaLnBrk="1" hangingPunct="1" latinLnBrk="0" marL="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defTabSz="914400" eaLnBrk="1" hangingPunct="1" latinLnBrk="0" marL="457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defTabSz="914400" eaLnBrk="1" hangingPunct="1" latinLnBrk="0" marL="914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defTabSz="914400" eaLnBrk="1" hangingPunct="1" latinLnBrk="0" marL="1371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defTabSz="914400" eaLnBrk="1" hangingPunct="1" latinLnBrk="0" marL="18288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eaLnBrk="1" hangingPunct="1"/>
                    <a:endParaRPr altLang="en-US" lang="zh-CN">
                      <a:latin charset="-122" panose="020b0503020204020204" pitchFamily="34" typeface="微软雅黑"/>
                      <a:ea charset="-122" panose="020b0503020204020204" pitchFamily="34" typeface="微软雅黑"/>
                    </a:endParaRPr>
                  </a:p>
                </p:txBody>
              </p:sp>
              <p:sp>
                <p:nvSpPr>
                  <p:cNvPr id="130" name="Oval 153"/>
                  <p:cNvSpPr>
                    <a:spLocks noChangeArrowheads="1"/>
                  </p:cNvSpPr>
                  <p:nvPr/>
                </p:nvSpPr>
                <p:spPr bwMode="gray">
                  <a:xfrm>
                    <a:off x="1968" y="2544"/>
                    <a:ext cx="48" cy="48"/>
                  </a:xfrm>
                  <a:prstGeom prst="ellipse">
                    <a:avLst/>
                  </a:prstGeom>
                  <a:solidFill>
                    <a:srgbClr val="A0A0A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algn="ctr" dir="2700000" dist="35921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 wrap="none"/>
                  <a:lstStyle>
                    <a:defPPr>
                      <a:defRPr lang="zh-CN"/>
                    </a:defPPr>
                    <a:lvl1pPr algn="l" defTabSz="914400" eaLnBrk="1" hangingPunct="1" latinLnBrk="0" marL="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defTabSz="914400" eaLnBrk="1" hangingPunct="1" latinLnBrk="0" marL="457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defTabSz="914400" eaLnBrk="1" hangingPunct="1" latinLnBrk="0" marL="914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defTabSz="914400" eaLnBrk="1" hangingPunct="1" latinLnBrk="0" marL="1371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defTabSz="914400" eaLnBrk="1" hangingPunct="1" latinLnBrk="0" marL="18288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eaLnBrk="1" hangingPunct="1"/>
                    <a:endParaRPr altLang="en-US" lang="zh-CN">
                      <a:latin charset="-122" panose="020b0503020204020204" pitchFamily="34" typeface="微软雅黑"/>
                      <a:ea charset="-122" panose="020b0503020204020204" pitchFamily="34" typeface="微软雅黑"/>
                    </a:endParaRPr>
                  </a:p>
                </p:txBody>
              </p:sp>
            </p:grpSp>
          </p:grpSp>
          <p:sp>
            <p:nvSpPr>
              <p:cNvPr id="123" name="Text Box 154"/>
              <p:cNvSpPr txBox="1">
                <a:spLocks noChangeArrowheads="1"/>
              </p:cNvSpPr>
              <p:nvPr/>
            </p:nvSpPr>
            <p:spPr bwMode="auto">
              <a:xfrm flipH="1">
                <a:off x="4191" y="2042"/>
                <a:ext cx="492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altLang="en-US" b="1" lang="zh-CN">
                    <a:solidFill>
                      <a:srgbClr val="7E7E7E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要点1</a:t>
                </a:r>
              </a:p>
            </p:txBody>
          </p:sp>
        </p:grpSp>
        <p:grpSp>
          <p:nvGrpSpPr>
            <p:cNvPr id="87" name="Group 309"/>
            <p:cNvGrpSpPr/>
            <p:nvPr/>
          </p:nvGrpSpPr>
          <p:grpSpPr>
            <a:xfrm>
              <a:off x="2740" y="1501"/>
              <a:ext cx="1500" cy="1389"/>
              <a:chOff x="2946" y="1486"/>
              <a:chExt cx="1653" cy="1532"/>
            </a:xfrm>
          </p:grpSpPr>
          <p:grpSp>
            <p:nvGrpSpPr>
              <p:cNvPr id="89" name="Group 258"/>
              <p:cNvGrpSpPr/>
              <p:nvPr/>
            </p:nvGrpSpPr>
            <p:grpSpPr>
              <a:xfrm flipV="1" rot="19109270">
                <a:off x="2946" y="1696"/>
                <a:ext cx="1202" cy="1142"/>
                <a:chOff x="698" y="2343"/>
                <a:chExt cx="1458" cy="1385"/>
              </a:xfrm>
            </p:grpSpPr>
            <p:sp>
              <p:nvSpPr>
                <p:cNvPr id="95" name="Freeform 259"/>
                <p:cNvSpPr/>
                <p:nvPr/>
              </p:nvSpPr>
              <p:spPr bwMode="auto">
                <a:xfrm>
                  <a:off x="698" y="2343"/>
                  <a:ext cx="1432" cy="1385"/>
                </a:xfrm>
                <a:custGeom>
                  <a:gdLst>
                    <a:gd fmla="*/ 385 w 606" name="T0"/>
                    <a:gd fmla="*/ 0 h 586" name="T1"/>
                    <a:gd fmla="*/ 321 w 606" name="T2"/>
                    <a:gd fmla="*/ 17 h 586" name="T3"/>
                    <a:gd fmla="*/ 109 w 606" name="T4"/>
                    <a:gd fmla="*/ 685 h 586" name="T5"/>
                    <a:gd fmla="*/ 111 w 606" name="T6"/>
                    <a:gd fmla="*/ 1302 h 586" name="T7"/>
                    <a:gd fmla="*/ 347 w 606" name="T8"/>
                    <a:gd fmla="*/ 1385 h 586" name="T9"/>
                    <a:gd fmla="*/ 728 w 606" name="T10"/>
                    <a:gd fmla="*/ 1364 h 586" name="T11"/>
                    <a:gd fmla="*/ 1413 w 606" name="T12"/>
                    <a:gd fmla="*/ 1215 h 586" name="T13"/>
                    <a:gd fmla="*/ 1432 w 606" name="T14"/>
                    <a:gd fmla="*/ 1172 h 586" name="T15"/>
                    <a:gd fmla="*/ 1415 w 606" name="T16"/>
                    <a:gd fmla="*/ 1210 h 586" name="T17"/>
                    <a:gd fmla="*/ 730 w 606" name="T18"/>
                    <a:gd fmla="*/ 1361 h 586" name="T19"/>
                    <a:gd fmla="*/ 352 w 606" name="T20"/>
                    <a:gd fmla="*/ 1380 h 586" name="T21"/>
                    <a:gd fmla="*/ 118 w 606" name="T22"/>
                    <a:gd fmla="*/ 1300 h 586" name="T23"/>
                    <a:gd fmla="*/ 116 w 606" name="T24"/>
                    <a:gd fmla="*/ 685 h 586" name="T25"/>
                    <a:gd fmla="*/ 326 w 606" name="T26"/>
                    <a:gd fmla="*/ 17 h 586" name="T27"/>
                    <a:gd fmla="*/ 390 w 606" name="T28"/>
                    <a:gd fmla="*/ 2 h 586" name="T29"/>
                    <a:gd fmla="*/ 435 w 606" name="T30"/>
                    <a:gd fmla="*/ 9 h 586" name="T31"/>
                    <a:gd fmla="*/ 385 w 606" name="T32"/>
                    <a:gd fmla="*/ 0 h 586" name="T33"/>
                    <a:gd fmla="*/ 0 60000 65536" name="T34"/>
                    <a:gd fmla="*/ 0 60000 65536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</a:gdLst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b="b" l="0" r="r" t="0"/>
                  <a:pathLst>
                    <a:path h="586" w="606">
                      <a:moveTo>
                        <a:pt x="163" y="0"/>
                      </a:moveTo>
                      <a:cubicBezTo>
                        <a:pt x="154" y="0"/>
                        <a:pt x="145" y="2"/>
                        <a:pt x="136" y="7"/>
                      </a:cubicBezTo>
                      <a:cubicBezTo>
                        <a:pt x="72" y="40"/>
                        <a:pt x="70" y="110"/>
                        <a:pt x="46" y="290"/>
                      </a:cubicBezTo>
                      <a:cubicBezTo>
                        <a:pt x="27" y="432"/>
                        <a:pt x="0" y="501"/>
                        <a:pt x="47" y="551"/>
                      </a:cubicBezTo>
                      <a:cubicBezTo>
                        <a:pt x="71" y="579"/>
                        <a:pt x="102" y="586"/>
                        <a:pt x="147" y="586"/>
                      </a:cubicBezTo>
                      <a:cubicBezTo>
                        <a:pt x="187" y="586"/>
                        <a:pt x="239" y="580"/>
                        <a:pt x="308" y="577"/>
                      </a:cubicBezTo>
                      <a:cubicBezTo>
                        <a:pt x="489" y="570"/>
                        <a:pt x="558" y="575"/>
                        <a:pt x="598" y="514"/>
                      </a:cubicBezTo>
                      <a:cubicBezTo>
                        <a:pt x="602" y="508"/>
                        <a:pt x="604" y="502"/>
                        <a:pt x="606" y="496"/>
                      </a:cubicBezTo>
                      <a:cubicBezTo>
                        <a:pt x="604" y="502"/>
                        <a:pt x="602" y="507"/>
                        <a:pt x="599" y="512"/>
                      </a:cubicBezTo>
                      <a:cubicBezTo>
                        <a:pt x="559" y="574"/>
                        <a:pt x="490" y="568"/>
                        <a:pt x="309" y="576"/>
                      </a:cubicBezTo>
                      <a:cubicBezTo>
                        <a:pt x="241" y="578"/>
                        <a:pt x="189" y="584"/>
                        <a:pt x="149" y="584"/>
                      </a:cubicBezTo>
                      <a:cubicBezTo>
                        <a:pt x="105" y="584"/>
                        <a:pt x="74" y="577"/>
                        <a:pt x="50" y="550"/>
                      </a:cubicBezTo>
                      <a:cubicBezTo>
                        <a:pt x="2" y="500"/>
                        <a:pt x="30" y="431"/>
                        <a:pt x="49" y="290"/>
                      </a:cubicBezTo>
                      <a:cubicBezTo>
                        <a:pt x="72" y="110"/>
                        <a:pt x="74" y="41"/>
                        <a:pt x="138" y="7"/>
                      </a:cubicBezTo>
                      <a:cubicBezTo>
                        <a:pt x="147" y="3"/>
                        <a:pt x="156" y="1"/>
                        <a:pt x="165" y="1"/>
                      </a:cubicBezTo>
                      <a:cubicBezTo>
                        <a:pt x="171" y="1"/>
                        <a:pt x="178" y="2"/>
                        <a:pt x="184" y="4"/>
                      </a:cubicBezTo>
                      <a:cubicBezTo>
                        <a:pt x="177" y="1"/>
                        <a:pt x="170" y="0"/>
                        <a:pt x="163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96" name="Freeform 260"/>
                <p:cNvSpPr/>
                <p:nvPr/>
              </p:nvSpPr>
              <p:spPr bwMode="auto">
                <a:xfrm>
                  <a:off x="703" y="2346"/>
                  <a:ext cx="1430" cy="1377"/>
                </a:xfrm>
                <a:custGeom>
                  <a:gdLst>
                    <a:gd fmla="*/ 385 w 605" name="T0"/>
                    <a:gd fmla="*/ 0 h 583" name="T1"/>
                    <a:gd fmla="*/ 321 w 605" name="T2"/>
                    <a:gd fmla="*/ 14 h 583" name="T3"/>
                    <a:gd fmla="*/ 111 w 605" name="T4"/>
                    <a:gd fmla="*/ 683 h 583" name="T5"/>
                    <a:gd fmla="*/ 113 w 605" name="T6"/>
                    <a:gd fmla="*/ 1297 h 583" name="T7"/>
                    <a:gd fmla="*/ 347 w 605" name="T8"/>
                    <a:gd fmla="*/ 1377 h 583" name="T9"/>
                    <a:gd fmla="*/ 726 w 605" name="T10"/>
                    <a:gd fmla="*/ 1358 h 583" name="T11"/>
                    <a:gd fmla="*/ 1411 w 605" name="T12"/>
                    <a:gd fmla="*/ 1207 h 583" name="T13"/>
                    <a:gd fmla="*/ 1428 w 605" name="T14"/>
                    <a:gd fmla="*/ 1169 h 583" name="T15"/>
                    <a:gd fmla="*/ 1430 w 605" name="T16"/>
                    <a:gd fmla="*/ 1155 h 583" name="T17"/>
                    <a:gd fmla="*/ 1411 w 605" name="T18"/>
                    <a:gd fmla="*/ 1205 h 583" name="T19"/>
                    <a:gd fmla="*/ 728 w 605" name="T20"/>
                    <a:gd fmla="*/ 1353 h 583" name="T21"/>
                    <a:gd fmla="*/ 352 w 605" name="T22"/>
                    <a:gd fmla="*/ 1375 h 583" name="T23"/>
                    <a:gd fmla="*/ 118 w 605" name="T24"/>
                    <a:gd fmla="*/ 1292 h 583" name="T25"/>
                    <a:gd fmla="*/ 116 w 605" name="T26"/>
                    <a:gd fmla="*/ 680 h 583" name="T27"/>
                    <a:gd fmla="*/ 326 w 605" name="T28"/>
                    <a:gd fmla="*/ 17 h 583" name="T29"/>
                    <a:gd fmla="*/ 390 w 605" name="T30"/>
                    <a:gd fmla="*/ 0 h 583" name="T31"/>
                    <a:gd fmla="*/ 442 w 605" name="T32"/>
                    <a:gd fmla="*/ 9 h 583" name="T33"/>
                    <a:gd fmla="*/ 430 w 605" name="T34"/>
                    <a:gd fmla="*/ 7 h 583" name="T35"/>
                    <a:gd fmla="*/ 385 w 605" name="T36"/>
                    <a:gd fmla="*/ 0 h 583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b" l="0" r="r" t="0"/>
                  <a:pathLst>
                    <a:path h="583" w="605">
                      <a:moveTo>
                        <a:pt x="163" y="0"/>
                      </a:moveTo>
                      <a:cubicBezTo>
                        <a:pt x="154" y="0"/>
                        <a:pt x="145" y="2"/>
                        <a:pt x="136" y="6"/>
                      </a:cubicBezTo>
                      <a:cubicBezTo>
                        <a:pt x="72" y="40"/>
                        <a:pt x="70" y="109"/>
                        <a:pt x="47" y="289"/>
                      </a:cubicBezTo>
                      <a:cubicBezTo>
                        <a:pt x="28" y="430"/>
                        <a:pt x="0" y="499"/>
                        <a:pt x="48" y="549"/>
                      </a:cubicBezTo>
                      <a:cubicBezTo>
                        <a:pt x="72" y="576"/>
                        <a:pt x="103" y="583"/>
                        <a:pt x="147" y="583"/>
                      </a:cubicBezTo>
                      <a:cubicBezTo>
                        <a:pt x="187" y="583"/>
                        <a:pt x="239" y="577"/>
                        <a:pt x="307" y="575"/>
                      </a:cubicBezTo>
                      <a:cubicBezTo>
                        <a:pt x="488" y="567"/>
                        <a:pt x="557" y="573"/>
                        <a:pt x="597" y="511"/>
                      </a:cubicBezTo>
                      <a:cubicBezTo>
                        <a:pt x="600" y="506"/>
                        <a:pt x="602" y="501"/>
                        <a:pt x="604" y="495"/>
                      </a:cubicBezTo>
                      <a:cubicBezTo>
                        <a:pt x="604" y="493"/>
                        <a:pt x="605" y="491"/>
                        <a:pt x="605" y="489"/>
                      </a:cubicBezTo>
                      <a:cubicBezTo>
                        <a:pt x="604" y="496"/>
                        <a:pt x="601" y="503"/>
                        <a:pt x="597" y="510"/>
                      </a:cubicBezTo>
                      <a:cubicBezTo>
                        <a:pt x="558" y="571"/>
                        <a:pt x="489" y="566"/>
                        <a:pt x="308" y="573"/>
                      </a:cubicBezTo>
                      <a:cubicBezTo>
                        <a:pt x="241" y="576"/>
                        <a:pt x="189" y="582"/>
                        <a:pt x="149" y="582"/>
                      </a:cubicBezTo>
                      <a:cubicBezTo>
                        <a:pt x="105" y="582"/>
                        <a:pt x="74" y="574"/>
                        <a:pt x="50" y="547"/>
                      </a:cubicBezTo>
                      <a:cubicBezTo>
                        <a:pt x="3" y="498"/>
                        <a:pt x="30" y="429"/>
                        <a:pt x="49" y="288"/>
                      </a:cubicBezTo>
                      <a:cubicBezTo>
                        <a:pt x="73" y="109"/>
                        <a:pt x="74" y="40"/>
                        <a:pt x="138" y="7"/>
                      </a:cubicBezTo>
                      <a:cubicBezTo>
                        <a:pt x="147" y="2"/>
                        <a:pt x="156" y="0"/>
                        <a:pt x="165" y="0"/>
                      </a:cubicBezTo>
                      <a:cubicBezTo>
                        <a:pt x="172" y="0"/>
                        <a:pt x="179" y="2"/>
                        <a:pt x="187" y="4"/>
                      </a:cubicBezTo>
                      <a:cubicBezTo>
                        <a:pt x="185" y="4"/>
                        <a:pt x="184" y="3"/>
                        <a:pt x="182" y="3"/>
                      </a:cubicBezTo>
                      <a:cubicBezTo>
                        <a:pt x="176" y="1"/>
                        <a:pt x="169" y="0"/>
                        <a:pt x="163" y="0"/>
                      </a:cubicBezTo>
                    </a:path>
                  </a:pathLst>
                </a:custGeom>
                <a:solidFill>
                  <a:srgbClr val="FDFDF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97" name="Freeform 261"/>
                <p:cNvSpPr/>
                <p:nvPr/>
              </p:nvSpPr>
              <p:spPr bwMode="auto">
                <a:xfrm>
                  <a:off x="710" y="2346"/>
                  <a:ext cx="1423" cy="1375"/>
                </a:xfrm>
                <a:custGeom>
                  <a:gdLst>
                    <a:gd fmla="*/ 383 w 602" name="T0"/>
                    <a:gd fmla="*/ 0 h 582" name="T1"/>
                    <a:gd fmla="*/ 319 w 602" name="T2"/>
                    <a:gd fmla="*/ 17 h 582" name="T3"/>
                    <a:gd fmla="*/ 109 w 602" name="T4"/>
                    <a:gd fmla="*/ 680 h 582" name="T5"/>
                    <a:gd fmla="*/ 111 w 602" name="T6"/>
                    <a:gd fmla="*/ 1292 h 582" name="T7"/>
                    <a:gd fmla="*/ 345 w 602" name="T8"/>
                    <a:gd fmla="*/ 1375 h 582" name="T9"/>
                    <a:gd fmla="*/ 721 w 602" name="T10"/>
                    <a:gd fmla="*/ 1354 h 582" name="T11"/>
                    <a:gd fmla="*/ 1404 w 602" name="T12"/>
                    <a:gd fmla="*/ 1205 h 582" name="T13"/>
                    <a:gd fmla="*/ 1423 w 602" name="T14"/>
                    <a:gd fmla="*/ 1155 h 582" name="T15"/>
                    <a:gd fmla="*/ 1423 w 602" name="T16"/>
                    <a:gd fmla="*/ 1153 h 582" name="T17"/>
                    <a:gd fmla="*/ 1404 w 602" name="T18"/>
                    <a:gd fmla="*/ 1203 h 582" name="T19"/>
                    <a:gd fmla="*/ 726 w 602" name="T20"/>
                    <a:gd fmla="*/ 1349 h 582" name="T21"/>
                    <a:gd fmla="*/ 350 w 602" name="T22"/>
                    <a:gd fmla="*/ 1370 h 582" name="T23"/>
                    <a:gd fmla="*/ 118 w 602" name="T24"/>
                    <a:gd fmla="*/ 1290 h 582" name="T25"/>
                    <a:gd fmla="*/ 113 w 602" name="T26"/>
                    <a:gd fmla="*/ 680 h 582" name="T27"/>
                    <a:gd fmla="*/ 324 w 602" name="T28"/>
                    <a:gd fmla="*/ 17 h 582" name="T29"/>
                    <a:gd fmla="*/ 385 w 602" name="T30"/>
                    <a:gd fmla="*/ 2 h 582" name="T31"/>
                    <a:gd fmla="*/ 440 w 602" name="T32"/>
                    <a:gd fmla="*/ 12 h 582" name="T33"/>
                    <a:gd fmla="*/ 435 w 602" name="T34"/>
                    <a:gd fmla="*/ 9 h 582" name="T35"/>
                    <a:gd fmla="*/ 383 w 602" name="T36"/>
                    <a:gd fmla="*/ 0 h 582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b" l="0" r="r" t="0"/>
                  <a:pathLst>
                    <a:path h="582" w="602">
                      <a:moveTo>
                        <a:pt x="162" y="0"/>
                      </a:moveTo>
                      <a:cubicBezTo>
                        <a:pt x="153" y="0"/>
                        <a:pt x="144" y="2"/>
                        <a:pt x="135" y="7"/>
                      </a:cubicBezTo>
                      <a:cubicBezTo>
                        <a:pt x="71" y="40"/>
                        <a:pt x="70" y="109"/>
                        <a:pt x="46" y="288"/>
                      </a:cubicBezTo>
                      <a:cubicBezTo>
                        <a:pt x="27" y="429"/>
                        <a:pt x="0" y="498"/>
                        <a:pt x="47" y="547"/>
                      </a:cubicBezTo>
                      <a:cubicBezTo>
                        <a:pt x="71" y="574"/>
                        <a:pt x="102" y="582"/>
                        <a:pt x="146" y="582"/>
                      </a:cubicBezTo>
                      <a:cubicBezTo>
                        <a:pt x="186" y="582"/>
                        <a:pt x="238" y="576"/>
                        <a:pt x="305" y="573"/>
                      </a:cubicBezTo>
                      <a:cubicBezTo>
                        <a:pt x="486" y="566"/>
                        <a:pt x="555" y="571"/>
                        <a:pt x="594" y="510"/>
                      </a:cubicBezTo>
                      <a:cubicBezTo>
                        <a:pt x="598" y="503"/>
                        <a:pt x="601" y="496"/>
                        <a:pt x="602" y="489"/>
                      </a:cubicBezTo>
                      <a:cubicBezTo>
                        <a:pt x="602" y="489"/>
                        <a:pt x="602" y="488"/>
                        <a:pt x="602" y="488"/>
                      </a:cubicBezTo>
                      <a:cubicBezTo>
                        <a:pt x="601" y="495"/>
                        <a:pt x="598" y="502"/>
                        <a:pt x="594" y="509"/>
                      </a:cubicBezTo>
                      <a:cubicBezTo>
                        <a:pt x="555" y="570"/>
                        <a:pt x="486" y="564"/>
                        <a:pt x="307" y="571"/>
                      </a:cubicBezTo>
                      <a:cubicBezTo>
                        <a:pt x="240" y="574"/>
                        <a:pt x="188" y="580"/>
                        <a:pt x="148" y="580"/>
                      </a:cubicBezTo>
                      <a:cubicBezTo>
                        <a:pt x="104" y="580"/>
                        <a:pt x="73" y="573"/>
                        <a:pt x="50" y="546"/>
                      </a:cubicBezTo>
                      <a:cubicBezTo>
                        <a:pt x="3" y="496"/>
                        <a:pt x="30" y="427"/>
                        <a:pt x="48" y="288"/>
                      </a:cubicBezTo>
                      <a:cubicBezTo>
                        <a:pt x="72" y="109"/>
                        <a:pt x="73" y="41"/>
                        <a:pt x="137" y="7"/>
                      </a:cubicBezTo>
                      <a:cubicBezTo>
                        <a:pt x="146" y="3"/>
                        <a:pt x="155" y="1"/>
                        <a:pt x="163" y="1"/>
                      </a:cubicBezTo>
                      <a:cubicBezTo>
                        <a:pt x="171" y="1"/>
                        <a:pt x="178" y="2"/>
                        <a:pt x="186" y="5"/>
                      </a:cubicBezTo>
                      <a:cubicBezTo>
                        <a:pt x="185" y="5"/>
                        <a:pt x="184" y="4"/>
                        <a:pt x="184" y="4"/>
                      </a:cubicBezTo>
                      <a:cubicBezTo>
                        <a:pt x="176" y="2"/>
                        <a:pt x="169" y="0"/>
                        <a:pt x="162" y="0"/>
                      </a:cubicBezTo>
                    </a:path>
                  </a:pathLst>
                </a:custGeom>
                <a:solidFill>
                  <a:srgbClr val="F9F9F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98" name="Freeform 262"/>
                <p:cNvSpPr/>
                <p:nvPr/>
              </p:nvSpPr>
              <p:spPr bwMode="auto">
                <a:xfrm>
                  <a:off x="717" y="2348"/>
                  <a:ext cx="1416" cy="1368"/>
                </a:xfrm>
                <a:custGeom>
                  <a:gdLst>
                    <a:gd fmla="*/ 378 w 599" name="T0"/>
                    <a:gd fmla="*/ 0 h 579" name="T1"/>
                    <a:gd fmla="*/ 317 w 599" name="T2"/>
                    <a:gd fmla="*/ 14 h 579" name="T3"/>
                    <a:gd fmla="*/ 106 w 599" name="T4"/>
                    <a:gd fmla="*/ 678 h 579" name="T5"/>
                    <a:gd fmla="*/ 111 w 599" name="T6"/>
                    <a:gd fmla="*/ 1288 h 579" name="T7"/>
                    <a:gd fmla="*/ 343 w 599" name="T8"/>
                    <a:gd fmla="*/ 1368 h 579" name="T9"/>
                    <a:gd fmla="*/ 719 w 599" name="T10"/>
                    <a:gd fmla="*/ 1347 h 579" name="T11"/>
                    <a:gd fmla="*/ 1397 w 599" name="T12"/>
                    <a:gd fmla="*/ 1200 h 579" name="T13"/>
                    <a:gd fmla="*/ 1416 w 599" name="T14"/>
                    <a:gd fmla="*/ 1151 h 579" name="T15"/>
                    <a:gd fmla="*/ 1416 w 599" name="T16"/>
                    <a:gd fmla="*/ 1148 h 579" name="T17"/>
                    <a:gd fmla="*/ 1397 w 599" name="T18"/>
                    <a:gd fmla="*/ 1196 h 579" name="T19"/>
                    <a:gd fmla="*/ 721 w 599" name="T20"/>
                    <a:gd fmla="*/ 1344 h 579" name="T21"/>
                    <a:gd fmla="*/ 347 w 599" name="T22"/>
                    <a:gd fmla="*/ 1363 h 579" name="T23"/>
                    <a:gd fmla="*/ 116 w 599" name="T24"/>
                    <a:gd fmla="*/ 1283 h 579" name="T25"/>
                    <a:gd fmla="*/ 113 w 599" name="T26"/>
                    <a:gd fmla="*/ 676 h 579" name="T27"/>
                    <a:gd fmla="*/ 321 w 599" name="T28"/>
                    <a:gd fmla="*/ 17 h 579" name="T29"/>
                    <a:gd fmla="*/ 383 w 599" name="T30"/>
                    <a:gd fmla="*/ 2 h 579" name="T31"/>
                    <a:gd fmla="*/ 437 w 599" name="T32"/>
                    <a:gd fmla="*/ 9 h 579" name="T33"/>
                    <a:gd fmla="*/ 433 w 599" name="T34"/>
                    <a:gd fmla="*/ 9 h 579" name="T35"/>
                    <a:gd fmla="*/ 378 w 599" name="T36"/>
                    <a:gd fmla="*/ 0 h 579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b" l="0" r="r" t="0"/>
                  <a:pathLst>
                    <a:path h="579" w="599">
                      <a:moveTo>
                        <a:pt x="160" y="0"/>
                      </a:moveTo>
                      <a:cubicBezTo>
                        <a:pt x="152" y="0"/>
                        <a:pt x="143" y="2"/>
                        <a:pt x="134" y="6"/>
                      </a:cubicBezTo>
                      <a:cubicBezTo>
                        <a:pt x="70" y="40"/>
                        <a:pt x="69" y="108"/>
                        <a:pt x="45" y="287"/>
                      </a:cubicBezTo>
                      <a:cubicBezTo>
                        <a:pt x="27" y="426"/>
                        <a:pt x="0" y="495"/>
                        <a:pt x="47" y="545"/>
                      </a:cubicBezTo>
                      <a:cubicBezTo>
                        <a:pt x="70" y="572"/>
                        <a:pt x="101" y="579"/>
                        <a:pt x="145" y="579"/>
                      </a:cubicBezTo>
                      <a:cubicBezTo>
                        <a:pt x="185" y="579"/>
                        <a:pt x="237" y="573"/>
                        <a:pt x="304" y="570"/>
                      </a:cubicBezTo>
                      <a:cubicBezTo>
                        <a:pt x="483" y="563"/>
                        <a:pt x="552" y="569"/>
                        <a:pt x="591" y="508"/>
                      </a:cubicBezTo>
                      <a:cubicBezTo>
                        <a:pt x="595" y="501"/>
                        <a:pt x="598" y="494"/>
                        <a:pt x="599" y="487"/>
                      </a:cubicBezTo>
                      <a:cubicBezTo>
                        <a:pt x="599" y="486"/>
                        <a:pt x="599" y="486"/>
                        <a:pt x="599" y="486"/>
                      </a:cubicBezTo>
                      <a:cubicBezTo>
                        <a:pt x="598" y="493"/>
                        <a:pt x="595" y="500"/>
                        <a:pt x="591" y="506"/>
                      </a:cubicBezTo>
                      <a:cubicBezTo>
                        <a:pt x="552" y="567"/>
                        <a:pt x="484" y="561"/>
                        <a:pt x="305" y="569"/>
                      </a:cubicBezTo>
                      <a:cubicBezTo>
                        <a:pt x="238" y="571"/>
                        <a:pt x="187" y="577"/>
                        <a:pt x="147" y="577"/>
                      </a:cubicBezTo>
                      <a:cubicBezTo>
                        <a:pt x="103" y="577"/>
                        <a:pt x="73" y="570"/>
                        <a:pt x="49" y="543"/>
                      </a:cubicBezTo>
                      <a:cubicBezTo>
                        <a:pt x="2" y="494"/>
                        <a:pt x="29" y="425"/>
                        <a:pt x="48" y="286"/>
                      </a:cubicBezTo>
                      <a:cubicBezTo>
                        <a:pt x="71" y="108"/>
                        <a:pt x="73" y="40"/>
                        <a:pt x="136" y="7"/>
                      </a:cubicBezTo>
                      <a:cubicBezTo>
                        <a:pt x="145" y="3"/>
                        <a:pt x="153" y="1"/>
                        <a:pt x="162" y="1"/>
                      </a:cubicBezTo>
                      <a:cubicBezTo>
                        <a:pt x="170" y="1"/>
                        <a:pt x="177" y="2"/>
                        <a:pt x="185" y="4"/>
                      </a:cubicBezTo>
                      <a:cubicBezTo>
                        <a:pt x="184" y="4"/>
                        <a:pt x="183" y="4"/>
                        <a:pt x="183" y="4"/>
                      </a:cubicBezTo>
                      <a:cubicBezTo>
                        <a:pt x="175" y="1"/>
                        <a:pt x="168" y="0"/>
                        <a:pt x="160" y="0"/>
                      </a:cubicBezTo>
                    </a:path>
                  </a:pathLst>
                </a:custGeom>
                <a:solidFill>
                  <a:srgbClr val="F6F6F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99" name="Freeform 263"/>
                <p:cNvSpPr/>
                <p:nvPr/>
              </p:nvSpPr>
              <p:spPr bwMode="auto">
                <a:xfrm>
                  <a:off x="722" y="2351"/>
                  <a:ext cx="1413" cy="1360"/>
                </a:xfrm>
                <a:custGeom>
                  <a:gdLst>
                    <a:gd fmla="*/ 378 w 598" name="T0"/>
                    <a:gd fmla="*/ 0 h 576" name="T1"/>
                    <a:gd fmla="*/ 317 w 598" name="T2"/>
                    <a:gd fmla="*/ 14 h 576" name="T3"/>
                    <a:gd fmla="*/ 109 w 598" name="T4"/>
                    <a:gd fmla="*/ 673 h 576" name="T5"/>
                    <a:gd fmla="*/ 111 w 598" name="T6"/>
                    <a:gd fmla="*/ 1280 h 576" name="T7"/>
                    <a:gd fmla="*/ 343 w 598" name="T8"/>
                    <a:gd fmla="*/ 1360 h 576" name="T9"/>
                    <a:gd fmla="*/ 716 w 598" name="T10"/>
                    <a:gd fmla="*/ 1341 h 576" name="T11"/>
                    <a:gd fmla="*/ 1392 w 598" name="T12"/>
                    <a:gd fmla="*/ 1192 h 576" name="T13"/>
                    <a:gd fmla="*/ 1411 w 598" name="T14"/>
                    <a:gd fmla="*/ 1145 h 576" name="T15"/>
                    <a:gd fmla="*/ 1413 w 598" name="T16"/>
                    <a:gd fmla="*/ 1140 h 576" name="T17"/>
                    <a:gd fmla="*/ 1392 w 598" name="T18"/>
                    <a:gd fmla="*/ 1190 h 576" name="T19"/>
                    <a:gd fmla="*/ 721 w 598" name="T20"/>
                    <a:gd fmla="*/ 1336 h 576" name="T21"/>
                    <a:gd fmla="*/ 347 w 598" name="T22"/>
                    <a:gd fmla="*/ 1358 h 576" name="T23"/>
                    <a:gd fmla="*/ 118 w 598" name="T24"/>
                    <a:gd fmla="*/ 1277 h 576" name="T25"/>
                    <a:gd fmla="*/ 113 w 598" name="T26"/>
                    <a:gd fmla="*/ 673 h 576" name="T27"/>
                    <a:gd fmla="*/ 324 w 598" name="T28"/>
                    <a:gd fmla="*/ 17 h 576" name="T29"/>
                    <a:gd fmla="*/ 383 w 598" name="T30"/>
                    <a:gd fmla="*/ 0 h 576" name="T31"/>
                    <a:gd fmla="*/ 435 w 598" name="T32"/>
                    <a:gd fmla="*/ 9 h 576" name="T33"/>
                    <a:gd fmla="*/ 432 w 598" name="T34"/>
                    <a:gd fmla="*/ 7 h 576" name="T35"/>
                    <a:gd fmla="*/ 378 w 598" name="T36"/>
                    <a:gd fmla="*/ 0 h 57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b" l="0" r="r" t="0"/>
                  <a:pathLst>
                    <a:path h="576" w="598">
                      <a:moveTo>
                        <a:pt x="160" y="0"/>
                      </a:moveTo>
                      <a:cubicBezTo>
                        <a:pt x="151" y="0"/>
                        <a:pt x="143" y="2"/>
                        <a:pt x="134" y="6"/>
                      </a:cubicBezTo>
                      <a:cubicBezTo>
                        <a:pt x="71" y="39"/>
                        <a:pt x="69" y="107"/>
                        <a:pt x="46" y="285"/>
                      </a:cubicBezTo>
                      <a:cubicBezTo>
                        <a:pt x="27" y="424"/>
                        <a:pt x="0" y="493"/>
                        <a:pt x="47" y="542"/>
                      </a:cubicBezTo>
                      <a:cubicBezTo>
                        <a:pt x="71" y="569"/>
                        <a:pt x="101" y="576"/>
                        <a:pt x="145" y="576"/>
                      </a:cubicBezTo>
                      <a:cubicBezTo>
                        <a:pt x="185" y="576"/>
                        <a:pt x="236" y="570"/>
                        <a:pt x="303" y="568"/>
                      </a:cubicBezTo>
                      <a:cubicBezTo>
                        <a:pt x="482" y="560"/>
                        <a:pt x="550" y="566"/>
                        <a:pt x="589" y="505"/>
                      </a:cubicBezTo>
                      <a:cubicBezTo>
                        <a:pt x="593" y="499"/>
                        <a:pt x="596" y="492"/>
                        <a:pt x="597" y="485"/>
                      </a:cubicBezTo>
                      <a:cubicBezTo>
                        <a:pt x="597" y="484"/>
                        <a:pt x="598" y="484"/>
                        <a:pt x="598" y="483"/>
                      </a:cubicBezTo>
                      <a:cubicBezTo>
                        <a:pt x="596" y="490"/>
                        <a:pt x="594" y="497"/>
                        <a:pt x="589" y="504"/>
                      </a:cubicBezTo>
                      <a:cubicBezTo>
                        <a:pt x="551" y="564"/>
                        <a:pt x="483" y="559"/>
                        <a:pt x="305" y="566"/>
                      </a:cubicBezTo>
                      <a:cubicBezTo>
                        <a:pt x="238" y="569"/>
                        <a:pt x="187" y="575"/>
                        <a:pt x="147" y="575"/>
                      </a:cubicBezTo>
                      <a:cubicBezTo>
                        <a:pt x="103" y="575"/>
                        <a:pt x="73" y="568"/>
                        <a:pt x="50" y="541"/>
                      </a:cubicBezTo>
                      <a:cubicBezTo>
                        <a:pt x="3" y="492"/>
                        <a:pt x="30" y="423"/>
                        <a:pt x="48" y="285"/>
                      </a:cubicBezTo>
                      <a:cubicBezTo>
                        <a:pt x="72" y="108"/>
                        <a:pt x="73" y="40"/>
                        <a:pt x="137" y="7"/>
                      </a:cubicBezTo>
                      <a:cubicBezTo>
                        <a:pt x="145" y="2"/>
                        <a:pt x="153" y="0"/>
                        <a:pt x="162" y="0"/>
                      </a:cubicBezTo>
                      <a:cubicBezTo>
                        <a:pt x="169" y="0"/>
                        <a:pt x="177" y="2"/>
                        <a:pt x="184" y="4"/>
                      </a:cubicBezTo>
                      <a:cubicBezTo>
                        <a:pt x="184" y="4"/>
                        <a:pt x="183" y="4"/>
                        <a:pt x="183" y="3"/>
                      </a:cubicBezTo>
                      <a:cubicBezTo>
                        <a:pt x="175" y="1"/>
                        <a:pt x="168" y="0"/>
                        <a:pt x="160" y="0"/>
                      </a:cubicBezTo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00" name="Freeform 264"/>
                <p:cNvSpPr/>
                <p:nvPr/>
              </p:nvSpPr>
              <p:spPr bwMode="auto">
                <a:xfrm>
                  <a:off x="729" y="2351"/>
                  <a:ext cx="1406" cy="1358"/>
                </a:xfrm>
                <a:custGeom>
                  <a:gdLst>
                    <a:gd fmla="*/ 376 w 595" name="T0"/>
                    <a:gd fmla="*/ 0 h 575" name="T1"/>
                    <a:gd fmla="*/ 317 w 595" name="T2"/>
                    <a:gd fmla="*/ 17 h 575" name="T3"/>
                    <a:gd fmla="*/ 106 w 595" name="T4"/>
                    <a:gd fmla="*/ 673 h 575" name="T5"/>
                    <a:gd fmla="*/ 111 w 595" name="T6"/>
                    <a:gd fmla="*/ 1278 h 575" name="T7"/>
                    <a:gd fmla="*/ 340 w 595" name="T8"/>
                    <a:gd fmla="*/ 1358 h 575" name="T9"/>
                    <a:gd fmla="*/ 714 w 595" name="T10"/>
                    <a:gd fmla="*/ 1337 h 575" name="T11"/>
                    <a:gd fmla="*/ 1385 w 595" name="T12"/>
                    <a:gd fmla="*/ 1190 h 575" name="T13"/>
                    <a:gd fmla="*/ 1406 w 595" name="T14"/>
                    <a:gd fmla="*/ 1141 h 575" name="T15"/>
                    <a:gd fmla="*/ 1406 w 595" name="T16"/>
                    <a:gd fmla="*/ 1138 h 575" name="T17"/>
                    <a:gd fmla="*/ 1387 w 595" name="T18"/>
                    <a:gd fmla="*/ 1188 h 575" name="T19"/>
                    <a:gd fmla="*/ 716 w 595" name="T20"/>
                    <a:gd fmla="*/ 1334 h 575" name="T21"/>
                    <a:gd fmla="*/ 345 w 595" name="T22"/>
                    <a:gd fmla="*/ 1353 h 575" name="T23"/>
                    <a:gd fmla="*/ 116 w 595" name="T24"/>
                    <a:gd fmla="*/ 1273 h 575" name="T25"/>
                    <a:gd fmla="*/ 113 w 595" name="T26"/>
                    <a:gd fmla="*/ 671 h 575" name="T27"/>
                    <a:gd fmla="*/ 321 w 595" name="T28"/>
                    <a:gd fmla="*/ 17 h 575" name="T29"/>
                    <a:gd fmla="*/ 380 w 595" name="T30"/>
                    <a:gd fmla="*/ 2 h 575" name="T31"/>
                    <a:gd fmla="*/ 432 w 595" name="T32"/>
                    <a:gd fmla="*/ 12 h 575" name="T33"/>
                    <a:gd fmla="*/ 428 w 595" name="T34"/>
                    <a:gd fmla="*/ 9 h 575" name="T35"/>
                    <a:gd fmla="*/ 376 w 595" name="T36"/>
                    <a:gd fmla="*/ 0 h 575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b" l="0" r="r" t="0"/>
                  <a:pathLst>
                    <a:path h="575" w="595">
                      <a:moveTo>
                        <a:pt x="159" y="0"/>
                      </a:moveTo>
                      <a:cubicBezTo>
                        <a:pt x="150" y="0"/>
                        <a:pt x="142" y="2"/>
                        <a:pt x="134" y="7"/>
                      </a:cubicBezTo>
                      <a:cubicBezTo>
                        <a:pt x="70" y="40"/>
                        <a:pt x="69" y="108"/>
                        <a:pt x="45" y="285"/>
                      </a:cubicBezTo>
                      <a:cubicBezTo>
                        <a:pt x="27" y="423"/>
                        <a:pt x="0" y="492"/>
                        <a:pt x="47" y="541"/>
                      </a:cubicBezTo>
                      <a:cubicBezTo>
                        <a:pt x="70" y="568"/>
                        <a:pt x="100" y="575"/>
                        <a:pt x="144" y="575"/>
                      </a:cubicBezTo>
                      <a:cubicBezTo>
                        <a:pt x="184" y="575"/>
                        <a:pt x="235" y="569"/>
                        <a:pt x="302" y="566"/>
                      </a:cubicBezTo>
                      <a:cubicBezTo>
                        <a:pt x="480" y="559"/>
                        <a:pt x="548" y="564"/>
                        <a:pt x="586" y="504"/>
                      </a:cubicBezTo>
                      <a:cubicBezTo>
                        <a:pt x="591" y="497"/>
                        <a:pt x="593" y="490"/>
                        <a:pt x="595" y="483"/>
                      </a:cubicBezTo>
                      <a:cubicBezTo>
                        <a:pt x="595" y="483"/>
                        <a:pt x="595" y="483"/>
                        <a:pt x="595" y="482"/>
                      </a:cubicBezTo>
                      <a:cubicBezTo>
                        <a:pt x="594" y="489"/>
                        <a:pt x="591" y="496"/>
                        <a:pt x="587" y="503"/>
                      </a:cubicBezTo>
                      <a:cubicBezTo>
                        <a:pt x="548" y="563"/>
                        <a:pt x="480" y="557"/>
                        <a:pt x="303" y="565"/>
                      </a:cubicBezTo>
                      <a:cubicBezTo>
                        <a:pt x="237" y="567"/>
                        <a:pt x="186" y="573"/>
                        <a:pt x="146" y="573"/>
                      </a:cubicBezTo>
                      <a:cubicBezTo>
                        <a:pt x="103" y="573"/>
                        <a:pt x="72" y="566"/>
                        <a:pt x="49" y="539"/>
                      </a:cubicBezTo>
                      <a:cubicBezTo>
                        <a:pt x="2" y="490"/>
                        <a:pt x="29" y="422"/>
                        <a:pt x="48" y="284"/>
                      </a:cubicBezTo>
                      <a:cubicBezTo>
                        <a:pt x="71" y="108"/>
                        <a:pt x="72" y="40"/>
                        <a:pt x="136" y="7"/>
                      </a:cubicBezTo>
                      <a:cubicBezTo>
                        <a:pt x="144" y="3"/>
                        <a:pt x="152" y="1"/>
                        <a:pt x="161" y="1"/>
                      </a:cubicBezTo>
                      <a:cubicBezTo>
                        <a:pt x="168" y="1"/>
                        <a:pt x="176" y="2"/>
                        <a:pt x="183" y="5"/>
                      </a:cubicBezTo>
                      <a:cubicBezTo>
                        <a:pt x="183" y="5"/>
                        <a:pt x="182" y="4"/>
                        <a:pt x="181" y="4"/>
                      </a:cubicBezTo>
                      <a:cubicBezTo>
                        <a:pt x="174" y="2"/>
                        <a:pt x="166" y="0"/>
                        <a:pt x="159" y="0"/>
                      </a:cubicBezTo>
                    </a:path>
                  </a:pathLst>
                </a:custGeom>
                <a:solidFill>
                  <a:srgbClr val="EFEFF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01" name="Freeform 265"/>
                <p:cNvSpPr/>
                <p:nvPr/>
              </p:nvSpPr>
              <p:spPr bwMode="auto">
                <a:xfrm>
                  <a:off x="734" y="2353"/>
                  <a:ext cx="1401" cy="1351"/>
                </a:xfrm>
                <a:custGeom>
                  <a:gdLst>
                    <a:gd fmla="*/ 376 w 593" name="T0"/>
                    <a:gd fmla="*/ 0 h 572" name="T1"/>
                    <a:gd fmla="*/ 317 w 593" name="T2"/>
                    <a:gd fmla="*/ 14 h 572" name="T3"/>
                    <a:gd fmla="*/ 109 w 593" name="T4"/>
                    <a:gd fmla="*/ 668 h 572" name="T5"/>
                    <a:gd fmla="*/ 111 w 593" name="T6"/>
                    <a:gd fmla="*/ 1271 h 572" name="T7"/>
                    <a:gd fmla="*/ 340 w 593" name="T8"/>
                    <a:gd fmla="*/ 1351 h 572" name="T9"/>
                    <a:gd fmla="*/ 711 w 593" name="T10"/>
                    <a:gd fmla="*/ 1332 h 572" name="T11"/>
                    <a:gd fmla="*/ 1382 w 593" name="T12"/>
                    <a:gd fmla="*/ 1186 h 572" name="T13"/>
                    <a:gd fmla="*/ 1401 w 593" name="T14"/>
                    <a:gd fmla="*/ 1136 h 572" name="T15"/>
                    <a:gd fmla="*/ 1401 w 593" name="T16"/>
                    <a:gd fmla="*/ 1134 h 572" name="T17"/>
                    <a:gd fmla="*/ 1382 w 593" name="T18"/>
                    <a:gd fmla="*/ 1181 h 572" name="T19"/>
                    <a:gd fmla="*/ 713 w 593" name="T20"/>
                    <a:gd fmla="*/ 1327 h 572" name="T21"/>
                    <a:gd fmla="*/ 345 w 593" name="T22"/>
                    <a:gd fmla="*/ 1346 h 572" name="T23"/>
                    <a:gd fmla="*/ 116 w 593" name="T24"/>
                    <a:gd fmla="*/ 1268 h 572" name="T25"/>
                    <a:gd fmla="*/ 113 w 593" name="T26"/>
                    <a:gd fmla="*/ 668 h 572" name="T27"/>
                    <a:gd fmla="*/ 321 w 593" name="T28"/>
                    <a:gd fmla="*/ 17 h 572" name="T29"/>
                    <a:gd fmla="*/ 380 w 593" name="T30"/>
                    <a:gd fmla="*/ 2 h 572" name="T31"/>
                    <a:gd fmla="*/ 432 w 593" name="T32"/>
                    <a:gd fmla="*/ 9 h 572" name="T33"/>
                    <a:gd fmla="*/ 428 w 593" name="T34"/>
                    <a:gd fmla="*/ 9 h 572" name="T35"/>
                    <a:gd fmla="*/ 376 w 593" name="T36"/>
                    <a:gd fmla="*/ 0 h 572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b" l="0" r="r" t="0"/>
                  <a:pathLst>
                    <a:path h="572" w="593">
                      <a:moveTo>
                        <a:pt x="159" y="0"/>
                      </a:moveTo>
                      <a:cubicBezTo>
                        <a:pt x="150" y="0"/>
                        <a:pt x="142" y="2"/>
                        <a:pt x="134" y="6"/>
                      </a:cubicBezTo>
                      <a:cubicBezTo>
                        <a:pt x="70" y="39"/>
                        <a:pt x="69" y="107"/>
                        <a:pt x="46" y="283"/>
                      </a:cubicBezTo>
                      <a:cubicBezTo>
                        <a:pt x="27" y="421"/>
                        <a:pt x="0" y="489"/>
                        <a:pt x="47" y="538"/>
                      </a:cubicBezTo>
                      <a:cubicBezTo>
                        <a:pt x="70" y="565"/>
                        <a:pt x="101" y="572"/>
                        <a:pt x="144" y="572"/>
                      </a:cubicBezTo>
                      <a:cubicBezTo>
                        <a:pt x="184" y="572"/>
                        <a:pt x="235" y="566"/>
                        <a:pt x="301" y="564"/>
                      </a:cubicBezTo>
                      <a:cubicBezTo>
                        <a:pt x="478" y="556"/>
                        <a:pt x="546" y="562"/>
                        <a:pt x="585" y="502"/>
                      </a:cubicBezTo>
                      <a:cubicBezTo>
                        <a:pt x="589" y="495"/>
                        <a:pt x="592" y="488"/>
                        <a:pt x="593" y="481"/>
                      </a:cubicBezTo>
                      <a:cubicBezTo>
                        <a:pt x="593" y="481"/>
                        <a:pt x="593" y="480"/>
                        <a:pt x="593" y="480"/>
                      </a:cubicBezTo>
                      <a:cubicBezTo>
                        <a:pt x="592" y="487"/>
                        <a:pt x="589" y="494"/>
                        <a:pt x="585" y="500"/>
                      </a:cubicBezTo>
                      <a:cubicBezTo>
                        <a:pt x="547" y="560"/>
                        <a:pt x="479" y="555"/>
                        <a:pt x="302" y="562"/>
                      </a:cubicBezTo>
                      <a:cubicBezTo>
                        <a:pt x="236" y="564"/>
                        <a:pt x="186" y="570"/>
                        <a:pt x="146" y="570"/>
                      </a:cubicBezTo>
                      <a:cubicBezTo>
                        <a:pt x="103" y="570"/>
                        <a:pt x="73" y="563"/>
                        <a:pt x="49" y="537"/>
                      </a:cubicBezTo>
                      <a:cubicBezTo>
                        <a:pt x="3" y="488"/>
                        <a:pt x="30" y="420"/>
                        <a:pt x="48" y="283"/>
                      </a:cubicBezTo>
                      <a:cubicBezTo>
                        <a:pt x="71" y="107"/>
                        <a:pt x="72" y="40"/>
                        <a:pt x="136" y="7"/>
                      </a:cubicBezTo>
                      <a:cubicBezTo>
                        <a:pt x="144" y="3"/>
                        <a:pt x="152" y="1"/>
                        <a:pt x="161" y="1"/>
                      </a:cubicBezTo>
                      <a:cubicBezTo>
                        <a:pt x="168" y="1"/>
                        <a:pt x="176" y="2"/>
                        <a:pt x="183" y="4"/>
                      </a:cubicBezTo>
                      <a:cubicBezTo>
                        <a:pt x="182" y="4"/>
                        <a:pt x="182" y="4"/>
                        <a:pt x="181" y="4"/>
                      </a:cubicBezTo>
                      <a:cubicBezTo>
                        <a:pt x="174" y="1"/>
                        <a:pt x="166" y="0"/>
                        <a:pt x="159" y="0"/>
                      </a:cubicBezTo>
                    </a:path>
                  </a:pathLst>
                </a:custGeom>
                <a:solidFill>
                  <a:srgbClr val="ECECE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02" name="Freeform 266"/>
                <p:cNvSpPr/>
                <p:nvPr/>
              </p:nvSpPr>
              <p:spPr bwMode="auto">
                <a:xfrm>
                  <a:off x="741" y="2355"/>
                  <a:ext cx="1394" cy="1344"/>
                </a:xfrm>
                <a:custGeom>
                  <a:gdLst>
                    <a:gd fmla="*/ 373 w 590" name="T0"/>
                    <a:gd fmla="*/ 0 h 569" name="T1"/>
                    <a:gd fmla="*/ 314 w 590" name="T2"/>
                    <a:gd fmla="*/ 14 h 569" name="T3"/>
                    <a:gd fmla="*/ 106 w 590" name="T4"/>
                    <a:gd fmla="*/ 666 h 569" name="T5"/>
                    <a:gd fmla="*/ 109 w 590" name="T6"/>
                    <a:gd fmla="*/ 1266 h 569" name="T7"/>
                    <a:gd fmla="*/ 338 w 590" name="T8"/>
                    <a:gd fmla="*/ 1344 h 569" name="T9"/>
                    <a:gd fmla="*/ 706 w 590" name="T10"/>
                    <a:gd fmla="*/ 1325 h 569" name="T11"/>
                    <a:gd fmla="*/ 1375 w 590" name="T12"/>
                    <a:gd fmla="*/ 1179 h 569" name="T13"/>
                    <a:gd fmla="*/ 1394 w 590" name="T14"/>
                    <a:gd fmla="*/ 1131 h 569" name="T15"/>
                    <a:gd fmla="*/ 1394 w 590" name="T16"/>
                    <a:gd fmla="*/ 1129 h 569" name="T17"/>
                    <a:gd fmla="*/ 1375 w 590" name="T18"/>
                    <a:gd fmla="*/ 1176 h 569" name="T19"/>
                    <a:gd fmla="*/ 711 w 590" name="T20"/>
                    <a:gd fmla="*/ 1320 h 569" name="T21"/>
                    <a:gd fmla="*/ 343 w 590" name="T22"/>
                    <a:gd fmla="*/ 1342 h 569" name="T23"/>
                    <a:gd fmla="*/ 116 w 590" name="T24"/>
                    <a:gd fmla="*/ 1261 h 569" name="T25"/>
                    <a:gd fmla="*/ 111 w 590" name="T26"/>
                    <a:gd fmla="*/ 664 h 569" name="T27"/>
                    <a:gd fmla="*/ 319 w 590" name="T28"/>
                    <a:gd fmla="*/ 17 h 569" name="T29"/>
                    <a:gd fmla="*/ 378 w 590" name="T30"/>
                    <a:gd fmla="*/ 0 h 569" name="T31"/>
                    <a:gd fmla="*/ 430 w 590" name="T32"/>
                    <a:gd fmla="*/ 9 h 569" name="T33"/>
                    <a:gd fmla="*/ 425 w 590" name="T34"/>
                    <a:gd fmla="*/ 7 h 569" name="T35"/>
                    <a:gd fmla="*/ 373 w 590" name="T36"/>
                    <a:gd fmla="*/ 0 h 569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b" l="0" r="r" t="0"/>
                  <a:pathLst>
                    <a:path h="569" w="590">
                      <a:moveTo>
                        <a:pt x="158" y="0"/>
                      </a:moveTo>
                      <a:cubicBezTo>
                        <a:pt x="149" y="0"/>
                        <a:pt x="141" y="2"/>
                        <a:pt x="133" y="6"/>
                      </a:cubicBezTo>
                      <a:cubicBezTo>
                        <a:pt x="69" y="39"/>
                        <a:pt x="68" y="106"/>
                        <a:pt x="45" y="282"/>
                      </a:cubicBezTo>
                      <a:cubicBezTo>
                        <a:pt x="27" y="419"/>
                        <a:pt x="0" y="487"/>
                        <a:pt x="46" y="536"/>
                      </a:cubicBezTo>
                      <a:cubicBezTo>
                        <a:pt x="70" y="562"/>
                        <a:pt x="100" y="569"/>
                        <a:pt x="143" y="569"/>
                      </a:cubicBezTo>
                      <a:cubicBezTo>
                        <a:pt x="183" y="569"/>
                        <a:pt x="233" y="563"/>
                        <a:pt x="299" y="561"/>
                      </a:cubicBezTo>
                      <a:cubicBezTo>
                        <a:pt x="476" y="554"/>
                        <a:pt x="544" y="559"/>
                        <a:pt x="582" y="499"/>
                      </a:cubicBezTo>
                      <a:cubicBezTo>
                        <a:pt x="586" y="493"/>
                        <a:pt x="589" y="486"/>
                        <a:pt x="590" y="479"/>
                      </a:cubicBezTo>
                      <a:cubicBezTo>
                        <a:pt x="590" y="479"/>
                        <a:pt x="590" y="478"/>
                        <a:pt x="590" y="478"/>
                      </a:cubicBezTo>
                      <a:cubicBezTo>
                        <a:pt x="589" y="485"/>
                        <a:pt x="586" y="491"/>
                        <a:pt x="582" y="498"/>
                      </a:cubicBezTo>
                      <a:cubicBezTo>
                        <a:pt x="544" y="558"/>
                        <a:pt x="477" y="552"/>
                        <a:pt x="301" y="559"/>
                      </a:cubicBezTo>
                      <a:cubicBezTo>
                        <a:pt x="235" y="562"/>
                        <a:pt x="185" y="568"/>
                        <a:pt x="145" y="568"/>
                      </a:cubicBezTo>
                      <a:cubicBezTo>
                        <a:pt x="102" y="568"/>
                        <a:pt x="72" y="561"/>
                        <a:pt x="49" y="534"/>
                      </a:cubicBezTo>
                      <a:cubicBezTo>
                        <a:pt x="3" y="486"/>
                        <a:pt x="29" y="418"/>
                        <a:pt x="47" y="281"/>
                      </a:cubicBezTo>
                      <a:cubicBezTo>
                        <a:pt x="71" y="106"/>
                        <a:pt x="72" y="39"/>
                        <a:pt x="135" y="7"/>
                      </a:cubicBezTo>
                      <a:cubicBezTo>
                        <a:pt x="143" y="2"/>
                        <a:pt x="151" y="0"/>
                        <a:pt x="160" y="0"/>
                      </a:cubicBezTo>
                      <a:cubicBezTo>
                        <a:pt x="167" y="0"/>
                        <a:pt x="174" y="2"/>
                        <a:pt x="182" y="4"/>
                      </a:cubicBezTo>
                      <a:cubicBezTo>
                        <a:pt x="181" y="4"/>
                        <a:pt x="181" y="4"/>
                        <a:pt x="180" y="3"/>
                      </a:cubicBezTo>
                      <a:cubicBezTo>
                        <a:pt x="173" y="1"/>
                        <a:pt x="165" y="0"/>
                        <a:pt x="158" y="0"/>
                      </a:cubicBezTo>
                    </a:path>
                  </a:pathLst>
                </a:custGeom>
                <a:solidFill>
                  <a:srgbClr val="E8E8E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03" name="Freeform 267"/>
                <p:cNvSpPr/>
                <p:nvPr/>
              </p:nvSpPr>
              <p:spPr bwMode="auto">
                <a:xfrm>
                  <a:off x="748" y="2355"/>
                  <a:ext cx="1387" cy="1342"/>
                </a:xfrm>
                <a:custGeom>
                  <a:gdLst>
                    <a:gd fmla="*/ 371 w 587" name="T0"/>
                    <a:gd fmla="*/ 0 h 568" name="T1"/>
                    <a:gd fmla="*/ 312 w 587" name="T2"/>
                    <a:gd fmla="*/ 17 h 568" name="T3"/>
                    <a:gd fmla="*/ 104 w 587" name="T4"/>
                    <a:gd fmla="*/ 664 h 568" name="T5"/>
                    <a:gd fmla="*/ 109 w 587" name="T6"/>
                    <a:gd fmla="*/ 1262 h 568" name="T7"/>
                    <a:gd fmla="*/ 336 w 587" name="T8"/>
                    <a:gd fmla="*/ 1342 h 568" name="T9"/>
                    <a:gd fmla="*/ 704 w 587" name="T10"/>
                    <a:gd fmla="*/ 1321 h 568" name="T11"/>
                    <a:gd fmla="*/ 1368 w 587" name="T12"/>
                    <a:gd fmla="*/ 1177 h 568" name="T13"/>
                    <a:gd fmla="*/ 1387 w 587" name="T14"/>
                    <a:gd fmla="*/ 1129 h 568" name="T15"/>
                    <a:gd fmla="*/ 1387 w 587" name="T16"/>
                    <a:gd fmla="*/ 1125 h 568" name="T17"/>
                    <a:gd fmla="*/ 1368 w 587" name="T18"/>
                    <a:gd fmla="*/ 1174 h 568" name="T19"/>
                    <a:gd fmla="*/ 706 w 587" name="T20"/>
                    <a:gd fmla="*/ 1318 h 568" name="T21"/>
                    <a:gd fmla="*/ 340 w 587" name="T22"/>
                    <a:gd fmla="*/ 1337 h 568" name="T23"/>
                    <a:gd fmla="*/ 113 w 587" name="T24"/>
                    <a:gd fmla="*/ 1259 h 568" name="T25"/>
                    <a:gd fmla="*/ 111 w 587" name="T26"/>
                    <a:gd fmla="*/ 664 h 568" name="T27"/>
                    <a:gd fmla="*/ 317 w 587" name="T28"/>
                    <a:gd fmla="*/ 17 h 568" name="T29"/>
                    <a:gd fmla="*/ 376 w 587" name="T30"/>
                    <a:gd fmla="*/ 2 h 568" name="T31"/>
                    <a:gd fmla="*/ 428 w 587" name="T32"/>
                    <a:gd fmla="*/ 12 h 568" name="T33"/>
                    <a:gd fmla="*/ 423 w 587" name="T34"/>
                    <a:gd fmla="*/ 9 h 568" name="T35"/>
                    <a:gd fmla="*/ 371 w 587" name="T36"/>
                    <a:gd fmla="*/ 0 h 568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b" l="0" r="r" t="0"/>
                  <a:pathLst>
                    <a:path h="568" w="587">
                      <a:moveTo>
                        <a:pt x="157" y="0"/>
                      </a:moveTo>
                      <a:cubicBezTo>
                        <a:pt x="148" y="0"/>
                        <a:pt x="140" y="2"/>
                        <a:pt x="132" y="7"/>
                      </a:cubicBezTo>
                      <a:cubicBezTo>
                        <a:pt x="69" y="39"/>
                        <a:pt x="68" y="106"/>
                        <a:pt x="44" y="281"/>
                      </a:cubicBezTo>
                      <a:cubicBezTo>
                        <a:pt x="26" y="418"/>
                        <a:pt x="0" y="486"/>
                        <a:pt x="46" y="534"/>
                      </a:cubicBezTo>
                      <a:cubicBezTo>
                        <a:pt x="69" y="561"/>
                        <a:pt x="99" y="568"/>
                        <a:pt x="142" y="568"/>
                      </a:cubicBezTo>
                      <a:cubicBezTo>
                        <a:pt x="182" y="568"/>
                        <a:pt x="232" y="562"/>
                        <a:pt x="298" y="559"/>
                      </a:cubicBezTo>
                      <a:cubicBezTo>
                        <a:pt x="474" y="552"/>
                        <a:pt x="541" y="558"/>
                        <a:pt x="579" y="498"/>
                      </a:cubicBezTo>
                      <a:cubicBezTo>
                        <a:pt x="583" y="491"/>
                        <a:pt x="586" y="485"/>
                        <a:pt x="587" y="478"/>
                      </a:cubicBezTo>
                      <a:cubicBezTo>
                        <a:pt x="587" y="477"/>
                        <a:pt x="587" y="477"/>
                        <a:pt x="587" y="476"/>
                      </a:cubicBezTo>
                      <a:cubicBezTo>
                        <a:pt x="586" y="483"/>
                        <a:pt x="584" y="490"/>
                        <a:pt x="579" y="497"/>
                      </a:cubicBezTo>
                      <a:cubicBezTo>
                        <a:pt x="541" y="556"/>
                        <a:pt x="474" y="551"/>
                        <a:pt x="299" y="558"/>
                      </a:cubicBezTo>
                      <a:cubicBezTo>
                        <a:pt x="234" y="560"/>
                        <a:pt x="184" y="566"/>
                        <a:pt x="144" y="566"/>
                      </a:cubicBezTo>
                      <a:cubicBezTo>
                        <a:pt x="101" y="566"/>
                        <a:pt x="71" y="559"/>
                        <a:pt x="48" y="533"/>
                      </a:cubicBezTo>
                      <a:cubicBezTo>
                        <a:pt x="2" y="484"/>
                        <a:pt x="29" y="417"/>
                        <a:pt x="47" y="281"/>
                      </a:cubicBezTo>
                      <a:cubicBezTo>
                        <a:pt x="70" y="107"/>
                        <a:pt x="71" y="40"/>
                        <a:pt x="134" y="7"/>
                      </a:cubicBezTo>
                      <a:cubicBezTo>
                        <a:pt x="142" y="3"/>
                        <a:pt x="150" y="1"/>
                        <a:pt x="159" y="1"/>
                      </a:cubicBezTo>
                      <a:cubicBezTo>
                        <a:pt x="166" y="1"/>
                        <a:pt x="173" y="2"/>
                        <a:pt x="181" y="5"/>
                      </a:cubicBezTo>
                      <a:cubicBezTo>
                        <a:pt x="180" y="4"/>
                        <a:pt x="179" y="4"/>
                        <a:pt x="179" y="4"/>
                      </a:cubicBezTo>
                      <a:cubicBezTo>
                        <a:pt x="171" y="2"/>
                        <a:pt x="164" y="0"/>
                        <a:pt x="157" y="0"/>
                      </a:cubicBezTo>
                    </a:path>
                  </a:pathLst>
                </a:custGeom>
                <a:solidFill>
                  <a:srgbClr val="E4E5E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04" name="Freeform 268"/>
                <p:cNvSpPr/>
                <p:nvPr/>
              </p:nvSpPr>
              <p:spPr bwMode="auto">
                <a:xfrm>
                  <a:off x="753" y="2358"/>
                  <a:ext cx="1384" cy="1334"/>
                </a:xfrm>
                <a:custGeom>
                  <a:gdLst>
                    <a:gd fmla="*/ 371 w 586" name="T0"/>
                    <a:gd fmla="*/ 0 h 565" name="T1"/>
                    <a:gd fmla="*/ 312 w 586" name="T2"/>
                    <a:gd fmla="*/ 14 h 565" name="T3"/>
                    <a:gd fmla="*/ 106 w 586" name="T4"/>
                    <a:gd fmla="*/ 661 h 565" name="T5"/>
                    <a:gd fmla="*/ 109 w 586" name="T6"/>
                    <a:gd fmla="*/ 1256 h 565" name="T7"/>
                    <a:gd fmla="*/ 335 w 586" name="T8"/>
                    <a:gd fmla="*/ 1334 h 565" name="T9"/>
                    <a:gd fmla="*/ 701 w 586" name="T10"/>
                    <a:gd fmla="*/ 1315 h 565" name="T11"/>
                    <a:gd fmla="*/ 1363 w 586" name="T12"/>
                    <a:gd fmla="*/ 1171 h 565" name="T13"/>
                    <a:gd fmla="*/ 1382 w 586" name="T14"/>
                    <a:gd fmla="*/ 1122 h 565" name="T15"/>
                    <a:gd fmla="*/ 1384 w 586" name="T16"/>
                    <a:gd fmla="*/ 1119 h 565" name="T17"/>
                    <a:gd fmla="*/ 1365 w 586" name="T18"/>
                    <a:gd fmla="*/ 1166 h 565" name="T19"/>
                    <a:gd fmla="*/ 706 w 586" name="T20"/>
                    <a:gd fmla="*/ 1310 h 565" name="T21"/>
                    <a:gd fmla="*/ 340 w 586" name="T22"/>
                    <a:gd fmla="*/ 1329 h 565" name="T23"/>
                    <a:gd fmla="*/ 116 w 586" name="T24"/>
                    <a:gd fmla="*/ 1251 h 565" name="T25"/>
                    <a:gd fmla="*/ 111 w 586" name="T26"/>
                    <a:gd fmla="*/ 659 h 565" name="T27"/>
                    <a:gd fmla="*/ 316 w 586" name="T28"/>
                    <a:gd fmla="*/ 17 h 565" name="T29"/>
                    <a:gd fmla="*/ 376 w 586" name="T30"/>
                    <a:gd fmla="*/ 2 h 565" name="T31"/>
                    <a:gd fmla="*/ 427 w 586" name="T32"/>
                    <a:gd fmla="*/ 9 h 565" name="T33"/>
                    <a:gd fmla="*/ 423 w 586" name="T34"/>
                    <a:gd fmla="*/ 9 h 565" name="T35"/>
                    <a:gd fmla="*/ 371 w 586" name="T36"/>
                    <a:gd fmla="*/ 0 h 565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b" l="0" r="r" t="0"/>
                  <a:pathLst>
                    <a:path h="565" w="586">
                      <a:moveTo>
                        <a:pt x="157" y="0"/>
                      </a:moveTo>
                      <a:cubicBezTo>
                        <a:pt x="148" y="0"/>
                        <a:pt x="140" y="2"/>
                        <a:pt x="132" y="6"/>
                      </a:cubicBezTo>
                      <a:cubicBezTo>
                        <a:pt x="69" y="39"/>
                        <a:pt x="68" y="106"/>
                        <a:pt x="45" y="280"/>
                      </a:cubicBezTo>
                      <a:cubicBezTo>
                        <a:pt x="27" y="416"/>
                        <a:pt x="0" y="483"/>
                        <a:pt x="46" y="532"/>
                      </a:cubicBezTo>
                      <a:cubicBezTo>
                        <a:pt x="69" y="558"/>
                        <a:pt x="99" y="565"/>
                        <a:pt x="142" y="565"/>
                      </a:cubicBezTo>
                      <a:cubicBezTo>
                        <a:pt x="182" y="565"/>
                        <a:pt x="232" y="559"/>
                        <a:pt x="297" y="557"/>
                      </a:cubicBezTo>
                      <a:cubicBezTo>
                        <a:pt x="472" y="550"/>
                        <a:pt x="539" y="555"/>
                        <a:pt x="577" y="496"/>
                      </a:cubicBezTo>
                      <a:cubicBezTo>
                        <a:pt x="582" y="489"/>
                        <a:pt x="584" y="482"/>
                        <a:pt x="585" y="475"/>
                      </a:cubicBezTo>
                      <a:cubicBezTo>
                        <a:pt x="586" y="475"/>
                        <a:pt x="586" y="475"/>
                        <a:pt x="586" y="474"/>
                      </a:cubicBezTo>
                      <a:cubicBezTo>
                        <a:pt x="584" y="481"/>
                        <a:pt x="582" y="488"/>
                        <a:pt x="578" y="494"/>
                      </a:cubicBezTo>
                      <a:cubicBezTo>
                        <a:pt x="540" y="553"/>
                        <a:pt x="473" y="548"/>
                        <a:pt x="299" y="555"/>
                      </a:cubicBezTo>
                      <a:cubicBezTo>
                        <a:pt x="233" y="558"/>
                        <a:pt x="183" y="563"/>
                        <a:pt x="144" y="563"/>
                      </a:cubicBezTo>
                      <a:cubicBezTo>
                        <a:pt x="102" y="563"/>
                        <a:pt x="72" y="556"/>
                        <a:pt x="49" y="530"/>
                      </a:cubicBezTo>
                      <a:cubicBezTo>
                        <a:pt x="3" y="482"/>
                        <a:pt x="29" y="415"/>
                        <a:pt x="47" y="279"/>
                      </a:cubicBezTo>
                      <a:cubicBezTo>
                        <a:pt x="70" y="106"/>
                        <a:pt x="71" y="39"/>
                        <a:pt x="134" y="7"/>
                      </a:cubicBezTo>
                      <a:cubicBezTo>
                        <a:pt x="142" y="3"/>
                        <a:pt x="150" y="1"/>
                        <a:pt x="159" y="1"/>
                      </a:cubicBezTo>
                      <a:cubicBezTo>
                        <a:pt x="166" y="1"/>
                        <a:pt x="173" y="2"/>
                        <a:pt x="181" y="4"/>
                      </a:cubicBezTo>
                      <a:cubicBezTo>
                        <a:pt x="180" y="4"/>
                        <a:pt x="179" y="4"/>
                        <a:pt x="179" y="4"/>
                      </a:cubicBezTo>
                      <a:cubicBezTo>
                        <a:pt x="171" y="1"/>
                        <a:pt x="164" y="0"/>
                        <a:pt x="157" y="0"/>
                      </a:cubicBezTo>
                    </a:path>
                  </a:pathLst>
                </a:custGeom>
                <a:solidFill>
                  <a:srgbClr val="E1E1E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05" name="Freeform 269"/>
                <p:cNvSpPr/>
                <p:nvPr/>
              </p:nvSpPr>
              <p:spPr bwMode="auto">
                <a:xfrm>
                  <a:off x="760" y="2360"/>
                  <a:ext cx="1377" cy="1328"/>
                </a:xfrm>
                <a:custGeom>
                  <a:gdLst>
                    <a:gd fmla="*/ 368 w 583" name="T0"/>
                    <a:gd fmla="*/ 0 h 562" name="T1"/>
                    <a:gd fmla="*/ 309 w 583" name="T2"/>
                    <a:gd fmla="*/ 14 h 562" name="T3"/>
                    <a:gd fmla="*/ 104 w 583" name="T4"/>
                    <a:gd fmla="*/ 657 h 562" name="T5"/>
                    <a:gd fmla="*/ 109 w 583" name="T6"/>
                    <a:gd fmla="*/ 1250 h 562" name="T7"/>
                    <a:gd fmla="*/ 333 w 583" name="T8"/>
                    <a:gd fmla="*/ 1328 h 562" name="T9"/>
                    <a:gd fmla="*/ 699 w 583" name="T10"/>
                    <a:gd fmla="*/ 1309 h 562" name="T11"/>
                    <a:gd fmla="*/ 1358 w 583" name="T12"/>
                    <a:gd fmla="*/ 1165 h 562" name="T13"/>
                    <a:gd fmla="*/ 1377 w 583" name="T14"/>
                    <a:gd fmla="*/ 1118 h 562" name="T15"/>
                    <a:gd fmla="*/ 1377 w 583" name="T16"/>
                    <a:gd fmla="*/ 1115 h 562" name="T17"/>
                    <a:gd fmla="*/ 1358 w 583" name="T18"/>
                    <a:gd fmla="*/ 1163 h 562" name="T19"/>
                    <a:gd fmla="*/ 701 w 583" name="T20"/>
                    <a:gd fmla="*/ 1307 h 562" name="T21"/>
                    <a:gd fmla="*/ 338 w 583" name="T22"/>
                    <a:gd fmla="*/ 1326 h 562" name="T23"/>
                    <a:gd fmla="*/ 113 w 583" name="T24"/>
                    <a:gd fmla="*/ 1248 h 562" name="T25"/>
                    <a:gd fmla="*/ 111 w 583" name="T26"/>
                    <a:gd fmla="*/ 657 h 562" name="T27"/>
                    <a:gd fmla="*/ 314 w 583" name="T28"/>
                    <a:gd fmla="*/ 14 h 562" name="T29"/>
                    <a:gd fmla="*/ 373 w 583" name="T30"/>
                    <a:gd fmla="*/ 0 h 562" name="T31"/>
                    <a:gd fmla="*/ 423 w 583" name="T32"/>
                    <a:gd fmla="*/ 9 h 562" name="T33"/>
                    <a:gd fmla="*/ 420 w 583" name="T34"/>
                    <a:gd fmla="*/ 7 h 562" name="T35"/>
                    <a:gd fmla="*/ 368 w 583" name="T36"/>
                    <a:gd fmla="*/ 0 h 562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b" l="0" r="r" t="0"/>
                  <a:pathLst>
                    <a:path h="562" w="583">
                      <a:moveTo>
                        <a:pt x="156" y="0"/>
                      </a:moveTo>
                      <a:cubicBezTo>
                        <a:pt x="147" y="0"/>
                        <a:pt x="139" y="2"/>
                        <a:pt x="131" y="6"/>
                      </a:cubicBezTo>
                      <a:cubicBezTo>
                        <a:pt x="68" y="38"/>
                        <a:pt x="67" y="105"/>
                        <a:pt x="44" y="278"/>
                      </a:cubicBezTo>
                      <a:cubicBezTo>
                        <a:pt x="26" y="414"/>
                        <a:pt x="0" y="481"/>
                        <a:pt x="46" y="529"/>
                      </a:cubicBezTo>
                      <a:cubicBezTo>
                        <a:pt x="69" y="555"/>
                        <a:pt x="99" y="562"/>
                        <a:pt x="141" y="562"/>
                      </a:cubicBezTo>
                      <a:cubicBezTo>
                        <a:pt x="180" y="562"/>
                        <a:pt x="230" y="557"/>
                        <a:pt x="296" y="554"/>
                      </a:cubicBezTo>
                      <a:cubicBezTo>
                        <a:pt x="470" y="547"/>
                        <a:pt x="537" y="552"/>
                        <a:pt x="575" y="493"/>
                      </a:cubicBezTo>
                      <a:cubicBezTo>
                        <a:pt x="579" y="487"/>
                        <a:pt x="581" y="480"/>
                        <a:pt x="583" y="473"/>
                      </a:cubicBezTo>
                      <a:cubicBezTo>
                        <a:pt x="583" y="473"/>
                        <a:pt x="583" y="472"/>
                        <a:pt x="583" y="472"/>
                      </a:cubicBezTo>
                      <a:cubicBezTo>
                        <a:pt x="582" y="479"/>
                        <a:pt x="579" y="486"/>
                        <a:pt x="575" y="492"/>
                      </a:cubicBezTo>
                      <a:cubicBezTo>
                        <a:pt x="537" y="551"/>
                        <a:pt x="471" y="546"/>
                        <a:pt x="297" y="553"/>
                      </a:cubicBezTo>
                      <a:cubicBezTo>
                        <a:pt x="232" y="555"/>
                        <a:pt x="182" y="561"/>
                        <a:pt x="143" y="561"/>
                      </a:cubicBezTo>
                      <a:cubicBezTo>
                        <a:pt x="101" y="561"/>
                        <a:pt x="71" y="554"/>
                        <a:pt x="48" y="528"/>
                      </a:cubicBezTo>
                      <a:cubicBezTo>
                        <a:pt x="2" y="480"/>
                        <a:pt x="29" y="413"/>
                        <a:pt x="47" y="278"/>
                      </a:cubicBezTo>
                      <a:cubicBezTo>
                        <a:pt x="69" y="105"/>
                        <a:pt x="71" y="39"/>
                        <a:pt x="133" y="6"/>
                      </a:cubicBezTo>
                      <a:cubicBezTo>
                        <a:pt x="141" y="2"/>
                        <a:pt x="149" y="0"/>
                        <a:pt x="158" y="0"/>
                      </a:cubicBezTo>
                      <a:cubicBezTo>
                        <a:pt x="165" y="0"/>
                        <a:pt x="172" y="1"/>
                        <a:pt x="179" y="4"/>
                      </a:cubicBezTo>
                      <a:cubicBezTo>
                        <a:pt x="179" y="4"/>
                        <a:pt x="178" y="3"/>
                        <a:pt x="178" y="3"/>
                      </a:cubicBezTo>
                      <a:cubicBezTo>
                        <a:pt x="170" y="1"/>
                        <a:pt x="163" y="0"/>
                        <a:pt x="156" y="0"/>
                      </a:cubicBezTo>
                    </a:path>
                  </a:pathLst>
                </a:custGeom>
                <a:solidFill>
                  <a:srgbClr val="DDDEDE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06" name="Freeform 270"/>
                <p:cNvSpPr/>
                <p:nvPr/>
              </p:nvSpPr>
              <p:spPr bwMode="auto">
                <a:xfrm>
                  <a:off x="765" y="2360"/>
                  <a:ext cx="1372" cy="1325"/>
                </a:xfrm>
                <a:custGeom>
                  <a:gdLst>
                    <a:gd fmla="*/ 368 w 581" name="T0"/>
                    <a:gd fmla="*/ 0 h 561" name="T1"/>
                    <a:gd fmla="*/ 309 w 581" name="T2"/>
                    <a:gd fmla="*/ 14 h 561" name="T3"/>
                    <a:gd fmla="*/ 106 w 581" name="T4"/>
                    <a:gd fmla="*/ 657 h 561" name="T5"/>
                    <a:gd fmla="*/ 109 w 581" name="T6"/>
                    <a:gd fmla="*/ 1247 h 561" name="T7"/>
                    <a:gd fmla="*/ 333 w 581" name="T8"/>
                    <a:gd fmla="*/ 1325 h 561" name="T9"/>
                    <a:gd fmla="*/ 697 w 581" name="T10"/>
                    <a:gd fmla="*/ 1306 h 561" name="T11"/>
                    <a:gd fmla="*/ 1353 w 581" name="T12"/>
                    <a:gd fmla="*/ 1162 h 561" name="T13"/>
                    <a:gd fmla="*/ 1372 w 581" name="T14"/>
                    <a:gd fmla="*/ 1115 h 561" name="T15"/>
                    <a:gd fmla="*/ 1372 w 581" name="T16"/>
                    <a:gd fmla="*/ 1112 h 561" name="T17"/>
                    <a:gd fmla="*/ 1353 w 581" name="T18"/>
                    <a:gd fmla="*/ 1160 h 561" name="T19"/>
                    <a:gd fmla="*/ 699 w 581" name="T20"/>
                    <a:gd fmla="*/ 1301 h 561" name="T21"/>
                    <a:gd fmla="*/ 340 w 581" name="T22"/>
                    <a:gd fmla="*/ 1320 h 561" name="T23"/>
                    <a:gd fmla="*/ 113 w 581" name="T24"/>
                    <a:gd fmla="*/ 1242 h 561" name="T25"/>
                    <a:gd fmla="*/ 111 w 581" name="T26"/>
                    <a:gd fmla="*/ 654 h 561" name="T27"/>
                    <a:gd fmla="*/ 314 w 581" name="T28"/>
                    <a:gd fmla="*/ 17 h 561" name="T29"/>
                    <a:gd fmla="*/ 373 w 581" name="T30"/>
                    <a:gd fmla="*/ 2 h 561" name="T31"/>
                    <a:gd fmla="*/ 423 w 581" name="T32"/>
                    <a:gd fmla="*/ 12 h 561" name="T33"/>
                    <a:gd fmla="*/ 418 w 581" name="T34"/>
                    <a:gd fmla="*/ 9 h 561" name="T35"/>
                    <a:gd fmla="*/ 368 w 581" name="T36"/>
                    <a:gd fmla="*/ 0 h 561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b" l="0" r="r" t="0"/>
                  <a:pathLst>
                    <a:path h="561" w="581">
                      <a:moveTo>
                        <a:pt x="156" y="0"/>
                      </a:moveTo>
                      <a:cubicBezTo>
                        <a:pt x="147" y="0"/>
                        <a:pt x="139" y="2"/>
                        <a:pt x="131" y="6"/>
                      </a:cubicBezTo>
                      <a:cubicBezTo>
                        <a:pt x="69" y="39"/>
                        <a:pt x="67" y="105"/>
                        <a:pt x="45" y="278"/>
                      </a:cubicBezTo>
                      <a:cubicBezTo>
                        <a:pt x="27" y="413"/>
                        <a:pt x="0" y="480"/>
                        <a:pt x="46" y="528"/>
                      </a:cubicBezTo>
                      <a:cubicBezTo>
                        <a:pt x="69" y="554"/>
                        <a:pt x="99" y="561"/>
                        <a:pt x="141" y="561"/>
                      </a:cubicBezTo>
                      <a:cubicBezTo>
                        <a:pt x="180" y="561"/>
                        <a:pt x="230" y="555"/>
                        <a:pt x="295" y="553"/>
                      </a:cubicBezTo>
                      <a:cubicBezTo>
                        <a:pt x="469" y="546"/>
                        <a:pt x="535" y="551"/>
                        <a:pt x="573" y="492"/>
                      </a:cubicBezTo>
                      <a:cubicBezTo>
                        <a:pt x="577" y="486"/>
                        <a:pt x="580" y="479"/>
                        <a:pt x="581" y="472"/>
                      </a:cubicBezTo>
                      <a:cubicBezTo>
                        <a:pt x="581" y="472"/>
                        <a:pt x="581" y="471"/>
                        <a:pt x="581" y="471"/>
                      </a:cubicBezTo>
                      <a:cubicBezTo>
                        <a:pt x="580" y="478"/>
                        <a:pt x="577" y="484"/>
                        <a:pt x="573" y="491"/>
                      </a:cubicBezTo>
                      <a:cubicBezTo>
                        <a:pt x="536" y="549"/>
                        <a:pt x="470" y="544"/>
                        <a:pt x="296" y="551"/>
                      </a:cubicBezTo>
                      <a:cubicBezTo>
                        <a:pt x="232" y="553"/>
                        <a:pt x="182" y="559"/>
                        <a:pt x="144" y="559"/>
                      </a:cubicBezTo>
                      <a:cubicBezTo>
                        <a:pt x="101" y="559"/>
                        <a:pt x="71" y="552"/>
                        <a:pt x="48" y="526"/>
                      </a:cubicBezTo>
                      <a:cubicBezTo>
                        <a:pt x="3" y="478"/>
                        <a:pt x="29" y="412"/>
                        <a:pt x="47" y="277"/>
                      </a:cubicBezTo>
                      <a:cubicBezTo>
                        <a:pt x="70" y="105"/>
                        <a:pt x="71" y="39"/>
                        <a:pt x="133" y="7"/>
                      </a:cubicBezTo>
                      <a:cubicBezTo>
                        <a:pt x="141" y="3"/>
                        <a:pt x="149" y="1"/>
                        <a:pt x="158" y="1"/>
                      </a:cubicBezTo>
                      <a:cubicBezTo>
                        <a:pt x="165" y="1"/>
                        <a:pt x="172" y="2"/>
                        <a:pt x="179" y="5"/>
                      </a:cubicBezTo>
                      <a:cubicBezTo>
                        <a:pt x="179" y="4"/>
                        <a:pt x="178" y="4"/>
                        <a:pt x="177" y="4"/>
                      </a:cubicBezTo>
                      <a:cubicBezTo>
                        <a:pt x="170" y="1"/>
                        <a:pt x="163" y="0"/>
                        <a:pt x="156" y="0"/>
                      </a:cubicBezTo>
                    </a:path>
                  </a:pathLst>
                </a:custGeom>
                <a:solidFill>
                  <a:srgbClr val="D9DAD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07" name="Freeform 271"/>
                <p:cNvSpPr/>
                <p:nvPr/>
              </p:nvSpPr>
              <p:spPr bwMode="auto">
                <a:xfrm>
                  <a:off x="772" y="2362"/>
                  <a:ext cx="1365" cy="1319"/>
                </a:xfrm>
                <a:custGeom>
                  <a:gdLst>
                    <a:gd fmla="*/ 366 w 578" name="T0"/>
                    <a:gd fmla="*/ 0 h 558" name="T1"/>
                    <a:gd fmla="*/ 307 w 578" name="T2"/>
                    <a:gd fmla="*/ 14 h 558" name="T3"/>
                    <a:gd fmla="*/ 104 w 578" name="T4"/>
                    <a:gd fmla="*/ 652 h 558" name="T5"/>
                    <a:gd fmla="*/ 106 w 578" name="T6"/>
                    <a:gd fmla="*/ 1241 h 558" name="T7"/>
                    <a:gd fmla="*/ 333 w 578" name="T8"/>
                    <a:gd fmla="*/ 1319 h 558" name="T9"/>
                    <a:gd fmla="*/ 692 w 578" name="T10"/>
                    <a:gd fmla="*/ 1300 h 558" name="T11"/>
                    <a:gd fmla="*/ 1346 w 578" name="T12"/>
                    <a:gd fmla="*/ 1158 h 558" name="T13"/>
                    <a:gd fmla="*/ 1365 w 578" name="T14"/>
                    <a:gd fmla="*/ 1111 h 558" name="T15"/>
                    <a:gd fmla="*/ 1365 w 578" name="T16"/>
                    <a:gd fmla="*/ 1109 h 558" name="T17"/>
                    <a:gd fmla="*/ 1346 w 578" name="T18"/>
                    <a:gd fmla="*/ 1154 h 558" name="T19"/>
                    <a:gd fmla="*/ 697 w 578" name="T20"/>
                    <a:gd fmla="*/ 1295 h 558" name="T21"/>
                    <a:gd fmla="*/ 338 w 578" name="T22"/>
                    <a:gd fmla="*/ 1317 h 558" name="T23"/>
                    <a:gd fmla="*/ 113 w 578" name="T24"/>
                    <a:gd fmla="*/ 1239 h 558" name="T25"/>
                    <a:gd fmla="*/ 109 w 578" name="T26"/>
                    <a:gd fmla="*/ 652 h 558" name="T27"/>
                    <a:gd fmla="*/ 312 w 578" name="T28"/>
                    <a:gd fmla="*/ 17 h 558" name="T29"/>
                    <a:gd fmla="*/ 371 w 578" name="T30"/>
                    <a:gd fmla="*/ 0 h 558" name="T31"/>
                    <a:gd fmla="*/ 420 w 578" name="T32"/>
                    <a:gd fmla="*/ 9 h 558" name="T33"/>
                    <a:gd fmla="*/ 416 w 578" name="T34"/>
                    <a:gd fmla="*/ 9 h 558" name="T35"/>
                    <a:gd fmla="*/ 366 w 578" name="T36"/>
                    <a:gd fmla="*/ 0 h 558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b" l="0" r="r" t="0"/>
                  <a:pathLst>
                    <a:path h="558" w="578">
                      <a:moveTo>
                        <a:pt x="155" y="0"/>
                      </a:moveTo>
                      <a:cubicBezTo>
                        <a:pt x="146" y="0"/>
                        <a:pt x="138" y="2"/>
                        <a:pt x="130" y="6"/>
                      </a:cubicBezTo>
                      <a:cubicBezTo>
                        <a:pt x="68" y="38"/>
                        <a:pt x="67" y="104"/>
                        <a:pt x="44" y="276"/>
                      </a:cubicBezTo>
                      <a:cubicBezTo>
                        <a:pt x="26" y="411"/>
                        <a:pt x="0" y="477"/>
                        <a:pt x="45" y="525"/>
                      </a:cubicBezTo>
                      <a:cubicBezTo>
                        <a:pt x="68" y="551"/>
                        <a:pt x="98" y="558"/>
                        <a:pt x="141" y="558"/>
                      </a:cubicBezTo>
                      <a:cubicBezTo>
                        <a:pt x="179" y="558"/>
                        <a:pt x="229" y="552"/>
                        <a:pt x="293" y="550"/>
                      </a:cubicBezTo>
                      <a:cubicBezTo>
                        <a:pt x="467" y="543"/>
                        <a:pt x="533" y="548"/>
                        <a:pt x="570" y="490"/>
                      </a:cubicBezTo>
                      <a:cubicBezTo>
                        <a:pt x="574" y="483"/>
                        <a:pt x="577" y="477"/>
                        <a:pt x="578" y="470"/>
                      </a:cubicBezTo>
                      <a:cubicBezTo>
                        <a:pt x="578" y="469"/>
                        <a:pt x="578" y="469"/>
                        <a:pt x="578" y="469"/>
                      </a:cubicBezTo>
                      <a:cubicBezTo>
                        <a:pt x="577" y="475"/>
                        <a:pt x="574" y="482"/>
                        <a:pt x="570" y="488"/>
                      </a:cubicBezTo>
                      <a:cubicBezTo>
                        <a:pt x="533" y="547"/>
                        <a:pt x="467" y="541"/>
                        <a:pt x="295" y="548"/>
                      </a:cubicBezTo>
                      <a:cubicBezTo>
                        <a:pt x="230" y="551"/>
                        <a:pt x="181" y="557"/>
                        <a:pt x="143" y="557"/>
                      </a:cubicBezTo>
                      <a:cubicBezTo>
                        <a:pt x="100" y="557"/>
                        <a:pt x="71" y="550"/>
                        <a:pt x="48" y="524"/>
                      </a:cubicBezTo>
                      <a:cubicBezTo>
                        <a:pt x="3" y="476"/>
                        <a:pt x="29" y="410"/>
                        <a:pt x="46" y="276"/>
                      </a:cubicBezTo>
                      <a:cubicBezTo>
                        <a:pt x="69" y="104"/>
                        <a:pt x="70" y="39"/>
                        <a:pt x="132" y="7"/>
                      </a:cubicBezTo>
                      <a:cubicBezTo>
                        <a:pt x="140" y="2"/>
                        <a:pt x="148" y="0"/>
                        <a:pt x="157" y="0"/>
                      </a:cubicBezTo>
                      <a:cubicBezTo>
                        <a:pt x="164" y="0"/>
                        <a:pt x="171" y="2"/>
                        <a:pt x="178" y="4"/>
                      </a:cubicBezTo>
                      <a:cubicBezTo>
                        <a:pt x="177" y="4"/>
                        <a:pt x="177" y="4"/>
                        <a:pt x="176" y="4"/>
                      </a:cubicBezTo>
                      <a:cubicBezTo>
                        <a:pt x="169" y="1"/>
                        <a:pt x="162" y="0"/>
                        <a:pt x="155" y="0"/>
                      </a:cubicBezTo>
                    </a:path>
                  </a:pathLst>
                </a:custGeom>
                <a:solidFill>
                  <a:srgbClr val="D6D6D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08" name="Freeform 272"/>
                <p:cNvSpPr/>
                <p:nvPr/>
              </p:nvSpPr>
              <p:spPr bwMode="auto">
                <a:xfrm>
                  <a:off x="779" y="2362"/>
                  <a:ext cx="1358" cy="1316"/>
                </a:xfrm>
                <a:custGeom>
                  <a:gdLst>
                    <a:gd fmla="*/ 364 w 575" name="T0"/>
                    <a:gd fmla="*/ 0 h 557" name="T1"/>
                    <a:gd fmla="*/ 305 w 575" name="T2"/>
                    <a:gd fmla="*/ 17 h 557" name="T3"/>
                    <a:gd fmla="*/ 102 w 575" name="T4"/>
                    <a:gd fmla="*/ 652 h 557" name="T5"/>
                    <a:gd fmla="*/ 106 w 575" name="T6"/>
                    <a:gd fmla="*/ 1238 h 557" name="T7"/>
                    <a:gd fmla="*/ 331 w 575" name="T8"/>
                    <a:gd fmla="*/ 1316 h 557" name="T9"/>
                    <a:gd fmla="*/ 690 w 575" name="T10"/>
                    <a:gd fmla="*/ 1295 h 557" name="T11"/>
                    <a:gd fmla="*/ 1339 w 575" name="T12"/>
                    <a:gd fmla="*/ 1153 h 557" name="T13"/>
                    <a:gd fmla="*/ 1358 w 575" name="T14"/>
                    <a:gd fmla="*/ 1108 h 557" name="T15"/>
                    <a:gd fmla="*/ 1358 w 575" name="T16"/>
                    <a:gd fmla="*/ 1103 h 557" name="T17"/>
                    <a:gd fmla="*/ 1341 w 575" name="T18"/>
                    <a:gd fmla="*/ 1151 h 557" name="T19"/>
                    <a:gd fmla="*/ 692 w 575" name="T20"/>
                    <a:gd fmla="*/ 1292 h 557" name="T21"/>
                    <a:gd fmla="*/ 335 w 575" name="T22"/>
                    <a:gd fmla="*/ 1311 h 557" name="T23"/>
                    <a:gd fmla="*/ 111 w 575" name="T24"/>
                    <a:gd fmla="*/ 1233 h 557" name="T25"/>
                    <a:gd fmla="*/ 109 w 575" name="T26"/>
                    <a:gd fmla="*/ 650 h 557" name="T27"/>
                    <a:gd fmla="*/ 309 w 575" name="T28"/>
                    <a:gd fmla="*/ 17 h 557" name="T29"/>
                    <a:gd fmla="*/ 368 w 575" name="T30"/>
                    <a:gd fmla="*/ 2 h 557" name="T31"/>
                    <a:gd fmla="*/ 418 w 575" name="T32"/>
                    <a:gd fmla="*/ 12 h 557" name="T33"/>
                    <a:gd fmla="*/ 413 w 575" name="T34"/>
                    <a:gd fmla="*/ 9 h 557" name="T35"/>
                    <a:gd fmla="*/ 364 w 575" name="T36"/>
                    <a:gd fmla="*/ 0 h 557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b" l="0" r="r" t="0"/>
                  <a:pathLst>
                    <a:path h="557" w="575">
                      <a:moveTo>
                        <a:pt x="154" y="0"/>
                      </a:moveTo>
                      <a:cubicBezTo>
                        <a:pt x="145" y="0"/>
                        <a:pt x="137" y="2"/>
                        <a:pt x="129" y="7"/>
                      </a:cubicBezTo>
                      <a:cubicBezTo>
                        <a:pt x="67" y="39"/>
                        <a:pt x="66" y="104"/>
                        <a:pt x="43" y="276"/>
                      </a:cubicBezTo>
                      <a:cubicBezTo>
                        <a:pt x="26" y="410"/>
                        <a:pt x="0" y="476"/>
                        <a:pt x="45" y="524"/>
                      </a:cubicBezTo>
                      <a:cubicBezTo>
                        <a:pt x="68" y="550"/>
                        <a:pt x="97" y="557"/>
                        <a:pt x="140" y="557"/>
                      </a:cubicBezTo>
                      <a:cubicBezTo>
                        <a:pt x="178" y="557"/>
                        <a:pt x="227" y="551"/>
                        <a:pt x="292" y="548"/>
                      </a:cubicBezTo>
                      <a:cubicBezTo>
                        <a:pt x="464" y="541"/>
                        <a:pt x="530" y="547"/>
                        <a:pt x="567" y="488"/>
                      </a:cubicBezTo>
                      <a:cubicBezTo>
                        <a:pt x="571" y="482"/>
                        <a:pt x="574" y="475"/>
                        <a:pt x="575" y="469"/>
                      </a:cubicBezTo>
                      <a:cubicBezTo>
                        <a:pt x="575" y="468"/>
                        <a:pt x="575" y="468"/>
                        <a:pt x="575" y="467"/>
                      </a:cubicBezTo>
                      <a:cubicBezTo>
                        <a:pt x="574" y="474"/>
                        <a:pt x="572" y="481"/>
                        <a:pt x="568" y="487"/>
                      </a:cubicBezTo>
                      <a:cubicBezTo>
                        <a:pt x="530" y="545"/>
                        <a:pt x="465" y="540"/>
                        <a:pt x="293" y="547"/>
                      </a:cubicBezTo>
                      <a:cubicBezTo>
                        <a:pt x="229" y="549"/>
                        <a:pt x="180" y="555"/>
                        <a:pt x="142" y="555"/>
                      </a:cubicBezTo>
                      <a:cubicBezTo>
                        <a:pt x="99" y="555"/>
                        <a:pt x="70" y="548"/>
                        <a:pt x="47" y="522"/>
                      </a:cubicBezTo>
                      <a:cubicBezTo>
                        <a:pt x="2" y="475"/>
                        <a:pt x="28" y="409"/>
                        <a:pt x="46" y="275"/>
                      </a:cubicBezTo>
                      <a:cubicBezTo>
                        <a:pt x="68" y="105"/>
                        <a:pt x="69" y="39"/>
                        <a:pt x="131" y="7"/>
                      </a:cubicBezTo>
                      <a:cubicBezTo>
                        <a:pt x="139" y="3"/>
                        <a:pt x="147" y="1"/>
                        <a:pt x="156" y="1"/>
                      </a:cubicBezTo>
                      <a:cubicBezTo>
                        <a:pt x="163" y="1"/>
                        <a:pt x="170" y="2"/>
                        <a:pt x="177" y="5"/>
                      </a:cubicBezTo>
                      <a:cubicBezTo>
                        <a:pt x="176" y="5"/>
                        <a:pt x="176" y="4"/>
                        <a:pt x="175" y="4"/>
                      </a:cubicBezTo>
                      <a:cubicBezTo>
                        <a:pt x="168" y="2"/>
                        <a:pt x="161" y="0"/>
                        <a:pt x="154" y="0"/>
                      </a:cubicBezTo>
                    </a:path>
                  </a:pathLst>
                </a:custGeom>
                <a:solidFill>
                  <a:srgbClr val="D2D2D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09" name="Freeform 273"/>
                <p:cNvSpPr/>
                <p:nvPr/>
              </p:nvSpPr>
              <p:spPr bwMode="auto">
                <a:xfrm>
                  <a:off x="783" y="2365"/>
                  <a:ext cx="1357" cy="1308"/>
                </a:xfrm>
                <a:custGeom>
                  <a:gdLst>
                    <a:gd fmla="*/ 364 w 574" name="T0"/>
                    <a:gd fmla="*/ 0 h 554" name="T1"/>
                    <a:gd fmla="*/ 305 w 574" name="T2"/>
                    <a:gd fmla="*/ 14 h 554" name="T3"/>
                    <a:gd fmla="*/ 104 w 574" name="T4"/>
                    <a:gd fmla="*/ 647 h 554" name="T5"/>
                    <a:gd fmla="*/ 106 w 574" name="T6"/>
                    <a:gd fmla="*/ 1230 h 554" name="T7"/>
                    <a:gd fmla="*/ 331 w 574" name="T8"/>
                    <a:gd fmla="*/ 1308 h 554" name="T9"/>
                    <a:gd fmla="*/ 688 w 574" name="T10"/>
                    <a:gd fmla="*/ 1289 h 554" name="T11"/>
                    <a:gd fmla="*/ 1338 w 574" name="T12"/>
                    <a:gd fmla="*/ 1147 h 554" name="T13"/>
                    <a:gd fmla="*/ 1355 w 574" name="T14"/>
                    <a:gd fmla="*/ 1100 h 554" name="T15"/>
                    <a:gd fmla="*/ 1357 w 574" name="T16"/>
                    <a:gd fmla="*/ 1098 h 554" name="T17"/>
                    <a:gd fmla="*/ 1338 w 574" name="T18"/>
                    <a:gd fmla="*/ 1143 h 554" name="T19"/>
                    <a:gd fmla="*/ 693 w 574" name="T20"/>
                    <a:gd fmla="*/ 1284 h 554" name="T21"/>
                    <a:gd fmla="*/ 336 w 574" name="T22"/>
                    <a:gd fmla="*/ 1303 h 554" name="T23"/>
                    <a:gd fmla="*/ 113 w 574" name="T24"/>
                    <a:gd fmla="*/ 1228 h 554" name="T25"/>
                    <a:gd fmla="*/ 109 w 574" name="T26"/>
                    <a:gd fmla="*/ 647 h 554" name="T27"/>
                    <a:gd fmla="*/ 310 w 574" name="T28"/>
                    <a:gd fmla="*/ 17 h 554" name="T29"/>
                    <a:gd fmla="*/ 369 w 574" name="T30"/>
                    <a:gd fmla="*/ 2 h 554" name="T31"/>
                    <a:gd fmla="*/ 418 w 574" name="T32"/>
                    <a:gd fmla="*/ 9 h 554" name="T33"/>
                    <a:gd fmla="*/ 414 w 574" name="T34"/>
                    <a:gd fmla="*/ 9 h 554" name="T35"/>
                    <a:gd fmla="*/ 364 w 574" name="T36"/>
                    <a:gd fmla="*/ 0 h 554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b" l="0" r="r" t="0"/>
                  <a:pathLst>
                    <a:path h="554" w="574">
                      <a:moveTo>
                        <a:pt x="154" y="0"/>
                      </a:moveTo>
                      <a:cubicBezTo>
                        <a:pt x="145" y="0"/>
                        <a:pt x="137" y="2"/>
                        <a:pt x="129" y="6"/>
                      </a:cubicBezTo>
                      <a:cubicBezTo>
                        <a:pt x="67" y="38"/>
                        <a:pt x="66" y="104"/>
                        <a:pt x="44" y="274"/>
                      </a:cubicBezTo>
                      <a:cubicBezTo>
                        <a:pt x="26" y="408"/>
                        <a:pt x="0" y="474"/>
                        <a:pt x="45" y="521"/>
                      </a:cubicBezTo>
                      <a:cubicBezTo>
                        <a:pt x="68" y="547"/>
                        <a:pt x="97" y="554"/>
                        <a:pt x="140" y="554"/>
                      </a:cubicBezTo>
                      <a:cubicBezTo>
                        <a:pt x="178" y="554"/>
                        <a:pt x="227" y="548"/>
                        <a:pt x="291" y="546"/>
                      </a:cubicBezTo>
                      <a:cubicBezTo>
                        <a:pt x="463" y="539"/>
                        <a:pt x="528" y="544"/>
                        <a:pt x="566" y="486"/>
                      </a:cubicBezTo>
                      <a:cubicBezTo>
                        <a:pt x="570" y="480"/>
                        <a:pt x="572" y="473"/>
                        <a:pt x="573" y="466"/>
                      </a:cubicBezTo>
                      <a:cubicBezTo>
                        <a:pt x="574" y="466"/>
                        <a:pt x="574" y="465"/>
                        <a:pt x="574" y="465"/>
                      </a:cubicBezTo>
                      <a:cubicBezTo>
                        <a:pt x="572" y="472"/>
                        <a:pt x="570" y="478"/>
                        <a:pt x="566" y="484"/>
                      </a:cubicBezTo>
                      <a:cubicBezTo>
                        <a:pt x="529" y="542"/>
                        <a:pt x="464" y="537"/>
                        <a:pt x="293" y="544"/>
                      </a:cubicBezTo>
                      <a:cubicBezTo>
                        <a:pt x="229" y="547"/>
                        <a:pt x="180" y="552"/>
                        <a:pt x="142" y="552"/>
                      </a:cubicBezTo>
                      <a:cubicBezTo>
                        <a:pt x="100" y="552"/>
                        <a:pt x="70" y="545"/>
                        <a:pt x="48" y="520"/>
                      </a:cubicBezTo>
                      <a:cubicBezTo>
                        <a:pt x="3" y="473"/>
                        <a:pt x="29" y="407"/>
                        <a:pt x="46" y="274"/>
                      </a:cubicBezTo>
                      <a:cubicBezTo>
                        <a:pt x="69" y="104"/>
                        <a:pt x="70" y="39"/>
                        <a:pt x="131" y="7"/>
                      </a:cubicBezTo>
                      <a:cubicBezTo>
                        <a:pt x="139" y="3"/>
                        <a:pt x="147" y="1"/>
                        <a:pt x="156" y="1"/>
                      </a:cubicBezTo>
                      <a:cubicBezTo>
                        <a:pt x="163" y="1"/>
                        <a:pt x="170" y="2"/>
                        <a:pt x="177" y="4"/>
                      </a:cubicBezTo>
                      <a:cubicBezTo>
                        <a:pt x="176" y="4"/>
                        <a:pt x="176" y="4"/>
                        <a:pt x="175" y="4"/>
                      </a:cubicBezTo>
                      <a:cubicBezTo>
                        <a:pt x="168" y="1"/>
                        <a:pt x="161" y="0"/>
                        <a:pt x="154" y="0"/>
                      </a:cubicBezTo>
                    </a:path>
                  </a:pathLst>
                </a:custGeom>
                <a:solidFill>
                  <a:srgbClr val="CECFC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10" name="Freeform 274"/>
                <p:cNvSpPr/>
                <p:nvPr/>
              </p:nvSpPr>
              <p:spPr bwMode="auto">
                <a:xfrm>
                  <a:off x="791" y="2367"/>
                  <a:ext cx="1349" cy="1302"/>
                </a:xfrm>
                <a:custGeom>
                  <a:gdLst>
                    <a:gd fmla="*/ 361 w 571" name="T0"/>
                    <a:gd fmla="*/ 0 h 551" name="T1"/>
                    <a:gd fmla="*/ 302 w 571" name="T2"/>
                    <a:gd fmla="*/ 14 h 551" name="T3"/>
                    <a:gd fmla="*/ 102 w 571" name="T4"/>
                    <a:gd fmla="*/ 645 h 551" name="T5"/>
                    <a:gd fmla="*/ 106 w 571" name="T6"/>
                    <a:gd fmla="*/ 1226 h 551" name="T7"/>
                    <a:gd fmla="*/ 328 w 571" name="T8"/>
                    <a:gd fmla="*/ 1302 h 551" name="T9"/>
                    <a:gd fmla="*/ 685 w 571" name="T10"/>
                    <a:gd fmla="*/ 1283 h 551" name="T11"/>
                    <a:gd fmla="*/ 1330 w 571" name="T12"/>
                    <a:gd fmla="*/ 1141 h 551" name="T13"/>
                    <a:gd fmla="*/ 1349 w 571" name="T14"/>
                    <a:gd fmla="*/ 1096 h 551" name="T15"/>
                    <a:gd fmla="*/ 1349 w 571" name="T16"/>
                    <a:gd fmla="*/ 1094 h 551" name="T17"/>
                    <a:gd fmla="*/ 1330 w 571" name="T18"/>
                    <a:gd fmla="*/ 1139 h 551" name="T19"/>
                    <a:gd fmla="*/ 687 w 571" name="T20"/>
                    <a:gd fmla="*/ 1281 h 551" name="T21"/>
                    <a:gd fmla="*/ 333 w 571" name="T22"/>
                    <a:gd fmla="*/ 1300 h 551" name="T23"/>
                    <a:gd fmla="*/ 111 w 571" name="T24"/>
                    <a:gd fmla="*/ 1222 h 551" name="T25"/>
                    <a:gd fmla="*/ 109 w 571" name="T26"/>
                    <a:gd fmla="*/ 643 h 551" name="T27"/>
                    <a:gd fmla="*/ 307 w 571" name="T28"/>
                    <a:gd fmla="*/ 17 h 551" name="T29"/>
                    <a:gd fmla="*/ 366 w 571" name="T30"/>
                    <a:gd fmla="*/ 0 h 551" name="T31"/>
                    <a:gd fmla="*/ 418 w 571" name="T32"/>
                    <a:gd fmla="*/ 9 h 551" name="T33"/>
                    <a:gd fmla="*/ 411 w 571" name="T34"/>
                    <a:gd fmla="*/ 7 h 551" name="T35"/>
                    <a:gd fmla="*/ 361 w 571" name="T36"/>
                    <a:gd fmla="*/ 0 h 551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b" l="0" r="r" t="0"/>
                  <a:pathLst>
                    <a:path h="551" w="571">
                      <a:moveTo>
                        <a:pt x="153" y="0"/>
                      </a:moveTo>
                      <a:cubicBezTo>
                        <a:pt x="144" y="0"/>
                        <a:pt x="136" y="2"/>
                        <a:pt x="128" y="6"/>
                      </a:cubicBezTo>
                      <a:cubicBezTo>
                        <a:pt x="67" y="38"/>
                        <a:pt x="66" y="103"/>
                        <a:pt x="43" y="273"/>
                      </a:cubicBezTo>
                      <a:cubicBezTo>
                        <a:pt x="26" y="406"/>
                        <a:pt x="0" y="472"/>
                        <a:pt x="45" y="519"/>
                      </a:cubicBezTo>
                      <a:cubicBezTo>
                        <a:pt x="67" y="544"/>
                        <a:pt x="97" y="551"/>
                        <a:pt x="139" y="551"/>
                      </a:cubicBezTo>
                      <a:cubicBezTo>
                        <a:pt x="177" y="551"/>
                        <a:pt x="226" y="546"/>
                        <a:pt x="290" y="543"/>
                      </a:cubicBezTo>
                      <a:cubicBezTo>
                        <a:pt x="461" y="536"/>
                        <a:pt x="526" y="541"/>
                        <a:pt x="563" y="483"/>
                      </a:cubicBezTo>
                      <a:cubicBezTo>
                        <a:pt x="567" y="477"/>
                        <a:pt x="569" y="471"/>
                        <a:pt x="571" y="464"/>
                      </a:cubicBezTo>
                      <a:cubicBezTo>
                        <a:pt x="571" y="464"/>
                        <a:pt x="571" y="463"/>
                        <a:pt x="571" y="463"/>
                      </a:cubicBezTo>
                      <a:cubicBezTo>
                        <a:pt x="570" y="470"/>
                        <a:pt x="567" y="476"/>
                        <a:pt x="563" y="482"/>
                      </a:cubicBezTo>
                      <a:cubicBezTo>
                        <a:pt x="526" y="540"/>
                        <a:pt x="461" y="535"/>
                        <a:pt x="291" y="542"/>
                      </a:cubicBezTo>
                      <a:cubicBezTo>
                        <a:pt x="227" y="544"/>
                        <a:pt x="179" y="550"/>
                        <a:pt x="141" y="550"/>
                      </a:cubicBezTo>
                      <a:cubicBezTo>
                        <a:pt x="99" y="550"/>
                        <a:pt x="70" y="543"/>
                        <a:pt x="47" y="517"/>
                      </a:cubicBezTo>
                      <a:cubicBezTo>
                        <a:pt x="2" y="470"/>
                        <a:pt x="28" y="405"/>
                        <a:pt x="46" y="272"/>
                      </a:cubicBezTo>
                      <a:cubicBezTo>
                        <a:pt x="68" y="103"/>
                        <a:pt x="69" y="38"/>
                        <a:pt x="130" y="7"/>
                      </a:cubicBezTo>
                      <a:cubicBezTo>
                        <a:pt x="138" y="2"/>
                        <a:pt x="146" y="0"/>
                        <a:pt x="155" y="0"/>
                      </a:cubicBezTo>
                      <a:cubicBezTo>
                        <a:pt x="162" y="0"/>
                        <a:pt x="169" y="2"/>
                        <a:pt x="177" y="4"/>
                      </a:cubicBezTo>
                      <a:cubicBezTo>
                        <a:pt x="176" y="4"/>
                        <a:pt x="175" y="4"/>
                        <a:pt x="174" y="3"/>
                      </a:cubicBezTo>
                      <a:cubicBezTo>
                        <a:pt x="167" y="1"/>
                        <a:pt x="160" y="0"/>
                        <a:pt x="153" y="0"/>
                      </a:cubicBezTo>
                    </a:path>
                  </a:pathLst>
                </a:custGeom>
                <a:solidFill>
                  <a:srgbClr val="CACBC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11" name="Freeform 275"/>
                <p:cNvSpPr/>
                <p:nvPr/>
              </p:nvSpPr>
              <p:spPr bwMode="auto">
                <a:xfrm>
                  <a:off x="795" y="2367"/>
                  <a:ext cx="1345" cy="1299"/>
                </a:xfrm>
                <a:custGeom>
                  <a:gdLst>
                    <a:gd fmla="*/ 362 w 569" name="T0"/>
                    <a:gd fmla="*/ 0 h 550" name="T1"/>
                    <a:gd fmla="*/ 303 w 569" name="T2"/>
                    <a:gd fmla="*/ 17 h 550" name="T3"/>
                    <a:gd fmla="*/ 104 w 569" name="T4"/>
                    <a:gd fmla="*/ 642 h 550" name="T5"/>
                    <a:gd fmla="*/ 106 w 569" name="T6"/>
                    <a:gd fmla="*/ 1221 h 550" name="T7"/>
                    <a:gd fmla="*/ 329 w 569" name="T8"/>
                    <a:gd fmla="*/ 1299 h 550" name="T9"/>
                    <a:gd fmla="*/ 683 w 569" name="T10"/>
                    <a:gd fmla="*/ 1280 h 550" name="T11"/>
                    <a:gd fmla="*/ 1326 w 569" name="T12"/>
                    <a:gd fmla="*/ 1138 h 550" name="T13"/>
                    <a:gd fmla="*/ 1345 w 569" name="T14"/>
                    <a:gd fmla="*/ 1094 h 550" name="T15"/>
                    <a:gd fmla="*/ 1345 w 569" name="T16"/>
                    <a:gd fmla="*/ 1091 h 550" name="T17"/>
                    <a:gd fmla="*/ 1326 w 569" name="T18"/>
                    <a:gd fmla="*/ 1136 h 550" name="T19"/>
                    <a:gd fmla="*/ 686 w 569" name="T20"/>
                    <a:gd fmla="*/ 1275 h 550" name="T21"/>
                    <a:gd fmla="*/ 333 w 569" name="T22"/>
                    <a:gd fmla="*/ 1294 h 550" name="T23"/>
                    <a:gd fmla="*/ 113 w 569" name="T24"/>
                    <a:gd fmla="*/ 1219 h 550" name="T25"/>
                    <a:gd fmla="*/ 109 w 569" name="T26"/>
                    <a:gd fmla="*/ 642 h 550" name="T27"/>
                    <a:gd fmla="*/ 307 w 569" name="T28"/>
                    <a:gd fmla="*/ 17 h 550" name="T29"/>
                    <a:gd fmla="*/ 366 w 569" name="T30"/>
                    <a:gd fmla="*/ 2 h 550" name="T31"/>
                    <a:gd fmla="*/ 414 w 569" name="T32"/>
                    <a:gd fmla="*/ 12 h 550" name="T33"/>
                    <a:gd fmla="*/ 414 w 569" name="T34"/>
                    <a:gd fmla="*/ 9 h 550" name="T35"/>
                    <a:gd fmla="*/ 362 w 569" name="T36"/>
                    <a:gd fmla="*/ 0 h 550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b" l="0" r="r" t="0"/>
                  <a:pathLst>
                    <a:path h="550" w="569">
                      <a:moveTo>
                        <a:pt x="153" y="0"/>
                      </a:moveTo>
                      <a:cubicBezTo>
                        <a:pt x="144" y="0"/>
                        <a:pt x="136" y="2"/>
                        <a:pt x="128" y="7"/>
                      </a:cubicBezTo>
                      <a:cubicBezTo>
                        <a:pt x="67" y="38"/>
                        <a:pt x="66" y="103"/>
                        <a:pt x="44" y="272"/>
                      </a:cubicBezTo>
                      <a:cubicBezTo>
                        <a:pt x="26" y="405"/>
                        <a:pt x="0" y="470"/>
                        <a:pt x="45" y="517"/>
                      </a:cubicBezTo>
                      <a:cubicBezTo>
                        <a:pt x="68" y="543"/>
                        <a:pt x="97" y="550"/>
                        <a:pt x="139" y="550"/>
                      </a:cubicBezTo>
                      <a:cubicBezTo>
                        <a:pt x="177" y="550"/>
                        <a:pt x="225" y="544"/>
                        <a:pt x="289" y="542"/>
                      </a:cubicBezTo>
                      <a:cubicBezTo>
                        <a:pt x="459" y="535"/>
                        <a:pt x="524" y="540"/>
                        <a:pt x="561" y="482"/>
                      </a:cubicBezTo>
                      <a:cubicBezTo>
                        <a:pt x="565" y="476"/>
                        <a:pt x="568" y="470"/>
                        <a:pt x="569" y="463"/>
                      </a:cubicBezTo>
                      <a:cubicBezTo>
                        <a:pt x="569" y="462"/>
                        <a:pt x="569" y="462"/>
                        <a:pt x="569" y="462"/>
                      </a:cubicBezTo>
                      <a:cubicBezTo>
                        <a:pt x="568" y="468"/>
                        <a:pt x="565" y="475"/>
                        <a:pt x="561" y="481"/>
                      </a:cubicBezTo>
                      <a:cubicBezTo>
                        <a:pt x="525" y="538"/>
                        <a:pt x="460" y="533"/>
                        <a:pt x="290" y="540"/>
                      </a:cubicBezTo>
                      <a:cubicBezTo>
                        <a:pt x="227" y="542"/>
                        <a:pt x="179" y="548"/>
                        <a:pt x="141" y="548"/>
                      </a:cubicBezTo>
                      <a:cubicBezTo>
                        <a:pt x="99" y="548"/>
                        <a:pt x="70" y="541"/>
                        <a:pt x="48" y="516"/>
                      </a:cubicBezTo>
                      <a:cubicBezTo>
                        <a:pt x="3" y="469"/>
                        <a:pt x="29" y="404"/>
                        <a:pt x="46" y="272"/>
                      </a:cubicBezTo>
                      <a:cubicBezTo>
                        <a:pt x="68" y="103"/>
                        <a:pt x="69" y="39"/>
                        <a:pt x="130" y="7"/>
                      </a:cubicBezTo>
                      <a:cubicBezTo>
                        <a:pt x="138" y="3"/>
                        <a:pt x="146" y="1"/>
                        <a:pt x="155" y="1"/>
                      </a:cubicBezTo>
                      <a:cubicBezTo>
                        <a:pt x="161" y="1"/>
                        <a:pt x="168" y="2"/>
                        <a:pt x="175" y="5"/>
                      </a:cubicBezTo>
                      <a:cubicBezTo>
                        <a:pt x="175" y="5"/>
                        <a:pt x="175" y="4"/>
                        <a:pt x="175" y="4"/>
                      </a:cubicBezTo>
                      <a:cubicBezTo>
                        <a:pt x="167" y="2"/>
                        <a:pt x="160" y="0"/>
                        <a:pt x="153" y="0"/>
                      </a:cubicBezTo>
                    </a:path>
                  </a:pathLst>
                </a:custGeom>
                <a:solidFill>
                  <a:srgbClr val="C6C7C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12" name="Freeform 276"/>
                <p:cNvSpPr/>
                <p:nvPr/>
              </p:nvSpPr>
              <p:spPr bwMode="auto">
                <a:xfrm>
                  <a:off x="802" y="2369"/>
                  <a:ext cx="1338" cy="1293"/>
                </a:xfrm>
                <a:custGeom>
                  <a:gdLst>
                    <a:gd fmla="*/ 359 w 566" name="T0"/>
                    <a:gd fmla="*/ 0 h 547" name="T1"/>
                    <a:gd fmla="*/ 300 w 566" name="T2"/>
                    <a:gd fmla="*/ 14 h 547" name="T3"/>
                    <a:gd fmla="*/ 102 w 566" name="T4"/>
                    <a:gd fmla="*/ 641 h 547" name="T5"/>
                    <a:gd fmla="*/ 106 w 566" name="T6"/>
                    <a:gd fmla="*/ 1217 h 547" name="T7"/>
                    <a:gd fmla="*/ 326 w 566" name="T8"/>
                    <a:gd fmla="*/ 1293 h 547" name="T9"/>
                    <a:gd fmla="*/ 678 w 566" name="T10"/>
                    <a:gd fmla="*/ 1274 h 547" name="T11"/>
                    <a:gd fmla="*/ 1319 w 566" name="T12"/>
                    <a:gd fmla="*/ 1135 h 547" name="T13"/>
                    <a:gd fmla="*/ 1338 w 566" name="T14"/>
                    <a:gd fmla="*/ 1090 h 547" name="T15"/>
                    <a:gd fmla="*/ 1338 w 566" name="T16"/>
                    <a:gd fmla="*/ 1085 h 547" name="T17"/>
                    <a:gd fmla="*/ 1321 w 566" name="T18"/>
                    <a:gd fmla="*/ 1130 h 547" name="T19"/>
                    <a:gd fmla="*/ 683 w 566" name="T20"/>
                    <a:gd fmla="*/ 1269 h 547" name="T21"/>
                    <a:gd fmla="*/ 331 w 566" name="T22"/>
                    <a:gd fmla="*/ 1288 h 547" name="T23"/>
                    <a:gd fmla="*/ 111 w 566" name="T24"/>
                    <a:gd fmla="*/ 1213 h 547" name="T25"/>
                    <a:gd fmla="*/ 106 w 566" name="T26"/>
                    <a:gd fmla="*/ 638 h 547" name="T27"/>
                    <a:gd fmla="*/ 305 w 566" name="T28"/>
                    <a:gd fmla="*/ 17 h 547" name="T29"/>
                    <a:gd fmla="*/ 362 w 566" name="T30"/>
                    <a:gd fmla="*/ 2 h 547" name="T31"/>
                    <a:gd fmla="*/ 411 w 566" name="T32"/>
                    <a:gd fmla="*/ 9 h 547" name="T33"/>
                    <a:gd fmla="*/ 407 w 566" name="T34"/>
                    <a:gd fmla="*/ 9 h 547" name="T35"/>
                    <a:gd fmla="*/ 359 w 566" name="T36"/>
                    <a:gd fmla="*/ 0 h 547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b" l="0" r="r" t="0"/>
                  <a:pathLst>
                    <a:path h="547" w="566">
                      <a:moveTo>
                        <a:pt x="152" y="0"/>
                      </a:moveTo>
                      <a:cubicBezTo>
                        <a:pt x="143" y="0"/>
                        <a:pt x="135" y="2"/>
                        <a:pt x="127" y="6"/>
                      </a:cubicBezTo>
                      <a:cubicBezTo>
                        <a:pt x="66" y="38"/>
                        <a:pt x="65" y="102"/>
                        <a:pt x="43" y="271"/>
                      </a:cubicBezTo>
                      <a:cubicBezTo>
                        <a:pt x="26" y="403"/>
                        <a:pt x="0" y="468"/>
                        <a:pt x="45" y="515"/>
                      </a:cubicBezTo>
                      <a:cubicBezTo>
                        <a:pt x="67" y="540"/>
                        <a:pt x="96" y="547"/>
                        <a:pt x="138" y="547"/>
                      </a:cubicBezTo>
                      <a:cubicBezTo>
                        <a:pt x="176" y="547"/>
                        <a:pt x="224" y="541"/>
                        <a:pt x="287" y="539"/>
                      </a:cubicBezTo>
                      <a:cubicBezTo>
                        <a:pt x="457" y="532"/>
                        <a:pt x="522" y="537"/>
                        <a:pt x="558" y="480"/>
                      </a:cubicBezTo>
                      <a:cubicBezTo>
                        <a:pt x="562" y="474"/>
                        <a:pt x="565" y="467"/>
                        <a:pt x="566" y="461"/>
                      </a:cubicBezTo>
                      <a:cubicBezTo>
                        <a:pt x="566" y="460"/>
                        <a:pt x="566" y="460"/>
                        <a:pt x="566" y="459"/>
                      </a:cubicBezTo>
                      <a:cubicBezTo>
                        <a:pt x="565" y="466"/>
                        <a:pt x="563" y="472"/>
                        <a:pt x="559" y="478"/>
                      </a:cubicBezTo>
                      <a:cubicBezTo>
                        <a:pt x="522" y="536"/>
                        <a:pt x="458" y="531"/>
                        <a:pt x="289" y="537"/>
                      </a:cubicBezTo>
                      <a:cubicBezTo>
                        <a:pt x="226" y="540"/>
                        <a:pt x="178" y="545"/>
                        <a:pt x="140" y="545"/>
                      </a:cubicBezTo>
                      <a:cubicBezTo>
                        <a:pt x="98" y="545"/>
                        <a:pt x="69" y="539"/>
                        <a:pt x="47" y="513"/>
                      </a:cubicBezTo>
                      <a:cubicBezTo>
                        <a:pt x="3" y="467"/>
                        <a:pt x="28" y="402"/>
                        <a:pt x="45" y="270"/>
                      </a:cubicBezTo>
                      <a:cubicBezTo>
                        <a:pt x="68" y="102"/>
                        <a:pt x="69" y="38"/>
                        <a:pt x="129" y="7"/>
                      </a:cubicBezTo>
                      <a:cubicBezTo>
                        <a:pt x="137" y="3"/>
                        <a:pt x="145" y="1"/>
                        <a:pt x="153" y="1"/>
                      </a:cubicBezTo>
                      <a:cubicBezTo>
                        <a:pt x="160" y="1"/>
                        <a:pt x="167" y="2"/>
                        <a:pt x="174" y="4"/>
                      </a:cubicBezTo>
                      <a:cubicBezTo>
                        <a:pt x="174" y="4"/>
                        <a:pt x="173" y="4"/>
                        <a:pt x="172" y="4"/>
                      </a:cubicBezTo>
                      <a:cubicBezTo>
                        <a:pt x="165" y="1"/>
                        <a:pt x="158" y="0"/>
                        <a:pt x="152" y="0"/>
                      </a:cubicBezTo>
                    </a:path>
                  </a:pathLst>
                </a:custGeom>
                <a:solidFill>
                  <a:srgbClr val="C2C3C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13" name="Freeform 277"/>
                <p:cNvSpPr/>
                <p:nvPr/>
              </p:nvSpPr>
              <p:spPr bwMode="auto">
                <a:xfrm>
                  <a:off x="809" y="2372"/>
                  <a:ext cx="1331" cy="1285"/>
                </a:xfrm>
                <a:custGeom>
                  <a:gdLst>
                    <a:gd fmla="*/ 355 w 563" name="T0"/>
                    <a:gd fmla="*/ 0 h 544" name="T1"/>
                    <a:gd fmla="*/ 298 w 563" name="T2"/>
                    <a:gd fmla="*/ 14 h 544" name="T3"/>
                    <a:gd fmla="*/ 99 w 563" name="T4"/>
                    <a:gd fmla="*/ 635 h 544" name="T5"/>
                    <a:gd fmla="*/ 104 w 563" name="T6"/>
                    <a:gd fmla="*/ 1209 h 544" name="T7"/>
                    <a:gd fmla="*/ 324 w 563" name="T8"/>
                    <a:gd fmla="*/ 1285 h 544" name="T9"/>
                    <a:gd fmla="*/ 676 w 563" name="T10"/>
                    <a:gd fmla="*/ 1266 h 544" name="T11"/>
                    <a:gd fmla="*/ 1314 w 563" name="T12"/>
                    <a:gd fmla="*/ 1127 h 544" name="T13"/>
                    <a:gd fmla="*/ 1331 w 563" name="T14"/>
                    <a:gd fmla="*/ 1082 h 544" name="T15"/>
                    <a:gd fmla="*/ 1331 w 563" name="T16"/>
                    <a:gd fmla="*/ 1079 h 544" name="T17"/>
                    <a:gd fmla="*/ 1314 w 563" name="T18"/>
                    <a:gd fmla="*/ 1124 h 544" name="T19"/>
                    <a:gd fmla="*/ 679 w 563" name="T20"/>
                    <a:gd fmla="*/ 1264 h 544" name="T21"/>
                    <a:gd fmla="*/ 329 w 563" name="T22"/>
                    <a:gd fmla="*/ 1283 h 544" name="T23"/>
                    <a:gd fmla="*/ 109 w 563" name="T24"/>
                    <a:gd fmla="*/ 1207 h 544" name="T25"/>
                    <a:gd fmla="*/ 106 w 563" name="T26"/>
                    <a:gd fmla="*/ 635 h 544" name="T27"/>
                    <a:gd fmla="*/ 303 w 563" name="T28"/>
                    <a:gd fmla="*/ 14 h 544" name="T29"/>
                    <a:gd fmla="*/ 359 w 563" name="T30"/>
                    <a:gd fmla="*/ 0 h 544" name="T31"/>
                    <a:gd fmla="*/ 409 w 563" name="T32"/>
                    <a:gd fmla="*/ 9 h 544" name="T33"/>
                    <a:gd fmla="*/ 404 w 563" name="T34"/>
                    <a:gd fmla="*/ 7 h 544" name="T35"/>
                    <a:gd fmla="*/ 355 w 563" name="T36"/>
                    <a:gd fmla="*/ 0 h 544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b" l="0" r="r" t="0"/>
                  <a:pathLst>
                    <a:path h="544" w="563">
                      <a:moveTo>
                        <a:pt x="150" y="0"/>
                      </a:moveTo>
                      <a:cubicBezTo>
                        <a:pt x="142" y="0"/>
                        <a:pt x="134" y="2"/>
                        <a:pt x="126" y="6"/>
                      </a:cubicBezTo>
                      <a:cubicBezTo>
                        <a:pt x="66" y="37"/>
                        <a:pt x="65" y="101"/>
                        <a:pt x="42" y="269"/>
                      </a:cubicBezTo>
                      <a:cubicBezTo>
                        <a:pt x="25" y="401"/>
                        <a:pt x="0" y="466"/>
                        <a:pt x="44" y="512"/>
                      </a:cubicBezTo>
                      <a:cubicBezTo>
                        <a:pt x="66" y="538"/>
                        <a:pt x="95" y="544"/>
                        <a:pt x="137" y="544"/>
                      </a:cubicBezTo>
                      <a:cubicBezTo>
                        <a:pt x="175" y="544"/>
                        <a:pt x="223" y="539"/>
                        <a:pt x="286" y="536"/>
                      </a:cubicBezTo>
                      <a:cubicBezTo>
                        <a:pt x="455" y="530"/>
                        <a:pt x="519" y="535"/>
                        <a:pt x="556" y="477"/>
                      </a:cubicBezTo>
                      <a:cubicBezTo>
                        <a:pt x="560" y="471"/>
                        <a:pt x="562" y="465"/>
                        <a:pt x="563" y="458"/>
                      </a:cubicBezTo>
                      <a:cubicBezTo>
                        <a:pt x="563" y="458"/>
                        <a:pt x="563" y="457"/>
                        <a:pt x="563" y="457"/>
                      </a:cubicBezTo>
                      <a:cubicBezTo>
                        <a:pt x="562" y="464"/>
                        <a:pt x="560" y="470"/>
                        <a:pt x="556" y="476"/>
                      </a:cubicBezTo>
                      <a:cubicBezTo>
                        <a:pt x="519" y="533"/>
                        <a:pt x="455" y="528"/>
                        <a:pt x="287" y="535"/>
                      </a:cubicBezTo>
                      <a:cubicBezTo>
                        <a:pt x="225" y="537"/>
                        <a:pt x="177" y="543"/>
                        <a:pt x="139" y="543"/>
                      </a:cubicBezTo>
                      <a:cubicBezTo>
                        <a:pt x="98" y="543"/>
                        <a:pt x="69" y="536"/>
                        <a:pt x="46" y="511"/>
                      </a:cubicBezTo>
                      <a:cubicBezTo>
                        <a:pt x="2" y="464"/>
                        <a:pt x="28" y="400"/>
                        <a:pt x="45" y="269"/>
                      </a:cubicBezTo>
                      <a:cubicBezTo>
                        <a:pt x="67" y="102"/>
                        <a:pt x="68" y="38"/>
                        <a:pt x="128" y="6"/>
                      </a:cubicBezTo>
                      <a:cubicBezTo>
                        <a:pt x="136" y="2"/>
                        <a:pt x="144" y="0"/>
                        <a:pt x="152" y="0"/>
                      </a:cubicBezTo>
                      <a:cubicBezTo>
                        <a:pt x="159" y="0"/>
                        <a:pt x="166" y="2"/>
                        <a:pt x="173" y="4"/>
                      </a:cubicBezTo>
                      <a:cubicBezTo>
                        <a:pt x="172" y="4"/>
                        <a:pt x="172" y="4"/>
                        <a:pt x="171" y="3"/>
                      </a:cubicBezTo>
                      <a:cubicBezTo>
                        <a:pt x="164" y="1"/>
                        <a:pt x="157" y="0"/>
                        <a:pt x="150" y="0"/>
                      </a:cubicBezTo>
                    </a:path>
                  </a:pathLst>
                </a:custGeom>
                <a:solidFill>
                  <a:srgbClr val="BEBFC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14" name="Freeform 278"/>
                <p:cNvSpPr/>
                <p:nvPr/>
              </p:nvSpPr>
              <p:spPr bwMode="auto">
                <a:xfrm>
                  <a:off x="814" y="2372"/>
                  <a:ext cx="1328" cy="1283"/>
                </a:xfrm>
                <a:custGeom>
                  <a:gdLst>
                    <a:gd fmla="*/ 354 w 562" name="T0"/>
                    <a:gd fmla="*/ 0 h 543" name="T1"/>
                    <a:gd fmla="*/ 298 w 562" name="T2"/>
                    <a:gd fmla="*/ 14 h 543" name="T3"/>
                    <a:gd fmla="*/ 102 w 562" name="T4"/>
                    <a:gd fmla="*/ 636 h 543" name="T5"/>
                    <a:gd fmla="*/ 104 w 562" name="T6"/>
                    <a:gd fmla="*/ 1207 h 543" name="T7"/>
                    <a:gd fmla="*/ 324 w 562" name="T8"/>
                    <a:gd fmla="*/ 1283 h 543" name="T9"/>
                    <a:gd fmla="*/ 673 w 562" name="T10"/>
                    <a:gd fmla="*/ 1264 h 543" name="T11"/>
                    <a:gd fmla="*/ 1309 w 562" name="T12"/>
                    <a:gd fmla="*/ 1125 h 543" name="T13"/>
                    <a:gd fmla="*/ 1326 w 562" name="T14"/>
                    <a:gd fmla="*/ 1080 h 543" name="T15"/>
                    <a:gd fmla="*/ 1328 w 562" name="T16"/>
                    <a:gd fmla="*/ 1077 h 543" name="T17"/>
                    <a:gd fmla="*/ 1309 w 562" name="T18"/>
                    <a:gd fmla="*/ 1122 h 543" name="T19"/>
                    <a:gd fmla="*/ 678 w 562" name="T20"/>
                    <a:gd fmla="*/ 1259 h 543" name="T21"/>
                    <a:gd fmla="*/ 328 w 562" name="T22"/>
                    <a:gd fmla="*/ 1278 h 543" name="T23"/>
                    <a:gd fmla="*/ 111 w 562" name="T24"/>
                    <a:gd fmla="*/ 1203 h 543" name="T25"/>
                    <a:gd fmla="*/ 106 w 562" name="T26"/>
                    <a:gd fmla="*/ 633 h 543" name="T27"/>
                    <a:gd fmla="*/ 302 w 562" name="T28"/>
                    <a:gd fmla="*/ 17 h 543" name="T29"/>
                    <a:gd fmla="*/ 359 w 562" name="T30"/>
                    <a:gd fmla="*/ 2 h 543" name="T31"/>
                    <a:gd fmla="*/ 409 w 562" name="T32"/>
                    <a:gd fmla="*/ 12 h 543" name="T33"/>
                    <a:gd fmla="*/ 404 w 562" name="T34"/>
                    <a:gd fmla="*/ 9 h 543" name="T35"/>
                    <a:gd fmla="*/ 354 w 562" name="T36"/>
                    <a:gd fmla="*/ 0 h 543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b" l="0" r="r" t="0"/>
                  <a:pathLst>
                    <a:path h="543" w="562">
                      <a:moveTo>
                        <a:pt x="150" y="0"/>
                      </a:moveTo>
                      <a:cubicBezTo>
                        <a:pt x="142" y="0"/>
                        <a:pt x="134" y="2"/>
                        <a:pt x="126" y="6"/>
                      </a:cubicBezTo>
                      <a:cubicBezTo>
                        <a:pt x="66" y="38"/>
                        <a:pt x="65" y="102"/>
                        <a:pt x="43" y="269"/>
                      </a:cubicBezTo>
                      <a:cubicBezTo>
                        <a:pt x="26" y="400"/>
                        <a:pt x="0" y="464"/>
                        <a:pt x="44" y="511"/>
                      </a:cubicBezTo>
                      <a:cubicBezTo>
                        <a:pt x="67" y="536"/>
                        <a:pt x="96" y="543"/>
                        <a:pt x="137" y="543"/>
                      </a:cubicBezTo>
                      <a:cubicBezTo>
                        <a:pt x="175" y="543"/>
                        <a:pt x="223" y="537"/>
                        <a:pt x="285" y="535"/>
                      </a:cubicBezTo>
                      <a:cubicBezTo>
                        <a:pt x="453" y="528"/>
                        <a:pt x="517" y="533"/>
                        <a:pt x="554" y="476"/>
                      </a:cubicBezTo>
                      <a:cubicBezTo>
                        <a:pt x="558" y="470"/>
                        <a:pt x="560" y="464"/>
                        <a:pt x="561" y="457"/>
                      </a:cubicBezTo>
                      <a:cubicBezTo>
                        <a:pt x="562" y="457"/>
                        <a:pt x="562" y="456"/>
                        <a:pt x="562" y="456"/>
                      </a:cubicBezTo>
                      <a:cubicBezTo>
                        <a:pt x="560" y="462"/>
                        <a:pt x="558" y="469"/>
                        <a:pt x="554" y="475"/>
                      </a:cubicBezTo>
                      <a:cubicBezTo>
                        <a:pt x="518" y="531"/>
                        <a:pt x="454" y="527"/>
                        <a:pt x="287" y="533"/>
                      </a:cubicBezTo>
                      <a:cubicBezTo>
                        <a:pt x="224" y="536"/>
                        <a:pt x="177" y="541"/>
                        <a:pt x="139" y="541"/>
                      </a:cubicBezTo>
                      <a:cubicBezTo>
                        <a:pt x="98" y="541"/>
                        <a:pt x="69" y="534"/>
                        <a:pt x="47" y="509"/>
                      </a:cubicBezTo>
                      <a:cubicBezTo>
                        <a:pt x="3" y="463"/>
                        <a:pt x="28" y="399"/>
                        <a:pt x="45" y="268"/>
                      </a:cubicBezTo>
                      <a:cubicBezTo>
                        <a:pt x="67" y="102"/>
                        <a:pt x="68" y="38"/>
                        <a:pt x="128" y="7"/>
                      </a:cubicBezTo>
                      <a:cubicBezTo>
                        <a:pt x="136" y="3"/>
                        <a:pt x="144" y="1"/>
                        <a:pt x="152" y="1"/>
                      </a:cubicBezTo>
                      <a:cubicBezTo>
                        <a:pt x="159" y="1"/>
                        <a:pt x="166" y="2"/>
                        <a:pt x="173" y="5"/>
                      </a:cubicBezTo>
                      <a:cubicBezTo>
                        <a:pt x="172" y="4"/>
                        <a:pt x="172" y="4"/>
                        <a:pt x="171" y="4"/>
                      </a:cubicBezTo>
                      <a:cubicBezTo>
                        <a:pt x="164" y="2"/>
                        <a:pt x="157" y="0"/>
                        <a:pt x="150" y="0"/>
                      </a:cubicBezTo>
                    </a:path>
                  </a:pathLst>
                </a:custGeom>
                <a:solidFill>
                  <a:srgbClr val="BABBB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15" name="Freeform 279"/>
                <p:cNvSpPr/>
                <p:nvPr/>
              </p:nvSpPr>
              <p:spPr bwMode="auto">
                <a:xfrm>
                  <a:off x="821" y="2374"/>
                  <a:ext cx="1321" cy="1276"/>
                </a:xfrm>
                <a:custGeom>
                  <a:gdLst>
                    <a:gd fmla="*/ 352 w 559" name="T0"/>
                    <a:gd fmla="*/ 0 h 540" name="T1"/>
                    <a:gd fmla="*/ 295 w 559" name="T2"/>
                    <a:gd fmla="*/ 14 h 540" name="T3"/>
                    <a:gd fmla="*/ 99 w 559" name="T4"/>
                    <a:gd fmla="*/ 631 h 540" name="T5"/>
                    <a:gd fmla="*/ 104 w 559" name="T6"/>
                    <a:gd fmla="*/ 1200 h 540" name="T7"/>
                    <a:gd fmla="*/ 321 w 559" name="T8"/>
                    <a:gd fmla="*/ 1276 h 540" name="T9"/>
                    <a:gd fmla="*/ 671 w 559" name="T10"/>
                    <a:gd fmla="*/ 1257 h 540" name="T11"/>
                    <a:gd fmla="*/ 1302 w 559" name="T12"/>
                    <a:gd fmla="*/ 1120 h 540" name="T13"/>
                    <a:gd fmla="*/ 1321 w 559" name="T14"/>
                    <a:gd fmla="*/ 1075 h 540" name="T15"/>
                    <a:gd fmla="*/ 1321 w 559" name="T16"/>
                    <a:gd fmla="*/ 1073 h 540" name="T17"/>
                    <a:gd fmla="*/ 1302 w 559" name="T18"/>
                    <a:gd fmla="*/ 1115 h 540" name="T19"/>
                    <a:gd fmla="*/ 673 w 559" name="T20"/>
                    <a:gd fmla="*/ 1255 h 540" name="T21"/>
                    <a:gd fmla="*/ 326 w 559" name="T22"/>
                    <a:gd fmla="*/ 1271 h 540" name="T23"/>
                    <a:gd fmla="*/ 109 w 559" name="T24"/>
                    <a:gd fmla="*/ 1198 h 540" name="T25"/>
                    <a:gd fmla="*/ 106 w 559" name="T26"/>
                    <a:gd fmla="*/ 631 h 540" name="T27"/>
                    <a:gd fmla="*/ 300 w 559" name="T28"/>
                    <a:gd fmla="*/ 17 h 540" name="T29"/>
                    <a:gd fmla="*/ 357 w 559" name="T30"/>
                    <a:gd fmla="*/ 2 h 540" name="T31"/>
                    <a:gd fmla="*/ 406 w 559" name="T32"/>
                    <a:gd fmla="*/ 9 h 540" name="T33"/>
                    <a:gd fmla="*/ 402 w 559" name="T34"/>
                    <a:gd fmla="*/ 9 h 540" name="T35"/>
                    <a:gd fmla="*/ 352 w 559" name="T36"/>
                    <a:gd fmla="*/ 0 h 540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b" l="0" r="r" t="0"/>
                  <a:pathLst>
                    <a:path h="540" w="559">
                      <a:moveTo>
                        <a:pt x="149" y="0"/>
                      </a:moveTo>
                      <a:cubicBezTo>
                        <a:pt x="141" y="0"/>
                        <a:pt x="133" y="2"/>
                        <a:pt x="125" y="6"/>
                      </a:cubicBezTo>
                      <a:cubicBezTo>
                        <a:pt x="65" y="37"/>
                        <a:pt x="64" y="101"/>
                        <a:pt x="42" y="267"/>
                      </a:cubicBezTo>
                      <a:cubicBezTo>
                        <a:pt x="25" y="398"/>
                        <a:pt x="0" y="462"/>
                        <a:pt x="44" y="508"/>
                      </a:cubicBezTo>
                      <a:cubicBezTo>
                        <a:pt x="66" y="533"/>
                        <a:pt x="95" y="540"/>
                        <a:pt x="136" y="540"/>
                      </a:cubicBezTo>
                      <a:cubicBezTo>
                        <a:pt x="174" y="540"/>
                        <a:pt x="221" y="535"/>
                        <a:pt x="284" y="532"/>
                      </a:cubicBezTo>
                      <a:cubicBezTo>
                        <a:pt x="451" y="526"/>
                        <a:pt x="515" y="530"/>
                        <a:pt x="551" y="474"/>
                      </a:cubicBezTo>
                      <a:cubicBezTo>
                        <a:pt x="555" y="468"/>
                        <a:pt x="557" y="461"/>
                        <a:pt x="559" y="455"/>
                      </a:cubicBezTo>
                      <a:cubicBezTo>
                        <a:pt x="559" y="454"/>
                        <a:pt x="559" y="454"/>
                        <a:pt x="559" y="454"/>
                      </a:cubicBezTo>
                      <a:cubicBezTo>
                        <a:pt x="558" y="460"/>
                        <a:pt x="555" y="466"/>
                        <a:pt x="551" y="472"/>
                      </a:cubicBezTo>
                      <a:cubicBezTo>
                        <a:pt x="515" y="529"/>
                        <a:pt x="452" y="524"/>
                        <a:pt x="285" y="531"/>
                      </a:cubicBezTo>
                      <a:cubicBezTo>
                        <a:pt x="223" y="533"/>
                        <a:pt x="176" y="538"/>
                        <a:pt x="138" y="538"/>
                      </a:cubicBezTo>
                      <a:cubicBezTo>
                        <a:pt x="97" y="538"/>
                        <a:pt x="68" y="532"/>
                        <a:pt x="46" y="507"/>
                      </a:cubicBezTo>
                      <a:cubicBezTo>
                        <a:pt x="2" y="461"/>
                        <a:pt x="28" y="397"/>
                        <a:pt x="45" y="267"/>
                      </a:cubicBezTo>
                      <a:cubicBezTo>
                        <a:pt x="66" y="101"/>
                        <a:pt x="68" y="38"/>
                        <a:pt x="127" y="7"/>
                      </a:cubicBezTo>
                      <a:cubicBezTo>
                        <a:pt x="135" y="3"/>
                        <a:pt x="143" y="1"/>
                        <a:pt x="151" y="1"/>
                      </a:cubicBezTo>
                      <a:cubicBezTo>
                        <a:pt x="158" y="1"/>
                        <a:pt x="165" y="2"/>
                        <a:pt x="172" y="4"/>
                      </a:cubicBezTo>
                      <a:cubicBezTo>
                        <a:pt x="171" y="4"/>
                        <a:pt x="170" y="4"/>
                        <a:pt x="170" y="4"/>
                      </a:cubicBezTo>
                      <a:cubicBezTo>
                        <a:pt x="163" y="1"/>
                        <a:pt x="156" y="0"/>
                        <a:pt x="149" y="0"/>
                      </a:cubicBezTo>
                    </a:path>
                  </a:pathLst>
                </a:custGeom>
                <a:solidFill>
                  <a:srgbClr val="B6B7B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16" name="Freeform 280"/>
                <p:cNvSpPr/>
                <p:nvPr/>
              </p:nvSpPr>
              <p:spPr bwMode="auto">
                <a:xfrm>
                  <a:off x="826" y="2377"/>
                  <a:ext cx="1316" cy="1268"/>
                </a:xfrm>
                <a:custGeom>
                  <a:gdLst>
                    <a:gd fmla="*/ 352 w 557" name="T0"/>
                    <a:gd fmla="*/ 0 h 537" name="T1"/>
                    <a:gd fmla="*/ 295 w 557" name="T2"/>
                    <a:gd fmla="*/ 14 h 537" name="T3"/>
                    <a:gd fmla="*/ 102 w 557" name="T4"/>
                    <a:gd fmla="*/ 628 h 537" name="T5"/>
                    <a:gd fmla="*/ 104 w 557" name="T6"/>
                    <a:gd fmla="*/ 1195 h 537" name="T7"/>
                    <a:gd fmla="*/ 321 w 557" name="T8"/>
                    <a:gd fmla="*/ 1268 h 537" name="T9"/>
                    <a:gd fmla="*/ 669 w 557" name="T10"/>
                    <a:gd fmla="*/ 1251 h 537" name="T11"/>
                    <a:gd fmla="*/ 1297 w 557" name="T12"/>
                    <a:gd fmla="*/ 1112 h 537" name="T13"/>
                    <a:gd fmla="*/ 1316 w 557" name="T14"/>
                    <a:gd fmla="*/ 1070 h 537" name="T15"/>
                    <a:gd fmla="*/ 1316 w 557" name="T16"/>
                    <a:gd fmla="*/ 1065 h 537" name="T17"/>
                    <a:gd fmla="*/ 1299 w 557" name="T18"/>
                    <a:gd fmla="*/ 1110 h 537" name="T19"/>
                    <a:gd fmla="*/ 671 w 557" name="T20"/>
                    <a:gd fmla="*/ 1247 h 537" name="T21"/>
                    <a:gd fmla="*/ 328 w 557" name="T22"/>
                    <a:gd fmla="*/ 1266 h 537" name="T23"/>
                    <a:gd fmla="*/ 111 w 557" name="T24"/>
                    <a:gd fmla="*/ 1190 h 537" name="T25"/>
                    <a:gd fmla="*/ 106 w 557" name="T26"/>
                    <a:gd fmla="*/ 626 h 537" name="T27"/>
                    <a:gd fmla="*/ 300 w 557" name="T28"/>
                    <a:gd fmla="*/ 14 h 537" name="T29"/>
                    <a:gd fmla="*/ 357 w 557" name="T30"/>
                    <a:gd fmla="*/ 0 h 537" name="T31"/>
                    <a:gd fmla="*/ 406 w 557" name="T32"/>
                    <a:gd fmla="*/ 9 h 537" name="T33"/>
                    <a:gd fmla="*/ 402 w 557" name="T34"/>
                    <a:gd fmla="*/ 7 h 537" name="T35"/>
                    <a:gd fmla="*/ 352 w 557" name="T36"/>
                    <a:gd fmla="*/ 0 h 537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b" l="0" r="r" t="0"/>
                  <a:pathLst>
                    <a:path h="537" w="557">
                      <a:moveTo>
                        <a:pt x="149" y="0"/>
                      </a:moveTo>
                      <a:cubicBezTo>
                        <a:pt x="141" y="0"/>
                        <a:pt x="133" y="2"/>
                        <a:pt x="125" y="6"/>
                      </a:cubicBezTo>
                      <a:cubicBezTo>
                        <a:pt x="66" y="37"/>
                        <a:pt x="64" y="100"/>
                        <a:pt x="43" y="266"/>
                      </a:cubicBezTo>
                      <a:cubicBezTo>
                        <a:pt x="26" y="396"/>
                        <a:pt x="0" y="460"/>
                        <a:pt x="44" y="506"/>
                      </a:cubicBezTo>
                      <a:cubicBezTo>
                        <a:pt x="66" y="531"/>
                        <a:pt x="95" y="537"/>
                        <a:pt x="136" y="537"/>
                      </a:cubicBezTo>
                      <a:cubicBezTo>
                        <a:pt x="174" y="537"/>
                        <a:pt x="221" y="532"/>
                        <a:pt x="283" y="530"/>
                      </a:cubicBezTo>
                      <a:cubicBezTo>
                        <a:pt x="450" y="523"/>
                        <a:pt x="513" y="528"/>
                        <a:pt x="549" y="471"/>
                      </a:cubicBezTo>
                      <a:cubicBezTo>
                        <a:pt x="553" y="465"/>
                        <a:pt x="556" y="459"/>
                        <a:pt x="557" y="453"/>
                      </a:cubicBezTo>
                      <a:cubicBezTo>
                        <a:pt x="557" y="452"/>
                        <a:pt x="557" y="452"/>
                        <a:pt x="557" y="451"/>
                      </a:cubicBezTo>
                      <a:cubicBezTo>
                        <a:pt x="556" y="458"/>
                        <a:pt x="554" y="464"/>
                        <a:pt x="550" y="470"/>
                      </a:cubicBezTo>
                      <a:cubicBezTo>
                        <a:pt x="513" y="526"/>
                        <a:pt x="450" y="522"/>
                        <a:pt x="284" y="528"/>
                      </a:cubicBezTo>
                      <a:cubicBezTo>
                        <a:pt x="223" y="530"/>
                        <a:pt x="176" y="536"/>
                        <a:pt x="139" y="536"/>
                      </a:cubicBezTo>
                      <a:cubicBezTo>
                        <a:pt x="97" y="536"/>
                        <a:pt x="69" y="529"/>
                        <a:pt x="47" y="504"/>
                      </a:cubicBezTo>
                      <a:cubicBezTo>
                        <a:pt x="3" y="458"/>
                        <a:pt x="28" y="395"/>
                        <a:pt x="45" y="265"/>
                      </a:cubicBezTo>
                      <a:cubicBezTo>
                        <a:pt x="67" y="100"/>
                        <a:pt x="68" y="37"/>
                        <a:pt x="127" y="6"/>
                      </a:cubicBezTo>
                      <a:cubicBezTo>
                        <a:pt x="135" y="2"/>
                        <a:pt x="143" y="0"/>
                        <a:pt x="151" y="0"/>
                      </a:cubicBezTo>
                      <a:cubicBezTo>
                        <a:pt x="158" y="0"/>
                        <a:pt x="165" y="2"/>
                        <a:pt x="172" y="4"/>
                      </a:cubicBezTo>
                      <a:cubicBezTo>
                        <a:pt x="171" y="4"/>
                        <a:pt x="170" y="3"/>
                        <a:pt x="170" y="3"/>
                      </a:cubicBezTo>
                      <a:cubicBezTo>
                        <a:pt x="163" y="1"/>
                        <a:pt x="156" y="0"/>
                        <a:pt x="149" y="0"/>
                      </a:cubicBezTo>
                    </a:path>
                  </a:pathLst>
                </a:custGeom>
                <a:solidFill>
                  <a:srgbClr val="B2B3B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17" name="Freeform 281"/>
                <p:cNvSpPr/>
                <p:nvPr/>
              </p:nvSpPr>
              <p:spPr bwMode="auto">
                <a:xfrm>
                  <a:off x="833" y="2377"/>
                  <a:ext cx="1309" cy="1266"/>
                </a:xfrm>
                <a:custGeom>
                  <a:gdLst>
                    <a:gd fmla="*/ 350 w 554" name="T0"/>
                    <a:gd fmla="*/ 0 h 536" name="T1"/>
                    <a:gd fmla="*/ 293 w 554" name="T2"/>
                    <a:gd fmla="*/ 14 h 536" name="T3"/>
                    <a:gd fmla="*/ 99 w 554" name="T4"/>
                    <a:gd fmla="*/ 626 h 536" name="T5"/>
                    <a:gd fmla="*/ 104 w 554" name="T6"/>
                    <a:gd fmla="*/ 1190 h 536" name="T7"/>
                    <a:gd fmla="*/ 321 w 554" name="T8"/>
                    <a:gd fmla="*/ 1266 h 536" name="T9"/>
                    <a:gd fmla="*/ 664 w 554" name="T10"/>
                    <a:gd fmla="*/ 1247 h 536" name="T11"/>
                    <a:gd fmla="*/ 1292 w 554" name="T12"/>
                    <a:gd fmla="*/ 1110 h 536" name="T13"/>
                    <a:gd fmla="*/ 1309 w 554" name="T14"/>
                    <a:gd fmla="*/ 1065 h 536" name="T15"/>
                    <a:gd fmla="*/ 1309 w 554" name="T16"/>
                    <a:gd fmla="*/ 1063 h 536" name="T17"/>
                    <a:gd fmla="*/ 1292 w 554" name="T18"/>
                    <a:gd fmla="*/ 1108 h 536" name="T19"/>
                    <a:gd fmla="*/ 669 w 554" name="T20"/>
                    <a:gd fmla="*/ 1242 h 536" name="T21"/>
                    <a:gd fmla="*/ 326 w 554" name="T22"/>
                    <a:gd fmla="*/ 1261 h 536" name="T23"/>
                    <a:gd fmla="*/ 109 w 554" name="T24"/>
                    <a:gd fmla="*/ 1188 h 536" name="T25"/>
                    <a:gd fmla="*/ 104 w 554" name="T26"/>
                    <a:gd fmla="*/ 626 h 536" name="T27"/>
                    <a:gd fmla="*/ 298 w 554" name="T28"/>
                    <a:gd fmla="*/ 17 h 536" name="T29"/>
                    <a:gd fmla="*/ 354 w 554" name="T30"/>
                    <a:gd fmla="*/ 2 h 536" name="T31"/>
                    <a:gd fmla="*/ 402 w 554" name="T32"/>
                    <a:gd fmla="*/ 9 h 536" name="T33"/>
                    <a:gd fmla="*/ 399 w 554" name="T34"/>
                    <a:gd fmla="*/ 9 h 536" name="T35"/>
                    <a:gd fmla="*/ 350 w 554" name="T36"/>
                    <a:gd fmla="*/ 0 h 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b" l="0" r="r" t="0"/>
                  <a:pathLst>
                    <a:path h="536" w="554">
                      <a:moveTo>
                        <a:pt x="148" y="0"/>
                      </a:moveTo>
                      <a:cubicBezTo>
                        <a:pt x="140" y="0"/>
                        <a:pt x="132" y="2"/>
                        <a:pt x="124" y="6"/>
                      </a:cubicBezTo>
                      <a:cubicBezTo>
                        <a:pt x="65" y="37"/>
                        <a:pt x="64" y="100"/>
                        <a:pt x="42" y="265"/>
                      </a:cubicBezTo>
                      <a:cubicBezTo>
                        <a:pt x="25" y="395"/>
                        <a:pt x="0" y="458"/>
                        <a:pt x="44" y="504"/>
                      </a:cubicBezTo>
                      <a:cubicBezTo>
                        <a:pt x="66" y="529"/>
                        <a:pt x="94" y="536"/>
                        <a:pt x="136" y="536"/>
                      </a:cubicBezTo>
                      <a:cubicBezTo>
                        <a:pt x="173" y="536"/>
                        <a:pt x="220" y="530"/>
                        <a:pt x="281" y="528"/>
                      </a:cubicBezTo>
                      <a:cubicBezTo>
                        <a:pt x="447" y="522"/>
                        <a:pt x="510" y="526"/>
                        <a:pt x="547" y="470"/>
                      </a:cubicBezTo>
                      <a:cubicBezTo>
                        <a:pt x="551" y="464"/>
                        <a:pt x="553" y="458"/>
                        <a:pt x="554" y="451"/>
                      </a:cubicBezTo>
                      <a:cubicBezTo>
                        <a:pt x="554" y="451"/>
                        <a:pt x="554" y="450"/>
                        <a:pt x="554" y="450"/>
                      </a:cubicBezTo>
                      <a:cubicBezTo>
                        <a:pt x="553" y="457"/>
                        <a:pt x="551" y="463"/>
                        <a:pt x="547" y="469"/>
                      </a:cubicBezTo>
                      <a:cubicBezTo>
                        <a:pt x="511" y="525"/>
                        <a:pt x="448" y="520"/>
                        <a:pt x="283" y="526"/>
                      </a:cubicBezTo>
                      <a:cubicBezTo>
                        <a:pt x="221" y="529"/>
                        <a:pt x="174" y="534"/>
                        <a:pt x="138" y="534"/>
                      </a:cubicBezTo>
                      <a:cubicBezTo>
                        <a:pt x="97" y="534"/>
                        <a:pt x="68" y="527"/>
                        <a:pt x="46" y="503"/>
                      </a:cubicBezTo>
                      <a:cubicBezTo>
                        <a:pt x="3" y="457"/>
                        <a:pt x="28" y="394"/>
                        <a:pt x="44" y="265"/>
                      </a:cubicBezTo>
                      <a:cubicBezTo>
                        <a:pt x="66" y="100"/>
                        <a:pt x="67" y="38"/>
                        <a:pt x="126" y="7"/>
                      </a:cubicBezTo>
                      <a:cubicBezTo>
                        <a:pt x="134" y="3"/>
                        <a:pt x="142" y="1"/>
                        <a:pt x="150" y="1"/>
                      </a:cubicBezTo>
                      <a:cubicBezTo>
                        <a:pt x="157" y="1"/>
                        <a:pt x="163" y="2"/>
                        <a:pt x="170" y="4"/>
                      </a:cubicBezTo>
                      <a:cubicBezTo>
                        <a:pt x="170" y="4"/>
                        <a:pt x="169" y="4"/>
                        <a:pt x="169" y="4"/>
                      </a:cubicBezTo>
                      <a:cubicBezTo>
                        <a:pt x="162" y="2"/>
                        <a:pt x="155" y="0"/>
                        <a:pt x="148" y="0"/>
                      </a:cubicBezTo>
                    </a:path>
                  </a:pathLst>
                </a:custGeom>
                <a:solidFill>
                  <a:srgbClr val="AEAFA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18" name="Freeform 282"/>
                <p:cNvSpPr/>
                <p:nvPr/>
              </p:nvSpPr>
              <p:spPr bwMode="auto">
                <a:xfrm>
                  <a:off x="840" y="2379"/>
                  <a:ext cx="1304" cy="1259"/>
                </a:xfrm>
                <a:custGeom>
                  <a:gdLst>
                    <a:gd fmla="*/ 347 w 552" name="T0"/>
                    <a:gd fmla="*/ 0 h 533" name="T1"/>
                    <a:gd fmla="*/ 291 w 552" name="T2"/>
                    <a:gd fmla="*/ 14 h 533" name="T3"/>
                    <a:gd fmla="*/ 97 w 552" name="T4"/>
                    <a:gd fmla="*/ 624 h 533" name="T5"/>
                    <a:gd fmla="*/ 102 w 552" name="T6"/>
                    <a:gd fmla="*/ 1186 h 533" name="T7"/>
                    <a:gd fmla="*/ 319 w 552" name="T8"/>
                    <a:gd fmla="*/ 1259 h 533" name="T9"/>
                    <a:gd fmla="*/ 661 w 552" name="T10"/>
                    <a:gd fmla="*/ 1240 h 533" name="T11"/>
                    <a:gd fmla="*/ 1285 w 552" name="T12"/>
                    <a:gd fmla="*/ 1105 h 533" name="T13"/>
                    <a:gd fmla="*/ 1302 w 552" name="T14"/>
                    <a:gd fmla="*/ 1061 h 533" name="T15"/>
                    <a:gd fmla="*/ 1304 w 552" name="T16"/>
                    <a:gd fmla="*/ 1058 h 533" name="T17"/>
                    <a:gd fmla="*/ 1285 w 552" name="T18"/>
                    <a:gd fmla="*/ 1101 h 533" name="T19"/>
                    <a:gd fmla="*/ 664 w 552" name="T20"/>
                    <a:gd fmla="*/ 1238 h 533" name="T21"/>
                    <a:gd fmla="*/ 324 w 552" name="T22"/>
                    <a:gd fmla="*/ 1257 h 533" name="T23"/>
                    <a:gd fmla="*/ 106 w 552" name="T24"/>
                    <a:gd fmla="*/ 1181 h 533" name="T25"/>
                    <a:gd fmla="*/ 104 w 552" name="T26"/>
                    <a:gd fmla="*/ 621 h 533" name="T27"/>
                    <a:gd fmla="*/ 295 w 552" name="T28"/>
                    <a:gd fmla="*/ 14 h 533" name="T29"/>
                    <a:gd fmla="*/ 352 w 552" name="T30"/>
                    <a:gd fmla="*/ 2 h 533" name="T31"/>
                    <a:gd fmla="*/ 399 w 552" name="T32"/>
                    <a:gd fmla="*/ 9 h 533" name="T33"/>
                    <a:gd fmla="*/ 395 w 552" name="T34"/>
                    <a:gd fmla="*/ 7 h 533" name="T35"/>
                    <a:gd fmla="*/ 347 w 552" name="T36"/>
                    <a:gd fmla="*/ 0 h 533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b" l="0" r="r" t="0"/>
                  <a:pathLst>
                    <a:path h="533" w="552">
                      <a:moveTo>
                        <a:pt x="147" y="0"/>
                      </a:moveTo>
                      <a:cubicBezTo>
                        <a:pt x="139" y="0"/>
                        <a:pt x="131" y="2"/>
                        <a:pt x="123" y="6"/>
                      </a:cubicBezTo>
                      <a:cubicBezTo>
                        <a:pt x="64" y="37"/>
                        <a:pt x="63" y="99"/>
                        <a:pt x="41" y="264"/>
                      </a:cubicBezTo>
                      <a:cubicBezTo>
                        <a:pt x="25" y="393"/>
                        <a:pt x="0" y="456"/>
                        <a:pt x="43" y="502"/>
                      </a:cubicBezTo>
                      <a:cubicBezTo>
                        <a:pt x="65" y="526"/>
                        <a:pt x="94" y="533"/>
                        <a:pt x="135" y="533"/>
                      </a:cubicBezTo>
                      <a:cubicBezTo>
                        <a:pt x="171" y="533"/>
                        <a:pt x="218" y="528"/>
                        <a:pt x="280" y="525"/>
                      </a:cubicBezTo>
                      <a:cubicBezTo>
                        <a:pt x="445" y="519"/>
                        <a:pt x="508" y="524"/>
                        <a:pt x="544" y="468"/>
                      </a:cubicBezTo>
                      <a:cubicBezTo>
                        <a:pt x="548" y="462"/>
                        <a:pt x="550" y="456"/>
                        <a:pt x="551" y="449"/>
                      </a:cubicBezTo>
                      <a:cubicBezTo>
                        <a:pt x="551" y="449"/>
                        <a:pt x="551" y="448"/>
                        <a:pt x="552" y="448"/>
                      </a:cubicBezTo>
                      <a:cubicBezTo>
                        <a:pt x="550" y="454"/>
                        <a:pt x="548" y="461"/>
                        <a:pt x="544" y="466"/>
                      </a:cubicBezTo>
                      <a:cubicBezTo>
                        <a:pt x="508" y="522"/>
                        <a:pt x="446" y="518"/>
                        <a:pt x="281" y="524"/>
                      </a:cubicBezTo>
                      <a:cubicBezTo>
                        <a:pt x="220" y="526"/>
                        <a:pt x="173" y="532"/>
                        <a:pt x="137" y="532"/>
                      </a:cubicBezTo>
                      <a:cubicBezTo>
                        <a:pt x="96" y="532"/>
                        <a:pt x="67" y="525"/>
                        <a:pt x="45" y="500"/>
                      </a:cubicBezTo>
                      <a:cubicBezTo>
                        <a:pt x="2" y="455"/>
                        <a:pt x="27" y="392"/>
                        <a:pt x="44" y="263"/>
                      </a:cubicBezTo>
                      <a:cubicBezTo>
                        <a:pt x="65" y="100"/>
                        <a:pt x="66" y="37"/>
                        <a:pt x="125" y="6"/>
                      </a:cubicBezTo>
                      <a:cubicBezTo>
                        <a:pt x="133" y="2"/>
                        <a:pt x="141" y="1"/>
                        <a:pt x="149" y="1"/>
                      </a:cubicBezTo>
                      <a:cubicBezTo>
                        <a:pt x="156" y="1"/>
                        <a:pt x="162" y="2"/>
                        <a:pt x="169" y="4"/>
                      </a:cubicBezTo>
                      <a:cubicBezTo>
                        <a:pt x="169" y="4"/>
                        <a:pt x="168" y="4"/>
                        <a:pt x="167" y="3"/>
                      </a:cubicBezTo>
                      <a:cubicBezTo>
                        <a:pt x="160" y="1"/>
                        <a:pt x="154" y="0"/>
                        <a:pt x="147" y="0"/>
                      </a:cubicBezTo>
                    </a:path>
                  </a:pathLst>
                </a:custGeom>
                <a:solidFill>
                  <a:srgbClr val="AAABA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19" name="Freeform 283"/>
                <p:cNvSpPr/>
                <p:nvPr/>
              </p:nvSpPr>
              <p:spPr bwMode="auto">
                <a:xfrm>
                  <a:off x="845" y="2381"/>
                  <a:ext cx="1299" cy="1255"/>
                </a:xfrm>
                <a:custGeom>
                  <a:gdLst>
                    <a:gd fmla="*/ 347 w 550" name="T0"/>
                    <a:gd fmla="*/ 0 h 531" name="T1"/>
                    <a:gd fmla="*/ 291 w 550" name="T2"/>
                    <a:gd fmla="*/ 12 h 531" name="T3"/>
                    <a:gd fmla="*/ 99 w 550" name="T4"/>
                    <a:gd fmla="*/ 619 h 531" name="T5"/>
                    <a:gd fmla="*/ 102 w 550" name="T6"/>
                    <a:gd fmla="*/ 1179 h 531" name="T7"/>
                    <a:gd fmla="*/ 319 w 550" name="T8"/>
                    <a:gd fmla="*/ 1255 h 531" name="T9"/>
                    <a:gd fmla="*/ 659 w 550" name="T10"/>
                    <a:gd fmla="*/ 1236 h 531" name="T11"/>
                    <a:gd fmla="*/ 1280 w 550" name="T12"/>
                    <a:gd fmla="*/ 1099 h 531" name="T13"/>
                    <a:gd fmla="*/ 1299 w 550" name="T14"/>
                    <a:gd fmla="*/ 1056 h 531" name="T15"/>
                    <a:gd fmla="*/ 1299 w 550" name="T16"/>
                    <a:gd fmla="*/ 1052 h 531" name="T17"/>
                    <a:gd fmla="*/ 1280 w 550" name="T18"/>
                    <a:gd fmla="*/ 1097 h 531" name="T19"/>
                    <a:gd fmla="*/ 664 w 550" name="T20"/>
                    <a:gd fmla="*/ 1231 h 531" name="T21"/>
                    <a:gd fmla="*/ 324 w 550" name="T22"/>
                    <a:gd fmla="*/ 1250 h 531" name="T23"/>
                    <a:gd fmla="*/ 109 w 550" name="T24"/>
                    <a:gd fmla="*/ 1175 h 531" name="T25"/>
                    <a:gd fmla="*/ 104 w 550" name="T26"/>
                    <a:gd fmla="*/ 619 h 531" name="T27"/>
                    <a:gd fmla="*/ 295 w 550" name="T28"/>
                    <a:gd fmla="*/ 14 h 531" name="T29"/>
                    <a:gd fmla="*/ 352 w 550" name="T30"/>
                    <a:gd fmla="*/ 0 h 531" name="T31"/>
                    <a:gd fmla="*/ 399 w 550" name="T32"/>
                    <a:gd fmla="*/ 9 h 531" name="T33"/>
                    <a:gd fmla="*/ 394 w 550" name="T34"/>
                    <a:gd fmla="*/ 7 h 531" name="T35"/>
                    <a:gd fmla="*/ 347 w 550" name="T36"/>
                    <a:gd fmla="*/ 0 h 531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b" l="0" r="r" t="0"/>
                  <a:pathLst>
                    <a:path h="531" w="550">
                      <a:moveTo>
                        <a:pt x="147" y="0"/>
                      </a:moveTo>
                      <a:cubicBezTo>
                        <a:pt x="139" y="0"/>
                        <a:pt x="131" y="1"/>
                        <a:pt x="123" y="5"/>
                      </a:cubicBezTo>
                      <a:cubicBezTo>
                        <a:pt x="64" y="36"/>
                        <a:pt x="63" y="99"/>
                        <a:pt x="42" y="262"/>
                      </a:cubicBezTo>
                      <a:cubicBezTo>
                        <a:pt x="25" y="391"/>
                        <a:pt x="0" y="454"/>
                        <a:pt x="43" y="499"/>
                      </a:cubicBezTo>
                      <a:cubicBezTo>
                        <a:pt x="65" y="524"/>
                        <a:pt x="94" y="531"/>
                        <a:pt x="135" y="531"/>
                      </a:cubicBezTo>
                      <a:cubicBezTo>
                        <a:pt x="171" y="531"/>
                        <a:pt x="218" y="525"/>
                        <a:pt x="279" y="523"/>
                      </a:cubicBezTo>
                      <a:cubicBezTo>
                        <a:pt x="444" y="517"/>
                        <a:pt x="506" y="521"/>
                        <a:pt x="542" y="465"/>
                      </a:cubicBezTo>
                      <a:cubicBezTo>
                        <a:pt x="546" y="460"/>
                        <a:pt x="548" y="453"/>
                        <a:pt x="550" y="447"/>
                      </a:cubicBezTo>
                      <a:cubicBezTo>
                        <a:pt x="550" y="446"/>
                        <a:pt x="550" y="446"/>
                        <a:pt x="550" y="445"/>
                      </a:cubicBezTo>
                      <a:cubicBezTo>
                        <a:pt x="549" y="452"/>
                        <a:pt x="546" y="458"/>
                        <a:pt x="542" y="464"/>
                      </a:cubicBezTo>
                      <a:cubicBezTo>
                        <a:pt x="507" y="520"/>
                        <a:pt x="444" y="515"/>
                        <a:pt x="281" y="521"/>
                      </a:cubicBezTo>
                      <a:cubicBezTo>
                        <a:pt x="220" y="524"/>
                        <a:pt x="173" y="529"/>
                        <a:pt x="137" y="529"/>
                      </a:cubicBezTo>
                      <a:cubicBezTo>
                        <a:pt x="96" y="529"/>
                        <a:pt x="68" y="522"/>
                        <a:pt x="46" y="497"/>
                      </a:cubicBezTo>
                      <a:cubicBezTo>
                        <a:pt x="3" y="452"/>
                        <a:pt x="28" y="390"/>
                        <a:pt x="44" y="262"/>
                      </a:cubicBezTo>
                      <a:cubicBezTo>
                        <a:pt x="66" y="99"/>
                        <a:pt x="67" y="37"/>
                        <a:pt x="125" y="6"/>
                      </a:cubicBezTo>
                      <a:cubicBezTo>
                        <a:pt x="133" y="2"/>
                        <a:pt x="141" y="0"/>
                        <a:pt x="149" y="0"/>
                      </a:cubicBezTo>
                      <a:cubicBezTo>
                        <a:pt x="156" y="0"/>
                        <a:pt x="162" y="1"/>
                        <a:pt x="169" y="4"/>
                      </a:cubicBezTo>
                      <a:cubicBezTo>
                        <a:pt x="168" y="3"/>
                        <a:pt x="168" y="3"/>
                        <a:pt x="167" y="3"/>
                      </a:cubicBezTo>
                      <a:cubicBezTo>
                        <a:pt x="160" y="1"/>
                        <a:pt x="154" y="0"/>
                        <a:pt x="147" y="0"/>
                      </a:cubicBezTo>
                    </a:path>
                  </a:pathLst>
                </a:custGeom>
                <a:solidFill>
                  <a:srgbClr val="A6A6A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20" name="Freeform 284"/>
                <p:cNvSpPr/>
                <p:nvPr/>
              </p:nvSpPr>
              <p:spPr bwMode="auto">
                <a:xfrm>
                  <a:off x="852" y="2381"/>
                  <a:ext cx="1292" cy="1250"/>
                </a:xfrm>
                <a:custGeom>
                  <a:gdLst>
                    <a:gd fmla="*/ 345 w 547" name="T0"/>
                    <a:gd fmla="*/ 0 h 529" name="T1"/>
                    <a:gd fmla="*/ 288 w 547" name="T2"/>
                    <a:gd fmla="*/ 14 h 529" name="T3"/>
                    <a:gd fmla="*/ 97 w 547" name="T4"/>
                    <a:gd fmla="*/ 619 h 529" name="T5"/>
                    <a:gd fmla="*/ 102 w 547" name="T6"/>
                    <a:gd fmla="*/ 1174 h 529" name="T7"/>
                    <a:gd fmla="*/ 317 w 547" name="T8"/>
                    <a:gd fmla="*/ 1250 h 529" name="T9"/>
                    <a:gd fmla="*/ 657 w 547" name="T10"/>
                    <a:gd fmla="*/ 1231 h 529" name="T11"/>
                    <a:gd fmla="*/ 1273 w 547" name="T12"/>
                    <a:gd fmla="*/ 1096 h 529" name="T13"/>
                    <a:gd fmla="*/ 1292 w 547" name="T14"/>
                    <a:gd fmla="*/ 1052 h 529" name="T15"/>
                    <a:gd fmla="*/ 1292 w 547" name="T16"/>
                    <a:gd fmla="*/ 1047 h 529" name="T17"/>
                    <a:gd fmla="*/ 1275 w 547" name="T18"/>
                    <a:gd fmla="*/ 1094 h 529" name="T19"/>
                    <a:gd fmla="*/ 659 w 547" name="T20"/>
                    <a:gd fmla="*/ 1229 h 529" name="T21"/>
                    <a:gd fmla="*/ 319 w 547" name="T22"/>
                    <a:gd fmla="*/ 1245 h 529" name="T23"/>
                    <a:gd fmla="*/ 106 w 547" name="T24"/>
                    <a:gd fmla="*/ 1172 h 529" name="T25"/>
                    <a:gd fmla="*/ 104 w 547" name="T26"/>
                    <a:gd fmla="*/ 617 h 529" name="T27"/>
                    <a:gd fmla="*/ 293 w 547" name="T28"/>
                    <a:gd fmla="*/ 17 h 529" name="T29"/>
                    <a:gd fmla="*/ 350 w 547" name="T30"/>
                    <a:gd fmla="*/ 2 h 529" name="T31"/>
                    <a:gd fmla="*/ 397 w 547" name="T32"/>
                    <a:gd fmla="*/ 9 h 529" name="T33"/>
                    <a:gd fmla="*/ 392 w 547" name="T34"/>
                    <a:gd fmla="*/ 9 h 529" name="T35"/>
                    <a:gd fmla="*/ 345 w 547" name="T36"/>
                    <a:gd fmla="*/ 0 h 529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b" l="0" r="r" t="0"/>
                  <a:pathLst>
                    <a:path h="529" w="547">
                      <a:moveTo>
                        <a:pt x="146" y="0"/>
                      </a:moveTo>
                      <a:cubicBezTo>
                        <a:pt x="138" y="0"/>
                        <a:pt x="130" y="2"/>
                        <a:pt x="122" y="6"/>
                      </a:cubicBezTo>
                      <a:cubicBezTo>
                        <a:pt x="64" y="37"/>
                        <a:pt x="63" y="99"/>
                        <a:pt x="41" y="262"/>
                      </a:cubicBezTo>
                      <a:cubicBezTo>
                        <a:pt x="25" y="390"/>
                        <a:pt x="0" y="452"/>
                        <a:pt x="43" y="497"/>
                      </a:cubicBezTo>
                      <a:cubicBezTo>
                        <a:pt x="65" y="522"/>
                        <a:pt x="93" y="529"/>
                        <a:pt x="134" y="529"/>
                      </a:cubicBezTo>
                      <a:cubicBezTo>
                        <a:pt x="170" y="529"/>
                        <a:pt x="217" y="524"/>
                        <a:pt x="278" y="521"/>
                      </a:cubicBezTo>
                      <a:cubicBezTo>
                        <a:pt x="441" y="515"/>
                        <a:pt x="504" y="520"/>
                        <a:pt x="539" y="464"/>
                      </a:cubicBezTo>
                      <a:cubicBezTo>
                        <a:pt x="543" y="458"/>
                        <a:pt x="546" y="452"/>
                        <a:pt x="547" y="445"/>
                      </a:cubicBezTo>
                      <a:cubicBezTo>
                        <a:pt x="547" y="445"/>
                        <a:pt x="547" y="444"/>
                        <a:pt x="547" y="443"/>
                      </a:cubicBezTo>
                      <a:cubicBezTo>
                        <a:pt x="546" y="450"/>
                        <a:pt x="544" y="457"/>
                        <a:pt x="540" y="463"/>
                      </a:cubicBezTo>
                      <a:cubicBezTo>
                        <a:pt x="504" y="518"/>
                        <a:pt x="442" y="513"/>
                        <a:pt x="279" y="520"/>
                      </a:cubicBezTo>
                      <a:cubicBezTo>
                        <a:pt x="218" y="522"/>
                        <a:pt x="172" y="527"/>
                        <a:pt x="135" y="527"/>
                      </a:cubicBezTo>
                      <a:cubicBezTo>
                        <a:pt x="95" y="527"/>
                        <a:pt x="67" y="521"/>
                        <a:pt x="45" y="496"/>
                      </a:cubicBezTo>
                      <a:cubicBezTo>
                        <a:pt x="2" y="451"/>
                        <a:pt x="27" y="389"/>
                        <a:pt x="44" y="261"/>
                      </a:cubicBezTo>
                      <a:cubicBezTo>
                        <a:pt x="65" y="99"/>
                        <a:pt x="66" y="37"/>
                        <a:pt x="124" y="7"/>
                      </a:cubicBezTo>
                      <a:cubicBezTo>
                        <a:pt x="132" y="3"/>
                        <a:pt x="140" y="1"/>
                        <a:pt x="148" y="1"/>
                      </a:cubicBezTo>
                      <a:cubicBezTo>
                        <a:pt x="154" y="1"/>
                        <a:pt x="161" y="2"/>
                        <a:pt x="168" y="4"/>
                      </a:cubicBezTo>
                      <a:cubicBezTo>
                        <a:pt x="167" y="4"/>
                        <a:pt x="167" y="4"/>
                        <a:pt x="166" y="4"/>
                      </a:cubicBezTo>
                      <a:cubicBezTo>
                        <a:pt x="159" y="1"/>
                        <a:pt x="153" y="0"/>
                        <a:pt x="146" y="0"/>
                      </a:cubicBezTo>
                    </a:path>
                  </a:pathLst>
                </a:custGeom>
                <a:solidFill>
                  <a:srgbClr val="A1A2A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21" name="Freeform 285"/>
                <p:cNvSpPr/>
                <p:nvPr/>
              </p:nvSpPr>
              <p:spPr bwMode="auto">
                <a:xfrm>
                  <a:off x="857" y="2384"/>
                  <a:ext cx="1299" cy="1242"/>
                </a:xfrm>
                <a:custGeom>
                  <a:gdLst>
                    <a:gd fmla="*/ 345 w 550" name="T0"/>
                    <a:gd fmla="*/ 0 h 526" name="T1"/>
                    <a:gd fmla="*/ 288 w 550" name="T2"/>
                    <a:gd fmla="*/ 14 h 526" name="T3"/>
                    <a:gd fmla="*/ 99 w 550" name="T4"/>
                    <a:gd fmla="*/ 614 h 526" name="T5"/>
                    <a:gd fmla="*/ 102 w 550" name="T6"/>
                    <a:gd fmla="*/ 1169 h 526" name="T7"/>
                    <a:gd fmla="*/ 314 w 550" name="T8"/>
                    <a:gd fmla="*/ 1242 h 526" name="T9"/>
                    <a:gd fmla="*/ 654 w 550" name="T10"/>
                    <a:gd fmla="*/ 1225 h 526" name="T11"/>
                    <a:gd fmla="*/ 1271 w 550" name="T12"/>
                    <a:gd fmla="*/ 1091 h 526" name="T13"/>
                    <a:gd fmla="*/ 1287 w 550" name="T14"/>
                    <a:gd fmla="*/ 1044 h 526" name="T15"/>
                    <a:gd fmla="*/ 1174 w 550" name="T16"/>
                    <a:gd fmla="*/ 798 h 526" name="T17"/>
                    <a:gd fmla="*/ 1157 w 550" name="T18"/>
                    <a:gd fmla="*/ 779 h 526" name="T19"/>
                    <a:gd fmla="*/ 572 w 550" name="T20"/>
                    <a:gd fmla="*/ 137 h 526" name="T21"/>
                    <a:gd fmla="*/ 392 w 550" name="T22"/>
                    <a:gd fmla="*/ 7 h 526" name="T23"/>
                    <a:gd fmla="*/ 345 w 550" name="T24"/>
                    <a:gd fmla="*/ 0 h 52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60000 65536" name="T36"/>
                    <a:gd fmla="*/ 0 60000 65536" name="T37"/>
                    <a:gd fmla="*/ 0 60000 65536" name="T38"/>
                  </a:gdLst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b="b" l="0" r="r" t="0"/>
                  <a:pathLst>
                    <a:path h="526" w="550">
                      <a:moveTo>
                        <a:pt x="146" y="0"/>
                      </a:moveTo>
                      <a:cubicBezTo>
                        <a:pt x="138" y="0"/>
                        <a:pt x="130" y="2"/>
                        <a:pt x="122" y="6"/>
                      </a:cubicBezTo>
                      <a:cubicBezTo>
                        <a:pt x="64" y="36"/>
                        <a:pt x="63" y="98"/>
                        <a:pt x="42" y="260"/>
                      </a:cubicBezTo>
                      <a:cubicBezTo>
                        <a:pt x="25" y="388"/>
                        <a:pt x="0" y="450"/>
                        <a:pt x="43" y="495"/>
                      </a:cubicBezTo>
                      <a:cubicBezTo>
                        <a:pt x="65" y="520"/>
                        <a:pt x="93" y="526"/>
                        <a:pt x="133" y="526"/>
                      </a:cubicBezTo>
                      <a:cubicBezTo>
                        <a:pt x="170" y="526"/>
                        <a:pt x="216" y="521"/>
                        <a:pt x="277" y="519"/>
                      </a:cubicBezTo>
                      <a:cubicBezTo>
                        <a:pt x="440" y="512"/>
                        <a:pt x="502" y="517"/>
                        <a:pt x="538" y="462"/>
                      </a:cubicBezTo>
                      <a:cubicBezTo>
                        <a:pt x="542" y="456"/>
                        <a:pt x="544" y="449"/>
                        <a:pt x="545" y="442"/>
                      </a:cubicBezTo>
                      <a:cubicBezTo>
                        <a:pt x="550" y="413"/>
                        <a:pt x="530" y="378"/>
                        <a:pt x="497" y="338"/>
                      </a:cubicBezTo>
                      <a:cubicBezTo>
                        <a:pt x="490" y="330"/>
                        <a:pt x="490" y="330"/>
                        <a:pt x="490" y="330"/>
                      </a:cubicBezTo>
                      <a:cubicBezTo>
                        <a:pt x="342" y="167"/>
                        <a:pt x="252" y="69"/>
                        <a:pt x="242" y="58"/>
                      </a:cubicBezTo>
                      <a:cubicBezTo>
                        <a:pt x="214" y="31"/>
                        <a:pt x="189" y="11"/>
                        <a:pt x="166" y="3"/>
                      </a:cubicBezTo>
                      <a:cubicBezTo>
                        <a:pt x="159" y="1"/>
                        <a:pt x="152" y="0"/>
                        <a:pt x="146" y="0"/>
                      </a:cubicBezTo>
                    </a:path>
                  </a:pathLst>
                </a:custGeom>
                <a:solidFill>
                  <a:srgbClr val="9D9D9E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  <p:sp>
            <p:nvSpPr>
              <p:cNvPr id="90" name="Freeform 286"/>
              <p:cNvSpPr/>
              <p:nvPr/>
            </p:nvSpPr>
            <p:spPr bwMode="auto">
              <a:xfrm flipV="1" rot="19109270">
                <a:off x="3195" y="1746"/>
                <a:ext cx="974" cy="898"/>
              </a:xfrm>
              <a:custGeom>
                <a:gdLst>
                  <a:gd fmla="*/ 485 w 500" name="T0"/>
                  <a:gd fmla="*/ 888 h 461" name="T1"/>
                  <a:gd fmla="*/ 129 w 500" name="T2"/>
                  <a:gd fmla="*/ 898 h 461" name="T3"/>
                  <a:gd fmla="*/ 27 w 500" name="T4"/>
                  <a:gd fmla="*/ 882 h 461" name="T5"/>
                  <a:gd fmla="*/ 21 w 500" name="T6"/>
                  <a:gd fmla="*/ 877 h 461" name="T7"/>
                  <a:gd fmla="*/ 19 w 500" name="T8"/>
                  <a:gd fmla="*/ 875 h 461" name="T9"/>
                  <a:gd fmla="*/ 18 w 500" name="T10"/>
                  <a:gd fmla="*/ 873 h 461" name="T11"/>
                  <a:gd fmla="*/ 12 w 500" name="T12"/>
                  <a:gd fmla="*/ 865 h 461" name="T13"/>
                  <a:gd fmla="*/ 10 w 500" name="T14"/>
                  <a:gd fmla="*/ 762 h 461" name="T15"/>
                  <a:gd fmla="*/ 94 w 500" name="T16"/>
                  <a:gd fmla="*/ 193 h 461" name="T17"/>
                  <a:gd fmla="*/ 140 w 500" name="T18"/>
                  <a:gd fmla="*/ 74 h 461" name="T19"/>
                  <a:gd fmla="*/ 284 w 500" name="T20"/>
                  <a:gd fmla="*/ 131 h 461" name="T21"/>
                  <a:gd fmla="*/ 368 w 500" name="T22"/>
                  <a:gd fmla="*/ 224 h 461" name="T23"/>
                  <a:gd fmla="*/ 627 w 500" name="T24"/>
                  <a:gd fmla="*/ 0 h 461" name="T25"/>
                  <a:gd fmla="*/ 974 w 500" name="T26"/>
                  <a:gd fmla="*/ 355 h 461" name="T27"/>
                  <a:gd fmla="*/ 701 w 500" name="T28"/>
                  <a:gd fmla="*/ 598 h 461" name="T29"/>
                  <a:gd fmla="*/ 787 w 500" name="T30"/>
                  <a:gd fmla="*/ 695 h 461" name="T31"/>
                  <a:gd fmla="*/ 828 w 500" name="T32"/>
                  <a:gd fmla="*/ 843 h 461" name="T33"/>
                  <a:gd fmla="*/ 703 w 500" name="T34"/>
                  <a:gd fmla="*/ 877 h 461" name="T35"/>
                  <a:gd fmla="*/ 505 w 500" name="T36"/>
                  <a:gd fmla="*/ 888 h 461" name="T37"/>
                  <a:gd fmla="*/ 485 w 500" name="T38"/>
                  <a:gd fmla="*/ 888 h 461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</a:gdLst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b="b" l="0" r="r" t="0"/>
                <a:pathLst>
                  <a:path h="461" w="500">
                    <a:moveTo>
                      <a:pt x="249" y="456"/>
                    </a:moveTo>
                    <a:cubicBezTo>
                      <a:pt x="189" y="459"/>
                      <a:pt x="157" y="459"/>
                      <a:pt x="66" y="461"/>
                    </a:cubicBezTo>
                    <a:cubicBezTo>
                      <a:pt x="54" y="461"/>
                      <a:pt x="25" y="461"/>
                      <a:pt x="14" y="453"/>
                    </a:cubicBezTo>
                    <a:cubicBezTo>
                      <a:pt x="13" y="452"/>
                      <a:pt x="11" y="451"/>
                      <a:pt x="11" y="450"/>
                    </a:cubicBezTo>
                    <a:cubicBezTo>
                      <a:pt x="10" y="449"/>
                      <a:pt x="10" y="449"/>
                      <a:pt x="10" y="449"/>
                    </a:cubicBezTo>
                    <a:cubicBezTo>
                      <a:pt x="9" y="448"/>
                      <a:pt x="9" y="448"/>
                      <a:pt x="9" y="448"/>
                    </a:cubicBezTo>
                    <a:cubicBezTo>
                      <a:pt x="7" y="446"/>
                      <a:pt x="6" y="445"/>
                      <a:pt x="6" y="444"/>
                    </a:cubicBezTo>
                    <a:cubicBezTo>
                      <a:pt x="0" y="432"/>
                      <a:pt x="3" y="403"/>
                      <a:pt x="5" y="391"/>
                    </a:cubicBezTo>
                    <a:cubicBezTo>
                      <a:pt x="25" y="245"/>
                      <a:pt x="26" y="230"/>
                      <a:pt x="48" y="99"/>
                    </a:cubicBezTo>
                    <a:cubicBezTo>
                      <a:pt x="52" y="79"/>
                      <a:pt x="58" y="52"/>
                      <a:pt x="72" y="38"/>
                    </a:cubicBezTo>
                    <a:cubicBezTo>
                      <a:pt x="96" y="13"/>
                      <a:pt x="123" y="44"/>
                      <a:pt x="146" y="67"/>
                    </a:cubicBezTo>
                    <a:cubicBezTo>
                      <a:pt x="189" y="115"/>
                      <a:pt x="189" y="115"/>
                      <a:pt x="189" y="115"/>
                    </a:cubicBezTo>
                    <a:cubicBezTo>
                      <a:pt x="322" y="0"/>
                      <a:pt x="322" y="0"/>
                      <a:pt x="322" y="0"/>
                    </a:cubicBezTo>
                    <a:cubicBezTo>
                      <a:pt x="500" y="182"/>
                      <a:pt x="500" y="182"/>
                      <a:pt x="500" y="182"/>
                    </a:cubicBezTo>
                    <a:cubicBezTo>
                      <a:pt x="360" y="307"/>
                      <a:pt x="360" y="307"/>
                      <a:pt x="360" y="307"/>
                    </a:cubicBezTo>
                    <a:cubicBezTo>
                      <a:pt x="404" y="357"/>
                      <a:pt x="404" y="357"/>
                      <a:pt x="404" y="357"/>
                    </a:cubicBezTo>
                    <a:cubicBezTo>
                      <a:pt x="424" y="382"/>
                      <a:pt x="452" y="413"/>
                      <a:pt x="425" y="433"/>
                    </a:cubicBezTo>
                    <a:cubicBezTo>
                      <a:pt x="409" y="446"/>
                      <a:pt x="382" y="449"/>
                      <a:pt x="361" y="450"/>
                    </a:cubicBezTo>
                    <a:cubicBezTo>
                      <a:pt x="317" y="453"/>
                      <a:pt x="285" y="454"/>
                      <a:pt x="259" y="456"/>
                    </a:cubicBezTo>
                    <a:cubicBezTo>
                      <a:pt x="256" y="456"/>
                      <a:pt x="252" y="456"/>
                      <a:pt x="249" y="45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9525">
                    <a:solidFill>
                      <a:srgbClr val="000000"/>
                    </a:solidFill>
                    <a:prstDash val="solid"/>
                    <a:round/>
                    <a:headEnd len="med" type="none" w="med"/>
                    <a:tailEnd len="med" type="none" w="med"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1" name="Freeform 287"/>
              <p:cNvSpPr/>
              <p:nvPr/>
            </p:nvSpPr>
            <p:spPr bwMode="auto">
              <a:xfrm flipV="1" rot="19109270">
                <a:off x="3055" y="1649"/>
                <a:ext cx="1153" cy="1109"/>
              </a:xfrm>
              <a:custGeom>
                <a:gdLst>
                  <a:gd fmla="*/ 980 w 1401" name="T0"/>
                  <a:gd fmla="*/ 696 h 1346" name="T1"/>
                  <a:gd fmla="*/ 993 w 1401" name="T2"/>
                  <a:gd fmla="*/ 712 h 1346" name="T3"/>
                  <a:gd fmla="*/ 1075 w 1401" name="T4"/>
                  <a:gd fmla="*/ 963 h 1346" name="T5"/>
                  <a:gd fmla="*/ 708 w 1401" name="T6"/>
                  <a:gd fmla="*/ 1065 h 1346" name="T7"/>
                  <a:gd fmla="*/ 552 w 1401" name="T8"/>
                  <a:gd fmla="*/ 1068 h 1346" name="T9"/>
                  <a:gd fmla="*/ 86 w 1401" name="T10"/>
                  <a:gd fmla="*/ 1013 h 1346" name="T11"/>
                  <a:gd fmla="*/ 86 w 1401" name="T12"/>
                  <a:gd fmla="*/ 543 h 1346" name="T13"/>
                  <a:gd fmla="*/ 249 w 1401" name="T14"/>
                  <a:gd fmla="*/ 35 h 1346" name="T15"/>
                  <a:gd fmla="*/ 488 w 1401" name="T16"/>
                  <a:gd fmla="*/ 144 h 1346" name="T17"/>
                  <a:gd fmla="*/ 498 w 1401" name="T18"/>
                  <a:gd fmla="*/ 156 h 1346" name="T19"/>
                  <a:gd fmla="*/ 661 w 1401" name="T20"/>
                  <a:gd fmla="*/ 14 h 1346" name="T21"/>
                  <a:gd fmla="*/ 772 w 1401" name="T22"/>
                  <a:gd fmla="*/ 65 h 1346" name="T23"/>
                  <a:gd fmla="*/ 676 w 1401" name="T24"/>
                  <a:gd fmla="*/ 147 h 1346" name="T25"/>
                  <a:gd fmla="*/ 504 w 1401" name="T26"/>
                  <a:gd fmla="*/ 302 h 1346" name="T27"/>
                  <a:gd fmla="*/ 420 w 1401" name="T28"/>
                  <a:gd fmla="*/ 208 h 1346" name="T29"/>
                  <a:gd fmla="*/ 276 w 1401" name="T30"/>
                  <a:gd fmla="*/ 152 h 1346" name="T31"/>
                  <a:gd fmla="*/ 230 w 1401" name="T32"/>
                  <a:gd fmla="*/ 270 h 1346" name="T33"/>
                  <a:gd fmla="*/ 146 w 1401" name="T34"/>
                  <a:gd fmla="*/ 839 h 1346" name="T35"/>
                  <a:gd fmla="*/ 148 w 1401" name="T36"/>
                  <a:gd fmla="*/ 942 h 1346" name="T37"/>
                  <a:gd fmla="*/ 154 w 1401" name="T38"/>
                  <a:gd fmla="*/ 949 h 1346" name="T39"/>
                  <a:gd fmla="*/ 156 w 1401" name="T40"/>
                  <a:gd fmla="*/ 952 h 1346" name="T41"/>
                  <a:gd fmla="*/ 157 w 1401" name="T42"/>
                  <a:gd fmla="*/ 953 h 1346" name="T43"/>
                  <a:gd fmla="*/ 163 w 1401" name="T44"/>
                  <a:gd fmla="*/ 959 h 1346" name="T45"/>
                  <a:gd fmla="*/ 264 w 1401" name="T46"/>
                  <a:gd fmla="*/ 975 h 1346" name="T47"/>
                  <a:gd fmla="*/ 838 w 1401" name="T48"/>
                  <a:gd fmla="*/ 953 h 1346" name="T49"/>
                  <a:gd fmla="*/ 962 w 1401" name="T50"/>
                  <a:gd fmla="*/ 920 h 1346" name="T51"/>
                  <a:gd fmla="*/ 922 w 1401" name="T52"/>
                  <a:gd fmla="*/ 772 h 1346" name="T53"/>
                  <a:gd fmla="*/ 836 w 1401" name="T54"/>
                  <a:gd fmla="*/ 675 h 1346" name="T55"/>
                  <a:gd fmla="*/ 970 w 1401" name="T56"/>
                  <a:gd fmla="*/ 556 h 1346" name="T57"/>
                  <a:gd fmla="*/ 993 w 1401" name="T58"/>
                  <a:gd fmla="*/ 537 h 1346" name="T59"/>
                  <a:gd fmla="*/ 1007 w 1401" name="T60"/>
                  <a:gd fmla="*/ 523 h 1346" name="T61"/>
                  <a:gd fmla="*/ 1109 w 1401" name="T62"/>
                  <a:gd fmla="*/ 432 h 1346" name="T63"/>
                  <a:gd fmla="*/ 1153 w 1401" name="T64"/>
                  <a:gd fmla="*/ 545 h 1346" name="T65"/>
                  <a:gd fmla="*/ 1130 w 1401" name="T66"/>
                  <a:gd fmla="*/ 564 h 1346" name="T67"/>
                  <a:gd fmla="*/ 980 w 1401" name="T68"/>
                  <a:gd fmla="*/ 696 h 134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</a:gdLst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b="b" l="0" r="r" t="0"/>
                <a:pathLst>
                  <a:path h="1346" w="1401">
                    <a:moveTo>
                      <a:pt x="1191" y="845"/>
                    </a:moveTo>
                    <a:cubicBezTo>
                      <a:pt x="1207" y="864"/>
                      <a:pt x="1207" y="864"/>
                      <a:pt x="1207" y="864"/>
                    </a:cubicBezTo>
                    <a:cubicBezTo>
                      <a:pt x="1306" y="989"/>
                      <a:pt x="1356" y="1091"/>
                      <a:pt x="1306" y="1169"/>
                    </a:cubicBezTo>
                    <a:cubicBezTo>
                      <a:pt x="1233" y="1278"/>
                      <a:pt x="1120" y="1287"/>
                      <a:pt x="860" y="1292"/>
                    </a:cubicBezTo>
                    <a:cubicBezTo>
                      <a:pt x="796" y="1294"/>
                      <a:pt x="735" y="1294"/>
                      <a:pt x="671" y="1296"/>
                    </a:cubicBezTo>
                    <a:cubicBezTo>
                      <a:pt x="359" y="1303"/>
                      <a:pt x="203" y="1346"/>
                      <a:pt x="104" y="1230"/>
                    </a:cubicBezTo>
                    <a:cubicBezTo>
                      <a:pt x="0" y="1117"/>
                      <a:pt x="61" y="966"/>
                      <a:pt x="104" y="659"/>
                    </a:cubicBezTo>
                    <a:cubicBezTo>
                      <a:pt x="156" y="264"/>
                      <a:pt x="161" y="113"/>
                      <a:pt x="302" y="43"/>
                    </a:cubicBezTo>
                    <a:cubicBezTo>
                      <a:pt x="385" y="0"/>
                      <a:pt x="482" y="61"/>
                      <a:pt x="593" y="175"/>
                    </a:cubicBezTo>
                    <a:cubicBezTo>
                      <a:pt x="605" y="189"/>
                      <a:pt x="605" y="189"/>
                      <a:pt x="605" y="189"/>
                    </a:cubicBezTo>
                    <a:cubicBezTo>
                      <a:pt x="794" y="26"/>
                      <a:pt x="803" y="17"/>
                      <a:pt x="803" y="17"/>
                    </a:cubicBezTo>
                    <a:cubicBezTo>
                      <a:pt x="935" y="74"/>
                      <a:pt x="938" y="79"/>
                      <a:pt x="938" y="79"/>
                    </a:cubicBezTo>
                    <a:cubicBezTo>
                      <a:pt x="841" y="169"/>
                      <a:pt x="822" y="179"/>
                      <a:pt x="822" y="179"/>
                    </a:cubicBezTo>
                    <a:cubicBezTo>
                      <a:pt x="612" y="366"/>
                      <a:pt x="612" y="366"/>
                      <a:pt x="612" y="366"/>
                    </a:cubicBezTo>
                    <a:cubicBezTo>
                      <a:pt x="510" y="253"/>
                      <a:pt x="510" y="253"/>
                      <a:pt x="510" y="253"/>
                    </a:cubicBezTo>
                    <a:cubicBezTo>
                      <a:pt x="456" y="198"/>
                      <a:pt x="392" y="125"/>
                      <a:pt x="335" y="184"/>
                    </a:cubicBezTo>
                    <a:cubicBezTo>
                      <a:pt x="302" y="217"/>
                      <a:pt x="288" y="281"/>
                      <a:pt x="279" y="328"/>
                    </a:cubicBezTo>
                    <a:cubicBezTo>
                      <a:pt x="227" y="638"/>
                      <a:pt x="224" y="673"/>
                      <a:pt x="177" y="1018"/>
                    </a:cubicBezTo>
                    <a:cubicBezTo>
                      <a:pt x="172" y="1046"/>
                      <a:pt x="165" y="1115"/>
                      <a:pt x="180" y="1143"/>
                    </a:cubicBezTo>
                    <a:cubicBezTo>
                      <a:pt x="180" y="1145"/>
                      <a:pt x="182" y="1148"/>
                      <a:pt x="187" y="1152"/>
                    </a:cubicBezTo>
                    <a:cubicBezTo>
                      <a:pt x="189" y="1155"/>
                      <a:pt x="189" y="1155"/>
                      <a:pt x="189" y="1155"/>
                    </a:cubicBezTo>
                    <a:cubicBezTo>
                      <a:pt x="191" y="1157"/>
                      <a:pt x="191" y="1157"/>
                      <a:pt x="191" y="1157"/>
                    </a:cubicBezTo>
                    <a:cubicBezTo>
                      <a:pt x="191" y="1159"/>
                      <a:pt x="196" y="1162"/>
                      <a:pt x="198" y="1164"/>
                    </a:cubicBezTo>
                    <a:cubicBezTo>
                      <a:pt x="224" y="1183"/>
                      <a:pt x="293" y="1183"/>
                      <a:pt x="321" y="1183"/>
                    </a:cubicBezTo>
                    <a:cubicBezTo>
                      <a:pt x="638" y="1178"/>
                      <a:pt x="652" y="1176"/>
                      <a:pt x="1018" y="1157"/>
                    </a:cubicBezTo>
                    <a:cubicBezTo>
                      <a:pt x="1068" y="1155"/>
                      <a:pt x="1132" y="1148"/>
                      <a:pt x="1169" y="1117"/>
                    </a:cubicBezTo>
                    <a:cubicBezTo>
                      <a:pt x="1233" y="1070"/>
                      <a:pt x="1167" y="997"/>
                      <a:pt x="1120" y="937"/>
                    </a:cubicBezTo>
                    <a:cubicBezTo>
                      <a:pt x="1016" y="819"/>
                      <a:pt x="1016" y="819"/>
                      <a:pt x="1016" y="819"/>
                    </a:cubicBezTo>
                    <a:cubicBezTo>
                      <a:pt x="1179" y="675"/>
                      <a:pt x="1179" y="675"/>
                      <a:pt x="1179" y="675"/>
                    </a:cubicBezTo>
                    <a:cubicBezTo>
                      <a:pt x="1207" y="652"/>
                      <a:pt x="1207" y="652"/>
                      <a:pt x="1207" y="652"/>
                    </a:cubicBezTo>
                    <a:cubicBezTo>
                      <a:pt x="1224" y="635"/>
                      <a:pt x="1224" y="635"/>
                      <a:pt x="1224" y="635"/>
                    </a:cubicBezTo>
                    <a:cubicBezTo>
                      <a:pt x="1347" y="524"/>
                      <a:pt x="1347" y="524"/>
                      <a:pt x="1347" y="524"/>
                    </a:cubicBezTo>
                    <a:cubicBezTo>
                      <a:pt x="1401" y="661"/>
                      <a:pt x="1401" y="661"/>
                      <a:pt x="1401" y="661"/>
                    </a:cubicBezTo>
                    <a:cubicBezTo>
                      <a:pt x="1373" y="685"/>
                      <a:pt x="1373" y="685"/>
                      <a:pt x="1373" y="685"/>
                    </a:cubicBezTo>
                    <a:lnTo>
                      <a:pt x="1191" y="8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9525">
                    <a:solidFill>
                      <a:srgbClr val="000000"/>
                    </a:solidFill>
                    <a:prstDash val="solid"/>
                    <a:round/>
                    <a:headEnd len="med" type="none" w="med"/>
                    <a:tailEnd len="med" type="none" w="med"/>
                  </a14:hiddenLine>
                </a:ext>
                <a:ext uri="{AF507438-7753-43E0-B8FC-AC1667EBCBE1}">
                  <a14:hiddenEffects>
                    <a:effectLst>
                      <a:outerShdw algn="ctr" dir="12237749" dist="125080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2" name="Freeform 288"/>
              <p:cNvSpPr/>
              <p:nvPr/>
            </p:nvSpPr>
            <p:spPr bwMode="auto">
              <a:xfrm flipV="1" rot="19109270">
                <a:off x="3201" y="1744"/>
                <a:ext cx="974" cy="910"/>
              </a:xfrm>
              <a:custGeom>
                <a:gdLst>
                  <a:gd fmla="*/ 485 w 1182" name="T0"/>
                  <a:gd fmla="*/ 900 h 1104" name="T1"/>
                  <a:gd fmla="*/ 129 w 1182" name="T2"/>
                  <a:gd fmla="*/ 910 h 1104" name="T3"/>
                  <a:gd fmla="*/ 27 w 1182" name="T4"/>
                  <a:gd fmla="*/ 894 h 1104" name="T5"/>
                  <a:gd fmla="*/ 21 w 1182" name="T6"/>
                  <a:gd fmla="*/ 889 h 1104" name="T7"/>
                  <a:gd fmla="*/ 20 w 1182" name="T8"/>
                  <a:gd fmla="*/ 887 h 1104" name="T9"/>
                  <a:gd fmla="*/ 17 w 1182" name="T10"/>
                  <a:gd fmla="*/ 884 h 1104" name="T11"/>
                  <a:gd fmla="*/ 12 w 1182" name="T12"/>
                  <a:gd fmla="*/ 877 h 1104" name="T13"/>
                  <a:gd fmla="*/ 10 w 1182" name="T14"/>
                  <a:gd fmla="*/ 774 h 1104" name="T15"/>
                  <a:gd fmla="*/ 93 w 1182" name="T16"/>
                  <a:gd fmla="*/ 205 h 1104" name="T17"/>
                  <a:gd fmla="*/ 140 w 1182" name="T18"/>
                  <a:gd fmla="*/ 87 h 1104" name="T19"/>
                  <a:gd fmla="*/ 284 w 1182" name="T20"/>
                  <a:gd fmla="*/ 143 h 1104" name="T21"/>
                  <a:gd fmla="*/ 368 w 1182" name="T22"/>
                  <a:gd fmla="*/ 237 h 1104" name="T23"/>
                  <a:gd fmla="*/ 639 w 1182" name="T24"/>
                  <a:gd fmla="*/ 0 h 1104" name="T25"/>
                  <a:gd fmla="*/ 835 w 1182" name="T26"/>
                  <a:gd fmla="*/ 153 h 1104" name="T27"/>
                  <a:gd fmla="*/ 974 w 1182" name="T28"/>
                  <a:gd fmla="*/ 367 h 1104" name="T29"/>
                  <a:gd fmla="*/ 701 w 1182" name="T30"/>
                  <a:gd fmla="*/ 610 h 1104" name="T31"/>
                  <a:gd fmla="*/ 787 w 1182" name="T32"/>
                  <a:gd fmla="*/ 707 h 1104" name="T33"/>
                  <a:gd fmla="*/ 828 w 1182" name="T34"/>
                  <a:gd fmla="*/ 856 h 1104" name="T35"/>
                  <a:gd fmla="*/ 703 w 1182" name="T36"/>
                  <a:gd fmla="*/ 889 h 1104" name="T37"/>
                  <a:gd fmla="*/ 504 w 1182" name="T38"/>
                  <a:gd fmla="*/ 900 h 1104" name="T39"/>
                  <a:gd fmla="*/ 485 w 1182" name="T40"/>
                  <a:gd fmla="*/ 900 h 1104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</a:gdLst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b="b" l="0" r="r" t="0"/>
                <a:pathLst>
                  <a:path h="1104" w="1182">
                    <a:moveTo>
                      <a:pt x="589" y="1092"/>
                    </a:moveTo>
                    <a:cubicBezTo>
                      <a:pt x="447" y="1099"/>
                      <a:pt x="371" y="1099"/>
                      <a:pt x="156" y="1104"/>
                    </a:cubicBezTo>
                    <a:cubicBezTo>
                      <a:pt x="128" y="1104"/>
                      <a:pt x="59" y="1104"/>
                      <a:pt x="33" y="1085"/>
                    </a:cubicBezTo>
                    <a:cubicBezTo>
                      <a:pt x="31" y="1083"/>
                      <a:pt x="26" y="1080"/>
                      <a:pt x="26" y="1078"/>
                    </a:cubicBezTo>
                    <a:cubicBezTo>
                      <a:pt x="24" y="1076"/>
                      <a:pt x="24" y="1076"/>
                      <a:pt x="24" y="1076"/>
                    </a:cubicBezTo>
                    <a:cubicBezTo>
                      <a:pt x="21" y="1073"/>
                      <a:pt x="21" y="1073"/>
                      <a:pt x="21" y="1073"/>
                    </a:cubicBezTo>
                    <a:cubicBezTo>
                      <a:pt x="17" y="1069"/>
                      <a:pt x="14" y="1066"/>
                      <a:pt x="14" y="1064"/>
                    </a:cubicBezTo>
                    <a:cubicBezTo>
                      <a:pt x="0" y="1035"/>
                      <a:pt x="7" y="967"/>
                      <a:pt x="12" y="939"/>
                    </a:cubicBezTo>
                    <a:cubicBezTo>
                      <a:pt x="59" y="594"/>
                      <a:pt x="61" y="558"/>
                      <a:pt x="113" y="249"/>
                    </a:cubicBezTo>
                    <a:cubicBezTo>
                      <a:pt x="123" y="202"/>
                      <a:pt x="137" y="138"/>
                      <a:pt x="170" y="105"/>
                    </a:cubicBezTo>
                    <a:cubicBezTo>
                      <a:pt x="227" y="46"/>
                      <a:pt x="291" y="119"/>
                      <a:pt x="345" y="173"/>
                    </a:cubicBezTo>
                    <a:cubicBezTo>
                      <a:pt x="447" y="287"/>
                      <a:pt x="447" y="287"/>
                      <a:pt x="447" y="287"/>
                    </a:cubicBezTo>
                    <a:cubicBezTo>
                      <a:pt x="761" y="15"/>
                      <a:pt x="775" y="0"/>
                      <a:pt x="775" y="0"/>
                    </a:cubicBezTo>
                    <a:cubicBezTo>
                      <a:pt x="877" y="60"/>
                      <a:pt x="945" y="112"/>
                      <a:pt x="1013" y="186"/>
                    </a:cubicBezTo>
                    <a:cubicBezTo>
                      <a:pt x="1081" y="260"/>
                      <a:pt x="1133" y="349"/>
                      <a:pt x="1182" y="445"/>
                    </a:cubicBezTo>
                    <a:cubicBezTo>
                      <a:pt x="851" y="740"/>
                      <a:pt x="851" y="740"/>
                      <a:pt x="851" y="740"/>
                    </a:cubicBezTo>
                    <a:cubicBezTo>
                      <a:pt x="955" y="858"/>
                      <a:pt x="955" y="858"/>
                      <a:pt x="955" y="858"/>
                    </a:cubicBezTo>
                    <a:cubicBezTo>
                      <a:pt x="1002" y="917"/>
                      <a:pt x="1069" y="991"/>
                      <a:pt x="1005" y="1038"/>
                    </a:cubicBezTo>
                    <a:cubicBezTo>
                      <a:pt x="967" y="1069"/>
                      <a:pt x="903" y="1076"/>
                      <a:pt x="853" y="1078"/>
                    </a:cubicBezTo>
                    <a:cubicBezTo>
                      <a:pt x="749" y="1085"/>
                      <a:pt x="674" y="1087"/>
                      <a:pt x="612" y="1092"/>
                    </a:cubicBezTo>
                    <a:cubicBezTo>
                      <a:pt x="605" y="1092"/>
                      <a:pt x="596" y="1092"/>
                      <a:pt x="589" y="10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CDCDC">
                      <a:alpha val="62000"/>
                    </a:srgbClr>
                  </a:gs>
                  <a:gs pos="100000">
                    <a:srgbClr val="BCBCBC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cap="flat" cmpd="sng" w="9525">
                    <a:solidFill>
                      <a:srgbClr val="000000"/>
                    </a:solidFill>
                    <a:prstDash val="solid"/>
                    <a:round/>
                    <a:headEnd len="med" type="none" w="med"/>
                    <a:tailEnd len="med" type="none" w="med"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3" name="Text Box 289"/>
              <p:cNvSpPr txBox="1">
                <a:spLocks noChangeArrowheads="1"/>
              </p:cNvSpPr>
              <p:nvPr/>
            </p:nvSpPr>
            <p:spPr bwMode="auto">
              <a:xfrm flipV="1" rot="10711725">
                <a:off x="3242" y="1932"/>
                <a:ext cx="755" cy="5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altLang="zh-CN" b="1" lang="en-US" sz="48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01</a:t>
                </a:r>
              </a:p>
            </p:txBody>
          </p:sp>
          <p:pic>
            <p:nvPicPr>
              <p:cNvPr descr="234" id="94" name="Picture 290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 flipV="1" rot="19265136">
                <a:off x="3068" y="1486"/>
                <a:ext cx="1531" cy="1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8" name="Text Box 35"/>
            <p:cNvSpPr txBox="1">
              <a:spLocks noChangeArrowheads="1"/>
            </p:cNvSpPr>
            <p:nvPr/>
          </p:nvSpPr>
          <p:spPr bwMode="auto">
            <a:xfrm>
              <a:off x="1542" y="1865"/>
              <a:ext cx="953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altLang="en-US" b="1" lang="zh-CN">
                  <a:solidFill>
                    <a:srgbClr val="5E5E5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点击此处添加详细内容</a:t>
              </a:r>
            </a:p>
          </p:txBody>
        </p:sp>
      </p:grpSp>
      <p:grpSp>
        <p:nvGrpSpPr>
          <p:cNvPr id="35" name="Group 349"/>
          <p:cNvGrpSpPr/>
          <p:nvPr/>
        </p:nvGrpSpPr>
        <p:grpSpPr>
          <a:xfrm>
            <a:off x="2301207" y="2934324"/>
            <a:ext cx="4824414" cy="2205038"/>
            <a:chOff x="1179" y="2680"/>
            <a:chExt cx="3039" cy="1389"/>
          </a:xfrm>
        </p:grpSpPr>
        <p:grpSp>
          <p:nvGrpSpPr>
            <p:cNvPr id="36" name="Group 307"/>
            <p:cNvGrpSpPr/>
            <p:nvPr/>
          </p:nvGrpSpPr>
          <p:grpSpPr>
            <a:xfrm>
              <a:off x="1587" y="2680"/>
              <a:ext cx="1500" cy="1389"/>
              <a:chOff x="1436" y="2594"/>
              <a:chExt cx="1653" cy="1532"/>
            </a:xfrm>
          </p:grpSpPr>
          <p:grpSp>
            <p:nvGrpSpPr>
              <p:cNvPr id="53" name="Group 208"/>
              <p:cNvGrpSpPr/>
              <p:nvPr/>
            </p:nvGrpSpPr>
            <p:grpSpPr>
              <a:xfrm flipH="1" flipV="1" rot="2478239">
                <a:off x="1887" y="2804"/>
                <a:ext cx="1202" cy="1142"/>
                <a:chOff x="698" y="2343"/>
                <a:chExt cx="1458" cy="1385"/>
              </a:xfrm>
            </p:grpSpPr>
            <p:sp>
              <p:nvSpPr>
                <p:cNvPr id="59" name="Freeform 209"/>
                <p:cNvSpPr/>
                <p:nvPr/>
              </p:nvSpPr>
              <p:spPr bwMode="auto">
                <a:xfrm>
                  <a:off x="698" y="2343"/>
                  <a:ext cx="1432" cy="1385"/>
                </a:xfrm>
                <a:custGeom>
                  <a:gdLst>
                    <a:gd fmla="*/ 385 w 606" name="T0"/>
                    <a:gd fmla="*/ 0 h 586" name="T1"/>
                    <a:gd fmla="*/ 321 w 606" name="T2"/>
                    <a:gd fmla="*/ 17 h 586" name="T3"/>
                    <a:gd fmla="*/ 109 w 606" name="T4"/>
                    <a:gd fmla="*/ 685 h 586" name="T5"/>
                    <a:gd fmla="*/ 111 w 606" name="T6"/>
                    <a:gd fmla="*/ 1302 h 586" name="T7"/>
                    <a:gd fmla="*/ 347 w 606" name="T8"/>
                    <a:gd fmla="*/ 1385 h 586" name="T9"/>
                    <a:gd fmla="*/ 728 w 606" name="T10"/>
                    <a:gd fmla="*/ 1364 h 586" name="T11"/>
                    <a:gd fmla="*/ 1413 w 606" name="T12"/>
                    <a:gd fmla="*/ 1215 h 586" name="T13"/>
                    <a:gd fmla="*/ 1432 w 606" name="T14"/>
                    <a:gd fmla="*/ 1172 h 586" name="T15"/>
                    <a:gd fmla="*/ 1415 w 606" name="T16"/>
                    <a:gd fmla="*/ 1210 h 586" name="T17"/>
                    <a:gd fmla="*/ 730 w 606" name="T18"/>
                    <a:gd fmla="*/ 1361 h 586" name="T19"/>
                    <a:gd fmla="*/ 352 w 606" name="T20"/>
                    <a:gd fmla="*/ 1380 h 586" name="T21"/>
                    <a:gd fmla="*/ 118 w 606" name="T22"/>
                    <a:gd fmla="*/ 1300 h 586" name="T23"/>
                    <a:gd fmla="*/ 116 w 606" name="T24"/>
                    <a:gd fmla="*/ 685 h 586" name="T25"/>
                    <a:gd fmla="*/ 326 w 606" name="T26"/>
                    <a:gd fmla="*/ 17 h 586" name="T27"/>
                    <a:gd fmla="*/ 390 w 606" name="T28"/>
                    <a:gd fmla="*/ 2 h 586" name="T29"/>
                    <a:gd fmla="*/ 435 w 606" name="T30"/>
                    <a:gd fmla="*/ 9 h 586" name="T31"/>
                    <a:gd fmla="*/ 385 w 606" name="T32"/>
                    <a:gd fmla="*/ 0 h 586" name="T33"/>
                    <a:gd fmla="*/ 0 60000 65536" name="T34"/>
                    <a:gd fmla="*/ 0 60000 65536" name="T35"/>
                    <a:gd fmla="*/ 0 60000 65536" name="T36"/>
                    <a:gd fmla="*/ 0 60000 65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</a:gdLst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b="b" l="0" r="r" t="0"/>
                  <a:pathLst>
                    <a:path h="586" w="606">
                      <a:moveTo>
                        <a:pt x="163" y="0"/>
                      </a:moveTo>
                      <a:cubicBezTo>
                        <a:pt x="154" y="0"/>
                        <a:pt x="145" y="2"/>
                        <a:pt x="136" y="7"/>
                      </a:cubicBezTo>
                      <a:cubicBezTo>
                        <a:pt x="72" y="40"/>
                        <a:pt x="70" y="110"/>
                        <a:pt x="46" y="290"/>
                      </a:cubicBezTo>
                      <a:cubicBezTo>
                        <a:pt x="27" y="432"/>
                        <a:pt x="0" y="501"/>
                        <a:pt x="47" y="551"/>
                      </a:cubicBezTo>
                      <a:cubicBezTo>
                        <a:pt x="71" y="579"/>
                        <a:pt x="102" y="586"/>
                        <a:pt x="147" y="586"/>
                      </a:cubicBezTo>
                      <a:cubicBezTo>
                        <a:pt x="187" y="586"/>
                        <a:pt x="239" y="580"/>
                        <a:pt x="308" y="577"/>
                      </a:cubicBezTo>
                      <a:cubicBezTo>
                        <a:pt x="489" y="570"/>
                        <a:pt x="558" y="575"/>
                        <a:pt x="598" y="514"/>
                      </a:cubicBezTo>
                      <a:cubicBezTo>
                        <a:pt x="602" y="508"/>
                        <a:pt x="604" y="502"/>
                        <a:pt x="606" y="496"/>
                      </a:cubicBezTo>
                      <a:cubicBezTo>
                        <a:pt x="604" y="502"/>
                        <a:pt x="602" y="507"/>
                        <a:pt x="599" y="512"/>
                      </a:cubicBezTo>
                      <a:cubicBezTo>
                        <a:pt x="559" y="574"/>
                        <a:pt x="490" y="568"/>
                        <a:pt x="309" y="576"/>
                      </a:cubicBezTo>
                      <a:cubicBezTo>
                        <a:pt x="241" y="578"/>
                        <a:pt x="189" y="584"/>
                        <a:pt x="149" y="584"/>
                      </a:cubicBezTo>
                      <a:cubicBezTo>
                        <a:pt x="105" y="584"/>
                        <a:pt x="74" y="577"/>
                        <a:pt x="50" y="550"/>
                      </a:cubicBezTo>
                      <a:cubicBezTo>
                        <a:pt x="2" y="500"/>
                        <a:pt x="30" y="431"/>
                        <a:pt x="49" y="290"/>
                      </a:cubicBezTo>
                      <a:cubicBezTo>
                        <a:pt x="72" y="110"/>
                        <a:pt x="74" y="41"/>
                        <a:pt x="138" y="7"/>
                      </a:cubicBezTo>
                      <a:cubicBezTo>
                        <a:pt x="147" y="3"/>
                        <a:pt x="156" y="1"/>
                        <a:pt x="165" y="1"/>
                      </a:cubicBezTo>
                      <a:cubicBezTo>
                        <a:pt x="171" y="1"/>
                        <a:pt x="178" y="2"/>
                        <a:pt x="184" y="4"/>
                      </a:cubicBezTo>
                      <a:cubicBezTo>
                        <a:pt x="177" y="1"/>
                        <a:pt x="170" y="0"/>
                        <a:pt x="163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60" name="Freeform 210"/>
                <p:cNvSpPr/>
                <p:nvPr/>
              </p:nvSpPr>
              <p:spPr bwMode="auto">
                <a:xfrm>
                  <a:off x="703" y="2346"/>
                  <a:ext cx="1430" cy="1377"/>
                </a:xfrm>
                <a:custGeom>
                  <a:gdLst>
                    <a:gd fmla="*/ 385 w 605" name="T0"/>
                    <a:gd fmla="*/ 0 h 583" name="T1"/>
                    <a:gd fmla="*/ 321 w 605" name="T2"/>
                    <a:gd fmla="*/ 14 h 583" name="T3"/>
                    <a:gd fmla="*/ 111 w 605" name="T4"/>
                    <a:gd fmla="*/ 683 h 583" name="T5"/>
                    <a:gd fmla="*/ 113 w 605" name="T6"/>
                    <a:gd fmla="*/ 1297 h 583" name="T7"/>
                    <a:gd fmla="*/ 347 w 605" name="T8"/>
                    <a:gd fmla="*/ 1377 h 583" name="T9"/>
                    <a:gd fmla="*/ 726 w 605" name="T10"/>
                    <a:gd fmla="*/ 1358 h 583" name="T11"/>
                    <a:gd fmla="*/ 1411 w 605" name="T12"/>
                    <a:gd fmla="*/ 1207 h 583" name="T13"/>
                    <a:gd fmla="*/ 1428 w 605" name="T14"/>
                    <a:gd fmla="*/ 1169 h 583" name="T15"/>
                    <a:gd fmla="*/ 1430 w 605" name="T16"/>
                    <a:gd fmla="*/ 1155 h 583" name="T17"/>
                    <a:gd fmla="*/ 1411 w 605" name="T18"/>
                    <a:gd fmla="*/ 1205 h 583" name="T19"/>
                    <a:gd fmla="*/ 728 w 605" name="T20"/>
                    <a:gd fmla="*/ 1353 h 583" name="T21"/>
                    <a:gd fmla="*/ 352 w 605" name="T22"/>
                    <a:gd fmla="*/ 1375 h 583" name="T23"/>
                    <a:gd fmla="*/ 118 w 605" name="T24"/>
                    <a:gd fmla="*/ 1292 h 583" name="T25"/>
                    <a:gd fmla="*/ 116 w 605" name="T26"/>
                    <a:gd fmla="*/ 680 h 583" name="T27"/>
                    <a:gd fmla="*/ 326 w 605" name="T28"/>
                    <a:gd fmla="*/ 17 h 583" name="T29"/>
                    <a:gd fmla="*/ 390 w 605" name="T30"/>
                    <a:gd fmla="*/ 0 h 583" name="T31"/>
                    <a:gd fmla="*/ 442 w 605" name="T32"/>
                    <a:gd fmla="*/ 9 h 583" name="T33"/>
                    <a:gd fmla="*/ 430 w 605" name="T34"/>
                    <a:gd fmla="*/ 7 h 583" name="T35"/>
                    <a:gd fmla="*/ 385 w 605" name="T36"/>
                    <a:gd fmla="*/ 0 h 583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b" l="0" r="r" t="0"/>
                  <a:pathLst>
                    <a:path h="583" w="605">
                      <a:moveTo>
                        <a:pt x="163" y="0"/>
                      </a:moveTo>
                      <a:cubicBezTo>
                        <a:pt x="154" y="0"/>
                        <a:pt x="145" y="2"/>
                        <a:pt x="136" y="6"/>
                      </a:cubicBezTo>
                      <a:cubicBezTo>
                        <a:pt x="72" y="40"/>
                        <a:pt x="70" y="109"/>
                        <a:pt x="47" y="289"/>
                      </a:cubicBezTo>
                      <a:cubicBezTo>
                        <a:pt x="28" y="430"/>
                        <a:pt x="0" y="499"/>
                        <a:pt x="48" y="549"/>
                      </a:cubicBezTo>
                      <a:cubicBezTo>
                        <a:pt x="72" y="576"/>
                        <a:pt x="103" y="583"/>
                        <a:pt x="147" y="583"/>
                      </a:cubicBezTo>
                      <a:cubicBezTo>
                        <a:pt x="187" y="583"/>
                        <a:pt x="239" y="577"/>
                        <a:pt x="307" y="575"/>
                      </a:cubicBezTo>
                      <a:cubicBezTo>
                        <a:pt x="488" y="567"/>
                        <a:pt x="557" y="573"/>
                        <a:pt x="597" y="511"/>
                      </a:cubicBezTo>
                      <a:cubicBezTo>
                        <a:pt x="600" y="506"/>
                        <a:pt x="602" y="501"/>
                        <a:pt x="604" y="495"/>
                      </a:cubicBezTo>
                      <a:cubicBezTo>
                        <a:pt x="604" y="493"/>
                        <a:pt x="605" y="491"/>
                        <a:pt x="605" y="489"/>
                      </a:cubicBezTo>
                      <a:cubicBezTo>
                        <a:pt x="604" y="496"/>
                        <a:pt x="601" y="503"/>
                        <a:pt x="597" y="510"/>
                      </a:cubicBezTo>
                      <a:cubicBezTo>
                        <a:pt x="558" y="571"/>
                        <a:pt x="489" y="566"/>
                        <a:pt x="308" y="573"/>
                      </a:cubicBezTo>
                      <a:cubicBezTo>
                        <a:pt x="241" y="576"/>
                        <a:pt x="189" y="582"/>
                        <a:pt x="149" y="582"/>
                      </a:cubicBezTo>
                      <a:cubicBezTo>
                        <a:pt x="105" y="582"/>
                        <a:pt x="74" y="574"/>
                        <a:pt x="50" y="547"/>
                      </a:cubicBezTo>
                      <a:cubicBezTo>
                        <a:pt x="3" y="498"/>
                        <a:pt x="30" y="429"/>
                        <a:pt x="49" y="288"/>
                      </a:cubicBezTo>
                      <a:cubicBezTo>
                        <a:pt x="73" y="109"/>
                        <a:pt x="74" y="40"/>
                        <a:pt x="138" y="7"/>
                      </a:cubicBezTo>
                      <a:cubicBezTo>
                        <a:pt x="147" y="2"/>
                        <a:pt x="156" y="0"/>
                        <a:pt x="165" y="0"/>
                      </a:cubicBezTo>
                      <a:cubicBezTo>
                        <a:pt x="172" y="0"/>
                        <a:pt x="179" y="2"/>
                        <a:pt x="187" y="4"/>
                      </a:cubicBezTo>
                      <a:cubicBezTo>
                        <a:pt x="185" y="4"/>
                        <a:pt x="184" y="3"/>
                        <a:pt x="182" y="3"/>
                      </a:cubicBezTo>
                      <a:cubicBezTo>
                        <a:pt x="176" y="1"/>
                        <a:pt x="169" y="0"/>
                        <a:pt x="163" y="0"/>
                      </a:cubicBezTo>
                    </a:path>
                  </a:pathLst>
                </a:custGeom>
                <a:solidFill>
                  <a:srgbClr val="FDFDF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61" name="Freeform 211"/>
                <p:cNvSpPr/>
                <p:nvPr/>
              </p:nvSpPr>
              <p:spPr bwMode="auto">
                <a:xfrm>
                  <a:off x="710" y="2346"/>
                  <a:ext cx="1423" cy="1375"/>
                </a:xfrm>
                <a:custGeom>
                  <a:gdLst>
                    <a:gd fmla="*/ 383 w 602" name="T0"/>
                    <a:gd fmla="*/ 0 h 582" name="T1"/>
                    <a:gd fmla="*/ 319 w 602" name="T2"/>
                    <a:gd fmla="*/ 17 h 582" name="T3"/>
                    <a:gd fmla="*/ 109 w 602" name="T4"/>
                    <a:gd fmla="*/ 680 h 582" name="T5"/>
                    <a:gd fmla="*/ 111 w 602" name="T6"/>
                    <a:gd fmla="*/ 1292 h 582" name="T7"/>
                    <a:gd fmla="*/ 345 w 602" name="T8"/>
                    <a:gd fmla="*/ 1375 h 582" name="T9"/>
                    <a:gd fmla="*/ 721 w 602" name="T10"/>
                    <a:gd fmla="*/ 1354 h 582" name="T11"/>
                    <a:gd fmla="*/ 1404 w 602" name="T12"/>
                    <a:gd fmla="*/ 1205 h 582" name="T13"/>
                    <a:gd fmla="*/ 1423 w 602" name="T14"/>
                    <a:gd fmla="*/ 1155 h 582" name="T15"/>
                    <a:gd fmla="*/ 1423 w 602" name="T16"/>
                    <a:gd fmla="*/ 1153 h 582" name="T17"/>
                    <a:gd fmla="*/ 1404 w 602" name="T18"/>
                    <a:gd fmla="*/ 1203 h 582" name="T19"/>
                    <a:gd fmla="*/ 726 w 602" name="T20"/>
                    <a:gd fmla="*/ 1349 h 582" name="T21"/>
                    <a:gd fmla="*/ 350 w 602" name="T22"/>
                    <a:gd fmla="*/ 1370 h 582" name="T23"/>
                    <a:gd fmla="*/ 118 w 602" name="T24"/>
                    <a:gd fmla="*/ 1290 h 582" name="T25"/>
                    <a:gd fmla="*/ 113 w 602" name="T26"/>
                    <a:gd fmla="*/ 680 h 582" name="T27"/>
                    <a:gd fmla="*/ 324 w 602" name="T28"/>
                    <a:gd fmla="*/ 17 h 582" name="T29"/>
                    <a:gd fmla="*/ 385 w 602" name="T30"/>
                    <a:gd fmla="*/ 2 h 582" name="T31"/>
                    <a:gd fmla="*/ 440 w 602" name="T32"/>
                    <a:gd fmla="*/ 12 h 582" name="T33"/>
                    <a:gd fmla="*/ 435 w 602" name="T34"/>
                    <a:gd fmla="*/ 9 h 582" name="T35"/>
                    <a:gd fmla="*/ 383 w 602" name="T36"/>
                    <a:gd fmla="*/ 0 h 582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b" l="0" r="r" t="0"/>
                  <a:pathLst>
                    <a:path h="582" w="602">
                      <a:moveTo>
                        <a:pt x="162" y="0"/>
                      </a:moveTo>
                      <a:cubicBezTo>
                        <a:pt x="153" y="0"/>
                        <a:pt x="144" y="2"/>
                        <a:pt x="135" y="7"/>
                      </a:cubicBezTo>
                      <a:cubicBezTo>
                        <a:pt x="71" y="40"/>
                        <a:pt x="70" y="109"/>
                        <a:pt x="46" y="288"/>
                      </a:cubicBezTo>
                      <a:cubicBezTo>
                        <a:pt x="27" y="429"/>
                        <a:pt x="0" y="498"/>
                        <a:pt x="47" y="547"/>
                      </a:cubicBezTo>
                      <a:cubicBezTo>
                        <a:pt x="71" y="574"/>
                        <a:pt x="102" y="582"/>
                        <a:pt x="146" y="582"/>
                      </a:cubicBezTo>
                      <a:cubicBezTo>
                        <a:pt x="186" y="582"/>
                        <a:pt x="238" y="576"/>
                        <a:pt x="305" y="573"/>
                      </a:cubicBezTo>
                      <a:cubicBezTo>
                        <a:pt x="486" y="566"/>
                        <a:pt x="555" y="571"/>
                        <a:pt x="594" y="510"/>
                      </a:cubicBezTo>
                      <a:cubicBezTo>
                        <a:pt x="598" y="503"/>
                        <a:pt x="601" y="496"/>
                        <a:pt x="602" y="489"/>
                      </a:cubicBezTo>
                      <a:cubicBezTo>
                        <a:pt x="602" y="489"/>
                        <a:pt x="602" y="488"/>
                        <a:pt x="602" y="488"/>
                      </a:cubicBezTo>
                      <a:cubicBezTo>
                        <a:pt x="601" y="495"/>
                        <a:pt x="598" y="502"/>
                        <a:pt x="594" y="509"/>
                      </a:cubicBezTo>
                      <a:cubicBezTo>
                        <a:pt x="555" y="570"/>
                        <a:pt x="486" y="564"/>
                        <a:pt x="307" y="571"/>
                      </a:cubicBezTo>
                      <a:cubicBezTo>
                        <a:pt x="240" y="574"/>
                        <a:pt x="188" y="580"/>
                        <a:pt x="148" y="580"/>
                      </a:cubicBezTo>
                      <a:cubicBezTo>
                        <a:pt x="104" y="580"/>
                        <a:pt x="73" y="573"/>
                        <a:pt x="50" y="546"/>
                      </a:cubicBezTo>
                      <a:cubicBezTo>
                        <a:pt x="3" y="496"/>
                        <a:pt x="30" y="427"/>
                        <a:pt x="48" y="288"/>
                      </a:cubicBezTo>
                      <a:cubicBezTo>
                        <a:pt x="72" y="109"/>
                        <a:pt x="73" y="41"/>
                        <a:pt x="137" y="7"/>
                      </a:cubicBezTo>
                      <a:cubicBezTo>
                        <a:pt x="146" y="3"/>
                        <a:pt x="155" y="1"/>
                        <a:pt x="163" y="1"/>
                      </a:cubicBezTo>
                      <a:cubicBezTo>
                        <a:pt x="171" y="1"/>
                        <a:pt x="178" y="2"/>
                        <a:pt x="186" y="5"/>
                      </a:cubicBezTo>
                      <a:cubicBezTo>
                        <a:pt x="185" y="5"/>
                        <a:pt x="184" y="4"/>
                        <a:pt x="184" y="4"/>
                      </a:cubicBezTo>
                      <a:cubicBezTo>
                        <a:pt x="176" y="2"/>
                        <a:pt x="169" y="0"/>
                        <a:pt x="162" y="0"/>
                      </a:cubicBezTo>
                    </a:path>
                  </a:pathLst>
                </a:custGeom>
                <a:solidFill>
                  <a:srgbClr val="F9F9F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62" name="Freeform 212"/>
                <p:cNvSpPr/>
                <p:nvPr/>
              </p:nvSpPr>
              <p:spPr bwMode="auto">
                <a:xfrm>
                  <a:off x="717" y="2348"/>
                  <a:ext cx="1416" cy="1368"/>
                </a:xfrm>
                <a:custGeom>
                  <a:gdLst>
                    <a:gd fmla="*/ 378 w 599" name="T0"/>
                    <a:gd fmla="*/ 0 h 579" name="T1"/>
                    <a:gd fmla="*/ 317 w 599" name="T2"/>
                    <a:gd fmla="*/ 14 h 579" name="T3"/>
                    <a:gd fmla="*/ 106 w 599" name="T4"/>
                    <a:gd fmla="*/ 678 h 579" name="T5"/>
                    <a:gd fmla="*/ 111 w 599" name="T6"/>
                    <a:gd fmla="*/ 1288 h 579" name="T7"/>
                    <a:gd fmla="*/ 343 w 599" name="T8"/>
                    <a:gd fmla="*/ 1368 h 579" name="T9"/>
                    <a:gd fmla="*/ 719 w 599" name="T10"/>
                    <a:gd fmla="*/ 1347 h 579" name="T11"/>
                    <a:gd fmla="*/ 1397 w 599" name="T12"/>
                    <a:gd fmla="*/ 1200 h 579" name="T13"/>
                    <a:gd fmla="*/ 1416 w 599" name="T14"/>
                    <a:gd fmla="*/ 1151 h 579" name="T15"/>
                    <a:gd fmla="*/ 1416 w 599" name="T16"/>
                    <a:gd fmla="*/ 1148 h 579" name="T17"/>
                    <a:gd fmla="*/ 1397 w 599" name="T18"/>
                    <a:gd fmla="*/ 1196 h 579" name="T19"/>
                    <a:gd fmla="*/ 721 w 599" name="T20"/>
                    <a:gd fmla="*/ 1344 h 579" name="T21"/>
                    <a:gd fmla="*/ 347 w 599" name="T22"/>
                    <a:gd fmla="*/ 1363 h 579" name="T23"/>
                    <a:gd fmla="*/ 116 w 599" name="T24"/>
                    <a:gd fmla="*/ 1283 h 579" name="T25"/>
                    <a:gd fmla="*/ 113 w 599" name="T26"/>
                    <a:gd fmla="*/ 676 h 579" name="T27"/>
                    <a:gd fmla="*/ 321 w 599" name="T28"/>
                    <a:gd fmla="*/ 17 h 579" name="T29"/>
                    <a:gd fmla="*/ 383 w 599" name="T30"/>
                    <a:gd fmla="*/ 2 h 579" name="T31"/>
                    <a:gd fmla="*/ 437 w 599" name="T32"/>
                    <a:gd fmla="*/ 9 h 579" name="T33"/>
                    <a:gd fmla="*/ 433 w 599" name="T34"/>
                    <a:gd fmla="*/ 9 h 579" name="T35"/>
                    <a:gd fmla="*/ 378 w 599" name="T36"/>
                    <a:gd fmla="*/ 0 h 579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b" l="0" r="r" t="0"/>
                  <a:pathLst>
                    <a:path h="579" w="599">
                      <a:moveTo>
                        <a:pt x="160" y="0"/>
                      </a:moveTo>
                      <a:cubicBezTo>
                        <a:pt x="152" y="0"/>
                        <a:pt x="143" y="2"/>
                        <a:pt x="134" y="6"/>
                      </a:cubicBezTo>
                      <a:cubicBezTo>
                        <a:pt x="70" y="40"/>
                        <a:pt x="69" y="108"/>
                        <a:pt x="45" y="287"/>
                      </a:cubicBezTo>
                      <a:cubicBezTo>
                        <a:pt x="27" y="426"/>
                        <a:pt x="0" y="495"/>
                        <a:pt x="47" y="545"/>
                      </a:cubicBezTo>
                      <a:cubicBezTo>
                        <a:pt x="70" y="572"/>
                        <a:pt x="101" y="579"/>
                        <a:pt x="145" y="579"/>
                      </a:cubicBezTo>
                      <a:cubicBezTo>
                        <a:pt x="185" y="579"/>
                        <a:pt x="237" y="573"/>
                        <a:pt x="304" y="570"/>
                      </a:cubicBezTo>
                      <a:cubicBezTo>
                        <a:pt x="483" y="563"/>
                        <a:pt x="552" y="569"/>
                        <a:pt x="591" y="508"/>
                      </a:cubicBezTo>
                      <a:cubicBezTo>
                        <a:pt x="595" y="501"/>
                        <a:pt x="598" y="494"/>
                        <a:pt x="599" y="487"/>
                      </a:cubicBezTo>
                      <a:cubicBezTo>
                        <a:pt x="599" y="486"/>
                        <a:pt x="599" y="486"/>
                        <a:pt x="599" y="486"/>
                      </a:cubicBezTo>
                      <a:cubicBezTo>
                        <a:pt x="598" y="493"/>
                        <a:pt x="595" y="500"/>
                        <a:pt x="591" y="506"/>
                      </a:cubicBezTo>
                      <a:cubicBezTo>
                        <a:pt x="552" y="567"/>
                        <a:pt x="484" y="561"/>
                        <a:pt x="305" y="569"/>
                      </a:cubicBezTo>
                      <a:cubicBezTo>
                        <a:pt x="238" y="571"/>
                        <a:pt x="187" y="577"/>
                        <a:pt x="147" y="577"/>
                      </a:cubicBezTo>
                      <a:cubicBezTo>
                        <a:pt x="103" y="577"/>
                        <a:pt x="73" y="570"/>
                        <a:pt x="49" y="543"/>
                      </a:cubicBezTo>
                      <a:cubicBezTo>
                        <a:pt x="2" y="494"/>
                        <a:pt x="29" y="425"/>
                        <a:pt x="48" y="286"/>
                      </a:cubicBezTo>
                      <a:cubicBezTo>
                        <a:pt x="71" y="108"/>
                        <a:pt x="73" y="40"/>
                        <a:pt x="136" y="7"/>
                      </a:cubicBezTo>
                      <a:cubicBezTo>
                        <a:pt x="145" y="3"/>
                        <a:pt x="153" y="1"/>
                        <a:pt x="162" y="1"/>
                      </a:cubicBezTo>
                      <a:cubicBezTo>
                        <a:pt x="170" y="1"/>
                        <a:pt x="177" y="2"/>
                        <a:pt x="185" y="4"/>
                      </a:cubicBezTo>
                      <a:cubicBezTo>
                        <a:pt x="184" y="4"/>
                        <a:pt x="183" y="4"/>
                        <a:pt x="183" y="4"/>
                      </a:cubicBezTo>
                      <a:cubicBezTo>
                        <a:pt x="175" y="1"/>
                        <a:pt x="168" y="0"/>
                        <a:pt x="160" y="0"/>
                      </a:cubicBezTo>
                    </a:path>
                  </a:pathLst>
                </a:custGeom>
                <a:solidFill>
                  <a:srgbClr val="F6F6F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63" name="Freeform 213"/>
                <p:cNvSpPr/>
                <p:nvPr/>
              </p:nvSpPr>
              <p:spPr bwMode="auto">
                <a:xfrm>
                  <a:off x="722" y="2351"/>
                  <a:ext cx="1413" cy="1360"/>
                </a:xfrm>
                <a:custGeom>
                  <a:gdLst>
                    <a:gd fmla="*/ 378 w 598" name="T0"/>
                    <a:gd fmla="*/ 0 h 576" name="T1"/>
                    <a:gd fmla="*/ 317 w 598" name="T2"/>
                    <a:gd fmla="*/ 14 h 576" name="T3"/>
                    <a:gd fmla="*/ 109 w 598" name="T4"/>
                    <a:gd fmla="*/ 673 h 576" name="T5"/>
                    <a:gd fmla="*/ 111 w 598" name="T6"/>
                    <a:gd fmla="*/ 1280 h 576" name="T7"/>
                    <a:gd fmla="*/ 343 w 598" name="T8"/>
                    <a:gd fmla="*/ 1360 h 576" name="T9"/>
                    <a:gd fmla="*/ 716 w 598" name="T10"/>
                    <a:gd fmla="*/ 1341 h 576" name="T11"/>
                    <a:gd fmla="*/ 1392 w 598" name="T12"/>
                    <a:gd fmla="*/ 1192 h 576" name="T13"/>
                    <a:gd fmla="*/ 1411 w 598" name="T14"/>
                    <a:gd fmla="*/ 1145 h 576" name="T15"/>
                    <a:gd fmla="*/ 1413 w 598" name="T16"/>
                    <a:gd fmla="*/ 1140 h 576" name="T17"/>
                    <a:gd fmla="*/ 1392 w 598" name="T18"/>
                    <a:gd fmla="*/ 1190 h 576" name="T19"/>
                    <a:gd fmla="*/ 721 w 598" name="T20"/>
                    <a:gd fmla="*/ 1336 h 576" name="T21"/>
                    <a:gd fmla="*/ 347 w 598" name="T22"/>
                    <a:gd fmla="*/ 1358 h 576" name="T23"/>
                    <a:gd fmla="*/ 118 w 598" name="T24"/>
                    <a:gd fmla="*/ 1277 h 576" name="T25"/>
                    <a:gd fmla="*/ 113 w 598" name="T26"/>
                    <a:gd fmla="*/ 673 h 576" name="T27"/>
                    <a:gd fmla="*/ 324 w 598" name="T28"/>
                    <a:gd fmla="*/ 17 h 576" name="T29"/>
                    <a:gd fmla="*/ 383 w 598" name="T30"/>
                    <a:gd fmla="*/ 0 h 576" name="T31"/>
                    <a:gd fmla="*/ 435 w 598" name="T32"/>
                    <a:gd fmla="*/ 9 h 576" name="T33"/>
                    <a:gd fmla="*/ 432 w 598" name="T34"/>
                    <a:gd fmla="*/ 7 h 576" name="T35"/>
                    <a:gd fmla="*/ 378 w 598" name="T36"/>
                    <a:gd fmla="*/ 0 h 57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b" l="0" r="r" t="0"/>
                  <a:pathLst>
                    <a:path h="576" w="598">
                      <a:moveTo>
                        <a:pt x="160" y="0"/>
                      </a:moveTo>
                      <a:cubicBezTo>
                        <a:pt x="151" y="0"/>
                        <a:pt x="143" y="2"/>
                        <a:pt x="134" y="6"/>
                      </a:cubicBezTo>
                      <a:cubicBezTo>
                        <a:pt x="71" y="39"/>
                        <a:pt x="69" y="107"/>
                        <a:pt x="46" y="285"/>
                      </a:cubicBezTo>
                      <a:cubicBezTo>
                        <a:pt x="27" y="424"/>
                        <a:pt x="0" y="493"/>
                        <a:pt x="47" y="542"/>
                      </a:cubicBezTo>
                      <a:cubicBezTo>
                        <a:pt x="71" y="569"/>
                        <a:pt x="101" y="576"/>
                        <a:pt x="145" y="576"/>
                      </a:cubicBezTo>
                      <a:cubicBezTo>
                        <a:pt x="185" y="576"/>
                        <a:pt x="236" y="570"/>
                        <a:pt x="303" y="568"/>
                      </a:cubicBezTo>
                      <a:cubicBezTo>
                        <a:pt x="482" y="560"/>
                        <a:pt x="550" y="566"/>
                        <a:pt x="589" y="505"/>
                      </a:cubicBezTo>
                      <a:cubicBezTo>
                        <a:pt x="593" y="499"/>
                        <a:pt x="596" y="492"/>
                        <a:pt x="597" y="485"/>
                      </a:cubicBezTo>
                      <a:cubicBezTo>
                        <a:pt x="597" y="484"/>
                        <a:pt x="598" y="484"/>
                        <a:pt x="598" y="483"/>
                      </a:cubicBezTo>
                      <a:cubicBezTo>
                        <a:pt x="596" y="490"/>
                        <a:pt x="594" y="497"/>
                        <a:pt x="589" y="504"/>
                      </a:cubicBezTo>
                      <a:cubicBezTo>
                        <a:pt x="551" y="564"/>
                        <a:pt x="483" y="559"/>
                        <a:pt x="305" y="566"/>
                      </a:cubicBezTo>
                      <a:cubicBezTo>
                        <a:pt x="238" y="569"/>
                        <a:pt x="187" y="575"/>
                        <a:pt x="147" y="575"/>
                      </a:cubicBezTo>
                      <a:cubicBezTo>
                        <a:pt x="103" y="575"/>
                        <a:pt x="73" y="568"/>
                        <a:pt x="50" y="541"/>
                      </a:cubicBezTo>
                      <a:cubicBezTo>
                        <a:pt x="3" y="492"/>
                        <a:pt x="30" y="423"/>
                        <a:pt x="48" y="285"/>
                      </a:cubicBezTo>
                      <a:cubicBezTo>
                        <a:pt x="72" y="108"/>
                        <a:pt x="73" y="40"/>
                        <a:pt x="137" y="7"/>
                      </a:cubicBezTo>
                      <a:cubicBezTo>
                        <a:pt x="145" y="2"/>
                        <a:pt x="153" y="0"/>
                        <a:pt x="162" y="0"/>
                      </a:cubicBezTo>
                      <a:cubicBezTo>
                        <a:pt x="169" y="0"/>
                        <a:pt x="177" y="2"/>
                        <a:pt x="184" y="4"/>
                      </a:cubicBezTo>
                      <a:cubicBezTo>
                        <a:pt x="184" y="4"/>
                        <a:pt x="183" y="4"/>
                        <a:pt x="183" y="3"/>
                      </a:cubicBezTo>
                      <a:cubicBezTo>
                        <a:pt x="175" y="1"/>
                        <a:pt x="168" y="0"/>
                        <a:pt x="160" y="0"/>
                      </a:cubicBezTo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64" name="Freeform 214"/>
                <p:cNvSpPr/>
                <p:nvPr/>
              </p:nvSpPr>
              <p:spPr bwMode="auto">
                <a:xfrm>
                  <a:off x="729" y="2351"/>
                  <a:ext cx="1406" cy="1358"/>
                </a:xfrm>
                <a:custGeom>
                  <a:gdLst>
                    <a:gd fmla="*/ 376 w 595" name="T0"/>
                    <a:gd fmla="*/ 0 h 575" name="T1"/>
                    <a:gd fmla="*/ 317 w 595" name="T2"/>
                    <a:gd fmla="*/ 17 h 575" name="T3"/>
                    <a:gd fmla="*/ 106 w 595" name="T4"/>
                    <a:gd fmla="*/ 673 h 575" name="T5"/>
                    <a:gd fmla="*/ 111 w 595" name="T6"/>
                    <a:gd fmla="*/ 1278 h 575" name="T7"/>
                    <a:gd fmla="*/ 340 w 595" name="T8"/>
                    <a:gd fmla="*/ 1358 h 575" name="T9"/>
                    <a:gd fmla="*/ 714 w 595" name="T10"/>
                    <a:gd fmla="*/ 1337 h 575" name="T11"/>
                    <a:gd fmla="*/ 1385 w 595" name="T12"/>
                    <a:gd fmla="*/ 1190 h 575" name="T13"/>
                    <a:gd fmla="*/ 1406 w 595" name="T14"/>
                    <a:gd fmla="*/ 1141 h 575" name="T15"/>
                    <a:gd fmla="*/ 1406 w 595" name="T16"/>
                    <a:gd fmla="*/ 1138 h 575" name="T17"/>
                    <a:gd fmla="*/ 1387 w 595" name="T18"/>
                    <a:gd fmla="*/ 1188 h 575" name="T19"/>
                    <a:gd fmla="*/ 716 w 595" name="T20"/>
                    <a:gd fmla="*/ 1334 h 575" name="T21"/>
                    <a:gd fmla="*/ 345 w 595" name="T22"/>
                    <a:gd fmla="*/ 1353 h 575" name="T23"/>
                    <a:gd fmla="*/ 116 w 595" name="T24"/>
                    <a:gd fmla="*/ 1273 h 575" name="T25"/>
                    <a:gd fmla="*/ 113 w 595" name="T26"/>
                    <a:gd fmla="*/ 671 h 575" name="T27"/>
                    <a:gd fmla="*/ 321 w 595" name="T28"/>
                    <a:gd fmla="*/ 17 h 575" name="T29"/>
                    <a:gd fmla="*/ 380 w 595" name="T30"/>
                    <a:gd fmla="*/ 2 h 575" name="T31"/>
                    <a:gd fmla="*/ 432 w 595" name="T32"/>
                    <a:gd fmla="*/ 12 h 575" name="T33"/>
                    <a:gd fmla="*/ 428 w 595" name="T34"/>
                    <a:gd fmla="*/ 9 h 575" name="T35"/>
                    <a:gd fmla="*/ 376 w 595" name="T36"/>
                    <a:gd fmla="*/ 0 h 575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b" l="0" r="r" t="0"/>
                  <a:pathLst>
                    <a:path h="575" w="595">
                      <a:moveTo>
                        <a:pt x="159" y="0"/>
                      </a:moveTo>
                      <a:cubicBezTo>
                        <a:pt x="150" y="0"/>
                        <a:pt x="142" y="2"/>
                        <a:pt x="134" y="7"/>
                      </a:cubicBezTo>
                      <a:cubicBezTo>
                        <a:pt x="70" y="40"/>
                        <a:pt x="69" y="108"/>
                        <a:pt x="45" y="285"/>
                      </a:cubicBezTo>
                      <a:cubicBezTo>
                        <a:pt x="27" y="423"/>
                        <a:pt x="0" y="492"/>
                        <a:pt x="47" y="541"/>
                      </a:cubicBezTo>
                      <a:cubicBezTo>
                        <a:pt x="70" y="568"/>
                        <a:pt x="100" y="575"/>
                        <a:pt x="144" y="575"/>
                      </a:cubicBezTo>
                      <a:cubicBezTo>
                        <a:pt x="184" y="575"/>
                        <a:pt x="235" y="569"/>
                        <a:pt x="302" y="566"/>
                      </a:cubicBezTo>
                      <a:cubicBezTo>
                        <a:pt x="480" y="559"/>
                        <a:pt x="548" y="564"/>
                        <a:pt x="586" y="504"/>
                      </a:cubicBezTo>
                      <a:cubicBezTo>
                        <a:pt x="591" y="497"/>
                        <a:pt x="593" y="490"/>
                        <a:pt x="595" y="483"/>
                      </a:cubicBezTo>
                      <a:cubicBezTo>
                        <a:pt x="595" y="483"/>
                        <a:pt x="595" y="483"/>
                        <a:pt x="595" y="482"/>
                      </a:cubicBezTo>
                      <a:cubicBezTo>
                        <a:pt x="594" y="489"/>
                        <a:pt x="591" y="496"/>
                        <a:pt x="587" y="503"/>
                      </a:cubicBezTo>
                      <a:cubicBezTo>
                        <a:pt x="548" y="563"/>
                        <a:pt x="480" y="557"/>
                        <a:pt x="303" y="565"/>
                      </a:cubicBezTo>
                      <a:cubicBezTo>
                        <a:pt x="237" y="567"/>
                        <a:pt x="186" y="573"/>
                        <a:pt x="146" y="573"/>
                      </a:cubicBezTo>
                      <a:cubicBezTo>
                        <a:pt x="103" y="573"/>
                        <a:pt x="72" y="566"/>
                        <a:pt x="49" y="539"/>
                      </a:cubicBezTo>
                      <a:cubicBezTo>
                        <a:pt x="2" y="490"/>
                        <a:pt x="29" y="422"/>
                        <a:pt x="48" y="284"/>
                      </a:cubicBezTo>
                      <a:cubicBezTo>
                        <a:pt x="71" y="108"/>
                        <a:pt x="72" y="40"/>
                        <a:pt x="136" y="7"/>
                      </a:cubicBezTo>
                      <a:cubicBezTo>
                        <a:pt x="144" y="3"/>
                        <a:pt x="152" y="1"/>
                        <a:pt x="161" y="1"/>
                      </a:cubicBezTo>
                      <a:cubicBezTo>
                        <a:pt x="168" y="1"/>
                        <a:pt x="176" y="2"/>
                        <a:pt x="183" y="5"/>
                      </a:cubicBezTo>
                      <a:cubicBezTo>
                        <a:pt x="183" y="5"/>
                        <a:pt x="182" y="4"/>
                        <a:pt x="181" y="4"/>
                      </a:cubicBezTo>
                      <a:cubicBezTo>
                        <a:pt x="174" y="2"/>
                        <a:pt x="166" y="0"/>
                        <a:pt x="159" y="0"/>
                      </a:cubicBezTo>
                    </a:path>
                  </a:pathLst>
                </a:custGeom>
                <a:solidFill>
                  <a:srgbClr val="EFEFF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65" name="Freeform 215"/>
                <p:cNvSpPr/>
                <p:nvPr/>
              </p:nvSpPr>
              <p:spPr bwMode="auto">
                <a:xfrm>
                  <a:off x="734" y="2353"/>
                  <a:ext cx="1401" cy="1351"/>
                </a:xfrm>
                <a:custGeom>
                  <a:gdLst>
                    <a:gd fmla="*/ 376 w 593" name="T0"/>
                    <a:gd fmla="*/ 0 h 572" name="T1"/>
                    <a:gd fmla="*/ 317 w 593" name="T2"/>
                    <a:gd fmla="*/ 14 h 572" name="T3"/>
                    <a:gd fmla="*/ 109 w 593" name="T4"/>
                    <a:gd fmla="*/ 668 h 572" name="T5"/>
                    <a:gd fmla="*/ 111 w 593" name="T6"/>
                    <a:gd fmla="*/ 1271 h 572" name="T7"/>
                    <a:gd fmla="*/ 340 w 593" name="T8"/>
                    <a:gd fmla="*/ 1351 h 572" name="T9"/>
                    <a:gd fmla="*/ 711 w 593" name="T10"/>
                    <a:gd fmla="*/ 1332 h 572" name="T11"/>
                    <a:gd fmla="*/ 1382 w 593" name="T12"/>
                    <a:gd fmla="*/ 1186 h 572" name="T13"/>
                    <a:gd fmla="*/ 1401 w 593" name="T14"/>
                    <a:gd fmla="*/ 1136 h 572" name="T15"/>
                    <a:gd fmla="*/ 1401 w 593" name="T16"/>
                    <a:gd fmla="*/ 1134 h 572" name="T17"/>
                    <a:gd fmla="*/ 1382 w 593" name="T18"/>
                    <a:gd fmla="*/ 1181 h 572" name="T19"/>
                    <a:gd fmla="*/ 713 w 593" name="T20"/>
                    <a:gd fmla="*/ 1327 h 572" name="T21"/>
                    <a:gd fmla="*/ 345 w 593" name="T22"/>
                    <a:gd fmla="*/ 1346 h 572" name="T23"/>
                    <a:gd fmla="*/ 116 w 593" name="T24"/>
                    <a:gd fmla="*/ 1268 h 572" name="T25"/>
                    <a:gd fmla="*/ 113 w 593" name="T26"/>
                    <a:gd fmla="*/ 668 h 572" name="T27"/>
                    <a:gd fmla="*/ 321 w 593" name="T28"/>
                    <a:gd fmla="*/ 17 h 572" name="T29"/>
                    <a:gd fmla="*/ 380 w 593" name="T30"/>
                    <a:gd fmla="*/ 2 h 572" name="T31"/>
                    <a:gd fmla="*/ 432 w 593" name="T32"/>
                    <a:gd fmla="*/ 9 h 572" name="T33"/>
                    <a:gd fmla="*/ 428 w 593" name="T34"/>
                    <a:gd fmla="*/ 9 h 572" name="T35"/>
                    <a:gd fmla="*/ 376 w 593" name="T36"/>
                    <a:gd fmla="*/ 0 h 572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b" l="0" r="r" t="0"/>
                  <a:pathLst>
                    <a:path h="572" w="593">
                      <a:moveTo>
                        <a:pt x="159" y="0"/>
                      </a:moveTo>
                      <a:cubicBezTo>
                        <a:pt x="150" y="0"/>
                        <a:pt x="142" y="2"/>
                        <a:pt x="134" y="6"/>
                      </a:cubicBezTo>
                      <a:cubicBezTo>
                        <a:pt x="70" y="39"/>
                        <a:pt x="69" y="107"/>
                        <a:pt x="46" y="283"/>
                      </a:cubicBezTo>
                      <a:cubicBezTo>
                        <a:pt x="27" y="421"/>
                        <a:pt x="0" y="489"/>
                        <a:pt x="47" y="538"/>
                      </a:cubicBezTo>
                      <a:cubicBezTo>
                        <a:pt x="70" y="565"/>
                        <a:pt x="101" y="572"/>
                        <a:pt x="144" y="572"/>
                      </a:cubicBezTo>
                      <a:cubicBezTo>
                        <a:pt x="184" y="572"/>
                        <a:pt x="235" y="566"/>
                        <a:pt x="301" y="564"/>
                      </a:cubicBezTo>
                      <a:cubicBezTo>
                        <a:pt x="478" y="556"/>
                        <a:pt x="546" y="562"/>
                        <a:pt x="585" y="502"/>
                      </a:cubicBezTo>
                      <a:cubicBezTo>
                        <a:pt x="589" y="495"/>
                        <a:pt x="592" y="488"/>
                        <a:pt x="593" y="481"/>
                      </a:cubicBezTo>
                      <a:cubicBezTo>
                        <a:pt x="593" y="481"/>
                        <a:pt x="593" y="480"/>
                        <a:pt x="593" y="480"/>
                      </a:cubicBezTo>
                      <a:cubicBezTo>
                        <a:pt x="592" y="487"/>
                        <a:pt x="589" y="494"/>
                        <a:pt x="585" y="500"/>
                      </a:cubicBezTo>
                      <a:cubicBezTo>
                        <a:pt x="547" y="560"/>
                        <a:pt x="479" y="555"/>
                        <a:pt x="302" y="562"/>
                      </a:cubicBezTo>
                      <a:cubicBezTo>
                        <a:pt x="236" y="564"/>
                        <a:pt x="186" y="570"/>
                        <a:pt x="146" y="570"/>
                      </a:cubicBezTo>
                      <a:cubicBezTo>
                        <a:pt x="103" y="570"/>
                        <a:pt x="73" y="563"/>
                        <a:pt x="49" y="537"/>
                      </a:cubicBezTo>
                      <a:cubicBezTo>
                        <a:pt x="3" y="488"/>
                        <a:pt x="30" y="420"/>
                        <a:pt x="48" y="283"/>
                      </a:cubicBezTo>
                      <a:cubicBezTo>
                        <a:pt x="71" y="107"/>
                        <a:pt x="72" y="40"/>
                        <a:pt x="136" y="7"/>
                      </a:cubicBezTo>
                      <a:cubicBezTo>
                        <a:pt x="144" y="3"/>
                        <a:pt x="152" y="1"/>
                        <a:pt x="161" y="1"/>
                      </a:cubicBezTo>
                      <a:cubicBezTo>
                        <a:pt x="168" y="1"/>
                        <a:pt x="176" y="2"/>
                        <a:pt x="183" y="4"/>
                      </a:cubicBezTo>
                      <a:cubicBezTo>
                        <a:pt x="182" y="4"/>
                        <a:pt x="182" y="4"/>
                        <a:pt x="181" y="4"/>
                      </a:cubicBezTo>
                      <a:cubicBezTo>
                        <a:pt x="174" y="1"/>
                        <a:pt x="166" y="0"/>
                        <a:pt x="159" y="0"/>
                      </a:cubicBezTo>
                    </a:path>
                  </a:pathLst>
                </a:custGeom>
                <a:solidFill>
                  <a:srgbClr val="ECECE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66" name="Freeform 216"/>
                <p:cNvSpPr/>
                <p:nvPr/>
              </p:nvSpPr>
              <p:spPr bwMode="auto">
                <a:xfrm>
                  <a:off x="741" y="2355"/>
                  <a:ext cx="1394" cy="1344"/>
                </a:xfrm>
                <a:custGeom>
                  <a:gdLst>
                    <a:gd fmla="*/ 373 w 590" name="T0"/>
                    <a:gd fmla="*/ 0 h 569" name="T1"/>
                    <a:gd fmla="*/ 314 w 590" name="T2"/>
                    <a:gd fmla="*/ 14 h 569" name="T3"/>
                    <a:gd fmla="*/ 106 w 590" name="T4"/>
                    <a:gd fmla="*/ 666 h 569" name="T5"/>
                    <a:gd fmla="*/ 109 w 590" name="T6"/>
                    <a:gd fmla="*/ 1266 h 569" name="T7"/>
                    <a:gd fmla="*/ 338 w 590" name="T8"/>
                    <a:gd fmla="*/ 1344 h 569" name="T9"/>
                    <a:gd fmla="*/ 706 w 590" name="T10"/>
                    <a:gd fmla="*/ 1325 h 569" name="T11"/>
                    <a:gd fmla="*/ 1375 w 590" name="T12"/>
                    <a:gd fmla="*/ 1179 h 569" name="T13"/>
                    <a:gd fmla="*/ 1394 w 590" name="T14"/>
                    <a:gd fmla="*/ 1131 h 569" name="T15"/>
                    <a:gd fmla="*/ 1394 w 590" name="T16"/>
                    <a:gd fmla="*/ 1129 h 569" name="T17"/>
                    <a:gd fmla="*/ 1375 w 590" name="T18"/>
                    <a:gd fmla="*/ 1176 h 569" name="T19"/>
                    <a:gd fmla="*/ 711 w 590" name="T20"/>
                    <a:gd fmla="*/ 1320 h 569" name="T21"/>
                    <a:gd fmla="*/ 343 w 590" name="T22"/>
                    <a:gd fmla="*/ 1342 h 569" name="T23"/>
                    <a:gd fmla="*/ 116 w 590" name="T24"/>
                    <a:gd fmla="*/ 1261 h 569" name="T25"/>
                    <a:gd fmla="*/ 111 w 590" name="T26"/>
                    <a:gd fmla="*/ 664 h 569" name="T27"/>
                    <a:gd fmla="*/ 319 w 590" name="T28"/>
                    <a:gd fmla="*/ 17 h 569" name="T29"/>
                    <a:gd fmla="*/ 378 w 590" name="T30"/>
                    <a:gd fmla="*/ 0 h 569" name="T31"/>
                    <a:gd fmla="*/ 430 w 590" name="T32"/>
                    <a:gd fmla="*/ 9 h 569" name="T33"/>
                    <a:gd fmla="*/ 425 w 590" name="T34"/>
                    <a:gd fmla="*/ 7 h 569" name="T35"/>
                    <a:gd fmla="*/ 373 w 590" name="T36"/>
                    <a:gd fmla="*/ 0 h 569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b" l="0" r="r" t="0"/>
                  <a:pathLst>
                    <a:path h="569" w="590">
                      <a:moveTo>
                        <a:pt x="158" y="0"/>
                      </a:moveTo>
                      <a:cubicBezTo>
                        <a:pt x="149" y="0"/>
                        <a:pt x="141" y="2"/>
                        <a:pt x="133" y="6"/>
                      </a:cubicBezTo>
                      <a:cubicBezTo>
                        <a:pt x="69" y="39"/>
                        <a:pt x="68" y="106"/>
                        <a:pt x="45" y="282"/>
                      </a:cubicBezTo>
                      <a:cubicBezTo>
                        <a:pt x="27" y="419"/>
                        <a:pt x="0" y="487"/>
                        <a:pt x="46" y="536"/>
                      </a:cubicBezTo>
                      <a:cubicBezTo>
                        <a:pt x="70" y="562"/>
                        <a:pt x="100" y="569"/>
                        <a:pt x="143" y="569"/>
                      </a:cubicBezTo>
                      <a:cubicBezTo>
                        <a:pt x="183" y="569"/>
                        <a:pt x="233" y="563"/>
                        <a:pt x="299" y="561"/>
                      </a:cubicBezTo>
                      <a:cubicBezTo>
                        <a:pt x="476" y="554"/>
                        <a:pt x="544" y="559"/>
                        <a:pt x="582" y="499"/>
                      </a:cubicBezTo>
                      <a:cubicBezTo>
                        <a:pt x="586" y="493"/>
                        <a:pt x="589" y="486"/>
                        <a:pt x="590" y="479"/>
                      </a:cubicBezTo>
                      <a:cubicBezTo>
                        <a:pt x="590" y="479"/>
                        <a:pt x="590" y="478"/>
                        <a:pt x="590" y="478"/>
                      </a:cubicBezTo>
                      <a:cubicBezTo>
                        <a:pt x="589" y="485"/>
                        <a:pt x="586" y="491"/>
                        <a:pt x="582" y="498"/>
                      </a:cubicBezTo>
                      <a:cubicBezTo>
                        <a:pt x="544" y="558"/>
                        <a:pt x="477" y="552"/>
                        <a:pt x="301" y="559"/>
                      </a:cubicBezTo>
                      <a:cubicBezTo>
                        <a:pt x="235" y="562"/>
                        <a:pt x="185" y="568"/>
                        <a:pt x="145" y="568"/>
                      </a:cubicBezTo>
                      <a:cubicBezTo>
                        <a:pt x="102" y="568"/>
                        <a:pt x="72" y="561"/>
                        <a:pt x="49" y="534"/>
                      </a:cubicBezTo>
                      <a:cubicBezTo>
                        <a:pt x="3" y="486"/>
                        <a:pt x="29" y="418"/>
                        <a:pt x="47" y="281"/>
                      </a:cubicBezTo>
                      <a:cubicBezTo>
                        <a:pt x="71" y="106"/>
                        <a:pt x="72" y="39"/>
                        <a:pt x="135" y="7"/>
                      </a:cubicBezTo>
                      <a:cubicBezTo>
                        <a:pt x="143" y="2"/>
                        <a:pt x="151" y="0"/>
                        <a:pt x="160" y="0"/>
                      </a:cubicBezTo>
                      <a:cubicBezTo>
                        <a:pt x="167" y="0"/>
                        <a:pt x="174" y="2"/>
                        <a:pt x="182" y="4"/>
                      </a:cubicBezTo>
                      <a:cubicBezTo>
                        <a:pt x="181" y="4"/>
                        <a:pt x="181" y="4"/>
                        <a:pt x="180" y="3"/>
                      </a:cubicBezTo>
                      <a:cubicBezTo>
                        <a:pt x="173" y="1"/>
                        <a:pt x="165" y="0"/>
                        <a:pt x="158" y="0"/>
                      </a:cubicBezTo>
                    </a:path>
                  </a:pathLst>
                </a:custGeom>
                <a:solidFill>
                  <a:srgbClr val="E8E8E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67" name="Freeform 217"/>
                <p:cNvSpPr/>
                <p:nvPr/>
              </p:nvSpPr>
              <p:spPr bwMode="auto">
                <a:xfrm>
                  <a:off x="748" y="2355"/>
                  <a:ext cx="1387" cy="1342"/>
                </a:xfrm>
                <a:custGeom>
                  <a:gdLst>
                    <a:gd fmla="*/ 371 w 587" name="T0"/>
                    <a:gd fmla="*/ 0 h 568" name="T1"/>
                    <a:gd fmla="*/ 312 w 587" name="T2"/>
                    <a:gd fmla="*/ 17 h 568" name="T3"/>
                    <a:gd fmla="*/ 104 w 587" name="T4"/>
                    <a:gd fmla="*/ 664 h 568" name="T5"/>
                    <a:gd fmla="*/ 109 w 587" name="T6"/>
                    <a:gd fmla="*/ 1262 h 568" name="T7"/>
                    <a:gd fmla="*/ 336 w 587" name="T8"/>
                    <a:gd fmla="*/ 1342 h 568" name="T9"/>
                    <a:gd fmla="*/ 704 w 587" name="T10"/>
                    <a:gd fmla="*/ 1321 h 568" name="T11"/>
                    <a:gd fmla="*/ 1368 w 587" name="T12"/>
                    <a:gd fmla="*/ 1177 h 568" name="T13"/>
                    <a:gd fmla="*/ 1387 w 587" name="T14"/>
                    <a:gd fmla="*/ 1129 h 568" name="T15"/>
                    <a:gd fmla="*/ 1387 w 587" name="T16"/>
                    <a:gd fmla="*/ 1125 h 568" name="T17"/>
                    <a:gd fmla="*/ 1368 w 587" name="T18"/>
                    <a:gd fmla="*/ 1174 h 568" name="T19"/>
                    <a:gd fmla="*/ 706 w 587" name="T20"/>
                    <a:gd fmla="*/ 1318 h 568" name="T21"/>
                    <a:gd fmla="*/ 340 w 587" name="T22"/>
                    <a:gd fmla="*/ 1337 h 568" name="T23"/>
                    <a:gd fmla="*/ 113 w 587" name="T24"/>
                    <a:gd fmla="*/ 1259 h 568" name="T25"/>
                    <a:gd fmla="*/ 111 w 587" name="T26"/>
                    <a:gd fmla="*/ 664 h 568" name="T27"/>
                    <a:gd fmla="*/ 317 w 587" name="T28"/>
                    <a:gd fmla="*/ 17 h 568" name="T29"/>
                    <a:gd fmla="*/ 376 w 587" name="T30"/>
                    <a:gd fmla="*/ 2 h 568" name="T31"/>
                    <a:gd fmla="*/ 428 w 587" name="T32"/>
                    <a:gd fmla="*/ 12 h 568" name="T33"/>
                    <a:gd fmla="*/ 423 w 587" name="T34"/>
                    <a:gd fmla="*/ 9 h 568" name="T35"/>
                    <a:gd fmla="*/ 371 w 587" name="T36"/>
                    <a:gd fmla="*/ 0 h 568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b" l="0" r="r" t="0"/>
                  <a:pathLst>
                    <a:path h="568" w="587">
                      <a:moveTo>
                        <a:pt x="157" y="0"/>
                      </a:moveTo>
                      <a:cubicBezTo>
                        <a:pt x="148" y="0"/>
                        <a:pt x="140" y="2"/>
                        <a:pt x="132" y="7"/>
                      </a:cubicBezTo>
                      <a:cubicBezTo>
                        <a:pt x="69" y="39"/>
                        <a:pt x="68" y="106"/>
                        <a:pt x="44" y="281"/>
                      </a:cubicBezTo>
                      <a:cubicBezTo>
                        <a:pt x="26" y="418"/>
                        <a:pt x="0" y="486"/>
                        <a:pt x="46" y="534"/>
                      </a:cubicBezTo>
                      <a:cubicBezTo>
                        <a:pt x="69" y="561"/>
                        <a:pt x="99" y="568"/>
                        <a:pt x="142" y="568"/>
                      </a:cubicBezTo>
                      <a:cubicBezTo>
                        <a:pt x="182" y="568"/>
                        <a:pt x="232" y="562"/>
                        <a:pt x="298" y="559"/>
                      </a:cubicBezTo>
                      <a:cubicBezTo>
                        <a:pt x="474" y="552"/>
                        <a:pt x="541" y="558"/>
                        <a:pt x="579" y="498"/>
                      </a:cubicBezTo>
                      <a:cubicBezTo>
                        <a:pt x="583" y="491"/>
                        <a:pt x="586" y="485"/>
                        <a:pt x="587" y="478"/>
                      </a:cubicBezTo>
                      <a:cubicBezTo>
                        <a:pt x="587" y="477"/>
                        <a:pt x="587" y="477"/>
                        <a:pt x="587" y="476"/>
                      </a:cubicBezTo>
                      <a:cubicBezTo>
                        <a:pt x="586" y="483"/>
                        <a:pt x="584" y="490"/>
                        <a:pt x="579" y="497"/>
                      </a:cubicBezTo>
                      <a:cubicBezTo>
                        <a:pt x="541" y="556"/>
                        <a:pt x="474" y="551"/>
                        <a:pt x="299" y="558"/>
                      </a:cubicBezTo>
                      <a:cubicBezTo>
                        <a:pt x="234" y="560"/>
                        <a:pt x="184" y="566"/>
                        <a:pt x="144" y="566"/>
                      </a:cubicBezTo>
                      <a:cubicBezTo>
                        <a:pt x="101" y="566"/>
                        <a:pt x="71" y="559"/>
                        <a:pt x="48" y="533"/>
                      </a:cubicBezTo>
                      <a:cubicBezTo>
                        <a:pt x="2" y="484"/>
                        <a:pt x="29" y="417"/>
                        <a:pt x="47" y="281"/>
                      </a:cubicBezTo>
                      <a:cubicBezTo>
                        <a:pt x="70" y="107"/>
                        <a:pt x="71" y="40"/>
                        <a:pt x="134" y="7"/>
                      </a:cubicBezTo>
                      <a:cubicBezTo>
                        <a:pt x="142" y="3"/>
                        <a:pt x="150" y="1"/>
                        <a:pt x="159" y="1"/>
                      </a:cubicBezTo>
                      <a:cubicBezTo>
                        <a:pt x="166" y="1"/>
                        <a:pt x="173" y="2"/>
                        <a:pt x="181" y="5"/>
                      </a:cubicBezTo>
                      <a:cubicBezTo>
                        <a:pt x="180" y="4"/>
                        <a:pt x="179" y="4"/>
                        <a:pt x="179" y="4"/>
                      </a:cubicBezTo>
                      <a:cubicBezTo>
                        <a:pt x="171" y="2"/>
                        <a:pt x="164" y="0"/>
                        <a:pt x="157" y="0"/>
                      </a:cubicBezTo>
                    </a:path>
                  </a:pathLst>
                </a:custGeom>
                <a:solidFill>
                  <a:srgbClr val="E4E5E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68" name="Freeform 218"/>
                <p:cNvSpPr/>
                <p:nvPr/>
              </p:nvSpPr>
              <p:spPr bwMode="auto">
                <a:xfrm>
                  <a:off x="753" y="2358"/>
                  <a:ext cx="1384" cy="1334"/>
                </a:xfrm>
                <a:custGeom>
                  <a:gdLst>
                    <a:gd fmla="*/ 371 w 586" name="T0"/>
                    <a:gd fmla="*/ 0 h 565" name="T1"/>
                    <a:gd fmla="*/ 312 w 586" name="T2"/>
                    <a:gd fmla="*/ 14 h 565" name="T3"/>
                    <a:gd fmla="*/ 106 w 586" name="T4"/>
                    <a:gd fmla="*/ 661 h 565" name="T5"/>
                    <a:gd fmla="*/ 109 w 586" name="T6"/>
                    <a:gd fmla="*/ 1256 h 565" name="T7"/>
                    <a:gd fmla="*/ 335 w 586" name="T8"/>
                    <a:gd fmla="*/ 1334 h 565" name="T9"/>
                    <a:gd fmla="*/ 701 w 586" name="T10"/>
                    <a:gd fmla="*/ 1315 h 565" name="T11"/>
                    <a:gd fmla="*/ 1363 w 586" name="T12"/>
                    <a:gd fmla="*/ 1171 h 565" name="T13"/>
                    <a:gd fmla="*/ 1382 w 586" name="T14"/>
                    <a:gd fmla="*/ 1122 h 565" name="T15"/>
                    <a:gd fmla="*/ 1384 w 586" name="T16"/>
                    <a:gd fmla="*/ 1119 h 565" name="T17"/>
                    <a:gd fmla="*/ 1365 w 586" name="T18"/>
                    <a:gd fmla="*/ 1166 h 565" name="T19"/>
                    <a:gd fmla="*/ 706 w 586" name="T20"/>
                    <a:gd fmla="*/ 1310 h 565" name="T21"/>
                    <a:gd fmla="*/ 340 w 586" name="T22"/>
                    <a:gd fmla="*/ 1329 h 565" name="T23"/>
                    <a:gd fmla="*/ 116 w 586" name="T24"/>
                    <a:gd fmla="*/ 1251 h 565" name="T25"/>
                    <a:gd fmla="*/ 111 w 586" name="T26"/>
                    <a:gd fmla="*/ 659 h 565" name="T27"/>
                    <a:gd fmla="*/ 316 w 586" name="T28"/>
                    <a:gd fmla="*/ 17 h 565" name="T29"/>
                    <a:gd fmla="*/ 376 w 586" name="T30"/>
                    <a:gd fmla="*/ 2 h 565" name="T31"/>
                    <a:gd fmla="*/ 427 w 586" name="T32"/>
                    <a:gd fmla="*/ 9 h 565" name="T33"/>
                    <a:gd fmla="*/ 423 w 586" name="T34"/>
                    <a:gd fmla="*/ 9 h 565" name="T35"/>
                    <a:gd fmla="*/ 371 w 586" name="T36"/>
                    <a:gd fmla="*/ 0 h 565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b" l="0" r="r" t="0"/>
                  <a:pathLst>
                    <a:path h="565" w="586">
                      <a:moveTo>
                        <a:pt x="157" y="0"/>
                      </a:moveTo>
                      <a:cubicBezTo>
                        <a:pt x="148" y="0"/>
                        <a:pt x="140" y="2"/>
                        <a:pt x="132" y="6"/>
                      </a:cubicBezTo>
                      <a:cubicBezTo>
                        <a:pt x="69" y="39"/>
                        <a:pt x="68" y="106"/>
                        <a:pt x="45" y="280"/>
                      </a:cubicBezTo>
                      <a:cubicBezTo>
                        <a:pt x="27" y="416"/>
                        <a:pt x="0" y="483"/>
                        <a:pt x="46" y="532"/>
                      </a:cubicBezTo>
                      <a:cubicBezTo>
                        <a:pt x="69" y="558"/>
                        <a:pt x="99" y="565"/>
                        <a:pt x="142" y="565"/>
                      </a:cubicBezTo>
                      <a:cubicBezTo>
                        <a:pt x="182" y="565"/>
                        <a:pt x="232" y="559"/>
                        <a:pt x="297" y="557"/>
                      </a:cubicBezTo>
                      <a:cubicBezTo>
                        <a:pt x="472" y="550"/>
                        <a:pt x="539" y="555"/>
                        <a:pt x="577" y="496"/>
                      </a:cubicBezTo>
                      <a:cubicBezTo>
                        <a:pt x="582" y="489"/>
                        <a:pt x="584" y="482"/>
                        <a:pt x="585" y="475"/>
                      </a:cubicBezTo>
                      <a:cubicBezTo>
                        <a:pt x="586" y="475"/>
                        <a:pt x="586" y="475"/>
                        <a:pt x="586" y="474"/>
                      </a:cubicBezTo>
                      <a:cubicBezTo>
                        <a:pt x="584" y="481"/>
                        <a:pt x="582" y="488"/>
                        <a:pt x="578" y="494"/>
                      </a:cubicBezTo>
                      <a:cubicBezTo>
                        <a:pt x="540" y="553"/>
                        <a:pt x="473" y="548"/>
                        <a:pt x="299" y="555"/>
                      </a:cubicBezTo>
                      <a:cubicBezTo>
                        <a:pt x="233" y="558"/>
                        <a:pt x="183" y="563"/>
                        <a:pt x="144" y="563"/>
                      </a:cubicBezTo>
                      <a:cubicBezTo>
                        <a:pt x="102" y="563"/>
                        <a:pt x="72" y="556"/>
                        <a:pt x="49" y="530"/>
                      </a:cubicBezTo>
                      <a:cubicBezTo>
                        <a:pt x="3" y="482"/>
                        <a:pt x="29" y="415"/>
                        <a:pt x="47" y="279"/>
                      </a:cubicBezTo>
                      <a:cubicBezTo>
                        <a:pt x="70" y="106"/>
                        <a:pt x="71" y="39"/>
                        <a:pt x="134" y="7"/>
                      </a:cubicBezTo>
                      <a:cubicBezTo>
                        <a:pt x="142" y="3"/>
                        <a:pt x="150" y="1"/>
                        <a:pt x="159" y="1"/>
                      </a:cubicBezTo>
                      <a:cubicBezTo>
                        <a:pt x="166" y="1"/>
                        <a:pt x="173" y="2"/>
                        <a:pt x="181" y="4"/>
                      </a:cubicBezTo>
                      <a:cubicBezTo>
                        <a:pt x="180" y="4"/>
                        <a:pt x="179" y="4"/>
                        <a:pt x="179" y="4"/>
                      </a:cubicBezTo>
                      <a:cubicBezTo>
                        <a:pt x="171" y="1"/>
                        <a:pt x="164" y="0"/>
                        <a:pt x="157" y="0"/>
                      </a:cubicBezTo>
                    </a:path>
                  </a:pathLst>
                </a:custGeom>
                <a:solidFill>
                  <a:srgbClr val="E1E1E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69" name="Freeform 219"/>
                <p:cNvSpPr/>
                <p:nvPr/>
              </p:nvSpPr>
              <p:spPr bwMode="auto">
                <a:xfrm>
                  <a:off x="760" y="2360"/>
                  <a:ext cx="1377" cy="1328"/>
                </a:xfrm>
                <a:custGeom>
                  <a:gdLst>
                    <a:gd fmla="*/ 368 w 583" name="T0"/>
                    <a:gd fmla="*/ 0 h 562" name="T1"/>
                    <a:gd fmla="*/ 309 w 583" name="T2"/>
                    <a:gd fmla="*/ 14 h 562" name="T3"/>
                    <a:gd fmla="*/ 104 w 583" name="T4"/>
                    <a:gd fmla="*/ 657 h 562" name="T5"/>
                    <a:gd fmla="*/ 109 w 583" name="T6"/>
                    <a:gd fmla="*/ 1250 h 562" name="T7"/>
                    <a:gd fmla="*/ 333 w 583" name="T8"/>
                    <a:gd fmla="*/ 1328 h 562" name="T9"/>
                    <a:gd fmla="*/ 699 w 583" name="T10"/>
                    <a:gd fmla="*/ 1309 h 562" name="T11"/>
                    <a:gd fmla="*/ 1358 w 583" name="T12"/>
                    <a:gd fmla="*/ 1165 h 562" name="T13"/>
                    <a:gd fmla="*/ 1377 w 583" name="T14"/>
                    <a:gd fmla="*/ 1118 h 562" name="T15"/>
                    <a:gd fmla="*/ 1377 w 583" name="T16"/>
                    <a:gd fmla="*/ 1115 h 562" name="T17"/>
                    <a:gd fmla="*/ 1358 w 583" name="T18"/>
                    <a:gd fmla="*/ 1163 h 562" name="T19"/>
                    <a:gd fmla="*/ 701 w 583" name="T20"/>
                    <a:gd fmla="*/ 1307 h 562" name="T21"/>
                    <a:gd fmla="*/ 338 w 583" name="T22"/>
                    <a:gd fmla="*/ 1326 h 562" name="T23"/>
                    <a:gd fmla="*/ 113 w 583" name="T24"/>
                    <a:gd fmla="*/ 1248 h 562" name="T25"/>
                    <a:gd fmla="*/ 111 w 583" name="T26"/>
                    <a:gd fmla="*/ 657 h 562" name="T27"/>
                    <a:gd fmla="*/ 314 w 583" name="T28"/>
                    <a:gd fmla="*/ 14 h 562" name="T29"/>
                    <a:gd fmla="*/ 373 w 583" name="T30"/>
                    <a:gd fmla="*/ 0 h 562" name="T31"/>
                    <a:gd fmla="*/ 423 w 583" name="T32"/>
                    <a:gd fmla="*/ 9 h 562" name="T33"/>
                    <a:gd fmla="*/ 420 w 583" name="T34"/>
                    <a:gd fmla="*/ 7 h 562" name="T35"/>
                    <a:gd fmla="*/ 368 w 583" name="T36"/>
                    <a:gd fmla="*/ 0 h 562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b" l="0" r="r" t="0"/>
                  <a:pathLst>
                    <a:path h="562" w="583">
                      <a:moveTo>
                        <a:pt x="156" y="0"/>
                      </a:moveTo>
                      <a:cubicBezTo>
                        <a:pt x="147" y="0"/>
                        <a:pt x="139" y="2"/>
                        <a:pt x="131" y="6"/>
                      </a:cubicBezTo>
                      <a:cubicBezTo>
                        <a:pt x="68" y="38"/>
                        <a:pt x="67" y="105"/>
                        <a:pt x="44" y="278"/>
                      </a:cubicBezTo>
                      <a:cubicBezTo>
                        <a:pt x="26" y="414"/>
                        <a:pt x="0" y="481"/>
                        <a:pt x="46" y="529"/>
                      </a:cubicBezTo>
                      <a:cubicBezTo>
                        <a:pt x="69" y="555"/>
                        <a:pt x="99" y="562"/>
                        <a:pt x="141" y="562"/>
                      </a:cubicBezTo>
                      <a:cubicBezTo>
                        <a:pt x="180" y="562"/>
                        <a:pt x="230" y="557"/>
                        <a:pt x="296" y="554"/>
                      </a:cubicBezTo>
                      <a:cubicBezTo>
                        <a:pt x="470" y="547"/>
                        <a:pt x="537" y="552"/>
                        <a:pt x="575" y="493"/>
                      </a:cubicBezTo>
                      <a:cubicBezTo>
                        <a:pt x="579" y="487"/>
                        <a:pt x="581" y="480"/>
                        <a:pt x="583" y="473"/>
                      </a:cubicBezTo>
                      <a:cubicBezTo>
                        <a:pt x="583" y="473"/>
                        <a:pt x="583" y="472"/>
                        <a:pt x="583" y="472"/>
                      </a:cubicBezTo>
                      <a:cubicBezTo>
                        <a:pt x="582" y="479"/>
                        <a:pt x="579" y="486"/>
                        <a:pt x="575" y="492"/>
                      </a:cubicBezTo>
                      <a:cubicBezTo>
                        <a:pt x="537" y="551"/>
                        <a:pt x="471" y="546"/>
                        <a:pt x="297" y="553"/>
                      </a:cubicBezTo>
                      <a:cubicBezTo>
                        <a:pt x="232" y="555"/>
                        <a:pt x="182" y="561"/>
                        <a:pt x="143" y="561"/>
                      </a:cubicBezTo>
                      <a:cubicBezTo>
                        <a:pt x="101" y="561"/>
                        <a:pt x="71" y="554"/>
                        <a:pt x="48" y="528"/>
                      </a:cubicBezTo>
                      <a:cubicBezTo>
                        <a:pt x="2" y="480"/>
                        <a:pt x="29" y="413"/>
                        <a:pt x="47" y="278"/>
                      </a:cubicBezTo>
                      <a:cubicBezTo>
                        <a:pt x="69" y="105"/>
                        <a:pt x="71" y="39"/>
                        <a:pt x="133" y="6"/>
                      </a:cubicBezTo>
                      <a:cubicBezTo>
                        <a:pt x="141" y="2"/>
                        <a:pt x="149" y="0"/>
                        <a:pt x="158" y="0"/>
                      </a:cubicBezTo>
                      <a:cubicBezTo>
                        <a:pt x="165" y="0"/>
                        <a:pt x="172" y="1"/>
                        <a:pt x="179" y="4"/>
                      </a:cubicBezTo>
                      <a:cubicBezTo>
                        <a:pt x="179" y="4"/>
                        <a:pt x="178" y="3"/>
                        <a:pt x="178" y="3"/>
                      </a:cubicBezTo>
                      <a:cubicBezTo>
                        <a:pt x="170" y="1"/>
                        <a:pt x="163" y="0"/>
                        <a:pt x="156" y="0"/>
                      </a:cubicBezTo>
                    </a:path>
                  </a:pathLst>
                </a:custGeom>
                <a:solidFill>
                  <a:srgbClr val="DDDEDE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70" name="Freeform 220"/>
                <p:cNvSpPr/>
                <p:nvPr/>
              </p:nvSpPr>
              <p:spPr bwMode="auto">
                <a:xfrm>
                  <a:off x="765" y="2360"/>
                  <a:ext cx="1372" cy="1325"/>
                </a:xfrm>
                <a:custGeom>
                  <a:gdLst>
                    <a:gd fmla="*/ 368 w 581" name="T0"/>
                    <a:gd fmla="*/ 0 h 561" name="T1"/>
                    <a:gd fmla="*/ 309 w 581" name="T2"/>
                    <a:gd fmla="*/ 14 h 561" name="T3"/>
                    <a:gd fmla="*/ 106 w 581" name="T4"/>
                    <a:gd fmla="*/ 657 h 561" name="T5"/>
                    <a:gd fmla="*/ 109 w 581" name="T6"/>
                    <a:gd fmla="*/ 1247 h 561" name="T7"/>
                    <a:gd fmla="*/ 333 w 581" name="T8"/>
                    <a:gd fmla="*/ 1325 h 561" name="T9"/>
                    <a:gd fmla="*/ 697 w 581" name="T10"/>
                    <a:gd fmla="*/ 1306 h 561" name="T11"/>
                    <a:gd fmla="*/ 1353 w 581" name="T12"/>
                    <a:gd fmla="*/ 1162 h 561" name="T13"/>
                    <a:gd fmla="*/ 1372 w 581" name="T14"/>
                    <a:gd fmla="*/ 1115 h 561" name="T15"/>
                    <a:gd fmla="*/ 1372 w 581" name="T16"/>
                    <a:gd fmla="*/ 1112 h 561" name="T17"/>
                    <a:gd fmla="*/ 1353 w 581" name="T18"/>
                    <a:gd fmla="*/ 1160 h 561" name="T19"/>
                    <a:gd fmla="*/ 699 w 581" name="T20"/>
                    <a:gd fmla="*/ 1301 h 561" name="T21"/>
                    <a:gd fmla="*/ 340 w 581" name="T22"/>
                    <a:gd fmla="*/ 1320 h 561" name="T23"/>
                    <a:gd fmla="*/ 113 w 581" name="T24"/>
                    <a:gd fmla="*/ 1242 h 561" name="T25"/>
                    <a:gd fmla="*/ 111 w 581" name="T26"/>
                    <a:gd fmla="*/ 654 h 561" name="T27"/>
                    <a:gd fmla="*/ 314 w 581" name="T28"/>
                    <a:gd fmla="*/ 17 h 561" name="T29"/>
                    <a:gd fmla="*/ 373 w 581" name="T30"/>
                    <a:gd fmla="*/ 2 h 561" name="T31"/>
                    <a:gd fmla="*/ 423 w 581" name="T32"/>
                    <a:gd fmla="*/ 12 h 561" name="T33"/>
                    <a:gd fmla="*/ 418 w 581" name="T34"/>
                    <a:gd fmla="*/ 9 h 561" name="T35"/>
                    <a:gd fmla="*/ 368 w 581" name="T36"/>
                    <a:gd fmla="*/ 0 h 561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b" l="0" r="r" t="0"/>
                  <a:pathLst>
                    <a:path h="561" w="581">
                      <a:moveTo>
                        <a:pt x="156" y="0"/>
                      </a:moveTo>
                      <a:cubicBezTo>
                        <a:pt x="147" y="0"/>
                        <a:pt x="139" y="2"/>
                        <a:pt x="131" y="6"/>
                      </a:cubicBezTo>
                      <a:cubicBezTo>
                        <a:pt x="69" y="39"/>
                        <a:pt x="67" y="105"/>
                        <a:pt x="45" y="278"/>
                      </a:cubicBezTo>
                      <a:cubicBezTo>
                        <a:pt x="27" y="413"/>
                        <a:pt x="0" y="480"/>
                        <a:pt x="46" y="528"/>
                      </a:cubicBezTo>
                      <a:cubicBezTo>
                        <a:pt x="69" y="554"/>
                        <a:pt x="99" y="561"/>
                        <a:pt x="141" y="561"/>
                      </a:cubicBezTo>
                      <a:cubicBezTo>
                        <a:pt x="180" y="561"/>
                        <a:pt x="230" y="555"/>
                        <a:pt x="295" y="553"/>
                      </a:cubicBezTo>
                      <a:cubicBezTo>
                        <a:pt x="469" y="546"/>
                        <a:pt x="535" y="551"/>
                        <a:pt x="573" y="492"/>
                      </a:cubicBezTo>
                      <a:cubicBezTo>
                        <a:pt x="577" y="486"/>
                        <a:pt x="580" y="479"/>
                        <a:pt x="581" y="472"/>
                      </a:cubicBezTo>
                      <a:cubicBezTo>
                        <a:pt x="581" y="472"/>
                        <a:pt x="581" y="471"/>
                        <a:pt x="581" y="471"/>
                      </a:cubicBezTo>
                      <a:cubicBezTo>
                        <a:pt x="580" y="478"/>
                        <a:pt x="577" y="484"/>
                        <a:pt x="573" y="491"/>
                      </a:cubicBezTo>
                      <a:cubicBezTo>
                        <a:pt x="536" y="549"/>
                        <a:pt x="470" y="544"/>
                        <a:pt x="296" y="551"/>
                      </a:cubicBezTo>
                      <a:cubicBezTo>
                        <a:pt x="232" y="553"/>
                        <a:pt x="182" y="559"/>
                        <a:pt x="144" y="559"/>
                      </a:cubicBezTo>
                      <a:cubicBezTo>
                        <a:pt x="101" y="559"/>
                        <a:pt x="71" y="552"/>
                        <a:pt x="48" y="526"/>
                      </a:cubicBezTo>
                      <a:cubicBezTo>
                        <a:pt x="3" y="478"/>
                        <a:pt x="29" y="412"/>
                        <a:pt x="47" y="277"/>
                      </a:cubicBezTo>
                      <a:cubicBezTo>
                        <a:pt x="70" y="105"/>
                        <a:pt x="71" y="39"/>
                        <a:pt x="133" y="7"/>
                      </a:cubicBezTo>
                      <a:cubicBezTo>
                        <a:pt x="141" y="3"/>
                        <a:pt x="149" y="1"/>
                        <a:pt x="158" y="1"/>
                      </a:cubicBezTo>
                      <a:cubicBezTo>
                        <a:pt x="165" y="1"/>
                        <a:pt x="172" y="2"/>
                        <a:pt x="179" y="5"/>
                      </a:cubicBezTo>
                      <a:cubicBezTo>
                        <a:pt x="179" y="4"/>
                        <a:pt x="178" y="4"/>
                        <a:pt x="177" y="4"/>
                      </a:cubicBezTo>
                      <a:cubicBezTo>
                        <a:pt x="170" y="1"/>
                        <a:pt x="163" y="0"/>
                        <a:pt x="156" y="0"/>
                      </a:cubicBezTo>
                    </a:path>
                  </a:pathLst>
                </a:custGeom>
                <a:solidFill>
                  <a:srgbClr val="D9DAD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71" name="Freeform 221"/>
                <p:cNvSpPr/>
                <p:nvPr/>
              </p:nvSpPr>
              <p:spPr bwMode="auto">
                <a:xfrm>
                  <a:off x="772" y="2362"/>
                  <a:ext cx="1365" cy="1319"/>
                </a:xfrm>
                <a:custGeom>
                  <a:gdLst>
                    <a:gd fmla="*/ 366 w 578" name="T0"/>
                    <a:gd fmla="*/ 0 h 558" name="T1"/>
                    <a:gd fmla="*/ 307 w 578" name="T2"/>
                    <a:gd fmla="*/ 14 h 558" name="T3"/>
                    <a:gd fmla="*/ 104 w 578" name="T4"/>
                    <a:gd fmla="*/ 652 h 558" name="T5"/>
                    <a:gd fmla="*/ 106 w 578" name="T6"/>
                    <a:gd fmla="*/ 1241 h 558" name="T7"/>
                    <a:gd fmla="*/ 333 w 578" name="T8"/>
                    <a:gd fmla="*/ 1319 h 558" name="T9"/>
                    <a:gd fmla="*/ 692 w 578" name="T10"/>
                    <a:gd fmla="*/ 1300 h 558" name="T11"/>
                    <a:gd fmla="*/ 1346 w 578" name="T12"/>
                    <a:gd fmla="*/ 1158 h 558" name="T13"/>
                    <a:gd fmla="*/ 1365 w 578" name="T14"/>
                    <a:gd fmla="*/ 1111 h 558" name="T15"/>
                    <a:gd fmla="*/ 1365 w 578" name="T16"/>
                    <a:gd fmla="*/ 1109 h 558" name="T17"/>
                    <a:gd fmla="*/ 1346 w 578" name="T18"/>
                    <a:gd fmla="*/ 1154 h 558" name="T19"/>
                    <a:gd fmla="*/ 697 w 578" name="T20"/>
                    <a:gd fmla="*/ 1295 h 558" name="T21"/>
                    <a:gd fmla="*/ 338 w 578" name="T22"/>
                    <a:gd fmla="*/ 1317 h 558" name="T23"/>
                    <a:gd fmla="*/ 113 w 578" name="T24"/>
                    <a:gd fmla="*/ 1239 h 558" name="T25"/>
                    <a:gd fmla="*/ 109 w 578" name="T26"/>
                    <a:gd fmla="*/ 652 h 558" name="T27"/>
                    <a:gd fmla="*/ 312 w 578" name="T28"/>
                    <a:gd fmla="*/ 17 h 558" name="T29"/>
                    <a:gd fmla="*/ 371 w 578" name="T30"/>
                    <a:gd fmla="*/ 0 h 558" name="T31"/>
                    <a:gd fmla="*/ 420 w 578" name="T32"/>
                    <a:gd fmla="*/ 9 h 558" name="T33"/>
                    <a:gd fmla="*/ 416 w 578" name="T34"/>
                    <a:gd fmla="*/ 9 h 558" name="T35"/>
                    <a:gd fmla="*/ 366 w 578" name="T36"/>
                    <a:gd fmla="*/ 0 h 558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b" l="0" r="r" t="0"/>
                  <a:pathLst>
                    <a:path h="558" w="578">
                      <a:moveTo>
                        <a:pt x="155" y="0"/>
                      </a:moveTo>
                      <a:cubicBezTo>
                        <a:pt x="146" y="0"/>
                        <a:pt x="138" y="2"/>
                        <a:pt x="130" y="6"/>
                      </a:cubicBezTo>
                      <a:cubicBezTo>
                        <a:pt x="68" y="38"/>
                        <a:pt x="67" y="104"/>
                        <a:pt x="44" y="276"/>
                      </a:cubicBezTo>
                      <a:cubicBezTo>
                        <a:pt x="26" y="411"/>
                        <a:pt x="0" y="477"/>
                        <a:pt x="45" y="525"/>
                      </a:cubicBezTo>
                      <a:cubicBezTo>
                        <a:pt x="68" y="551"/>
                        <a:pt x="98" y="558"/>
                        <a:pt x="141" y="558"/>
                      </a:cubicBezTo>
                      <a:cubicBezTo>
                        <a:pt x="179" y="558"/>
                        <a:pt x="229" y="552"/>
                        <a:pt x="293" y="550"/>
                      </a:cubicBezTo>
                      <a:cubicBezTo>
                        <a:pt x="467" y="543"/>
                        <a:pt x="533" y="548"/>
                        <a:pt x="570" y="490"/>
                      </a:cubicBezTo>
                      <a:cubicBezTo>
                        <a:pt x="574" y="483"/>
                        <a:pt x="577" y="477"/>
                        <a:pt x="578" y="470"/>
                      </a:cubicBezTo>
                      <a:cubicBezTo>
                        <a:pt x="578" y="469"/>
                        <a:pt x="578" y="469"/>
                        <a:pt x="578" y="469"/>
                      </a:cubicBezTo>
                      <a:cubicBezTo>
                        <a:pt x="577" y="475"/>
                        <a:pt x="574" y="482"/>
                        <a:pt x="570" y="488"/>
                      </a:cubicBezTo>
                      <a:cubicBezTo>
                        <a:pt x="533" y="547"/>
                        <a:pt x="467" y="541"/>
                        <a:pt x="295" y="548"/>
                      </a:cubicBezTo>
                      <a:cubicBezTo>
                        <a:pt x="230" y="551"/>
                        <a:pt x="181" y="557"/>
                        <a:pt x="143" y="557"/>
                      </a:cubicBezTo>
                      <a:cubicBezTo>
                        <a:pt x="100" y="557"/>
                        <a:pt x="71" y="550"/>
                        <a:pt x="48" y="524"/>
                      </a:cubicBezTo>
                      <a:cubicBezTo>
                        <a:pt x="3" y="476"/>
                        <a:pt x="29" y="410"/>
                        <a:pt x="46" y="276"/>
                      </a:cubicBezTo>
                      <a:cubicBezTo>
                        <a:pt x="69" y="104"/>
                        <a:pt x="70" y="39"/>
                        <a:pt x="132" y="7"/>
                      </a:cubicBezTo>
                      <a:cubicBezTo>
                        <a:pt x="140" y="2"/>
                        <a:pt x="148" y="0"/>
                        <a:pt x="157" y="0"/>
                      </a:cubicBezTo>
                      <a:cubicBezTo>
                        <a:pt x="164" y="0"/>
                        <a:pt x="171" y="2"/>
                        <a:pt x="178" y="4"/>
                      </a:cubicBezTo>
                      <a:cubicBezTo>
                        <a:pt x="177" y="4"/>
                        <a:pt x="177" y="4"/>
                        <a:pt x="176" y="4"/>
                      </a:cubicBezTo>
                      <a:cubicBezTo>
                        <a:pt x="169" y="1"/>
                        <a:pt x="162" y="0"/>
                        <a:pt x="155" y="0"/>
                      </a:cubicBezTo>
                    </a:path>
                  </a:pathLst>
                </a:custGeom>
                <a:solidFill>
                  <a:srgbClr val="D6D6D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72" name="Freeform 222"/>
                <p:cNvSpPr/>
                <p:nvPr/>
              </p:nvSpPr>
              <p:spPr bwMode="auto">
                <a:xfrm>
                  <a:off x="779" y="2362"/>
                  <a:ext cx="1358" cy="1316"/>
                </a:xfrm>
                <a:custGeom>
                  <a:gdLst>
                    <a:gd fmla="*/ 364 w 575" name="T0"/>
                    <a:gd fmla="*/ 0 h 557" name="T1"/>
                    <a:gd fmla="*/ 305 w 575" name="T2"/>
                    <a:gd fmla="*/ 17 h 557" name="T3"/>
                    <a:gd fmla="*/ 102 w 575" name="T4"/>
                    <a:gd fmla="*/ 652 h 557" name="T5"/>
                    <a:gd fmla="*/ 106 w 575" name="T6"/>
                    <a:gd fmla="*/ 1238 h 557" name="T7"/>
                    <a:gd fmla="*/ 331 w 575" name="T8"/>
                    <a:gd fmla="*/ 1316 h 557" name="T9"/>
                    <a:gd fmla="*/ 690 w 575" name="T10"/>
                    <a:gd fmla="*/ 1295 h 557" name="T11"/>
                    <a:gd fmla="*/ 1339 w 575" name="T12"/>
                    <a:gd fmla="*/ 1153 h 557" name="T13"/>
                    <a:gd fmla="*/ 1358 w 575" name="T14"/>
                    <a:gd fmla="*/ 1108 h 557" name="T15"/>
                    <a:gd fmla="*/ 1358 w 575" name="T16"/>
                    <a:gd fmla="*/ 1103 h 557" name="T17"/>
                    <a:gd fmla="*/ 1341 w 575" name="T18"/>
                    <a:gd fmla="*/ 1151 h 557" name="T19"/>
                    <a:gd fmla="*/ 692 w 575" name="T20"/>
                    <a:gd fmla="*/ 1292 h 557" name="T21"/>
                    <a:gd fmla="*/ 335 w 575" name="T22"/>
                    <a:gd fmla="*/ 1311 h 557" name="T23"/>
                    <a:gd fmla="*/ 111 w 575" name="T24"/>
                    <a:gd fmla="*/ 1233 h 557" name="T25"/>
                    <a:gd fmla="*/ 109 w 575" name="T26"/>
                    <a:gd fmla="*/ 650 h 557" name="T27"/>
                    <a:gd fmla="*/ 309 w 575" name="T28"/>
                    <a:gd fmla="*/ 17 h 557" name="T29"/>
                    <a:gd fmla="*/ 368 w 575" name="T30"/>
                    <a:gd fmla="*/ 2 h 557" name="T31"/>
                    <a:gd fmla="*/ 418 w 575" name="T32"/>
                    <a:gd fmla="*/ 12 h 557" name="T33"/>
                    <a:gd fmla="*/ 413 w 575" name="T34"/>
                    <a:gd fmla="*/ 9 h 557" name="T35"/>
                    <a:gd fmla="*/ 364 w 575" name="T36"/>
                    <a:gd fmla="*/ 0 h 557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b" l="0" r="r" t="0"/>
                  <a:pathLst>
                    <a:path h="557" w="575">
                      <a:moveTo>
                        <a:pt x="154" y="0"/>
                      </a:moveTo>
                      <a:cubicBezTo>
                        <a:pt x="145" y="0"/>
                        <a:pt x="137" y="2"/>
                        <a:pt x="129" y="7"/>
                      </a:cubicBezTo>
                      <a:cubicBezTo>
                        <a:pt x="67" y="39"/>
                        <a:pt x="66" y="104"/>
                        <a:pt x="43" y="276"/>
                      </a:cubicBezTo>
                      <a:cubicBezTo>
                        <a:pt x="26" y="410"/>
                        <a:pt x="0" y="476"/>
                        <a:pt x="45" y="524"/>
                      </a:cubicBezTo>
                      <a:cubicBezTo>
                        <a:pt x="68" y="550"/>
                        <a:pt x="97" y="557"/>
                        <a:pt x="140" y="557"/>
                      </a:cubicBezTo>
                      <a:cubicBezTo>
                        <a:pt x="178" y="557"/>
                        <a:pt x="227" y="551"/>
                        <a:pt x="292" y="548"/>
                      </a:cubicBezTo>
                      <a:cubicBezTo>
                        <a:pt x="464" y="541"/>
                        <a:pt x="530" y="547"/>
                        <a:pt x="567" y="488"/>
                      </a:cubicBezTo>
                      <a:cubicBezTo>
                        <a:pt x="571" y="482"/>
                        <a:pt x="574" y="475"/>
                        <a:pt x="575" y="469"/>
                      </a:cubicBezTo>
                      <a:cubicBezTo>
                        <a:pt x="575" y="468"/>
                        <a:pt x="575" y="468"/>
                        <a:pt x="575" y="467"/>
                      </a:cubicBezTo>
                      <a:cubicBezTo>
                        <a:pt x="574" y="474"/>
                        <a:pt x="572" y="481"/>
                        <a:pt x="568" y="487"/>
                      </a:cubicBezTo>
                      <a:cubicBezTo>
                        <a:pt x="530" y="545"/>
                        <a:pt x="465" y="540"/>
                        <a:pt x="293" y="547"/>
                      </a:cubicBezTo>
                      <a:cubicBezTo>
                        <a:pt x="229" y="549"/>
                        <a:pt x="180" y="555"/>
                        <a:pt x="142" y="555"/>
                      </a:cubicBezTo>
                      <a:cubicBezTo>
                        <a:pt x="99" y="555"/>
                        <a:pt x="70" y="548"/>
                        <a:pt x="47" y="522"/>
                      </a:cubicBezTo>
                      <a:cubicBezTo>
                        <a:pt x="2" y="475"/>
                        <a:pt x="28" y="409"/>
                        <a:pt x="46" y="275"/>
                      </a:cubicBezTo>
                      <a:cubicBezTo>
                        <a:pt x="68" y="105"/>
                        <a:pt x="69" y="39"/>
                        <a:pt x="131" y="7"/>
                      </a:cubicBezTo>
                      <a:cubicBezTo>
                        <a:pt x="139" y="3"/>
                        <a:pt x="147" y="1"/>
                        <a:pt x="156" y="1"/>
                      </a:cubicBezTo>
                      <a:cubicBezTo>
                        <a:pt x="163" y="1"/>
                        <a:pt x="170" y="2"/>
                        <a:pt x="177" y="5"/>
                      </a:cubicBezTo>
                      <a:cubicBezTo>
                        <a:pt x="176" y="5"/>
                        <a:pt x="176" y="4"/>
                        <a:pt x="175" y="4"/>
                      </a:cubicBezTo>
                      <a:cubicBezTo>
                        <a:pt x="168" y="2"/>
                        <a:pt x="161" y="0"/>
                        <a:pt x="154" y="0"/>
                      </a:cubicBezTo>
                    </a:path>
                  </a:pathLst>
                </a:custGeom>
                <a:solidFill>
                  <a:srgbClr val="D2D2D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73" name="Freeform 223"/>
                <p:cNvSpPr/>
                <p:nvPr/>
              </p:nvSpPr>
              <p:spPr bwMode="auto">
                <a:xfrm>
                  <a:off x="783" y="2365"/>
                  <a:ext cx="1357" cy="1308"/>
                </a:xfrm>
                <a:custGeom>
                  <a:gdLst>
                    <a:gd fmla="*/ 364 w 574" name="T0"/>
                    <a:gd fmla="*/ 0 h 554" name="T1"/>
                    <a:gd fmla="*/ 305 w 574" name="T2"/>
                    <a:gd fmla="*/ 14 h 554" name="T3"/>
                    <a:gd fmla="*/ 104 w 574" name="T4"/>
                    <a:gd fmla="*/ 647 h 554" name="T5"/>
                    <a:gd fmla="*/ 106 w 574" name="T6"/>
                    <a:gd fmla="*/ 1230 h 554" name="T7"/>
                    <a:gd fmla="*/ 331 w 574" name="T8"/>
                    <a:gd fmla="*/ 1308 h 554" name="T9"/>
                    <a:gd fmla="*/ 688 w 574" name="T10"/>
                    <a:gd fmla="*/ 1289 h 554" name="T11"/>
                    <a:gd fmla="*/ 1338 w 574" name="T12"/>
                    <a:gd fmla="*/ 1147 h 554" name="T13"/>
                    <a:gd fmla="*/ 1355 w 574" name="T14"/>
                    <a:gd fmla="*/ 1100 h 554" name="T15"/>
                    <a:gd fmla="*/ 1357 w 574" name="T16"/>
                    <a:gd fmla="*/ 1098 h 554" name="T17"/>
                    <a:gd fmla="*/ 1338 w 574" name="T18"/>
                    <a:gd fmla="*/ 1143 h 554" name="T19"/>
                    <a:gd fmla="*/ 693 w 574" name="T20"/>
                    <a:gd fmla="*/ 1284 h 554" name="T21"/>
                    <a:gd fmla="*/ 336 w 574" name="T22"/>
                    <a:gd fmla="*/ 1303 h 554" name="T23"/>
                    <a:gd fmla="*/ 113 w 574" name="T24"/>
                    <a:gd fmla="*/ 1228 h 554" name="T25"/>
                    <a:gd fmla="*/ 109 w 574" name="T26"/>
                    <a:gd fmla="*/ 647 h 554" name="T27"/>
                    <a:gd fmla="*/ 310 w 574" name="T28"/>
                    <a:gd fmla="*/ 17 h 554" name="T29"/>
                    <a:gd fmla="*/ 369 w 574" name="T30"/>
                    <a:gd fmla="*/ 2 h 554" name="T31"/>
                    <a:gd fmla="*/ 418 w 574" name="T32"/>
                    <a:gd fmla="*/ 9 h 554" name="T33"/>
                    <a:gd fmla="*/ 414 w 574" name="T34"/>
                    <a:gd fmla="*/ 9 h 554" name="T35"/>
                    <a:gd fmla="*/ 364 w 574" name="T36"/>
                    <a:gd fmla="*/ 0 h 554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b" l="0" r="r" t="0"/>
                  <a:pathLst>
                    <a:path h="554" w="574">
                      <a:moveTo>
                        <a:pt x="154" y="0"/>
                      </a:moveTo>
                      <a:cubicBezTo>
                        <a:pt x="145" y="0"/>
                        <a:pt x="137" y="2"/>
                        <a:pt x="129" y="6"/>
                      </a:cubicBezTo>
                      <a:cubicBezTo>
                        <a:pt x="67" y="38"/>
                        <a:pt x="66" y="104"/>
                        <a:pt x="44" y="274"/>
                      </a:cubicBezTo>
                      <a:cubicBezTo>
                        <a:pt x="26" y="408"/>
                        <a:pt x="0" y="474"/>
                        <a:pt x="45" y="521"/>
                      </a:cubicBezTo>
                      <a:cubicBezTo>
                        <a:pt x="68" y="547"/>
                        <a:pt x="97" y="554"/>
                        <a:pt x="140" y="554"/>
                      </a:cubicBezTo>
                      <a:cubicBezTo>
                        <a:pt x="178" y="554"/>
                        <a:pt x="227" y="548"/>
                        <a:pt x="291" y="546"/>
                      </a:cubicBezTo>
                      <a:cubicBezTo>
                        <a:pt x="463" y="539"/>
                        <a:pt x="528" y="544"/>
                        <a:pt x="566" y="486"/>
                      </a:cubicBezTo>
                      <a:cubicBezTo>
                        <a:pt x="570" y="480"/>
                        <a:pt x="572" y="473"/>
                        <a:pt x="573" y="466"/>
                      </a:cubicBezTo>
                      <a:cubicBezTo>
                        <a:pt x="574" y="466"/>
                        <a:pt x="574" y="465"/>
                        <a:pt x="574" y="465"/>
                      </a:cubicBezTo>
                      <a:cubicBezTo>
                        <a:pt x="572" y="472"/>
                        <a:pt x="570" y="478"/>
                        <a:pt x="566" y="484"/>
                      </a:cubicBezTo>
                      <a:cubicBezTo>
                        <a:pt x="529" y="542"/>
                        <a:pt x="464" y="537"/>
                        <a:pt x="293" y="544"/>
                      </a:cubicBezTo>
                      <a:cubicBezTo>
                        <a:pt x="229" y="547"/>
                        <a:pt x="180" y="552"/>
                        <a:pt x="142" y="552"/>
                      </a:cubicBezTo>
                      <a:cubicBezTo>
                        <a:pt x="100" y="552"/>
                        <a:pt x="70" y="545"/>
                        <a:pt x="48" y="520"/>
                      </a:cubicBezTo>
                      <a:cubicBezTo>
                        <a:pt x="3" y="473"/>
                        <a:pt x="29" y="407"/>
                        <a:pt x="46" y="274"/>
                      </a:cubicBezTo>
                      <a:cubicBezTo>
                        <a:pt x="69" y="104"/>
                        <a:pt x="70" y="39"/>
                        <a:pt x="131" y="7"/>
                      </a:cubicBezTo>
                      <a:cubicBezTo>
                        <a:pt x="139" y="3"/>
                        <a:pt x="147" y="1"/>
                        <a:pt x="156" y="1"/>
                      </a:cubicBezTo>
                      <a:cubicBezTo>
                        <a:pt x="163" y="1"/>
                        <a:pt x="170" y="2"/>
                        <a:pt x="177" y="4"/>
                      </a:cubicBezTo>
                      <a:cubicBezTo>
                        <a:pt x="176" y="4"/>
                        <a:pt x="176" y="4"/>
                        <a:pt x="175" y="4"/>
                      </a:cubicBezTo>
                      <a:cubicBezTo>
                        <a:pt x="168" y="1"/>
                        <a:pt x="161" y="0"/>
                        <a:pt x="154" y="0"/>
                      </a:cubicBezTo>
                    </a:path>
                  </a:pathLst>
                </a:custGeom>
                <a:solidFill>
                  <a:srgbClr val="CECFC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74" name="Freeform 224"/>
                <p:cNvSpPr/>
                <p:nvPr/>
              </p:nvSpPr>
              <p:spPr bwMode="auto">
                <a:xfrm>
                  <a:off x="791" y="2367"/>
                  <a:ext cx="1349" cy="1302"/>
                </a:xfrm>
                <a:custGeom>
                  <a:gdLst>
                    <a:gd fmla="*/ 361 w 571" name="T0"/>
                    <a:gd fmla="*/ 0 h 551" name="T1"/>
                    <a:gd fmla="*/ 302 w 571" name="T2"/>
                    <a:gd fmla="*/ 14 h 551" name="T3"/>
                    <a:gd fmla="*/ 102 w 571" name="T4"/>
                    <a:gd fmla="*/ 645 h 551" name="T5"/>
                    <a:gd fmla="*/ 106 w 571" name="T6"/>
                    <a:gd fmla="*/ 1226 h 551" name="T7"/>
                    <a:gd fmla="*/ 328 w 571" name="T8"/>
                    <a:gd fmla="*/ 1302 h 551" name="T9"/>
                    <a:gd fmla="*/ 685 w 571" name="T10"/>
                    <a:gd fmla="*/ 1283 h 551" name="T11"/>
                    <a:gd fmla="*/ 1330 w 571" name="T12"/>
                    <a:gd fmla="*/ 1141 h 551" name="T13"/>
                    <a:gd fmla="*/ 1349 w 571" name="T14"/>
                    <a:gd fmla="*/ 1096 h 551" name="T15"/>
                    <a:gd fmla="*/ 1349 w 571" name="T16"/>
                    <a:gd fmla="*/ 1094 h 551" name="T17"/>
                    <a:gd fmla="*/ 1330 w 571" name="T18"/>
                    <a:gd fmla="*/ 1139 h 551" name="T19"/>
                    <a:gd fmla="*/ 687 w 571" name="T20"/>
                    <a:gd fmla="*/ 1281 h 551" name="T21"/>
                    <a:gd fmla="*/ 333 w 571" name="T22"/>
                    <a:gd fmla="*/ 1300 h 551" name="T23"/>
                    <a:gd fmla="*/ 111 w 571" name="T24"/>
                    <a:gd fmla="*/ 1222 h 551" name="T25"/>
                    <a:gd fmla="*/ 109 w 571" name="T26"/>
                    <a:gd fmla="*/ 643 h 551" name="T27"/>
                    <a:gd fmla="*/ 307 w 571" name="T28"/>
                    <a:gd fmla="*/ 17 h 551" name="T29"/>
                    <a:gd fmla="*/ 366 w 571" name="T30"/>
                    <a:gd fmla="*/ 0 h 551" name="T31"/>
                    <a:gd fmla="*/ 418 w 571" name="T32"/>
                    <a:gd fmla="*/ 9 h 551" name="T33"/>
                    <a:gd fmla="*/ 411 w 571" name="T34"/>
                    <a:gd fmla="*/ 7 h 551" name="T35"/>
                    <a:gd fmla="*/ 361 w 571" name="T36"/>
                    <a:gd fmla="*/ 0 h 551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b" l="0" r="r" t="0"/>
                  <a:pathLst>
                    <a:path h="551" w="571">
                      <a:moveTo>
                        <a:pt x="153" y="0"/>
                      </a:moveTo>
                      <a:cubicBezTo>
                        <a:pt x="144" y="0"/>
                        <a:pt x="136" y="2"/>
                        <a:pt x="128" y="6"/>
                      </a:cubicBezTo>
                      <a:cubicBezTo>
                        <a:pt x="67" y="38"/>
                        <a:pt x="66" y="103"/>
                        <a:pt x="43" y="273"/>
                      </a:cubicBezTo>
                      <a:cubicBezTo>
                        <a:pt x="26" y="406"/>
                        <a:pt x="0" y="472"/>
                        <a:pt x="45" y="519"/>
                      </a:cubicBezTo>
                      <a:cubicBezTo>
                        <a:pt x="67" y="544"/>
                        <a:pt x="97" y="551"/>
                        <a:pt x="139" y="551"/>
                      </a:cubicBezTo>
                      <a:cubicBezTo>
                        <a:pt x="177" y="551"/>
                        <a:pt x="226" y="546"/>
                        <a:pt x="290" y="543"/>
                      </a:cubicBezTo>
                      <a:cubicBezTo>
                        <a:pt x="461" y="536"/>
                        <a:pt x="526" y="541"/>
                        <a:pt x="563" y="483"/>
                      </a:cubicBezTo>
                      <a:cubicBezTo>
                        <a:pt x="567" y="477"/>
                        <a:pt x="569" y="471"/>
                        <a:pt x="571" y="464"/>
                      </a:cubicBezTo>
                      <a:cubicBezTo>
                        <a:pt x="571" y="464"/>
                        <a:pt x="571" y="463"/>
                        <a:pt x="571" y="463"/>
                      </a:cubicBezTo>
                      <a:cubicBezTo>
                        <a:pt x="570" y="470"/>
                        <a:pt x="567" y="476"/>
                        <a:pt x="563" y="482"/>
                      </a:cubicBezTo>
                      <a:cubicBezTo>
                        <a:pt x="526" y="540"/>
                        <a:pt x="461" y="535"/>
                        <a:pt x="291" y="542"/>
                      </a:cubicBezTo>
                      <a:cubicBezTo>
                        <a:pt x="227" y="544"/>
                        <a:pt x="179" y="550"/>
                        <a:pt x="141" y="550"/>
                      </a:cubicBezTo>
                      <a:cubicBezTo>
                        <a:pt x="99" y="550"/>
                        <a:pt x="70" y="543"/>
                        <a:pt x="47" y="517"/>
                      </a:cubicBezTo>
                      <a:cubicBezTo>
                        <a:pt x="2" y="470"/>
                        <a:pt x="28" y="405"/>
                        <a:pt x="46" y="272"/>
                      </a:cubicBezTo>
                      <a:cubicBezTo>
                        <a:pt x="68" y="103"/>
                        <a:pt x="69" y="38"/>
                        <a:pt x="130" y="7"/>
                      </a:cubicBezTo>
                      <a:cubicBezTo>
                        <a:pt x="138" y="2"/>
                        <a:pt x="146" y="0"/>
                        <a:pt x="155" y="0"/>
                      </a:cubicBezTo>
                      <a:cubicBezTo>
                        <a:pt x="162" y="0"/>
                        <a:pt x="169" y="2"/>
                        <a:pt x="177" y="4"/>
                      </a:cubicBezTo>
                      <a:cubicBezTo>
                        <a:pt x="176" y="4"/>
                        <a:pt x="175" y="4"/>
                        <a:pt x="174" y="3"/>
                      </a:cubicBezTo>
                      <a:cubicBezTo>
                        <a:pt x="167" y="1"/>
                        <a:pt x="160" y="0"/>
                        <a:pt x="153" y="0"/>
                      </a:cubicBezTo>
                    </a:path>
                  </a:pathLst>
                </a:custGeom>
                <a:solidFill>
                  <a:srgbClr val="CACBC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75" name="Freeform 225"/>
                <p:cNvSpPr/>
                <p:nvPr/>
              </p:nvSpPr>
              <p:spPr bwMode="auto">
                <a:xfrm>
                  <a:off x="795" y="2367"/>
                  <a:ext cx="1345" cy="1299"/>
                </a:xfrm>
                <a:custGeom>
                  <a:gdLst>
                    <a:gd fmla="*/ 362 w 569" name="T0"/>
                    <a:gd fmla="*/ 0 h 550" name="T1"/>
                    <a:gd fmla="*/ 303 w 569" name="T2"/>
                    <a:gd fmla="*/ 17 h 550" name="T3"/>
                    <a:gd fmla="*/ 104 w 569" name="T4"/>
                    <a:gd fmla="*/ 642 h 550" name="T5"/>
                    <a:gd fmla="*/ 106 w 569" name="T6"/>
                    <a:gd fmla="*/ 1221 h 550" name="T7"/>
                    <a:gd fmla="*/ 329 w 569" name="T8"/>
                    <a:gd fmla="*/ 1299 h 550" name="T9"/>
                    <a:gd fmla="*/ 683 w 569" name="T10"/>
                    <a:gd fmla="*/ 1280 h 550" name="T11"/>
                    <a:gd fmla="*/ 1326 w 569" name="T12"/>
                    <a:gd fmla="*/ 1138 h 550" name="T13"/>
                    <a:gd fmla="*/ 1345 w 569" name="T14"/>
                    <a:gd fmla="*/ 1094 h 550" name="T15"/>
                    <a:gd fmla="*/ 1345 w 569" name="T16"/>
                    <a:gd fmla="*/ 1091 h 550" name="T17"/>
                    <a:gd fmla="*/ 1326 w 569" name="T18"/>
                    <a:gd fmla="*/ 1136 h 550" name="T19"/>
                    <a:gd fmla="*/ 686 w 569" name="T20"/>
                    <a:gd fmla="*/ 1275 h 550" name="T21"/>
                    <a:gd fmla="*/ 333 w 569" name="T22"/>
                    <a:gd fmla="*/ 1294 h 550" name="T23"/>
                    <a:gd fmla="*/ 113 w 569" name="T24"/>
                    <a:gd fmla="*/ 1219 h 550" name="T25"/>
                    <a:gd fmla="*/ 109 w 569" name="T26"/>
                    <a:gd fmla="*/ 642 h 550" name="T27"/>
                    <a:gd fmla="*/ 307 w 569" name="T28"/>
                    <a:gd fmla="*/ 17 h 550" name="T29"/>
                    <a:gd fmla="*/ 366 w 569" name="T30"/>
                    <a:gd fmla="*/ 2 h 550" name="T31"/>
                    <a:gd fmla="*/ 414 w 569" name="T32"/>
                    <a:gd fmla="*/ 12 h 550" name="T33"/>
                    <a:gd fmla="*/ 414 w 569" name="T34"/>
                    <a:gd fmla="*/ 9 h 550" name="T35"/>
                    <a:gd fmla="*/ 362 w 569" name="T36"/>
                    <a:gd fmla="*/ 0 h 550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b" l="0" r="r" t="0"/>
                  <a:pathLst>
                    <a:path h="550" w="569">
                      <a:moveTo>
                        <a:pt x="153" y="0"/>
                      </a:moveTo>
                      <a:cubicBezTo>
                        <a:pt x="144" y="0"/>
                        <a:pt x="136" y="2"/>
                        <a:pt x="128" y="7"/>
                      </a:cubicBezTo>
                      <a:cubicBezTo>
                        <a:pt x="67" y="38"/>
                        <a:pt x="66" y="103"/>
                        <a:pt x="44" y="272"/>
                      </a:cubicBezTo>
                      <a:cubicBezTo>
                        <a:pt x="26" y="405"/>
                        <a:pt x="0" y="470"/>
                        <a:pt x="45" y="517"/>
                      </a:cubicBezTo>
                      <a:cubicBezTo>
                        <a:pt x="68" y="543"/>
                        <a:pt x="97" y="550"/>
                        <a:pt x="139" y="550"/>
                      </a:cubicBezTo>
                      <a:cubicBezTo>
                        <a:pt x="177" y="550"/>
                        <a:pt x="225" y="544"/>
                        <a:pt x="289" y="542"/>
                      </a:cubicBezTo>
                      <a:cubicBezTo>
                        <a:pt x="459" y="535"/>
                        <a:pt x="524" y="540"/>
                        <a:pt x="561" y="482"/>
                      </a:cubicBezTo>
                      <a:cubicBezTo>
                        <a:pt x="565" y="476"/>
                        <a:pt x="568" y="470"/>
                        <a:pt x="569" y="463"/>
                      </a:cubicBezTo>
                      <a:cubicBezTo>
                        <a:pt x="569" y="462"/>
                        <a:pt x="569" y="462"/>
                        <a:pt x="569" y="462"/>
                      </a:cubicBezTo>
                      <a:cubicBezTo>
                        <a:pt x="568" y="468"/>
                        <a:pt x="565" y="475"/>
                        <a:pt x="561" y="481"/>
                      </a:cubicBezTo>
                      <a:cubicBezTo>
                        <a:pt x="525" y="538"/>
                        <a:pt x="460" y="533"/>
                        <a:pt x="290" y="540"/>
                      </a:cubicBezTo>
                      <a:cubicBezTo>
                        <a:pt x="227" y="542"/>
                        <a:pt x="179" y="548"/>
                        <a:pt x="141" y="548"/>
                      </a:cubicBezTo>
                      <a:cubicBezTo>
                        <a:pt x="99" y="548"/>
                        <a:pt x="70" y="541"/>
                        <a:pt x="48" y="516"/>
                      </a:cubicBezTo>
                      <a:cubicBezTo>
                        <a:pt x="3" y="469"/>
                        <a:pt x="29" y="404"/>
                        <a:pt x="46" y="272"/>
                      </a:cubicBezTo>
                      <a:cubicBezTo>
                        <a:pt x="68" y="103"/>
                        <a:pt x="69" y="39"/>
                        <a:pt x="130" y="7"/>
                      </a:cubicBezTo>
                      <a:cubicBezTo>
                        <a:pt x="138" y="3"/>
                        <a:pt x="146" y="1"/>
                        <a:pt x="155" y="1"/>
                      </a:cubicBezTo>
                      <a:cubicBezTo>
                        <a:pt x="161" y="1"/>
                        <a:pt x="168" y="2"/>
                        <a:pt x="175" y="5"/>
                      </a:cubicBezTo>
                      <a:cubicBezTo>
                        <a:pt x="175" y="5"/>
                        <a:pt x="175" y="4"/>
                        <a:pt x="175" y="4"/>
                      </a:cubicBezTo>
                      <a:cubicBezTo>
                        <a:pt x="167" y="2"/>
                        <a:pt x="160" y="0"/>
                        <a:pt x="153" y="0"/>
                      </a:cubicBezTo>
                    </a:path>
                  </a:pathLst>
                </a:custGeom>
                <a:solidFill>
                  <a:srgbClr val="C6C7C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76" name="Freeform 226"/>
                <p:cNvSpPr/>
                <p:nvPr/>
              </p:nvSpPr>
              <p:spPr bwMode="auto">
                <a:xfrm>
                  <a:off x="802" y="2369"/>
                  <a:ext cx="1338" cy="1293"/>
                </a:xfrm>
                <a:custGeom>
                  <a:gdLst>
                    <a:gd fmla="*/ 359 w 566" name="T0"/>
                    <a:gd fmla="*/ 0 h 547" name="T1"/>
                    <a:gd fmla="*/ 300 w 566" name="T2"/>
                    <a:gd fmla="*/ 14 h 547" name="T3"/>
                    <a:gd fmla="*/ 102 w 566" name="T4"/>
                    <a:gd fmla="*/ 641 h 547" name="T5"/>
                    <a:gd fmla="*/ 106 w 566" name="T6"/>
                    <a:gd fmla="*/ 1217 h 547" name="T7"/>
                    <a:gd fmla="*/ 326 w 566" name="T8"/>
                    <a:gd fmla="*/ 1293 h 547" name="T9"/>
                    <a:gd fmla="*/ 678 w 566" name="T10"/>
                    <a:gd fmla="*/ 1274 h 547" name="T11"/>
                    <a:gd fmla="*/ 1319 w 566" name="T12"/>
                    <a:gd fmla="*/ 1135 h 547" name="T13"/>
                    <a:gd fmla="*/ 1338 w 566" name="T14"/>
                    <a:gd fmla="*/ 1090 h 547" name="T15"/>
                    <a:gd fmla="*/ 1338 w 566" name="T16"/>
                    <a:gd fmla="*/ 1085 h 547" name="T17"/>
                    <a:gd fmla="*/ 1321 w 566" name="T18"/>
                    <a:gd fmla="*/ 1130 h 547" name="T19"/>
                    <a:gd fmla="*/ 683 w 566" name="T20"/>
                    <a:gd fmla="*/ 1269 h 547" name="T21"/>
                    <a:gd fmla="*/ 331 w 566" name="T22"/>
                    <a:gd fmla="*/ 1288 h 547" name="T23"/>
                    <a:gd fmla="*/ 111 w 566" name="T24"/>
                    <a:gd fmla="*/ 1213 h 547" name="T25"/>
                    <a:gd fmla="*/ 106 w 566" name="T26"/>
                    <a:gd fmla="*/ 638 h 547" name="T27"/>
                    <a:gd fmla="*/ 305 w 566" name="T28"/>
                    <a:gd fmla="*/ 17 h 547" name="T29"/>
                    <a:gd fmla="*/ 362 w 566" name="T30"/>
                    <a:gd fmla="*/ 2 h 547" name="T31"/>
                    <a:gd fmla="*/ 411 w 566" name="T32"/>
                    <a:gd fmla="*/ 9 h 547" name="T33"/>
                    <a:gd fmla="*/ 407 w 566" name="T34"/>
                    <a:gd fmla="*/ 9 h 547" name="T35"/>
                    <a:gd fmla="*/ 359 w 566" name="T36"/>
                    <a:gd fmla="*/ 0 h 547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b" l="0" r="r" t="0"/>
                  <a:pathLst>
                    <a:path h="547" w="566">
                      <a:moveTo>
                        <a:pt x="152" y="0"/>
                      </a:moveTo>
                      <a:cubicBezTo>
                        <a:pt x="143" y="0"/>
                        <a:pt x="135" y="2"/>
                        <a:pt x="127" y="6"/>
                      </a:cubicBezTo>
                      <a:cubicBezTo>
                        <a:pt x="66" y="38"/>
                        <a:pt x="65" y="102"/>
                        <a:pt x="43" y="271"/>
                      </a:cubicBezTo>
                      <a:cubicBezTo>
                        <a:pt x="26" y="403"/>
                        <a:pt x="0" y="468"/>
                        <a:pt x="45" y="515"/>
                      </a:cubicBezTo>
                      <a:cubicBezTo>
                        <a:pt x="67" y="540"/>
                        <a:pt x="96" y="547"/>
                        <a:pt x="138" y="547"/>
                      </a:cubicBezTo>
                      <a:cubicBezTo>
                        <a:pt x="176" y="547"/>
                        <a:pt x="224" y="541"/>
                        <a:pt x="287" y="539"/>
                      </a:cubicBezTo>
                      <a:cubicBezTo>
                        <a:pt x="457" y="532"/>
                        <a:pt x="522" y="537"/>
                        <a:pt x="558" y="480"/>
                      </a:cubicBezTo>
                      <a:cubicBezTo>
                        <a:pt x="562" y="474"/>
                        <a:pt x="565" y="467"/>
                        <a:pt x="566" y="461"/>
                      </a:cubicBezTo>
                      <a:cubicBezTo>
                        <a:pt x="566" y="460"/>
                        <a:pt x="566" y="460"/>
                        <a:pt x="566" y="459"/>
                      </a:cubicBezTo>
                      <a:cubicBezTo>
                        <a:pt x="565" y="466"/>
                        <a:pt x="563" y="472"/>
                        <a:pt x="559" y="478"/>
                      </a:cubicBezTo>
                      <a:cubicBezTo>
                        <a:pt x="522" y="536"/>
                        <a:pt x="458" y="531"/>
                        <a:pt x="289" y="537"/>
                      </a:cubicBezTo>
                      <a:cubicBezTo>
                        <a:pt x="226" y="540"/>
                        <a:pt x="178" y="545"/>
                        <a:pt x="140" y="545"/>
                      </a:cubicBezTo>
                      <a:cubicBezTo>
                        <a:pt x="98" y="545"/>
                        <a:pt x="69" y="539"/>
                        <a:pt x="47" y="513"/>
                      </a:cubicBezTo>
                      <a:cubicBezTo>
                        <a:pt x="3" y="467"/>
                        <a:pt x="28" y="402"/>
                        <a:pt x="45" y="270"/>
                      </a:cubicBezTo>
                      <a:cubicBezTo>
                        <a:pt x="68" y="102"/>
                        <a:pt x="69" y="38"/>
                        <a:pt x="129" y="7"/>
                      </a:cubicBezTo>
                      <a:cubicBezTo>
                        <a:pt x="137" y="3"/>
                        <a:pt x="145" y="1"/>
                        <a:pt x="153" y="1"/>
                      </a:cubicBezTo>
                      <a:cubicBezTo>
                        <a:pt x="160" y="1"/>
                        <a:pt x="167" y="2"/>
                        <a:pt x="174" y="4"/>
                      </a:cubicBezTo>
                      <a:cubicBezTo>
                        <a:pt x="174" y="4"/>
                        <a:pt x="173" y="4"/>
                        <a:pt x="172" y="4"/>
                      </a:cubicBezTo>
                      <a:cubicBezTo>
                        <a:pt x="165" y="1"/>
                        <a:pt x="158" y="0"/>
                        <a:pt x="152" y="0"/>
                      </a:cubicBezTo>
                    </a:path>
                  </a:pathLst>
                </a:custGeom>
                <a:solidFill>
                  <a:srgbClr val="C2C3C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77" name="Freeform 227"/>
                <p:cNvSpPr/>
                <p:nvPr/>
              </p:nvSpPr>
              <p:spPr bwMode="auto">
                <a:xfrm>
                  <a:off x="809" y="2372"/>
                  <a:ext cx="1331" cy="1285"/>
                </a:xfrm>
                <a:custGeom>
                  <a:gdLst>
                    <a:gd fmla="*/ 355 w 563" name="T0"/>
                    <a:gd fmla="*/ 0 h 544" name="T1"/>
                    <a:gd fmla="*/ 298 w 563" name="T2"/>
                    <a:gd fmla="*/ 14 h 544" name="T3"/>
                    <a:gd fmla="*/ 99 w 563" name="T4"/>
                    <a:gd fmla="*/ 635 h 544" name="T5"/>
                    <a:gd fmla="*/ 104 w 563" name="T6"/>
                    <a:gd fmla="*/ 1209 h 544" name="T7"/>
                    <a:gd fmla="*/ 324 w 563" name="T8"/>
                    <a:gd fmla="*/ 1285 h 544" name="T9"/>
                    <a:gd fmla="*/ 676 w 563" name="T10"/>
                    <a:gd fmla="*/ 1266 h 544" name="T11"/>
                    <a:gd fmla="*/ 1314 w 563" name="T12"/>
                    <a:gd fmla="*/ 1127 h 544" name="T13"/>
                    <a:gd fmla="*/ 1331 w 563" name="T14"/>
                    <a:gd fmla="*/ 1082 h 544" name="T15"/>
                    <a:gd fmla="*/ 1331 w 563" name="T16"/>
                    <a:gd fmla="*/ 1079 h 544" name="T17"/>
                    <a:gd fmla="*/ 1314 w 563" name="T18"/>
                    <a:gd fmla="*/ 1124 h 544" name="T19"/>
                    <a:gd fmla="*/ 679 w 563" name="T20"/>
                    <a:gd fmla="*/ 1264 h 544" name="T21"/>
                    <a:gd fmla="*/ 329 w 563" name="T22"/>
                    <a:gd fmla="*/ 1283 h 544" name="T23"/>
                    <a:gd fmla="*/ 109 w 563" name="T24"/>
                    <a:gd fmla="*/ 1207 h 544" name="T25"/>
                    <a:gd fmla="*/ 106 w 563" name="T26"/>
                    <a:gd fmla="*/ 635 h 544" name="T27"/>
                    <a:gd fmla="*/ 303 w 563" name="T28"/>
                    <a:gd fmla="*/ 14 h 544" name="T29"/>
                    <a:gd fmla="*/ 359 w 563" name="T30"/>
                    <a:gd fmla="*/ 0 h 544" name="T31"/>
                    <a:gd fmla="*/ 409 w 563" name="T32"/>
                    <a:gd fmla="*/ 9 h 544" name="T33"/>
                    <a:gd fmla="*/ 404 w 563" name="T34"/>
                    <a:gd fmla="*/ 7 h 544" name="T35"/>
                    <a:gd fmla="*/ 355 w 563" name="T36"/>
                    <a:gd fmla="*/ 0 h 544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b" l="0" r="r" t="0"/>
                  <a:pathLst>
                    <a:path h="544" w="563">
                      <a:moveTo>
                        <a:pt x="150" y="0"/>
                      </a:moveTo>
                      <a:cubicBezTo>
                        <a:pt x="142" y="0"/>
                        <a:pt x="134" y="2"/>
                        <a:pt x="126" y="6"/>
                      </a:cubicBezTo>
                      <a:cubicBezTo>
                        <a:pt x="66" y="37"/>
                        <a:pt x="65" y="101"/>
                        <a:pt x="42" y="269"/>
                      </a:cubicBezTo>
                      <a:cubicBezTo>
                        <a:pt x="25" y="401"/>
                        <a:pt x="0" y="466"/>
                        <a:pt x="44" y="512"/>
                      </a:cubicBezTo>
                      <a:cubicBezTo>
                        <a:pt x="66" y="538"/>
                        <a:pt x="95" y="544"/>
                        <a:pt x="137" y="544"/>
                      </a:cubicBezTo>
                      <a:cubicBezTo>
                        <a:pt x="175" y="544"/>
                        <a:pt x="223" y="539"/>
                        <a:pt x="286" y="536"/>
                      </a:cubicBezTo>
                      <a:cubicBezTo>
                        <a:pt x="455" y="530"/>
                        <a:pt x="519" y="535"/>
                        <a:pt x="556" y="477"/>
                      </a:cubicBezTo>
                      <a:cubicBezTo>
                        <a:pt x="560" y="471"/>
                        <a:pt x="562" y="465"/>
                        <a:pt x="563" y="458"/>
                      </a:cubicBezTo>
                      <a:cubicBezTo>
                        <a:pt x="563" y="458"/>
                        <a:pt x="563" y="457"/>
                        <a:pt x="563" y="457"/>
                      </a:cubicBezTo>
                      <a:cubicBezTo>
                        <a:pt x="562" y="464"/>
                        <a:pt x="560" y="470"/>
                        <a:pt x="556" y="476"/>
                      </a:cubicBezTo>
                      <a:cubicBezTo>
                        <a:pt x="519" y="533"/>
                        <a:pt x="455" y="528"/>
                        <a:pt x="287" y="535"/>
                      </a:cubicBezTo>
                      <a:cubicBezTo>
                        <a:pt x="225" y="537"/>
                        <a:pt x="177" y="543"/>
                        <a:pt x="139" y="543"/>
                      </a:cubicBezTo>
                      <a:cubicBezTo>
                        <a:pt x="98" y="543"/>
                        <a:pt x="69" y="536"/>
                        <a:pt x="46" y="511"/>
                      </a:cubicBezTo>
                      <a:cubicBezTo>
                        <a:pt x="2" y="464"/>
                        <a:pt x="28" y="400"/>
                        <a:pt x="45" y="269"/>
                      </a:cubicBezTo>
                      <a:cubicBezTo>
                        <a:pt x="67" y="102"/>
                        <a:pt x="68" y="38"/>
                        <a:pt x="128" y="6"/>
                      </a:cubicBezTo>
                      <a:cubicBezTo>
                        <a:pt x="136" y="2"/>
                        <a:pt x="144" y="0"/>
                        <a:pt x="152" y="0"/>
                      </a:cubicBezTo>
                      <a:cubicBezTo>
                        <a:pt x="159" y="0"/>
                        <a:pt x="166" y="2"/>
                        <a:pt x="173" y="4"/>
                      </a:cubicBezTo>
                      <a:cubicBezTo>
                        <a:pt x="172" y="4"/>
                        <a:pt x="172" y="4"/>
                        <a:pt x="171" y="3"/>
                      </a:cubicBezTo>
                      <a:cubicBezTo>
                        <a:pt x="164" y="1"/>
                        <a:pt x="157" y="0"/>
                        <a:pt x="150" y="0"/>
                      </a:cubicBezTo>
                    </a:path>
                  </a:pathLst>
                </a:custGeom>
                <a:solidFill>
                  <a:srgbClr val="BEBFC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78" name="Freeform 228"/>
                <p:cNvSpPr/>
                <p:nvPr/>
              </p:nvSpPr>
              <p:spPr bwMode="auto">
                <a:xfrm>
                  <a:off x="814" y="2372"/>
                  <a:ext cx="1328" cy="1283"/>
                </a:xfrm>
                <a:custGeom>
                  <a:gdLst>
                    <a:gd fmla="*/ 354 w 562" name="T0"/>
                    <a:gd fmla="*/ 0 h 543" name="T1"/>
                    <a:gd fmla="*/ 298 w 562" name="T2"/>
                    <a:gd fmla="*/ 14 h 543" name="T3"/>
                    <a:gd fmla="*/ 102 w 562" name="T4"/>
                    <a:gd fmla="*/ 636 h 543" name="T5"/>
                    <a:gd fmla="*/ 104 w 562" name="T6"/>
                    <a:gd fmla="*/ 1207 h 543" name="T7"/>
                    <a:gd fmla="*/ 324 w 562" name="T8"/>
                    <a:gd fmla="*/ 1283 h 543" name="T9"/>
                    <a:gd fmla="*/ 673 w 562" name="T10"/>
                    <a:gd fmla="*/ 1264 h 543" name="T11"/>
                    <a:gd fmla="*/ 1309 w 562" name="T12"/>
                    <a:gd fmla="*/ 1125 h 543" name="T13"/>
                    <a:gd fmla="*/ 1326 w 562" name="T14"/>
                    <a:gd fmla="*/ 1080 h 543" name="T15"/>
                    <a:gd fmla="*/ 1328 w 562" name="T16"/>
                    <a:gd fmla="*/ 1077 h 543" name="T17"/>
                    <a:gd fmla="*/ 1309 w 562" name="T18"/>
                    <a:gd fmla="*/ 1122 h 543" name="T19"/>
                    <a:gd fmla="*/ 678 w 562" name="T20"/>
                    <a:gd fmla="*/ 1259 h 543" name="T21"/>
                    <a:gd fmla="*/ 328 w 562" name="T22"/>
                    <a:gd fmla="*/ 1278 h 543" name="T23"/>
                    <a:gd fmla="*/ 111 w 562" name="T24"/>
                    <a:gd fmla="*/ 1203 h 543" name="T25"/>
                    <a:gd fmla="*/ 106 w 562" name="T26"/>
                    <a:gd fmla="*/ 633 h 543" name="T27"/>
                    <a:gd fmla="*/ 302 w 562" name="T28"/>
                    <a:gd fmla="*/ 17 h 543" name="T29"/>
                    <a:gd fmla="*/ 359 w 562" name="T30"/>
                    <a:gd fmla="*/ 2 h 543" name="T31"/>
                    <a:gd fmla="*/ 409 w 562" name="T32"/>
                    <a:gd fmla="*/ 12 h 543" name="T33"/>
                    <a:gd fmla="*/ 404 w 562" name="T34"/>
                    <a:gd fmla="*/ 9 h 543" name="T35"/>
                    <a:gd fmla="*/ 354 w 562" name="T36"/>
                    <a:gd fmla="*/ 0 h 543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b" l="0" r="r" t="0"/>
                  <a:pathLst>
                    <a:path h="543" w="562">
                      <a:moveTo>
                        <a:pt x="150" y="0"/>
                      </a:moveTo>
                      <a:cubicBezTo>
                        <a:pt x="142" y="0"/>
                        <a:pt x="134" y="2"/>
                        <a:pt x="126" y="6"/>
                      </a:cubicBezTo>
                      <a:cubicBezTo>
                        <a:pt x="66" y="38"/>
                        <a:pt x="65" y="102"/>
                        <a:pt x="43" y="269"/>
                      </a:cubicBezTo>
                      <a:cubicBezTo>
                        <a:pt x="26" y="400"/>
                        <a:pt x="0" y="464"/>
                        <a:pt x="44" y="511"/>
                      </a:cubicBezTo>
                      <a:cubicBezTo>
                        <a:pt x="67" y="536"/>
                        <a:pt x="96" y="543"/>
                        <a:pt x="137" y="543"/>
                      </a:cubicBezTo>
                      <a:cubicBezTo>
                        <a:pt x="175" y="543"/>
                        <a:pt x="223" y="537"/>
                        <a:pt x="285" y="535"/>
                      </a:cubicBezTo>
                      <a:cubicBezTo>
                        <a:pt x="453" y="528"/>
                        <a:pt x="517" y="533"/>
                        <a:pt x="554" y="476"/>
                      </a:cubicBezTo>
                      <a:cubicBezTo>
                        <a:pt x="558" y="470"/>
                        <a:pt x="560" y="464"/>
                        <a:pt x="561" y="457"/>
                      </a:cubicBezTo>
                      <a:cubicBezTo>
                        <a:pt x="562" y="457"/>
                        <a:pt x="562" y="456"/>
                        <a:pt x="562" y="456"/>
                      </a:cubicBezTo>
                      <a:cubicBezTo>
                        <a:pt x="560" y="462"/>
                        <a:pt x="558" y="469"/>
                        <a:pt x="554" y="475"/>
                      </a:cubicBezTo>
                      <a:cubicBezTo>
                        <a:pt x="518" y="531"/>
                        <a:pt x="454" y="527"/>
                        <a:pt x="287" y="533"/>
                      </a:cubicBezTo>
                      <a:cubicBezTo>
                        <a:pt x="224" y="536"/>
                        <a:pt x="177" y="541"/>
                        <a:pt x="139" y="541"/>
                      </a:cubicBezTo>
                      <a:cubicBezTo>
                        <a:pt x="98" y="541"/>
                        <a:pt x="69" y="534"/>
                        <a:pt x="47" y="509"/>
                      </a:cubicBezTo>
                      <a:cubicBezTo>
                        <a:pt x="3" y="463"/>
                        <a:pt x="28" y="399"/>
                        <a:pt x="45" y="268"/>
                      </a:cubicBezTo>
                      <a:cubicBezTo>
                        <a:pt x="67" y="102"/>
                        <a:pt x="68" y="38"/>
                        <a:pt x="128" y="7"/>
                      </a:cubicBezTo>
                      <a:cubicBezTo>
                        <a:pt x="136" y="3"/>
                        <a:pt x="144" y="1"/>
                        <a:pt x="152" y="1"/>
                      </a:cubicBezTo>
                      <a:cubicBezTo>
                        <a:pt x="159" y="1"/>
                        <a:pt x="166" y="2"/>
                        <a:pt x="173" y="5"/>
                      </a:cubicBezTo>
                      <a:cubicBezTo>
                        <a:pt x="172" y="4"/>
                        <a:pt x="172" y="4"/>
                        <a:pt x="171" y="4"/>
                      </a:cubicBezTo>
                      <a:cubicBezTo>
                        <a:pt x="164" y="2"/>
                        <a:pt x="157" y="0"/>
                        <a:pt x="150" y="0"/>
                      </a:cubicBezTo>
                    </a:path>
                  </a:pathLst>
                </a:custGeom>
                <a:solidFill>
                  <a:srgbClr val="BABBB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79" name="Freeform 229"/>
                <p:cNvSpPr/>
                <p:nvPr/>
              </p:nvSpPr>
              <p:spPr bwMode="auto">
                <a:xfrm>
                  <a:off x="821" y="2374"/>
                  <a:ext cx="1321" cy="1276"/>
                </a:xfrm>
                <a:custGeom>
                  <a:gdLst>
                    <a:gd fmla="*/ 352 w 559" name="T0"/>
                    <a:gd fmla="*/ 0 h 540" name="T1"/>
                    <a:gd fmla="*/ 295 w 559" name="T2"/>
                    <a:gd fmla="*/ 14 h 540" name="T3"/>
                    <a:gd fmla="*/ 99 w 559" name="T4"/>
                    <a:gd fmla="*/ 631 h 540" name="T5"/>
                    <a:gd fmla="*/ 104 w 559" name="T6"/>
                    <a:gd fmla="*/ 1200 h 540" name="T7"/>
                    <a:gd fmla="*/ 321 w 559" name="T8"/>
                    <a:gd fmla="*/ 1276 h 540" name="T9"/>
                    <a:gd fmla="*/ 671 w 559" name="T10"/>
                    <a:gd fmla="*/ 1257 h 540" name="T11"/>
                    <a:gd fmla="*/ 1302 w 559" name="T12"/>
                    <a:gd fmla="*/ 1120 h 540" name="T13"/>
                    <a:gd fmla="*/ 1321 w 559" name="T14"/>
                    <a:gd fmla="*/ 1075 h 540" name="T15"/>
                    <a:gd fmla="*/ 1321 w 559" name="T16"/>
                    <a:gd fmla="*/ 1073 h 540" name="T17"/>
                    <a:gd fmla="*/ 1302 w 559" name="T18"/>
                    <a:gd fmla="*/ 1115 h 540" name="T19"/>
                    <a:gd fmla="*/ 673 w 559" name="T20"/>
                    <a:gd fmla="*/ 1255 h 540" name="T21"/>
                    <a:gd fmla="*/ 326 w 559" name="T22"/>
                    <a:gd fmla="*/ 1271 h 540" name="T23"/>
                    <a:gd fmla="*/ 109 w 559" name="T24"/>
                    <a:gd fmla="*/ 1198 h 540" name="T25"/>
                    <a:gd fmla="*/ 106 w 559" name="T26"/>
                    <a:gd fmla="*/ 631 h 540" name="T27"/>
                    <a:gd fmla="*/ 300 w 559" name="T28"/>
                    <a:gd fmla="*/ 17 h 540" name="T29"/>
                    <a:gd fmla="*/ 357 w 559" name="T30"/>
                    <a:gd fmla="*/ 2 h 540" name="T31"/>
                    <a:gd fmla="*/ 406 w 559" name="T32"/>
                    <a:gd fmla="*/ 9 h 540" name="T33"/>
                    <a:gd fmla="*/ 402 w 559" name="T34"/>
                    <a:gd fmla="*/ 9 h 540" name="T35"/>
                    <a:gd fmla="*/ 352 w 559" name="T36"/>
                    <a:gd fmla="*/ 0 h 540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b" l="0" r="r" t="0"/>
                  <a:pathLst>
                    <a:path h="540" w="559">
                      <a:moveTo>
                        <a:pt x="149" y="0"/>
                      </a:moveTo>
                      <a:cubicBezTo>
                        <a:pt x="141" y="0"/>
                        <a:pt x="133" y="2"/>
                        <a:pt x="125" y="6"/>
                      </a:cubicBezTo>
                      <a:cubicBezTo>
                        <a:pt x="65" y="37"/>
                        <a:pt x="64" y="101"/>
                        <a:pt x="42" y="267"/>
                      </a:cubicBezTo>
                      <a:cubicBezTo>
                        <a:pt x="25" y="398"/>
                        <a:pt x="0" y="462"/>
                        <a:pt x="44" y="508"/>
                      </a:cubicBezTo>
                      <a:cubicBezTo>
                        <a:pt x="66" y="533"/>
                        <a:pt x="95" y="540"/>
                        <a:pt x="136" y="540"/>
                      </a:cubicBezTo>
                      <a:cubicBezTo>
                        <a:pt x="174" y="540"/>
                        <a:pt x="221" y="535"/>
                        <a:pt x="284" y="532"/>
                      </a:cubicBezTo>
                      <a:cubicBezTo>
                        <a:pt x="451" y="526"/>
                        <a:pt x="515" y="530"/>
                        <a:pt x="551" y="474"/>
                      </a:cubicBezTo>
                      <a:cubicBezTo>
                        <a:pt x="555" y="468"/>
                        <a:pt x="557" y="461"/>
                        <a:pt x="559" y="455"/>
                      </a:cubicBezTo>
                      <a:cubicBezTo>
                        <a:pt x="559" y="454"/>
                        <a:pt x="559" y="454"/>
                        <a:pt x="559" y="454"/>
                      </a:cubicBezTo>
                      <a:cubicBezTo>
                        <a:pt x="558" y="460"/>
                        <a:pt x="555" y="466"/>
                        <a:pt x="551" y="472"/>
                      </a:cubicBezTo>
                      <a:cubicBezTo>
                        <a:pt x="515" y="529"/>
                        <a:pt x="452" y="524"/>
                        <a:pt x="285" y="531"/>
                      </a:cubicBezTo>
                      <a:cubicBezTo>
                        <a:pt x="223" y="533"/>
                        <a:pt x="176" y="538"/>
                        <a:pt x="138" y="538"/>
                      </a:cubicBezTo>
                      <a:cubicBezTo>
                        <a:pt x="97" y="538"/>
                        <a:pt x="68" y="532"/>
                        <a:pt x="46" y="507"/>
                      </a:cubicBezTo>
                      <a:cubicBezTo>
                        <a:pt x="2" y="461"/>
                        <a:pt x="28" y="397"/>
                        <a:pt x="45" y="267"/>
                      </a:cubicBezTo>
                      <a:cubicBezTo>
                        <a:pt x="66" y="101"/>
                        <a:pt x="68" y="38"/>
                        <a:pt x="127" y="7"/>
                      </a:cubicBezTo>
                      <a:cubicBezTo>
                        <a:pt x="135" y="3"/>
                        <a:pt x="143" y="1"/>
                        <a:pt x="151" y="1"/>
                      </a:cubicBezTo>
                      <a:cubicBezTo>
                        <a:pt x="158" y="1"/>
                        <a:pt x="165" y="2"/>
                        <a:pt x="172" y="4"/>
                      </a:cubicBezTo>
                      <a:cubicBezTo>
                        <a:pt x="171" y="4"/>
                        <a:pt x="170" y="4"/>
                        <a:pt x="170" y="4"/>
                      </a:cubicBezTo>
                      <a:cubicBezTo>
                        <a:pt x="163" y="1"/>
                        <a:pt x="156" y="0"/>
                        <a:pt x="149" y="0"/>
                      </a:cubicBezTo>
                    </a:path>
                  </a:pathLst>
                </a:custGeom>
                <a:solidFill>
                  <a:srgbClr val="B6B7B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80" name="Freeform 230"/>
                <p:cNvSpPr/>
                <p:nvPr/>
              </p:nvSpPr>
              <p:spPr bwMode="auto">
                <a:xfrm>
                  <a:off x="826" y="2377"/>
                  <a:ext cx="1316" cy="1268"/>
                </a:xfrm>
                <a:custGeom>
                  <a:gdLst>
                    <a:gd fmla="*/ 352 w 557" name="T0"/>
                    <a:gd fmla="*/ 0 h 537" name="T1"/>
                    <a:gd fmla="*/ 295 w 557" name="T2"/>
                    <a:gd fmla="*/ 14 h 537" name="T3"/>
                    <a:gd fmla="*/ 102 w 557" name="T4"/>
                    <a:gd fmla="*/ 628 h 537" name="T5"/>
                    <a:gd fmla="*/ 104 w 557" name="T6"/>
                    <a:gd fmla="*/ 1195 h 537" name="T7"/>
                    <a:gd fmla="*/ 321 w 557" name="T8"/>
                    <a:gd fmla="*/ 1268 h 537" name="T9"/>
                    <a:gd fmla="*/ 669 w 557" name="T10"/>
                    <a:gd fmla="*/ 1251 h 537" name="T11"/>
                    <a:gd fmla="*/ 1297 w 557" name="T12"/>
                    <a:gd fmla="*/ 1112 h 537" name="T13"/>
                    <a:gd fmla="*/ 1316 w 557" name="T14"/>
                    <a:gd fmla="*/ 1070 h 537" name="T15"/>
                    <a:gd fmla="*/ 1316 w 557" name="T16"/>
                    <a:gd fmla="*/ 1065 h 537" name="T17"/>
                    <a:gd fmla="*/ 1299 w 557" name="T18"/>
                    <a:gd fmla="*/ 1110 h 537" name="T19"/>
                    <a:gd fmla="*/ 671 w 557" name="T20"/>
                    <a:gd fmla="*/ 1247 h 537" name="T21"/>
                    <a:gd fmla="*/ 328 w 557" name="T22"/>
                    <a:gd fmla="*/ 1266 h 537" name="T23"/>
                    <a:gd fmla="*/ 111 w 557" name="T24"/>
                    <a:gd fmla="*/ 1190 h 537" name="T25"/>
                    <a:gd fmla="*/ 106 w 557" name="T26"/>
                    <a:gd fmla="*/ 626 h 537" name="T27"/>
                    <a:gd fmla="*/ 300 w 557" name="T28"/>
                    <a:gd fmla="*/ 14 h 537" name="T29"/>
                    <a:gd fmla="*/ 357 w 557" name="T30"/>
                    <a:gd fmla="*/ 0 h 537" name="T31"/>
                    <a:gd fmla="*/ 406 w 557" name="T32"/>
                    <a:gd fmla="*/ 9 h 537" name="T33"/>
                    <a:gd fmla="*/ 402 w 557" name="T34"/>
                    <a:gd fmla="*/ 7 h 537" name="T35"/>
                    <a:gd fmla="*/ 352 w 557" name="T36"/>
                    <a:gd fmla="*/ 0 h 537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b" l="0" r="r" t="0"/>
                  <a:pathLst>
                    <a:path h="537" w="557">
                      <a:moveTo>
                        <a:pt x="149" y="0"/>
                      </a:moveTo>
                      <a:cubicBezTo>
                        <a:pt x="141" y="0"/>
                        <a:pt x="133" y="2"/>
                        <a:pt x="125" y="6"/>
                      </a:cubicBezTo>
                      <a:cubicBezTo>
                        <a:pt x="66" y="37"/>
                        <a:pt x="64" y="100"/>
                        <a:pt x="43" y="266"/>
                      </a:cubicBezTo>
                      <a:cubicBezTo>
                        <a:pt x="26" y="396"/>
                        <a:pt x="0" y="460"/>
                        <a:pt x="44" y="506"/>
                      </a:cubicBezTo>
                      <a:cubicBezTo>
                        <a:pt x="66" y="531"/>
                        <a:pt x="95" y="537"/>
                        <a:pt x="136" y="537"/>
                      </a:cubicBezTo>
                      <a:cubicBezTo>
                        <a:pt x="174" y="537"/>
                        <a:pt x="221" y="532"/>
                        <a:pt x="283" y="530"/>
                      </a:cubicBezTo>
                      <a:cubicBezTo>
                        <a:pt x="450" y="523"/>
                        <a:pt x="513" y="528"/>
                        <a:pt x="549" y="471"/>
                      </a:cubicBezTo>
                      <a:cubicBezTo>
                        <a:pt x="553" y="465"/>
                        <a:pt x="556" y="459"/>
                        <a:pt x="557" y="453"/>
                      </a:cubicBezTo>
                      <a:cubicBezTo>
                        <a:pt x="557" y="452"/>
                        <a:pt x="557" y="452"/>
                        <a:pt x="557" y="451"/>
                      </a:cubicBezTo>
                      <a:cubicBezTo>
                        <a:pt x="556" y="458"/>
                        <a:pt x="554" y="464"/>
                        <a:pt x="550" y="470"/>
                      </a:cubicBezTo>
                      <a:cubicBezTo>
                        <a:pt x="513" y="526"/>
                        <a:pt x="450" y="522"/>
                        <a:pt x="284" y="528"/>
                      </a:cubicBezTo>
                      <a:cubicBezTo>
                        <a:pt x="223" y="530"/>
                        <a:pt x="176" y="536"/>
                        <a:pt x="139" y="536"/>
                      </a:cubicBezTo>
                      <a:cubicBezTo>
                        <a:pt x="97" y="536"/>
                        <a:pt x="69" y="529"/>
                        <a:pt x="47" y="504"/>
                      </a:cubicBezTo>
                      <a:cubicBezTo>
                        <a:pt x="3" y="458"/>
                        <a:pt x="28" y="395"/>
                        <a:pt x="45" y="265"/>
                      </a:cubicBezTo>
                      <a:cubicBezTo>
                        <a:pt x="67" y="100"/>
                        <a:pt x="68" y="37"/>
                        <a:pt x="127" y="6"/>
                      </a:cubicBezTo>
                      <a:cubicBezTo>
                        <a:pt x="135" y="2"/>
                        <a:pt x="143" y="0"/>
                        <a:pt x="151" y="0"/>
                      </a:cubicBezTo>
                      <a:cubicBezTo>
                        <a:pt x="158" y="0"/>
                        <a:pt x="165" y="2"/>
                        <a:pt x="172" y="4"/>
                      </a:cubicBezTo>
                      <a:cubicBezTo>
                        <a:pt x="171" y="4"/>
                        <a:pt x="170" y="3"/>
                        <a:pt x="170" y="3"/>
                      </a:cubicBezTo>
                      <a:cubicBezTo>
                        <a:pt x="163" y="1"/>
                        <a:pt x="156" y="0"/>
                        <a:pt x="149" y="0"/>
                      </a:cubicBezTo>
                    </a:path>
                  </a:pathLst>
                </a:custGeom>
                <a:solidFill>
                  <a:srgbClr val="B2B3B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81" name="Freeform 231"/>
                <p:cNvSpPr/>
                <p:nvPr/>
              </p:nvSpPr>
              <p:spPr bwMode="auto">
                <a:xfrm>
                  <a:off x="833" y="2377"/>
                  <a:ext cx="1309" cy="1266"/>
                </a:xfrm>
                <a:custGeom>
                  <a:gdLst>
                    <a:gd fmla="*/ 350 w 554" name="T0"/>
                    <a:gd fmla="*/ 0 h 536" name="T1"/>
                    <a:gd fmla="*/ 293 w 554" name="T2"/>
                    <a:gd fmla="*/ 14 h 536" name="T3"/>
                    <a:gd fmla="*/ 99 w 554" name="T4"/>
                    <a:gd fmla="*/ 626 h 536" name="T5"/>
                    <a:gd fmla="*/ 104 w 554" name="T6"/>
                    <a:gd fmla="*/ 1190 h 536" name="T7"/>
                    <a:gd fmla="*/ 321 w 554" name="T8"/>
                    <a:gd fmla="*/ 1266 h 536" name="T9"/>
                    <a:gd fmla="*/ 664 w 554" name="T10"/>
                    <a:gd fmla="*/ 1247 h 536" name="T11"/>
                    <a:gd fmla="*/ 1292 w 554" name="T12"/>
                    <a:gd fmla="*/ 1110 h 536" name="T13"/>
                    <a:gd fmla="*/ 1309 w 554" name="T14"/>
                    <a:gd fmla="*/ 1065 h 536" name="T15"/>
                    <a:gd fmla="*/ 1309 w 554" name="T16"/>
                    <a:gd fmla="*/ 1063 h 536" name="T17"/>
                    <a:gd fmla="*/ 1292 w 554" name="T18"/>
                    <a:gd fmla="*/ 1108 h 536" name="T19"/>
                    <a:gd fmla="*/ 669 w 554" name="T20"/>
                    <a:gd fmla="*/ 1242 h 536" name="T21"/>
                    <a:gd fmla="*/ 326 w 554" name="T22"/>
                    <a:gd fmla="*/ 1261 h 536" name="T23"/>
                    <a:gd fmla="*/ 109 w 554" name="T24"/>
                    <a:gd fmla="*/ 1188 h 536" name="T25"/>
                    <a:gd fmla="*/ 104 w 554" name="T26"/>
                    <a:gd fmla="*/ 626 h 536" name="T27"/>
                    <a:gd fmla="*/ 298 w 554" name="T28"/>
                    <a:gd fmla="*/ 17 h 536" name="T29"/>
                    <a:gd fmla="*/ 354 w 554" name="T30"/>
                    <a:gd fmla="*/ 2 h 536" name="T31"/>
                    <a:gd fmla="*/ 402 w 554" name="T32"/>
                    <a:gd fmla="*/ 9 h 536" name="T33"/>
                    <a:gd fmla="*/ 399 w 554" name="T34"/>
                    <a:gd fmla="*/ 9 h 536" name="T35"/>
                    <a:gd fmla="*/ 350 w 554" name="T36"/>
                    <a:gd fmla="*/ 0 h 536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b" l="0" r="r" t="0"/>
                  <a:pathLst>
                    <a:path h="536" w="554">
                      <a:moveTo>
                        <a:pt x="148" y="0"/>
                      </a:moveTo>
                      <a:cubicBezTo>
                        <a:pt x="140" y="0"/>
                        <a:pt x="132" y="2"/>
                        <a:pt x="124" y="6"/>
                      </a:cubicBezTo>
                      <a:cubicBezTo>
                        <a:pt x="65" y="37"/>
                        <a:pt x="64" y="100"/>
                        <a:pt x="42" y="265"/>
                      </a:cubicBezTo>
                      <a:cubicBezTo>
                        <a:pt x="25" y="395"/>
                        <a:pt x="0" y="458"/>
                        <a:pt x="44" y="504"/>
                      </a:cubicBezTo>
                      <a:cubicBezTo>
                        <a:pt x="66" y="529"/>
                        <a:pt x="94" y="536"/>
                        <a:pt x="136" y="536"/>
                      </a:cubicBezTo>
                      <a:cubicBezTo>
                        <a:pt x="173" y="536"/>
                        <a:pt x="220" y="530"/>
                        <a:pt x="281" y="528"/>
                      </a:cubicBezTo>
                      <a:cubicBezTo>
                        <a:pt x="447" y="522"/>
                        <a:pt x="510" y="526"/>
                        <a:pt x="547" y="470"/>
                      </a:cubicBezTo>
                      <a:cubicBezTo>
                        <a:pt x="551" y="464"/>
                        <a:pt x="553" y="458"/>
                        <a:pt x="554" y="451"/>
                      </a:cubicBezTo>
                      <a:cubicBezTo>
                        <a:pt x="554" y="451"/>
                        <a:pt x="554" y="450"/>
                        <a:pt x="554" y="450"/>
                      </a:cubicBezTo>
                      <a:cubicBezTo>
                        <a:pt x="553" y="457"/>
                        <a:pt x="551" y="463"/>
                        <a:pt x="547" y="469"/>
                      </a:cubicBezTo>
                      <a:cubicBezTo>
                        <a:pt x="511" y="525"/>
                        <a:pt x="448" y="520"/>
                        <a:pt x="283" y="526"/>
                      </a:cubicBezTo>
                      <a:cubicBezTo>
                        <a:pt x="221" y="529"/>
                        <a:pt x="174" y="534"/>
                        <a:pt x="138" y="534"/>
                      </a:cubicBezTo>
                      <a:cubicBezTo>
                        <a:pt x="97" y="534"/>
                        <a:pt x="68" y="527"/>
                        <a:pt x="46" y="503"/>
                      </a:cubicBezTo>
                      <a:cubicBezTo>
                        <a:pt x="3" y="457"/>
                        <a:pt x="28" y="394"/>
                        <a:pt x="44" y="265"/>
                      </a:cubicBezTo>
                      <a:cubicBezTo>
                        <a:pt x="66" y="100"/>
                        <a:pt x="67" y="38"/>
                        <a:pt x="126" y="7"/>
                      </a:cubicBezTo>
                      <a:cubicBezTo>
                        <a:pt x="134" y="3"/>
                        <a:pt x="142" y="1"/>
                        <a:pt x="150" y="1"/>
                      </a:cubicBezTo>
                      <a:cubicBezTo>
                        <a:pt x="157" y="1"/>
                        <a:pt x="163" y="2"/>
                        <a:pt x="170" y="4"/>
                      </a:cubicBezTo>
                      <a:cubicBezTo>
                        <a:pt x="170" y="4"/>
                        <a:pt x="169" y="4"/>
                        <a:pt x="169" y="4"/>
                      </a:cubicBezTo>
                      <a:cubicBezTo>
                        <a:pt x="162" y="2"/>
                        <a:pt x="155" y="0"/>
                        <a:pt x="148" y="0"/>
                      </a:cubicBezTo>
                    </a:path>
                  </a:pathLst>
                </a:custGeom>
                <a:solidFill>
                  <a:srgbClr val="AEAFA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82" name="Freeform 232"/>
                <p:cNvSpPr/>
                <p:nvPr/>
              </p:nvSpPr>
              <p:spPr bwMode="auto">
                <a:xfrm>
                  <a:off x="840" y="2379"/>
                  <a:ext cx="1304" cy="1259"/>
                </a:xfrm>
                <a:custGeom>
                  <a:gdLst>
                    <a:gd fmla="*/ 347 w 552" name="T0"/>
                    <a:gd fmla="*/ 0 h 533" name="T1"/>
                    <a:gd fmla="*/ 291 w 552" name="T2"/>
                    <a:gd fmla="*/ 14 h 533" name="T3"/>
                    <a:gd fmla="*/ 97 w 552" name="T4"/>
                    <a:gd fmla="*/ 624 h 533" name="T5"/>
                    <a:gd fmla="*/ 102 w 552" name="T6"/>
                    <a:gd fmla="*/ 1186 h 533" name="T7"/>
                    <a:gd fmla="*/ 319 w 552" name="T8"/>
                    <a:gd fmla="*/ 1259 h 533" name="T9"/>
                    <a:gd fmla="*/ 661 w 552" name="T10"/>
                    <a:gd fmla="*/ 1240 h 533" name="T11"/>
                    <a:gd fmla="*/ 1285 w 552" name="T12"/>
                    <a:gd fmla="*/ 1105 h 533" name="T13"/>
                    <a:gd fmla="*/ 1302 w 552" name="T14"/>
                    <a:gd fmla="*/ 1061 h 533" name="T15"/>
                    <a:gd fmla="*/ 1304 w 552" name="T16"/>
                    <a:gd fmla="*/ 1058 h 533" name="T17"/>
                    <a:gd fmla="*/ 1285 w 552" name="T18"/>
                    <a:gd fmla="*/ 1101 h 533" name="T19"/>
                    <a:gd fmla="*/ 664 w 552" name="T20"/>
                    <a:gd fmla="*/ 1238 h 533" name="T21"/>
                    <a:gd fmla="*/ 324 w 552" name="T22"/>
                    <a:gd fmla="*/ 1257 h 533" name="T23"/>
                    <a:gd fmla="*/ 106 w 552" name="T24"/>
                    <a:gd fmla="*/ 1181 h 533" name="T25"/>
                    <a:gd fmla="*/ 104 w 552" name="T26"/>
                    <a:gd fmla="*/ 621 h 533" name="T27"/>
                    <a:gd fmla="*/ 295 w 552" name="T28"/>
                    <a:gd fmla="*/ 14 h 533" name="T29"/>
                    <a:gd fmla="*/ 352 w 552" name="T30"/>
                    <a:gd fmla="*/ 2 h 533" name="T31"/>
                    <a:gd fmla="*/ 399 w 552" name="T32"/>
                    <a:gd fmla="*/ 9 h 533" name="T33"/>
                    <a:gd fmla="*/ 395 w 552" name="T34"/>
                    <a:gd fmla="*/ 7 h 533" name="T35"/>
                    <a:gd fmla="*/ 347 w 552" name="T36"/>
                    <a:gd fmla="*/ 0 h 533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b" l="0" r="r" t="0"/>
                  <a:pathLst>
                    <a:path h="533" w="552">
                      <a:moveTo>
                        <a:pt x="147" y="0"/>
                      </a:moveTo>
                      <a:cubicBezTo>
                        <a:pt x="139" y="0"/>
                        <a:pt x="131" y="2"/>
                        <a:pt x="123" y="6"/>
                      </a:cubicBezTo>
                      <a:cubicBezTo>
                        <a:pt x="64" y="37"/>
                        <a:pt x="63" y="99"/>
                        <a:pt x="41" y="264"/>
                      </a:cubicBezTo>
                      <a:cubicBezTo>
                        <a:pt x="25" y="393"/>
                        <a:pt x="0" y="456"/>
                        <a:pt x="43" y="502"/>
                      </a:cubicBezTo>
                      <a:cubicBezTo>
                        <a:pt x="65" y="526"/>
                        <a:pt x="94" y="533"/>
                        <a:pt x="135" y="533"/>
                      </a:cubicBezTo>
                      <a:cubicBezTo>
                        <a:pt x="171" y="533"/>
                        <a:pt x="218" y="528"/>
                        <a:pt x="280" y="525"/>
                      </a:cubicBezTo>
                      <a:cubicBezTo>
                        <a:pt x="445" y="519"/>
                        <a:pt x="508" y="524"/>
                        <a:pt x="544" y="468"/>
                      </a:cubicBezTo>
                      <a:cubicBezTo>
                        <a:pt x="548" y="462"/>
                        <a:pt x="550" y="456"/>
                        <a:pt x="551" y="449"/>
                      </a:cubicBezTo>
                      <a:cubicBezTo>
                        <a:pt x="551" y="449"/>
                        <a:pt x="551" y="448"/>
                        <a:pt x="552" y="448"/>
                      </a:cubicBezTo>
                      <a:cubicBezTo>
                        <a:pt x="550" y="454"/>
                        <a:pt x="548" y="461"/>
                        <a:pt x="544" y="466"/>
                      </a:cubicBezTo>
                      <a:cubicBezTo>
                        <a:pt x="508" y="522"/>
                        <a:pt x="446" y="518"/>
                        <a:pt x="281" y="524"/>
                      </a:cubicBezTo>
                      <a:cubicBezTo>
                        <a:pt x="220" y="526"/>
                        <a:pt x="173" y="532"/>
                        <a:pt x="137" y="532"/>
                      </a:cubicBezTo>
                      <a:cubicBezTo>
                        <a:pt x="96" y="532"/>
                        <a:pt x="67" y="525"/>
                        <a:pt x="45" y="500"/>
                      </a:cubicBezTo>
                      <a:cubicBezTo>
                        <a:pt x="2" y="455"/>
                        <a:pt x="27" y="392"/>
                        <a:pt x="44" y="263"/>
                      </a:cubicBezTo>
                      <a:cubicBezTo>
                        <a:pt x="65" y="100"/>
                        <a:pt x="66" y="37"/>
                        <a:pt x="125" y="6"/>
                      </a:cubicBezTo>
                      <a:cubicBezTo>
                        <a:pt x="133" y="2"/>
                        <a:pt x="141" y="1"/>
                        <a:pt x="149" y="1"/>
                      </a:cubicBezTo>
                      <a:cubicBezTo>
                        <a:pt x="156" y="1"/>
                        <a:pt x="162" y="2"/>
                        <a:pt x="169" y="4"/>
                      </a:cubicBezTo>
                      <a:cubicBezTo>
                        <a:pt x="169" y="4"/>
                        <a:pt x="168" y="4"/>
                        <a:pt x="167" y="3"/>
                      </a:cubicBezTo>
                      <a:cubicBezTo>
                        <a:pt x="160" y="1"/>
                        <a:pt x="154" y="0"/>
                        <a:pt x="147" y="0"/>
                      </a:cubicBezTo>
                    </a:path>
                  </a:pathLst>
                </a:custGeom>
                <a:solidFill>
                  <a:srgbClr val="AAABA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83" name="Freeform 233"/>
                <p:cNvSpPr/>
                <p:nvPr/>
              </p:nvSpPr>
              <p:spPr bwMode="auto">
                <a:xfrm>
                  <a:off x="845" y="2381"/>
                  <a:ext cx="1299" cy="1255"/>
                </a:xfrm>
                <a:custGeom>
                  <a:gdLst>
                    <a:gd fmla="*/ 347 w 550" name="T0"/>
                    <a:gd fmla="*/ 0 h 531" name="T1"/>
                    <a:gd fmla="*/ 291 w 550" name="T2"/>
                    <a:gd fmla="*/ 12 h 531" name="T3"/>
                    <a:gd fmla="*/ 99 w 550" name="T4"/>
                    <a:gd fmla="*/ 619 h 531" name="T5"/>
                    <a:gd fmla="*/ 102 w 550" name="T6"/>
                    <a:gd fmla="*/ 1179 h 531" name="T7"/>
                    <a:gd fmla="*/ 319 w 550" name="T8"/>
                    <a:gd fmla="*/ 1255 h 531" name="T9"/>
                    <a:gd fmla="*/ 659 w 550" name="T10"/>
                    <a:gd fmla="*/ 1236 h 531" name="T11"/>
                    <a:gd fmla="*/ 1280 w 550" name="T12"/>
                    <a:gd fmla="*/ 1099 h 531" name="T13"/>
                    <a:gd fmla="*/ 1299 w 550" name="T14"/>
                    <a:gd fmla="*/ 1056 h 531" name="T15"/>
                    <a:gd fmla="*/ 1299 w 550" name="T16"/>
                    <a:gd fmla="*/ 1052 h 531" name="T17"/>
                    <a:gd fmla="*/ 1280 w 550" name="T18"/>
                    <a:gd fmla="*/ 1097 h 531" name="T19"/>
                    <a:gd fmla="*/ 664 w 550" name="T20"/>
                    <a:gd fmla="*/ 1231 h 531" name="T21"/>
                    <a:gd fmla="*/ 324 w 550" name="T22"/>
                    <a:gd fmla="*/ 1250 h 531" name="T23"/>
                    <a:gd fmla="*/ 109 w 550" name="T24"/>
                    <a:gd fmla="*/ 1175 h 531" name="T25"/>
                    <a:gd fmla="*/ 104 w 550" name="T26"/>
                    <a:gd fmla="*/ 619 h 531" name="T27"/>
                    <a:gd fmla="*/ 295 w 550" name="T28"/>
                    <a:gd fmla="*/ 14 h 531" name="T29"/>
                    <a:gd fmla="*/ 352 w 550" name="T30"/>
                    <a:gd fmla="*/ 0 h 531" name="T31"/>
                    <a:gd fmla="*/ 399 w 550" name="T32"/>
                    <a:gd fmla="*/ 9 h 531" name="T33"/>
                    <a:gd fmla="*/ 394 w 550" name="T34"/>
                    <a:gd fmla="*/ 7 h 531" name="T35"/>
                    <a:gd fmla="*/ 347 w 550" name="T36"/>
                    <a:gd fmla="*/ 0 h 531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b" l="0" r="r" t="0"/>
                  <a:pathLst>
                    <a:path h="531" w="550">
                      <a:moveTo>
                        <a:pt x="147" y="0"/>
                      </a:moveTo>
                      <a:cubicBezTo>
                        <a:pt x="139" y="0"/>
                        <a:pt x="131" y="1"/>
                        <a:pt x="123" y="5"/>
                      </a:cubicBezTo>
                      <a:cubicBezTo>
                        <a:pt x="64" y="36"/>
                        <a:pt x="63" y="99"/>
                        <a:pt x="42" y="262"/>
                      </a:cubicBezTo>
                      <a:cubicBezTo>
                        <a:pt x="25" y="391"/>
                        <a:pt x="0" y="454"/>
                        <a:pt x="43" y="499"/>
                      </a:cubicBezTo>
                      <a:cubicBezTo>
                        <a:pt x="65" y="524"/>
                        <a:pt x="94" y="531"/>
                        <a:pt x="135" y="531"/>
                      </a:cubicBezTo>
                      <a:cubicBezTo>
                        <a:pt x="171" y="531"/>
                        <a:pt x="218" y="525"/>
                        <a:pt x="279" y="523"/>
                      </a:cubicBezTo>
                      <a:cubicBezTo>
                        <a:pt x="444" y="517"/>
                        <a:pt x="506" y="521"/>
                        <a:pt x="542" y="465"/>
                      </a:cubicBezTo>
                      <a:cubicBezTo>
                        <a:pt x="546" y="460"/>
                        <a:pt x="548" y="453"/>
                        <a:pt x="550" y="447"/>
                      </a:cubicBezTo>
                      <a:cubicBezTo>
                        <a:pt x="550" y="446"/>
                        <a:pt x="550" y="446"/>
                        <a:pt x="550" y="445"/>
                      </a:cubicBezTo>
                      <a:cubicBezTo>
                        <a:pt x="549" y="452"/>
                        <a:pt x="546" y="458"/>
                        <a:pt x="542" y="464"/>
                      </a:cubicBezTo>
                      <a:cubicBezTo>
                        <a:pt x="507" y="520"/>
                        <a:pt x="444" y="515"/>
                        <a:pt x="281" y="521"/>
                      </a:cubicBezTo>
                      <a:cubicBezTo>
                        <a:pt x="220" y="524"/>
                        <a:pt x="173" y="529"/>
                        <a:pt x="137" y="529"/>
                      </a:cubicBezTo>
                      <a:cubicBezTo>
                        <a:pt x="96" y="529"/>
                        <a:pt x="68" y="522"/>
                        <a:pt x="46" y="497"/>
                      </a:cubicBezTo>
                      <a:cubicBezTo>
                        <a:pt x="3" y="452"/>
                        <a:pt x="28" y="390"/>
                        <a:pt x="44" y="262"/>
                      </a:cubicBezTo>
                      <a:cubicBezTo>
                        <a:pt x="66" y="99"/>
                        <a:pt x="67" y="37"/>
                        <a:pt x="125" y="6"/>
                      </a:cubicBezTo>
                      <a:cubicBezTo>
                        <a:pt x="133" y="2"/>
                        <a:pt x="141" y="0"/>
                        <a:pt x="149" y="0"/>
                      </a:cubicBezTo>
                      <a:cubicBezTo>
                        <a:pt x="156" y="0"/>
                        <a:pt x="162" y="1"/>
                        <a:pt x="169" y="4"/>
                      </a:cubicBezTo>
                      <a:cubicBezTo>
                        <a:pt x="168" y="3"/>
                        <a:pt x="168" y="3"/>
                        <a:pt x="167" y="3"/>
                      </a:cubicBezTo>
                      <a:cubicBezTo>
                        <a:pt x="160" y="1"/>
                        <a:pt x="154" y="0"/>
                        <a:pt x="147" y="0"/>
                      </a:cubicBezTo>
                    </a:path>
                  </a:pathLst>
                </a:custGeom>
                <a:solidFill>
                  <a:srgbClr val="A6A6A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84" name="Freeform 234"/>
                <p:cNvSpPr/>
                <p:nvPr/>
              </p:nvSpPr>
              <p:spPr bwMode="auto">
                <a:xfrm>
                  <a:off x="852" y="2381"/>
                  <a:ext cx="1292" cy="1250"/>
                </a:xfrm>
                <a:custGeom>
                  <a:gdLst>
                    <a:gd fmla="*/ 345 w 547" name="T0"/>
                    <a:gd fmla="*/ 0 h 529" name="T1"/>
                    <a:gd fmla="*/ 288 w 547" name="T2"/>
                    <a:gd fmla="*/ 14 h 529" name="T3"/>
                    <a:gd fmla="*/ 97 w 547" name="T4"/>
                    <a:gd fmla="*/ 619 h 529" name="T5"/>
                    <a:gd fmla="*/ 102 w 547" name="T6"/>
                    <a:gd fmla="*/ 1174 h 529" name="T7"/>
                    <a:gd fmla="*/ 317 w 547" name="T8"/>
                    <a:gd fmla="*/ 1250 h 529" name="T9"/>
                    <a:gd fmla="*/ 657 w 547" name="T10"/>
                    <a:gd fmla="*/ 1231 h 529" name="T11"/>
                    <a:gd fmla="*/ 1273 w 547" name="T12"/>
                    <a:gd fmla="*/ 1096 h 529" name="T13"/>
                    <a:gd fmla="*/ 1292 w 547" name="T14"/>
                    <a:gd fmla="*/ 1052 h 529" name="T15"/>
                    <a:gd fmla="*/ 1292 w 547" name="T16"/>
                    <a:gd fmla="*/ 1047 h 529" name="T17"/>
                    <a:gd fmla="*/ 1275 w 547" name="T18"/>
                    <a:gd fmla="*/ 1094 h 529" name="T19"/>
                    <a:gd fmla="*/ 659 w 547" name="T20"/>
                    <a:gd fmla="*/ 1229 h 529" name="T21"/>
                    <a:gd fmla="*/ 319 w 547" name="T22"/>
                    <a:gd fmla="*/ 1245 h 529" name="T23"/>
                    <a:gd fmla="*/ 106 w 547" name="T24"/>
                    <a:gd fmla="*/ 1172 h 529" name="T25"/>
                    <a:gd fmla="*/ 104 w 547" name="T26"/>
                    <a:gd fmla="*/ 617 h 529" name="T27"/>
                    <a:gd fmla="*/ 293 w 547" name="T28"/>
                    <a:gd fmla="*/ 17 h 529" name="T29"/>
                    <a:gd fmla="*/ 350 w 547" name="T30"/>
                    <a:gd fmla="*/ 2 h 529" name="T31"/>
                    <a:gd fmla="*/ 397 w 547" name="T32"/>
                    <a:gd fmla="*/ 9 h 529" name="T33"/>
                    <a:gd fmla="*/ 392 w 547" name="T34"/>
                    <a:gd fmla="*/ 9 h 529" name="T35"/>
                    <a:gd fmla="*/ 345 w 547" name="T36"/>
                    <a:gd fmla="*/ 0 h 529" name="T37"/>
                    <a:gd fmla="*/ 0 60000 65536" name="T38"/>
                    <a:gd fmla="*/ 0 60000 65536" name="T39"/>
                    <a:gd fmla="*/ 0 60000 65536" name="T40"/>
                    <a:gd fmla="*/ 0 60000 65536" name="T41"/>
                    <a:gd fmla="*/ 0 60000 65536" name="T42"/>
                    <a:gd fmla="*/ 0 60000 65536" name="T43"/>
                    <a:gd fmla="*/ 0 60000 65536" name="T44"/>
                    <a:gd fmla="*/ 0 60000 65536" name="T45"/>
                    <a:gd fmla="*/ 0 60000 65536" name="T46"/>
                    <a:gd fmla="*/ 0 60000 65536" name="T47"/>
                    <a:gd fmla="*/ 0 60000 65536" name="T48"/>
                    <a:gd fmla="*/ 0 60000 65536" name="T49"/>
                    <a:gd fmla="*/ 0 60000 65536" name="T50"/>
                    <a:gd fmla="*/ 0 60000 65536" name="T51"/>
                    <a:gd fmla="*/ 0 60000 65536" name="T52"/>
                    <a:gd fmla="*/ 0 60000 65536" name="T53"/>
                    <a:gd fmla="*/ 0 60000 65536" name="T54"/>
                    <a:gd fmla="*/ 0 60000 65536" name="T55"/>
                    <a:gd fmla="*/ 0 60000 65536" name="T56"/>
                  </a:gdLst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b="b" l="0" r="r" t="0"/>
                  <a:pathLst>
                    <a:path h="529" w="547">
                      <a:moveTo>
                        <a:pt x="146" y="0"/>
                      </a:moveTo>
                      <a:cubicBezTo>
                        <a:pt x="138" y="0"/>
                        <a:pt x="130" y="2"/>
                        <a:pt x="122" y="6"/>
                      </a:cubicBezTo>
                      <a:cubicBezTo>
                        <a:pt x="64" y="37"/>
                        <a:pt x="63" y="99"/>
                        <a:pt x="41" y="262"/>
                      </a:cubicBezTo>
                      <a:cubicBezTo>
                        <a:pt x="25" y="390"/>
                        <a:pt x="0" y="452"/>
                        <a:pt x="43" y="497"/>
                      </a:cubicBezTo>
                      <a:cubicBezTo>
                        <a:pt x="65" y="522"/>
                        <a:pt x="93" y="529"/>
                        <a:pt x="134" y="529"/>
                      </a:cubicBezTo>
                      <a:cubicBezTo>
                        <a:pt x="170" y="529"/>
                        <a:pt x="217" y="524"/>
                        <a:pt x="278" y="521"/>
                      </a:cubicBezTo>
                      <a:cubicBezTo>
                        <a:pt x="441" y="515"/>
                        <a:pt x="504" y="520"/>
                        <a:pt x="539" y="464"/>
                      </a:cubicBezTo>
                      <a:cubicBezTo>
                        <a:pt x="543" y="458"/>
                        <a:pt x="546" y="452"/>
                        <a:pt x="547" y="445"/>
                      </a:cubicBezTo>
                      <a:cubicBezTo>
                        <a:pt x="547" y="445"/>
                        <a:pt x="547" y="444"/>
                        <a:pt x="547" y="443"/>
                      </a:cubicBezTo>
                      <a:cubicBezTo>
                        <a:pt x="546" y="450"/>
                        <a:pt x="544" y="457"/>
                        <a:pt x="540" y="463"/>
                      </a:cubicBezTo>
                      <a:cubicBezTo>
                        <a:pt x="504" y="518"/>
                        <a:pt x="442" y="513"/>
                        <a:pt x="279" y="520"/>
                      </a:cubicBezTo>
                      <a:cubicBezTo>
                        <a:pt x="218" y="522"/>
                        <a:pt x="172" y="527"/>
                        <a:pt x="135" y="527"/>
                      </a:cubicBezTo>
                      <a:cubicBezTo>
                        <a:pt x="95" y="527"/>
                        <a:pt x="67" y="521"/>
                        <a:pt x="45" y="496"/>
                      </a:cubicBezTo>
                      <a:cubicBezTo>
                        <a:pt x="2" y="451"/>
                        <a:pt x="27" y="389"/>
                        <a:pt x="44" y="261"/>
                      </a:cubicBezTo>
                      <a:cubicBezTo>
                        <a:pt x="65" y="99"/>
                        <a:pt x="66" y="37"/>
                        <a:pt x="124" y="7"/>
                      </a:cubicBezTo>
                      <a:cubicBezTo>
                        <a:pt x="132" y="3"/>
                        <a:pt x="140" y="1"/>
                        <a:pt x="148" y="1"/>
                      </a:cubicBezTo>
                      <a:cubicBezTo>
                        <a:pt x="154" y="1"/>
                        <a:pt x="161" y="2"/>
                        <a:pt x="168" y="4"/>
                      </a:cubicBezTo>
                      <a:cubicBezTo>
                        <a:pt x="167" y="4"/>
                        <a:pt x="167" y="4"/>
                        <a:pt x="166" y="4"/>
                      </a:cubicBezTo>
                      <a:cubicBezTo>
                        <a:pt x="159" y="1"/>
                        <a:pt x="153" y="0"/>
                        <a:pt x="146" y="0"/>
                      </a:cubicBezTo>
                    </a:path>
                  </a:pathLst>
                </a:custGeom>
                <a:solidFill>
                  <a:srgbClr val="A1A2A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85" name="Freeform 235"/>
                <p:cNvSpPr/>
                <p:nvPr/>
              </p:nvSpPr>
              <p:spPr bwMode="auto">
                <a:xfrm>
                  <a:off x="857" y="2384"/>
                  <a:ext cx="1299" cy="1242"/>
                </a:xfrm>
                <a:custGeom>
                  <a:gdLst>
                    <a:gd fmla="*/ 345 w 550" name="T0"/>
                    <a:gd fmla="*/ 0 h 526" name="T1"/>
                    <a:gd fmla="*/ 288 w 550" name="T2"/>
                    <a:gd fmla="*/ 14 h 526" name="T3"/>
                    <a:gd fmla="*/ 99 w 550" name="T4"/>
                    <a:gd fmla="*/ 614 h 526" name="T5"/>
                    <a:gd fmla="*/ 102 w 550" name="T6"/>
                    <a:gd fmla="*/ 1169 h 526" name="T7"/>
                    <a:gd fmla="*/ 314 w 550" name="T8"/>
                    <a:gd fmla="*/ 1242 h 526" name="T9"/>
                    <a:gd fmla="*/ 654 w 550" name="T10"/>
                    <a:gd fmla="*/ 1225 h 526" name="T11"/>
                    <a:gd fmla="*/ 1271 w 550" name="T12"/>
                    <a:gd fmla="*/ 1091 h 526" name="T13"/>
                    <a:gd fmla="*/ 1287 w 550" name="T14"/>
                    <a:gd fmla="*/ 1044 h 526" name="T15"/>
                    <a:gd fmla="*/ 1174 w 550" name="T16"/>
                    <a:gd fmla="*/ 798 h 526" name="T17"/>
                    <a:gd fmla="*/ 1157 w 550" name="T18"/>
                    <a:gd fmla="*/ 779 h 526" name="T19"/>
                    <a:gd fmla="*/ 572 w 550" name="T20"/>
                    <a:gd fmla="*/ 137 h 526" name="T21"/>
                    <a:gd fmla="*/ 392 w 550" name="T22"/>
                    <a:gd fmla="*/ 7 h 526" name="T23"/>
                    <a:gd fmla="*/ 345 w 550" name="T24"/>
                    <a:gd fmla="*/ 0 h 52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  <a:gd fmla="*/ 0 60000 65536" name="T30"/>
                    <a:gd fmla="*/ 0 60000 65536" name="T31"/>
                    <a:gd fmla="*/ 0 60000 65536" name="T32"/>
                    <a:gd fmla="*/ 0 60000 65536" name="T33"/>
                    <a:gd fmla="*/ 0 60000 65536" name="T34"/>
                    <a:gd fmla="*/ 0 60000 65536" name="T35"/>
                    <a:gd fmla="*/ 0 60000 65536" name="T36"/>
                    <a:gd fmla="*/ 0 60000 65536" name="T37"/>
                    <a:gd fmla="*/ 0 60000 65536" name="T38"/>
                  </a:gdLst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b="b" l="0" r="r" t="0"/>
                  <a:pathLst>
                    <a:path h="526" w="550">
                      <a:moveTo>
                        <a:pt x="146" y="0"/>
                      </a:moveTo>
                      <a:cubicBezTo>
                        <a:pt x="138" y="0"/>
                        <a:pt x="130" y="2"/>
                        <a:pt x="122" y="6"/>
                      </a:cubicBezTo>
                      <a:cubicBezTo>
                        <a:pt x="64" y="36"/>
                        <a:pt x="63" y="98"/>
                        <a:pt x="42" y="260"/>
                      </a:cubicBezTo>
                      <a:cubicBezTo>
                        <a:pt x="25" y="388"/>
                        <a:pt x="0" y="450"/>
                        <a:pt x="43" y="495"/>
                      </a:cubicBezTo>
                      <a:cubicBezTo>
                        <a:pt x="65" y="520"/>
                        <a:pt x="93" y="526"/>
                        <a:pt x="133" y="526"/>
                      </a:cubicBezTo>
                      <a:cubicBezTo>
                        <a:pt x="170" y="526"/>
                        <a:pt x="216" y="521"/>
                        <a:pt x="277" y="519"/>
                      </a:cubicBezTo>
                      <a:cubicBezTo>
                        <a:pt x="440" y="512"/>
                        <a:pt x="502" y="517"/>
                        <a:pt x="538" y="462"/>
                      </a:cubicBezTo>
                      <a:cubicBezTo>
                        <a:pt x="542" y="456"/>
                        <a:pt x="544" y="449"/>
                        <a:pt x="545" y="442"/>
                      </a:cubicBezTo>
                      <a:cubicBezTo>
                        <a:pt x="550" y="413"/>
                        <a:pt x="530" y="378"/>
                        <a:pt x="497" y="338"/>
                      </a:cubicBezTo>
                      <a:cubicBezTo>
                        <a:pt x="490" y="330"/>
                        <a:pt x="490" y="330"/>
                        <a:pt x="490" y="330"/>
                      </a:cubicBezTo>
                      <a:cubicBezTo>
                        <a:pt x="342" y="167"/>
                        <a:pt x="252" y="69"/>
                        <a:pt x="242" y="58"/>
                      </a:cubicBezTo>
                      <a:cubicBezTo>
                        <a:pt x="214" y="31"/>
                        <a:pt x="189" y="11"/>
                        <a:pt x="166" y="3"/>
                      </a:cubicBezTo>
                      <a:cubicBezTo>
                        <a:pt x="159" y="1"/>
                        <a:pt x="152" y="0"/>
                        <a:pt x="146" y="0"/>
                      </a:cubicBezTo>
                    </a:path>
                  </a:pathLst>
                </a:custGeom>
                <a:solidFill>
                  <a:srgbClr val="9D9D9E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  <p:sp>
            <p:nvSpPr>
              <p:cNvPr id="54" name="Freeform 236"/>
              <p:cNvSpPr/>
              <p:nvPr/>
            </p:nvSpPr>
            <p:spPr bwMode="auto">
              <a:xfrm flipH="1" flipV="1" rot="2478239">
                <a:off x="1866" y="2854"/>
                <a:ext cx="975" cy="898"/>
              </a:xfrm>
              <a:custGeom>
                <a:gdLst>
                  <a:gd fmla="*/ 486 w 500" name="T0"/>
                  <a:gd fmla="*/ 888 h 461" name="T1"/>
                  <a:gd fmla="*/ 129 w 500" name="T2"/>
                  <a:gd fmla="*/ 898 h 461" name="T3"/>
                  <a:gd fmla="*/ 27 w 500" name="T4"/>
                  <a:gd fmla="*/ 882 h 461" name="T5"/>
                  <a:gd fmla="*/ 21 w 500" name="T6"/>
                  <a:gd fmla="*/ 877 h 461" name="T7"/>
                  <a:gd fmla="*/ 20 w 500" name="T8"/>
                  <a:gd fmla="*/ 875 h 461" name="T9"/>
                  <a:gd fmla="*/ 18 w 500" name="T10"/>
                  <a:gd fmla="*/ 873 h 461" name="T11"/>
                  <a:gd fmla="*/ 12 w 500" name="T12"/>
                  <a:gd fmla="*/ 865 h 461" name="T13"/>
                  <a:gd fmla="*/ 10 w 500" name="T14"/>
                  <a:gd fmla="*/ 762 h 461" name="T15"/>
                  <a:gd fmla="*/ 94 w 500" name="T16"/>
                  <a:gd fmla="*/ 193 h 461" name="T17"/>
                  <a:gd fmla="*/ 140 w 500" name="T18"/>
                  <a:gd fmla="*/ 74 h 461" name="T19"/>
                  <a:gd fmla="*/ 285 w 500" name="T20"/>
                  <a:gd fmla="*/ 131 h 461" name="T21"/>
                  <a:gd fmla="*/ 369 w 500" name="T22"/>
                  <a:gd fmla="*/ 224 h 461" name="T23"/>
                  <a:gd fmla="*/ 628 w 500" name="T24"/>
                  <a:gd fmla="*/ 0 h 461" name="T25"/>
                  <a:gd fmla="*/ 975 w 500" name="T26"/>
                  <a:gd fmla="*/ 355 h 461" name="T27"/>
                  <a:gd fmla="*/ 702 w 500" name="T28"/>
                  <a:gd fmla="*/ 598 h 461" name="T29"/>
                  <a:gd fmla="*/ 788 w 500" name="T30"/>
                  <a:gd fmla="*/ 695 h 461" name="T31"/>
                  <a:gd fmla="*/ 829 w 500" name="T32"/>
                  <a:gd fmla="*/ 843 h 461" name="T33"/>
                  <a:gd fmla="*/ 704 w 500" name="T34"/>
                  <a:gd fmla="*/ 877 h 461" name="T35"/>
                  <a:gd fmla="*/ 505 w 500" name="T36"/>
                  <a:gd fmla="*/ 888 h 461" name="T37"/>
                  <a:gd fmla="*/ 486 w 500" name="T38"/>
                  <a:gd fmla="*/ 888 h 461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</a:gdLst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b="b" l="0" r="r" t="0"/>
                <a:pathLst>
                  <a:path h="461" w="500">
                    <a:moveTo>
                      <a:pt x="249" y="456"/>
                    </a:moveTo>
                    <a:cubicBezTo>
                      <a:pt x="189" y="459"/>
                      <a:pt x="157" y="459"/>
                      <a:pt x="66" y="461"/>
                    </a:cubicBezTo>
                    <a:cubicBezTo>
                      <a:pt x="54" y="461"/>
                      <a:pt x="25" y="461"/>
                      <a:pt x="14" y="453"/>
                    </a:cubicBezTo>
                    <a:cubicBezTo>
                      <a:pt x="13" y="452"/>
                      <a:pt x="11" y="451"/>
                      <a:pt x="11" y="450"/>
                    </a:cubicBezTo>
                    <a:cubicBezTo>
                      <a:pt x="10" y="449"/>
                      <a:pt x="10" y="449"/>
                      <a:pt x="10" y="449"/>
                    </a:cubicBezTo>
                    <a:cubicBezTo>
                      <a:pt x="9" y="448"/>
                      <a:pt x="9" y="448"/>
                      <a:pt x="9" y="448"/>
                    </a:cubicBezTo>
                    <a:cubicBezTo>
                      <a:pt x="7" y="446"/>
                      <a:pt x="6" y="445"/>
                      <a:pt x="6" y="444"/>
                    </a:cubicBezTo>
                    <a:cubicBezTo>
                      <a:pt x="0" y="432"/>
                      <a:pt x="3" y="403"/>
                      <a:pt x="5" y="391"/>
                    </a:cubicBezTo>
                    <a:cubicBezTo>
                      <a:pt x="25" y="245"/>
                      <a:pt x="26" y="230"/>
                      <a:pt x="48" y="99"/>
                    </a:cubicBezTo>
                    <a:cubicBezTo>
                      <a:pt x="52" y="79"/>
                      <a:pt x="58" y="52"/>
                      <a:pt x="72" y="38"/>
                    </a:cubicBezTo>
                    <a:cubicBezTo>
                      <a:pt x="96" y="13"/>
                      <a:pt x="123" y="44"/>
                      <a:pt x="146" y="67"/>
                    </a:cubicBezTo>
                    <a:cubicBezTo>
                      <a:pt x="189" y="115"/>
                      <a:pt x="189" y="115"/>
                      <a:pt x="189" y="115"/>
                    </a:cubicBezTo>
                    <a:cubicBezTo>
                      <a:pt x="322" y="0"/>
                      <a:pt x="322" y="0"/>
                      <a:pt x="322" y="0"/>
                    </a:cubicBezTo>
                    <a:cubicBezTo>
                      <a:pt x="500" y="182"/>
                      <a:pt x="500" y="182"/>
                      <a:pt x="500" y="182"/>
                    </a:cubicBezTo>
                    <a:cubicBezTo>
                      <a:pt x="360" y="307"/>
                      <a:pt x="360" y="307"/>
                      <a:pt x="360" y="307"/>
                    </a:cubicBezTo>
                    <a:cubicBezTo>
                      <a:pt x="404" y="357"/>
                      <a:pt x="404" y="357"/>
                      <a:pt x="404" y="357"/>
                    </a:cubicBezTo>
                    <a:cubicBezTo>
                      <a:pt x="424" y="382"/>
                      <a:pt x="452" y="413"/>
                      <a:pt x="425" y="433"/>
                    </a:cubicBezTo>
                    <a:cubicBezTo>
                      <a:pt x="409" y="446"/>
                      <a:pt x="382" y="449"/>
                      <a:pt x="361" y="450"/>
                    </a:cubicBezTo>
                    <a:cubicBezTo>
                      <a:pt x="317" y="453"/>
                      <a:pt x="285" y="454"/>
                      <a:pt x="259" y="456"/>
                    </a:cubicBezTo>
                    <a:cubicBezTo>
                      <a:pt x="256" y="456"/>
                      <a:pt x="252" y="456"/>
                      <a:pt x="249" y="45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9525">
                    <a:solidFill>
                      <a:srgbClr val="000000"/>
                    </a:solidFill>
                    <a:prstDash val="solid"/>
                    <a:round/>
                    <a:headEnd len="med" type="none" w="med"/>
                    <a:tailEnd len="med" type="none" w="med"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55" name="Freeform 237"/>
              <p:cNvSpPr/>
              <p:nvPr/>
            </p:nvSpPr>
            <p:spPr bwMode="auto">
              <a:xfrm flipH="1" flipV="1" rot="2478239">
                <a:off x="1827" y="2755"/>
                <a:ext cx="1154" cy="1109"/>
              </a:xfrm>
              <a:custGeom>
                <a:gdLst>
                  <a:gd fmla="*/ 981 w 1401" name="T0"/>
                  <a:gd fmla="*/ 696 h 1346" name="T1"/>
                  <a:gd fmla="*/ 994 w 1401" name="T2"/>
                  <a:gd fmla="*/ 712 h 1346" name="T3"/>
                  <a:gd fmla="*/ 1076 w 1401" name="T4"/>
                  <a:gd fmla="*/ 963 h 1346" name="T5"/>
                  <a:gd fmla="*/ 708 w 1401" name="T6"/>
                  <a:gd fmla="*/ 1065 h 1346" name="T7"/>
                  <a:gd fmla="*/ 553 w 1401" name="T8"/>
                  <a:gd fmla="*/ 1068 h 1346" name="T9"/>
                  <a:gd fmla="*/ 86 w 1401" name="T10"/>
                  <a:gd fmla="*/ 1013 h 1346" name="T11"/>
                  <a:gd fmla="*/ 86 w 1401" name="T12"/>
                  <a:gd fmla="*/ 543 h 1346" name="T13"/>
                  <a:gd fmla="*/ 249 w 1401" name="T14"/>
                  <a:gd fmla="*/ 35 h 1346" name="T15"/>
                  <a:gd fmla="*/ 488 w 1401" name="T16"/>
                  <a:gd fmla="*/ 144 h 1346" name="T17"/>
                  <a:gd fmla="*/ 498 w 1401" name="T18"/>
                  <a:gd fmla="*/ 156 h 1346" name="T19"/>
                  <a:gd fmla="*/ 661 w 1401" name="T20"/>
                  <a:gd fmla="*/ 14 h 1346" name="T21"/>
                  <a:gd fmla="*/ 773 w 1401" name="T22"/>
                  <a:gd fmla="*/ 65 h 1346" name="T23"/>
                  <a:gd fmla="*/ 677 w 1401" name="T24"/>
                  <a:gd fmla="*/ 147 h 1346" name="T25"/>
                  <a:gd fmla="*/ 504 w 1401" name="T26"/>
                  <a:gd fmla="*/ 302 h 1346" name="T27"/>
                  <a:gd fmla="*/ 420 w 1401" name="T28"/>
                  <a:gd fmla="*/ 208 h 1346" name="T29"/>
                  <a:gd fmla="*/ 276 w 1401" name="T30"/>
                  <a:gd fmla="*/ 152 h 1346" name="T31"/>
                  <a:gd fmla="*/ 230 w 1401" name="T32"/>
                  <a:gd fmla="*/ 270 h 1346" name="T33"/>
                  <a:gd fmla="*/ 146 w 1401" name="T34"/>
                  <a:gd fmla="*/ 839 h 1346" name="T35"/>
                  <a:gd fmla="*/ 148 w 1401" name="T36"/>
                  <a:gd fmla="*/ 942 h 1346" name="T37"/>
                  <a:gd fmla="*/ 154 w 1401" name="T38"/>
                  <a:gd fmla="*/ 949 h 1346" name="T39"/>
                  <a:gd fmla="*/ 156 w 1401" name="T40"/>
                  <a:gd fmla="*/ 952 h 1346" name="T41"/>
                  <a:gd fmla="*/ 157 w 1401" name="T42"/>
                  <a:gd fmla="*/ 953 h 1346" name="T43"/>
                  <a:gd fmla="*/ 163 w 1401" name="T44"/>
                  <a:gd fmla="*/ 959 h 1346" name="T45"/>
                  <a:gd fmla="*/ 264 w 1401" name="T46"/>
                  <a:gd fmla="*/ 975 h 1346" name="T47"/>
                  <a:gd fmla="*/ 839 w 1401" name="T48"/>
                  <a:gd fmla="*/ 953 h 1346" name="T49"/>
                  <a:gd fmla="*/ 963 w 1401" name="T50"/>
                  <a:gd fmla="*/ 920 h 1346" name="T51"/>
                  <a:gd fmla="*/ 923 w 1401" name="T52"/>
                  <a:gd fmla="*/ 772 h 1346" name="T53"/>
                  <a:gd fmla="*/ 837 w 1401" name="T54"/>
                  <a:gd fmla="*/ 675 h 1346" name="T55"/>
                  <a:gd fmla="*/ 971 w 1401" name="T56"/>
                  <a:gd fmla="*/ 556 h 1346" name="T57"/>
                  <a:gd fmla="*/ 994 w 1401" name="T58"/>
                  <a:gd fmla="*/ 537 h 1346" name="T59"/>
                  <a:gd fmla="*/ 1008 w 1401" name="T60"/>
                  <a:gd fmla="*/ 523 h 1346" name="T61"/>
                  <a:gd fmla="*/ 1110 w 1401" name="T62"/>
                  <a:gd fmla="*/ 432 h 1346" name="T63"/>
                  <a:gd fmla="*/ 1154 w 1401" name="T64"/>
                  <a:gd fmla="*/ 545 h 1346" name="T65"/>
                  <a:gd fmla="*/ 1131 w 1401" name="T66"/>
                  <a:gd fmla="*/ 564 h 1346" name="T67"/>
                  <a:gd fmla="*/ 981 w 1401" name="T68"/>
                  <a:gd fmla="*/ 696 h 134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</a:gdLst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b="b" l="0" r="r" t="0"/>
                <a:pathLst>
                  <a:path h="1346" w="1401">
                    <a:moveTo>
                      <a:pt x="1191" y="845"/>
                    </a:moveTo>
                    <a:cubicBezTo>
                      <a:pt x="1207" y="864"/>
                      <a:pt x="1207" y="864"/>
                      <a:pt x="1207" y="864"/>
                    </a:cubicBezTo>
                    <a:cubicBezTo>
                      <a:pt x="1306" y="989"/>
                      <a:pt x="1356" y="1091"/>
                      <a:pt x="1306" y="1169"/>
                    </a:cubicBezTo>
                    <a:cubicBezTo>
                      <a:pt x="1233" y="1278"/>
                      <a:pt x="1120" y="1287"/>
                      <a:pt x="860" y="1292"/>
                    </a:cubicBezTo>
                    <a:cubicBezTo>
                      <a:pt x="796" y="1294"/>
                      <a:pt x="735" y="1294"/>
                      <a:pt x="671" y="1296"/>
                    </a:cubicBezTo>
                    <a:cubicBezTo>
                      <a:pt x="359" y="1303"/>
                      <a:pt x="203" y="1346"/>
                      <a:pt x="104" y="1230"/>
                    </a:cubicBezTo>
                    <a:cubicBezTo>
                      <a:pt x="0" y="1117"/>
                      <a:pt x="61" y="966"/>
                      <a:pt x="104" y="659"/>
                    </a:cubicBezTo>
                    <a:cubicBezTo>
                      <a:pt x="156" y="264"/>
                      <a:pt x="161" y="113"/>
                      <a:pt x="302" y="43"/>
                    </a:cubicBezTo>
                    <a:cubicBezTo>
                      <a:pt x="385" y="0"/>
                      <a:pt x="482" y="61"/>
                      <a:pt x="593" y="175"/>
                    </a:cubicBezTo>
                    <a:cubicBezTo>
                      <a:pt x="605" y="189"/>
                      <a:pt x="605" y="189"/>
                      <a:pt x="605" y="189"/>
                    </a:cubicBezTo>
                    <a:cubicBezTo>
                      <a:pt x="794" y="26"/>
                      <a:pt x="803" y="17"/>
                      <a:pt x="803" y="17"/>
                    </a:cubicBezTo>
                    <a:cubicBezTo>
                      <a:pt x="935" y="74"/>
                      <a:pt x="938" y="79"/>
                      <a:pt x="938" y="79"/>
                    </a:cubicBezTo>
                    <a:cubicBezTo>
                      <a:pt x="841" y="169"/>
                      <a:pt x="822" y="179"/>
                      <a:pt x="822" y="179"/>
                    </a:cubicBezTo>
                    <a:cubicBezTo>
                      <a:pt x="612" y="366"/>
                      <a:pt x="612" y="366"/>
                      <a:pt x="612" y="366"/>
                    </a:cubicBezTo>
                    <a:cubicBezTo>
                      <a:pt x="510" y="253"/>
                      <a:pt x="510" y="253"/>
                      <a:pt x="510" y="253"/>
                    </a:cubicBezTo>
                    <a:cubicBezTo>
                      <a:pt x="456" y="198"/>
                      <a:pt x="392" y="125"/>
                      <a:pt x="335" y="184"/>
                    </a:cubicBezTo>
                    <a:cubicBezTo>
                      <a:pt x="302" y="217"/>
                      <a:pt x="288" y="281"/>
                      <a:pt x="279" y="328"/>
                    </a:cubicBezTo>
                    <a:cubicBezTo>
                      <a:pt x="227" y="638"/>
                      <a:pt x="224" y="673"/>
                      <a:pt x="177" y="1018"/>
                    </a:cubicBezTo>
                    <a:cubicBezTo>
                      <a:pt x="172" y="1046"/>
                      <a:pt x="165" y="1115"/>
                      <a:pt x="180" y="1143"/>
                    </a:cubicBezTo>
                    <a:cubicBezTo>
                      <a:pt x="180" y="1145"/>
                      <a:pt x="182" y="1148"/>
                      <a:pt x="187" y="1152"/>
                    </a:cubicBezTo>
                    <a:cubicBezTo>
                      <a:pt x="189" y="1155"/>
                      <a:pt x="189" y="1155"/>
                      <a:pt x="189" y="1155"/>
                    </a:cubicBezTo>
                    <a:cubicBezTo>
                      <a:pt x="191" y="1157"/>
                      <a:pt x="191" y="1157"/>
                      <a:pt x="191" y="1157"/>
                    </a:cubicBezTo>
                    <a:cubicBezTo>
                      <a:pt x="191" y="1159"/>
                      <a:pt x="196" y="1162"/>
                      <a:pt x="198" y="1164"/>
                    </a:cubicBezTo>
                    <a:cubicBezTo>
                      <a:pt x="224" y="1183"/>
                      <a:pt x="293" y="1183"/>
                      <a:pt x="321" y="1183"/>
                    </a:cubicBezTo>
                    <a:cubicBezTo>
                      <a:pt x="638" y="1178"/>
                      <a:pt x="652" y="1176"/>
                      <a:pt x="1018" y="1157"/>
                    </a:cubicBezTo>
                    <a:cubicBezTo>
                      <a:pt x="1068" y="1155"/>
                      <a:pt x="1132" y="1148"/>
                      <a:pt x="1169" y="1117"/>
                    </a:cubicBezTo>
                    <a:cubicBezTo>
                      <a:pt x="1233" y="1070"/>
                      <a:pt x="1167" y="997"/>
                      <a:pt x="1120" y="937"/>
                    </a:cubicBezTo>
                    <a:cubicBezTo>
                      <a:pt x="1016" y="819"/>
                      <a:pt x="1016" y="819"/>
                      <a:pt x="1016" y="819"/>
                    </a:cubicBezTo>
                    <a:cubicBezTo>
                      <a:pt x="1179" y="675"/>
                      <a:pt x="1179" y="675"/>
                      <a:pt x="1179" y="675"/>
                    </a:cubicBezTo>
                    <a:cubicBezTo>
                      <a:pt x="1207" y="652"/>
                      <a:pt x="1207" y="652"/>
                      <a:pt x="1207" y="652"/>
                    </a:cubicBezTo>
                    <a:cubicBezTo>
                      <a:pt x="1224" y="635"/>
                      <a:pt x="1224" y="635"/>
                      <a:pt x="1224" y="635"/>
                    </a:cubicBezTo>
                    <a:cubicBezTo>
                      <a:pt x="1347" y="524"/>
                      <a:pt x="1347" y="524"/>
                      <a:pt x="1347" y="524"/>
                    </a:cubicBezTo>
                    <a:cubicBezTo>
                      <a:pt x="1401" y="661"/>
                      <a:pt x="1401" y="661"/>
                      <a:pt x="1401" y="661"/>
                    </a:cubicBezTo>
                    <a:cubicBezTo>
                      <a:pt x="1373" y="685"/>
                      <a:pt x="1373" y="685"/>
                      <a:pt x="1373" y="685"/>
                    </a:cubicBezTo>
                    <a:lnTo>
                      <a:pt x="1191" y="8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9525">
                    <a:solidFill>
                      <a:srgbClr val="000000"/>
                    </a:solidFill>
                    <a:prstDash val="solid"/>
                    <a:round/>
                    <a:headEnd len="med" type="none" w="med"/>
                    <a:tailEnd len="med" type="none" w="med"/>
                  </a14:hiddenLine>
                </a:ext>
                <a:ext uri="{AF507438-7753-43E0-B8FC-AC1667EBCBE1}">
                  <a14:hiddenEffects>
                    <a:effectLst>
                      <a:outerShdw algn="ctr" dir="12237749" dist="125080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56" name="Freeform 238"/>
              <p:cNvSpPr/>
              <p:nvPr/>
            </p:nvSpPr>
            <p:spPr bwMode="auto">
              <a:xfrm flipH="1" flipV="1" rot="2478239">
                <a:off x="1859" y="2851"/>
                <a:ext cx="975" cy="910"/>
              </a:xfrm>
              <a:custGeom>
                <a:gdLst>
                  <a:gd fmla="*/ 486 w 1182" name="T0"/>
                  <a:gd fmla="*/ 900 h 1104" name="T1"/>
                  <a:gd fmla="*/ 129 w 1182" name="T2"/>
                  <a:gd fmla="*/ 910 h 1104" name="T3"/>
                  <a:gd fmla="*/ 27 w 1182" name="T4"/>
                  <a:gd fmla="*/ 894 h 1104" name="T5"/>
                  <a:gd fmla="*/ 21 w 1182" name="T6"/>
                  <a:gd fmla="*/ 889 h 1104" name="T7"/>
                  <a:gd fmla="*/ 20 w 1182" name="T8"/>
                  <a:gd fmla="*/ 887 h 1104" name="T9"/>
                  <a:gd fmla="*/ 17 w 1182" name="T10"/>
                  <a:gd fmla="*/ 884 h 1104" name="T11"/>
                  <a:gd fmla="*/ 12 w 1182" name="T12"/>
                  <a:gd fmla="*/ 877 h 1104" name="T13"/>
                  <a:gd fmla="*/ 10 w 1182" name="T14"/>
                  <a:gd fmla="*/ 774 h 1104" name="T15"/>
                  <a:gd fmla="*/ 93 w 1182" name="T16"/>
                  <a:gd fmla="*/ 205 h 1104" name="T17"/>
                  <a:gd fmla="*/ 140 w 1182" name="T18"/>
                  <a:gd fmla="*/ 87 h 1104" name="T19"/>
                  <a:gd fmla="*/ 285 w 1182" name="T20"/>
                  <a:gd fmla="*/ 143 h 1104" name="T21"/>
                  <a:gd fmla="*/ 369 w 1182" name="T22"/>
                  <a:gd fmla="*/ 237 h 1104" name="T23"/>
                  <a:gd fmla="*/ 639 w 1182" name="T24"/>
                  <a:gd fmla="*/ 0 h 1104" name="T25"/>
                  <a:gd fmla="*/ 836 w 1182" name="T26"/>
                  <a:gd fmla="*/ 153 h 1104" name="T27"/>
                  <a:gd fmla="*/ 975 w 1182" name="T28"/>
                  <a:gd fmla="*/ 367 h 1104" name="T29"/>
                  <a:gd fmla="*/ 702 w 1182" name="T30"/>
                  <a:gd fmla="*/ 610 h 1104" name="T31"/>
                  <a:gd fmla="*/ 788 w 1182" name="T32"/>
                  <a:gd fmla="*/ 707 h 1104" name="T33"/>
                  <a:gd fmla="*/ 829 w 1182" name="T34"/>
                  <a:gd fmla="*/ 856 h 1104" name="T35"/>
                  <a:gd fmla="*/ 704 w 1182" name="T36"/>
                  <a:gd fmla="*/ 889 h 1104" name="T37"/>
                  <a:gd fmla="*/ 505 w 1182" name="T38"/>
                  <a:gd fmla="*/ 900 h 1104" name="T39"/>
                  <a:gd fmla="*/ 486 w 1182" name="T40"/>
                  <a:gd fmla="*/ 900 h 1104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</a:gdLst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b="b" l="0" r="r" t="0"/>
                <a:pathLst>
                  <a:path h="1104" w="1182">
                    <a:moveTo>
                      <a:pt x="589" y="1092"/>
                    </a:moveTo>
                    <a:cubicBezTo>
                      <a:pt x="447" y="1099"/>
                      <a:pt x="371" y="1099"/>
                      <a:pt x="156" y="1104"/>
                    </a:cubicBezTo>
                    <a:cubicBezTo>
                      <a:pt x="128" y="1104"/>
                      <a:pt x="59" y="1104"/>
                      <a:pt x="33" y="1085"/>
                    </a:cubicBezTo>
                    <a:cubicBezTo>
                      <a:pt x="31" y="1083"/>
                      <a:pt x="26" y="1080"/>
                      <a:pt x="26" y="1078"/>
                    </a:cubicBezTo>
                    <a:cubicBezTo>
                      <a:pt x="24" y="1076"/>
                      <a:pt x="24" y="1076"/>
                      <a:pt x="24" y="1076"/>
                    </a:cubicBezTo>
                    <a:cubicBezTo>
                      <a:pt x="21" y="1073"/>
                      <a:pt x="21" y="1073"/>
                      <a:pt x="21" y="1073"/>
                    </a:cubicBezTo>
                    <a:cubicBezTo>
                      <a:pt x="17" y="1069"/>
                      <a:pt x="14" y="1066"/>
                      <a:pt x="14" y="1064"/>
                    </a:cubicBezTo>
                    <a:cubicBezTo>
                      <a:pt x="0" y="1035"/>
                      <a:pt x="7" y="967"/>
                      <a:pt x="12" y="939"/>
                    </a:cubicBezTo>
                    <a:cubicBezTo>
                      <a:pt x="59" y="594"/>
                      <a:pt x="61" y="558"/>
                      <a:pt x="113" y="249"/>
                    </a:cubicBezTo>
                    <a:cubicBezTo>
                      <a:pt x="123" y="202"/>
                      <a:pt x="137" y="138"/>
                      <a:pt x="170" y="105"/>
                    </a:cubicBezTo>
                    <a:cubicBezTo>
                      <a:pt x="227" y="46"/>
                      <a:pt x="291" y="119"/>
                      <a:pt x="345" y="173"/>
                    </a:cubicBezTo>
                    <a:cubicBezTo>
                      <a:pt x="447" y="287"/>
                      <a:pt x="447" y="287"/>
                      <a:pt x="447" y="287"/>
                    </a:cubicBezTo>
                    <a:cubicBezTo>
                      <a:pt x="761" y="15"/>
                      <a:pt x="775" y="0"/>
                      <a:pt x="775" y="0"/>
                    </a:cubicBezTo>
                    <a:cubicBezTo>
                      <a:pt x="877" y="60"/>
                      <a:pt x="945" y="112"/>
                      <a:pt x="1013" y="186"/>
                    </a:cubicBezTo>
                    <a:cubicBezTo>
                      <a:pt x="1081" y="260"/>
                      <a:pt x="1133" y="349"/>
                      <a:pt x="1182" y="445"/>
                    </a:cubicBezTo>
                    <a:cubicBezTo>
                      <a:pt x="851" y="740"/>
                      <a:pt x="851" y="740"/>
                      <a:pt x="851" y="740"/>
                    </a:cubicBezTo>
                    <a:cubicBezTo>
                      <a:pt x="955" y="858"/>
                      <a:pt x="955" y="858"/>
                      <a:pt x="955" y="858"/>
                    </a:cubicBezTo>
                    <a:cubicBezTo>
                      <a:pt x="1002" y="917"/>
                      <a:pt x="1069" y="991"/>
                      <a:pt x="1005" y="1038"/>
                    </a:cubicBezTo>
                    <a:cubicBezTo>
                      <a:pt x="967" y="1069"/>
                      <a:pt x="903" y="1076"/>
                      <a:pt x="853" y="1078"/>
                    </a:cubicBezTo>
                    <a:cubicBezTo>
                      <a:pt x="749" y="1085"/>
                      <a:pt x="674" y="1087"/>
                      <a:pt x="612" y="1092"/>
                    </a:cubicBezTo>
                    <a:cubicBezTo>
                      <a:pt x="605" y="1092"/>
                      <a:pt x="596" y="1092"/>
                      <a:pt x="589" y="109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alpha val="62000"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cap="flat" cmpd="sng" w="9525">
                    <a:solidFill>
                      <a:srgbClr val="000000"/>
                    </a:solidFill>
                    <a:prstDash val="solid"/>
                    <a:round/>
                    <a:headEnd len="med" type="none" w="med"/>
                    <a:tailEnd len="med" type="none" w="med"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57" name="Text Box 239"/>
              <p:cNvSpPr txBox="1">
                <a:spLocks noChangeArrowheads="1"/>
              </p:cNvSpPr>
              <p:nvPr/>
            </p:nvSpPr>
            <p:spPr bwMode="auto">
              <a:xfrm flipV="1" rot="10728849">
                <a:off x="2289" y="3023"/>
                <a:ext cx="754" cy="5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altLang="zh-CN" b="1" lang="en-US" sz="48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02</a:t>
                </a:r>
              </a:p>
            </p:txBody>
          </p:sp>
          <p:pic>
            <p:nvPicPr>
              <p:cNvPr descr="234" id="58" name="Picture 240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 flipH="1" flipV="1" rot="2322372">
                <a:off x="1436" y="2594"/>
                <a:ext cx="1532" cy="1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7" name="Group 346"/>
            <p:cNvGrpSpPr/>
            <p:nvPr/>
          </p:nvGrpSpPr>
          <p:grpSpPr>
            <a:xfrm>
              <a:off x="1179" y="3203"/>
              <a:ext cx="692" cy="233"/>
              <a:chOff x="1134" y="3115"/>
              <a:chExt cx="692" cy="233"/>
            </a:xfrm>
          </p:grpSpPr>
          <p:grpSp>
            <p:nvGrpSpPr>
              <p:cNvPr id="39" name="Group 312"/>
              <p:cNvGrpSpPr/>
              <p:nvPr/>
            </p:nvGrpSpPr>
            <p:grpSpPr>
              <a:xfrm>
                <a:off x="1134" y="3135"/>
                <a:ext cx="161" cy="158"/>
                <a:chOff x="1872" y="2352"/>
                <a:chExt cx="240" cy="240"/>
              </a:xfrm>
            </p:grpSpPr>
            <p:grpSp>
              <p:nvGrpSpPr>
                <p:cNvPr id="41" name="Group 313"/>
                <p:cNvGrpSpPr/>
                <p:nvPr/>
              </p:nvGrpSpPr>
              <p:grpSpPr>
                <a:xfrm>
                  <a:off x="1968" y="2352"/>
                  <a:ext cx="144" cy="240"/>
                  <a:chOff x="1968" y="2352"/>
                  <a:chExt cx="144" cy="240"/>
                </a:xfrm>
              </p:grpSpPr>
              <p:sp>
                <p:nvSpPr>
                  <p:cNvPr id="48" name="Oval 314"/>
                  <p:cNvSpPr>
                    <a:spLocks noChangeArrowheads="1"/>
                  </p:cNvSpPr>
                  <p:nvPr/>
                </p:nvSpPr>
                <p:spPr bwMode="gray">
                  <a:xfrm>
                    <a:off x="1968" y="2352"/>
                    <a:ext cx="48" cy="48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algn="ctr" dir="2700000" dist="35921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 wrap="none"/>
                  <a:lstStyle>
                    <a:defPPr>
                      <a:defRPr lang="zh-CN"/>
                    </a:defPPr>
                    <a:lvl1pPr algn="l" defTabSz="914400" eaLnBrk="1" hangingPunct="1" latinLnBrk="0" marL="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defTabSz="914400" eaLnBrk="1" hangingPunct="1" latinLnBrk="0" marL="457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defTabSz="914400" eaLnBrk="1" hangingPunct="1" latinLnBrk="0" marL="914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defTabSz="914400" eaLnBrk="1" hangingPunct="1" latinLnBrk="0" marL="1371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defTabSz="914400" eaLnBrk="1" hangingPunct="1" latinLnBrk="0" marL="18288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eaLnBrk="1" hangingPunct="1"/>
                    <a:endParaRPr altLang="en-US" lang="zh-CN">
                      <a:latin charset="-122" panose="020b0503020204020204" pitchFamily="34" typeface="微软雅黑"/>
                      <a:ea charset="-122" panose="020b0503020204020204" pitchFamily="34" typeface="微软雅黑"/>
                    </a:endParaRPr>
                  </a:p>
                </p:txBody>
              </p:sp>
              <p:sp>
                <p:nvSpPr>
                  <p:cNvPr id="49" name="Oval 315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2400"/>
                    <a:ext cx="48" cy="48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algn="ctr" dir="2700000" dist="35921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 wrap="none"/>
                  <a:lstStyle>
                    <a:defPPr>
                      <a:defRPr lang="zh-CN"/>
                    </a:defPPr>
                    <a:lvl1pPr algn="l" defTabSz="914400" eaLnBrk="1" hangingPunct="1" latinLnBrk="0" marL="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defTabSz="914400" eaLnBrk="1" hangingPunct="1" latinLnBrk="0" marL="457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defTabSz="914400" eaLnBrk="1" hangingPunct="1" latinLnBrk="0" marL="914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defTabSz="914400" eaLnBrk="1" hangingPunct="1" latinLnBrk="0" marL="1371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defTabSz="914400" eaLnBrk="1" hangingPunct="1" latinLnBrk="0" marL="18288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eaLnBrk="1" hangingPunct="1"/>
                    <a:endParaRPr altLang="en-US" lang="zh-CN">
                      <a:latin charset="-122" panose="020b0503020204020204" pitchFamily="34" typeface="微软雅黑"/>
                      <a:ea charset="-122" panose="020b0503020204020204" pitchFamily="34" typeface="微软雅黑"/>
                    </a:endParaRPr>
                  </a:p>
                </p:txBody>
              </p:sp>
              <p:sp>
                <p:nvSpPr>
                  <p:cNvPr id="50" name="Oval 316"/>
                  <p:cNvSpPr>
                    <a:spLocks noChangeArrowheads="1"/>
                  </p:cNvSpPr>
                  <p:nvPr/>
                </p:nvSpPr>
                <p:spPr bwMode="gray">
                  <a:xfrm>
                    <a:off x="2064" y="2448"/>
                    <a:ext cx="48" cy="48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algn="ctr" dir="2700000" dist="35921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 wrap="none"/>
                  <a:lstStyle>
                    <a:defPPr>
                      <a:defRPr lang="zh-CN"/>
                    </a:defPPr>
                    <a:lvl1pPr algn="l" defTabSz="914400" eaLnBrk="1" hangingPunct="1" latinLnBrk="0" marL="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defTabSz="914400" eaLnBrk="1" hangingPunct="1" latinLnBrk="0" marL="457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defTabSz="914400" eaLnBrk="1" hangingPunct="1" latinLnBrk="0" marL="914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defTabSz="914400" eaLnBrk="1" hangingPunct="1" latinLnBrk="0" marL="1371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defTabSz="914400" eaLnBrk="1" hangingPunct="1" latinLnBrk="0" marL="18288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eaLnBrk="1" hangingPunct="1"/>
                    <a:endParaRPr altLang="en-US" lang="zh-CN">
                      <a:latin charset="-122" panose="020b0503020204020204" pitchFamily="34" typeface="微软雅黑"/>
                      <a:ea charset="-122" panose="020b0503020204020204" pitchFamily="34" typeface="微软雅黑"/>
                    </a:endParaRPr>
                  </a:p>
                </p:txBody>
              </p:sp>
              <p:sp>
                <p:nvSpPr>
                  <p:cNvPr id="51" name="Oval 317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2496"/>
                    <a:ext cx="48" cy="48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algn="ctr" dir="2700000" dist="35921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 wrap="none"/>
                  <a:lstStyle>
                    <a:defPPr>
                      <a:defRPr lang="zh-CN"/>
                    </a:defPPr>
                    <a:lvl1pPr algn="l" defTabSz="914400" eaLnBrk="1" hangingPunct="1" latinLnBrk="0" marL="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defTabSz="914400" eaLnBrk="1" hangingPunct="1" latinLnBrk="0" marL="457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defTabSz="914400" eaLnBrk="1" hangingPunct="1" latinLnBrk="0" marL="914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defTabSz="914400" eaLnBrk="1" hangingPunct="1" latinLnBrk="0" marL="1371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defTabSz="914400" eaLnBrk="1" hangingPunct="1" latinLnBrk="0" marL="18288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eaLnBrk="1" hangingPunct="1"/>
                    <a:endParaRPr altLang="en-US" lang="zh-CN">
                      <a:latin charset="-122" panose="020b0503020204020204" pitchFamily="34" typeface="微软雅黑"/>
                      <a:ea charset="-122" panose="020b0503020204020204" pitchFamily="34" typeface="微软雅黑"/>
                    </a:endParaRPr>
                  </a:p>
                </p:txBody>
              </p:sp>
              <p:sp>
                <p:nvSpPr>
                  <p:cNvPr id="52" name="Oval 318"/>
                  <p:cNvSpPr>
                    <a:spLocks noChangeArrowheads="1"/>
                  </p:cNvSpPr>
                  <p:nvPr/>
                </p:nvSpPr>
                <p:spPr bwMode="gray">
                  <a:xfrm>
                    <a:off x="1968" y="2544"/>
                    <a:ext cx="48" cy="48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algn="ctr" dir="2700000" dist="35921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 wrap="none"/>
                  <a:lstStyle>
                    <a:defPPr>
                      <a:defRPr lang="zh-CN"/>
                    </a:defPPr>
                    <a:lvl1pPr algn="l" defTabSz="914400" eaLnBrk="1" hangingPunct="1" latinLnBrk="0" marL="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defTabSz="914400" eaLnBrk="1" hangingPunct="1" latinLnBrk="0" marL="457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defTabSz="914400" eaLnBrk="1" hangingPunct="1" latinLnBrk="0" marL="914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defTabSz="914400" eaLnBrk="1" hangingPunct="1" latinLnBrk="0" marL="1371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defTabSz="914400" eaLnBrk="1" hangingPunct="1" latinLnBrk="0" marL="18288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eaLnBrk="1" hangingPunct="1"/>
                    <a:endParaRPr altLang="en-US" lang="zh-CN">
                      <a:latin charset="-122" panose="020b0503020204020204" pitchFamily="34" typeface="微软雅黑"/>
                      <a:ea charset="-122" panose="020b0503020204020204" pitchFamily="34" typeface="微软雅黑"/>
                    </a:endParaRPr>
                  </a:p>
                </p:txBody>
              </p:sp>
            </p:grpSp>
            <p:grpSp>
              <p:nvGrpSpPr>
                <p:cNvPr id="42" name="Group 319"/>
                <p:cNvGrpSpPr/>
                <p:nvPr/>
              </p:nvGrpSpPr>
              <p:grpSpPr>
                <a:xfrm>
                  <a:off x="1872" y="2352"/>
                  <a:ext cx="144" cy="240"/>
                  <a:chOff x="1968" y="2352"/>
                  <a:chExt cx="144" cy="240"/>
                </a:xfrm>
              </p:grpSpPr>
              <p:sp>
                <p:nvSpPr>
                  <p:cNvPr id="43" name="Oval 320"/>
                  <p:cNvSpPr>
                    <a:spLocks noChangeArrowheads="1"/>
                  </p:cNvSpPr>
                  <p:nvPr/>
                </p:nvSpPr>
                <p:spPr bwMode="gray">
                  <a:xfrm>
                    <a:off x="1968" y="2352"/>
                    <a:ext cx="48" cy="48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algn="ctr" dir="2700000" dist="35921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 wrap="none"/>
                  <a:lstStyle>
                    <a:defPPr>
                      <a:defRPr lang="zh-CN"/>
                    </a:defPPr>
                    <a:lvl1pPr algn="l" defTabSz="914400" eaLnBrk="1" hangingPunct="1" latinLnBrk="0" marL="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defTabSz="914400" eaLnBrk="1" hangingPunct="1" latinLnBrk="0" marL="457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defTabSz="914400" eaLnBrk="1" hangingPunct="1" latinLnBrk="0" marL="914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defTabSz="914400" eaLnBrk="1" hangingPunct="1" latinLnBrk="0" marL="1371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defTabSz="914400" eaLnBrk="1" hangingPunct="1" latinLnBrk="0" marL="18288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eaLnBrk="1" hangingPunct="1"/>
                    <a:endParaRPr altLang="en-US" lang="zh-CN">
                      <a:latin charset="-122" panose="020b0503020204020204" pitchFamily="34" typeface="微软雅黑"/>
                      <a:ea charset="-122" panose="020b0503020204020204" pitchFamily="34" typeface="微软雅黑"/>
                    </a:endParaRPr>
                  </a:p>
                </p:txBody>
              </p:sp>
              <p:sp>
                <p:nvSpPr>
                  <p:cNvPr id="44" name="Oval 321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2400"/>
                    <a:ext cx="48" cy="48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algn="ctr" dir="2700000" dist="35921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 wrap="none"/>
                  <a:lstStyle>
                    <a:defPPr>
                      <a:defRPr lang="zh-CN"/>
                    </a:defPPr>
                    <a:lvl1pPr algn="l" defTabSz="914400" eaLnBrk="1" hangingPunct="1" latinLnBrk="0" marL="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defTabSz="914400" eaLnBrk="1" hangingPunct="1" latinLnBrk="0" marL="457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defTabSz="914400" eaLnBrk="1" hangingPunct="1" latinLnBrk="0" marL="914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defTabSz="914400" eaLnBrk="1" hangingPunct="1" latinLnBrk="0" marL="1371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defTabSz="914400" eaLnBrk="1" hangingPunct="1" latinLnBrk="0" marL="18288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eaLnBrk="1" hangingPunct="1"/>
                    <a:endParaRPr altLang="en-US" lang="zh-CN">
                      <a:latin charset="-122" panose="020b0503020204020204" pitchFamily="34" typeface="微软雅黑"/>
                      <a:ea charset="-122" panose="020b0503020204020204" pitchFamily="34" typeface="微软雅黑"/>
                    </a:endParaRPr>
                  </a:p>
                </p:txBody>
              </p:sp>
              <p:sp>
                <p:nvSpPr>
                  <p:cNvPr id="45" name="Oval 322"/>
                  <p:cNvSpPr>
                    <a:spLocks noChangeArrowheads="1"/>
                  </p:cNvSpPr>
                  <p:nvPr/>
                </p:nvSpPr>
                <p:spPr bwMode="gray">
                  <a:xfrm>
                    <a:off x="2064" y="2448"/>
                    <a:ext cx="48" cy="48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algn="ctr" dir="2700000" dist="35921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 wrap="none"/>
                  <a:lstStyle>
                    <a:defPPr>
                      <a:defRPr lang="zh-CN"/>
                    </a:defPPr>
                    <a:lvl1pPr algn="l" defTabSz="914400" eaLnBrk="1" hangingPunct="1" latinLnBrk="0" marL="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defTabSz="914400" eaLnBrk="1" hangingPunct="1" latinLnBrk="0" marL="457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defTabSz="914400" eaLnBrk="1" hangingPunct="1" latinLnBrk="0" marL="914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defTabSz="914400" eaLnBrk="1" hangingPunct="1" latinLnBrk="0" marL="1371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defTabSz="914400" eaLnBrk="1" hangingPunct="1" latinLnBrk="0" marL="18288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eaLnBrk="1" hangingPunct="1"/>
                    <a:endParaRPr altLang="en-US" lang="zh-CN">
                      <a:latin charset="-122" panose="020b0503020204020204" pitchFamily="34" typeface="微软雅黑"/>
                      <a:ea charset="-122" panose="020b0503020204020204" pitchFamily="34" typeface="微软雅黑"/>
                    </a:endParaRPr>
                  </a:p>
                </p:txBody>
              </p:sp>
              <p:sp>
                <p:nvSpPr>
                  <p:cNvPr id="46" name="Oval 323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2496"/>
                    <a:ext cx="48" cy="48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algn="ctr" dir="2700000" dist="35921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 wrap="none"/>
                  <a:lstStyle>
                    <a:defPPr>
                      <a:defRPr lang="zh-CN"/>
                    </a:defPPr>
                    <a:lvl1pPr algn="l" defTabSz="914400" eaLnBrk="1" hangingPunct="1" latinLnBrk="0" marL="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defTabSz="914400" eaLnBrk="1" hangingPunct="1" latinLnBrk="0" marL="457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defTabSz="914400" eaLnBrk="1" hangingPunct="1" latinLnBrk="0" marL="914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defTabSz="914400" eaLnBrk="1" hangingPunct="1" latinLnBrk="0" marL="1371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defTabSz="914400" eaLnBrk="1" hangingPunct="1" latinLnBrk="0" marL="18288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eaLnBrk="1" hangingPunct="1"/>
                    <a:endParaRPr altLang="en-US" lang="zh-CN">
                      <a:latin charset="-122" panose="020b0503020204020204" pitchFamily="34" typeface="微软雅黑"/>
                      <a:ea charset="-122" panose="020b0503020204020204" pitchFamily="34" typeface="微软雅黑"/>
                    </a:endParaRPr>
                  </a:p>
                </p:txBody>
              </p:sp>
              <p:sp>
                <p:nvSpPr>
                  <p:cNvPr id="47" name="Oval 324"/>
                  <p:cNvSpPr>
                    <a:spLocks noChangeArrowheads="1"/>
                  </p:cNvSpPr>
                  <p:nvPr/>
                </p:nvSpPr>
                <p:spPr bwMode="gray">
                  <a:xfrm>
                    <a:off x="1968" y="2544"/>
                    <a:ext cx="48" cy="48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algn="ctr" dir="2700000" dist="35921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 wrap="none"/>
                  <a:lstStyle>
                    <a:defPPr>
                      <a:defRPr lang="zh-CN"/>
                    </a:defPPr>
                    <a:lvl1pPr algn="l" defTabSz="914400" eaLnBrk="1" hangingPunct="1" latinLnBrk="0" marL="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algn="l" defTabSz="914400" eaLnBrk="1" hangingPunct="1" latinLnBrk="0" marL="457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algn="l" defTabSz="914400" eaLnBrk="1" hangingPunct="1" latinLnBrk="0" marL="914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algn="l" defTabSz="914400" eaLnBrk="1" hangingPunct="1" latinLnBrk="0" marL="1371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algn="l" defTabSz="914400" eaLnBrk="1" hangingPunct="1" latinLnBrk="0" marL="18288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algn="l" defTabSz="914400" eaLnBrk="1" hangingPunct="1" latinLnBrk="0" marL="22860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algn="l" defTabSz="914400" eaLnBrk="1" hangingPunct="1" latinLnBrk="0" marL="27432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algn="l" defTabSz="914400" eaLnBrk="1" hangingPunct="1" latinLnBrk="0" marL="32004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algn="l" defTabSz="914400" eaLnBrk="1" hangingPunct="1" latinLnBrk="0" marL="3657600" rtl="0">
                      <a:defRPr kern="1200" sz="1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eaLnBrk="1" hangingPunct="1"/>
                    <a:endParaRPr altLang="en-US" lang="zh-CN">
                      <a:latin charset="-122" panose="020b0503020204020204" pitchFamily="34" typeface="微软雅黑"/>
                      <a:ea charset="-122" panose="020b0503020204020204" pitchFamily="34" typeface="微软雅黑"/>
                    </a:endParaRPr>
                  </a:p>
                </p:txBody>
              </p:sp>
            </p:grpSp>
          </p:grpSp>
          <p:sp>
            <p:nvSpPr>
              <p:cNvPr id="40" name="Text Box 325"/>
              <p:cNvSpPr txBox="1">
                <a:spLocks noChangeArrowheads="1"/>
              </p:cNvSpPr>
              <p:nvPr/>
            </p:nvSpPr>
            <p:spPr bwMode="auto">
              <a:xfrm>
                <a:off x="1329" y="3115"/>
                <a:ext cx="492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altLang="en-US" b="1" lang="zh-CN">
                    <a:solidFill>
                      <a:srgbClr val="7E7E7E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要点2</a:t>
                </a:r>
              </a:p>
            </p:txBody>
          </p:sp>
        </p:grpSp>
        <p:sp>
          <p:nvSpPr>
            <p:cNvPr id="38" name="Text Box 35"/>
            <p:cNvSpPr txBox="1">
              <a:spLocks noChangeArrowheads="1"/>
            </p:cNvSpPr>
            <p:nvPr/>
          </p:nvSpPr>
          <p:spPr bwMode="auto">
            <a:xfrm>
              <a:off x="3266" y="3135"/>
              <a:ext cx="95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altLang="en-US" b="1" lang="zh-CN">
                  <a:solidFill>
                    <a:srgbClr val="5E5E5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点击此处添加详细内容</a:t>
              </a:r>
            </a:p>
          </p:txBody>
        </p:sp>
      </p:grpSp>
    </p:spTree>
    <p:extLst>
      <p:ext uri="{BB962C8B-B14F-4D97-AF65-F5344CB8AC3E}">
        <p14:creationId val="2403712520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剪去对角的矩形 3"/>
          <p:cNvSpPr/>
          <p:nvPr/>
        </p:nvSpPr>
        <p:spPr>
          <a:xfrm rot="16200000">
            <a:off x="2759530" y="-1975758"/>
            <a:ext cx="4963886" cy="8915401"/>
          </a:xfrm>
          <a:prstGeom prst="snip2DiagRect">
            <a:avLst>
              <a:gd fmla="val 0" name="adj1"/>
              <a:gd fmla="val 37062" name="adj2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平行四边形 8"/>
          <p:cNvSpPr/>
          <p:nvPr/>
        </p:nvSpPr>
        <p:spPr>
          <a:xfrm flipH="1">
            <a:off x="2769518" y="251293"/>
            <a:ext cx="321972" cy="463639"/>
          </a:xfrm>
          <a:prstGeom prst="parallelogram">
            <a:avLst/>
          </a:prstGeom>
          <a:solidFill>
            <a:srgbClr val="EFE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平行四边形 9"/>
          <p:cNvSpPr/>
          <p:nvPr/>
        </p:nvSpPr>
        <p:spPr>
          <a:xfrm flipH="1">
            <a:off x="2499062" y="251294"/>
            <a:ext cx="321972" cy="463639"/>
          </a:xfrm>
          <a:prstGeom prst="parallelogram">
            <a:avLst/>
          </a:prstGeom>
          <a:solidFill>
            <a:srgbClr val="010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单圆角矩形 10"/>
          <p:cNvSpPr/>
          <p:nvPr/>
        </p:nvSpPr>
        <p:spPr>
          <a:xfrm>
            <a:off x="2859671" y="599024"/>
            <a:ext cx="5537915" cy="115908"/>
          </a:xfrm>
          <a:prstGeom prst="round1Rect">
            <a:avLst/>
          </a:prstGeom>
          <a:solidFill>
            <a:srgbClr val="EFE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文本框 11"/>
          <p:cNvSpPr txBox="1"/>
          <p:nvPr/>
        </p:nvSpPr>
        <p:spPr>
          <a:xfrm>
            <a:off x="3221720" y="0"/>
            <a:ext cx="3434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32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添加标题目录文字</a:t>
            </a:r>
          </a:p>
        </p:txBody>
      </p:sp>
      <p:grpSp>
        <p:nvGrpSpPr>
          <p:cNvPr id="7" name="Group 43"/>
          <p:cNvGrpSpPr/>
          <p:nvPr/>
        </p:nvGrpSpPr>
        <p:grpSpPr>
          <a:xfrm>
            <a:off x="5105448" y="1549677"/>
            <a:ext cx="2632076" cy="3165476"/>
            <a:chOff x="2517" y="1298"/>
            <a:chExt cx="1658" cy="1994"/>
          </a:xfrm>
        </p:grpSpPr>
        <p:sp>
          <p:nvSpPr>
            <p:cNvPr id="25" name="Oval 32"/>
            <p:cNvSpPr>
              <a:spLocks noChangeArrowheads="1"/>
            </p:cNvSpPr>
            <p:nvPr/>
          </p:nvSpPr>
          <p:spPr bwMode="auto">
            <a:xfrm>
              <a:off x="2607" y="2954"/>
              <a:ext cx="1407" cy="338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71001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pic>
          <p:nvPicPr>
            <p:cNvPr descr="未标题-1" id="26" name="Picture 33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2585" y="2421"/>
              <a:ext cx="15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Freeform 34"/>
            <p:cNvSpPr/>
            <p:nvPr/>
          </p:nvSpPr>
          <p:spPr bwMode="auto">
            <a:xfrm>
              <a:off x="2517" y="1298"/>
              <a:ext cx="1658" cy="1605"/>
            </a:xfrm>
            <a:custGeom>
              <a:gdLst>
                <a:gd fmla="*/ 1497 w 1658" name="T0"/>
                <a:gd fmla="*/ 1467 h 1605" name="T1"/>
                <a:gd fmla="*/ 1497 w 1658" name="T2"/>
                <a:gd fmla="*/ 1467 h 1605" name="T3"/>
                <a:gd fmla="*/ 1494 w 1658" name="T4"/>
                <a:gd fmla="*/ 1494 h 1605" name="T5"/>
                <a:gd fmla="*/ 1484 w 1658" name="T6"/>
                <a:gd fmla="*/ 1520 h 1605" name="T7"/>
                <a:gd fmla="*/ 1467 w 1658" name="T8"/>
                <a:gd fmla="*/ 1546 h 1605" name="T9"/>
                <a:gd fmla="*/ 1451 w 1658" name="T10"/>
                <a:gd fmla="*/ 1566 h 1605" name="T11"/>
                <a:gd fmla="*/ 1431 w 1658" name="T12"/>
                <a:gd fmla="*/ 1582 h 1605" name="T13"/>
                <a:gd fmla="*/ 1408 w 1658" name="T14"/>
                <a:gd fmla="*/ 1596 h 1605" name="T15"/>
                <a:gd fmla="*/ 1385 w 1658" name="T16"/>
                <a:gd fmla="*/ 1602 h 1605" name="T17"/>
                <a:gd fmla="*/ 1362 w 1658" name="T18"/>
                <a:gd fmla="*/ 1605 h 1605" name="T19"/>
                <a:gd fmla="*/ 1362 w 1658" name="T20"/>
                <a:gd fmla="*/ 1605 h 1605" name="T21"/>
                <a:gd fmla="*/ 299 w 1658" name="T22"/>
                <a:gd fmla="*/ 1605 h 1605" name="T23"/>
                <a:gd fmla="*/ 299 w 1658" name="T24"/>
                <a:gd fmla="*/ 1605 h 1605" name="T25"/>
                <a:gd fmla="*/ 276 w 1658" name="T26"/>
                <a:gd fmla="*/ 1602 h 1605" name="T27"/>
                <a:gd fmla="*/ 250 w 1658" name="T28"/>
                <a:gd fmla="*/ 1596 h 1605" name="T29"/>
                <a:gd fmla="*/ 230 w 1658" name="T30"/>
                <a:gd fmla="*/ 1582 h 1605" name="T31"/>
                <a:gd fmla="*/ 210 w 1658" name="T32"/>
                <a:gd fmla="*/ 1566 h 1605" name="T33"/>
                <a:gd fmla="*/ 190 w 1658" name="T34"/>
                <a:gd fmla="*/ 1546 h 1605" name="T35"/>
                <a:gd fmla="*/ 177 w 1658" name="T36"/>
                <a:gd fmla="*/ 1520 h 1605" name="T37"/>
                <a:gd fmla="*/ 167 w 1658" name="T38"/>
                <a:gd fmla="*/ 1494 h 1605" name="T39"/>
                <a:gd fmla="*/ 161 w 1658" name="T40"/>
                <a:gd fmla="*/ 1467 h 1605" name="T41"/>
                <a:gd fmla="*/ 161 w 1658" name="T42"/>
                <a:gd fmla="*/ 1467 h 1605" name="T43"/>
                <a:gd fmla="*/ 0 w 1658" name="T44"/>
                <a:gd fmla="*/ 138 h 1605" name="T45"/>
                <a:gd fmla="*/ 0 w 1658" name="T46"/>
                <a:gd fmla="*/ 138 h 1605" name="T47"/>
                <a:gd fmla="*/ 0 w 1658" name="T48"/>
                <a:gd fmla="*/ 111 h 1605" name="T49"/>
                <a:gd fmla="*/ 6 w 1658" name="T50"/>
                <a:gd fmla="*/ 85 h 1605" name="T51"/>
                <a:gd fmla="*/ 19 w 1658" name="T52"/>
                <a:gd fmla="*/ 62 h 1605" name="T53"/>
                <a:gd fmla="*/ 36 w 1658" name="T54"/>
                <a:gd fmla="*/ 42 h 1605" name="T55"/>
                <a:gd fmla="*/ 56 w 1658" name="T56"/>
                <a:gd fmla="*/ 23 h 1605" name="T57"/>
                <a:gd fmla="*/ 82 w 1658" name="T58"/>
                <a:gd fmla="*/ 9 h 1605" name="T59"/>
                <a:gd fmla="*/ 108 w 1658" name="T60"/>
                <a:gd fmla="*/ 3 h 1605" name="T61"/>
                <a:gd fmla="*/ 141 w 1658" name="T62"/>
                <a:gd fmla="*/ 0 h 1605" name="T63"/>
                <a:gd fmla="*/ 141 w 1658" name="T64"/>
                <a:gd fmla="*/ 0 h 1605" name="T65"/>
                <a:gd fmla="*/ 1520 w 1658" name="T66"/>
                <a:gd fmla="*/ 0 h 1605" name="T67"/>
                <a:gd fmla="*/ 1520 w 1658" name="T68"/>
                <a:gd fmla="*/ 0 h 1605" name="T69"/>
                <a:gd fmla="*/ 1550 w 1658" name="T70"/>
                <a:gd fmla="*/ 3 h 1605" name="T71"/>
                <a:gd fmla="*/ 1579 w 1658" name="T72"/>
                <a:gd fmla="*/ 9 h 1605" name="T73"/>
                <a:gd fmla="*/ 1605 w 1658" name="T74"/>
                <a:gd fmla="*/ 23 h 1605" name="T75"/>
                <a:gd fmla="*/ 1625 w 1658" name="T76"/>
                <a:gd fmla="*/ 42 h 1605" name="T77"/>
                <a:gd fmla="*/ 1642 w 1658" name="T78"/>
                <a:gd fmla="*/ 62 h 1605" name="T79"/>
                <a:gd fmla="*/ 1655 w 1658" name="T80"/>
                <a:gd fmla="*/ 85 h 1605" name="T81"/>
                <a:gd fmla="*/ 1658 w 1658" name="T82"/>
                <a:gd fmla="*/ 111 h 1605" name="T83"/>
                <a:gd fmla="*/ 1658 w 1658" name="T84"/>
                <a:gd fmla="*/ 138 h 1605" name="T85"/>
                <a:gd fmla="*/ 1658 w 1658" name="T86"/>
                <a:gd fmla="*/ 138 h 1605" name="T87"/>
                <a:gd fmla="*/ 1497 w 1658" name="T88"/>
                <a:gd fmla="*/ 1467 h 1605" name="T89"/>
                <a:gd fmla="*/ 1497 w 1658" name="T90"/>
                <a:gd fmla="*/ 1467 h 1605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b" l="0" r="r" t="0"/>
              <a:pathLst>
                <a:path h="1605" w="1658">
                  <a:moveTo>
                    <a:pt x="1497" y="1467"/>
                  </a:moveTo>
                  <a:lnTo>
                    <a:pt x="1497" y="1467"/>
                  </a:lnTo>
                  <a:lnTo>
                    <a:pt x="1494" y="1494"/>
                  </a:lnTo>
                  <a:lnTo>
                    <a:pt x="1484" y="1520"/>
                  </a:lnTo>
                  <a:lnTo>
                    <a:pt x="1467" y="1546"/>
                  </a:lnTo>
                  <a:lnTo>
                    <a:pt x="1451" y="1566"/>
                  </a:lnTo>
                  <a:lnTo>
                    <a:pt x="1431" y="1582"/>
                  </a:lnTo>
                  <a:lnTo>
                    <a:pt x="1408" y="1596"/>
                  </a:lnTo>
                  <a:lnTo>
                    <a:pt x="1385" y="1602"/>
                  </a:lnTo>
                  <a:lnTo>
                    <a:pt x="1362" y="1605"/>
                  </a:lnTo>
                  <a:lnTo>
                    <a:pt x="299" y="1605"/>
                  </a:lnTo>
                  <a:lnTo>
                    <a:pt x="276" y="1602"/>
                  </a:lnTo>
                  <a:lnTo>
                    <a:pt x="250" y="1596"/>
                  </a:lnTo>
                  <a:lnTo>
                    <a:pt x="230" y="1582"/>
                  </a:lnTo>
                  <a:lnTo>
                    <a:pt x="210" y="1566"/>
                  </a:lnTo>
                  <a:lnTo>
                    <a:pt x="190" y="1546"/>
                  </a:lnTo>
                  <a:lnTo>
                    <a:pt x="177" y="1520"/>
                  </a:lnTo>
                  <a:lnTo>
                    <a:pt x="167" y="1494"/>
                  </a:lnTo>
                  <a:lnTo>
                    <a:pt x="161" y="1467"/>
                  </a:lnTo>
                  <a:lnTo>
                    <a:pt x="0" y="138"/>
                  </a:lnTo>
                  <a:lnTo>
                    <a:pt x="0" y="111"/>
                  </a:lnTo>
                  <a:lnTo>
                    <a:pt x="6" y="85"/>
                  </a:lnTo>
                  <a:lnTo>
                    <a:pt x="19" y="62"/>
                  </a:lnTo>
                  <a:lnTo>
                    <a:pt x="36" y="42"/>
                  </a:lnTo>
                  <a:lnTo>
                    <a:pt x="56" y="23"/>
                  </a:lnTo>
                  <a:lnTo>
                    <a:pt x="82" y="9"/>
                  </a:lnTo>
                  <a:lnTo>
                    <a:pt x="108" y="3"/>
                  </a:lnTo>
                  <a:lnTo>
                    <a:pt x="141" y="0"/>
                  </a:lnTo>
                  <a:lnTo>
                    <a:pt x="1520" y="0"/>
                  </a:lnTo>
                  <a:lnTo>
                    <a:pt x="1550" y="3"/>
                  </a:lnTo>
                  <a:lnTo>
                    <a:pt x="1579" y="9"/>
                  </a:lnTo>
                  <a:lnTo>
                    <a:pt x="1605" y="23"/>
                  </a:lnTo>
                  <a:lnTo>
                    <a:pt x="1625" y="42"/>
                  </a:lnTo>
                  <a:lnTo>
                    <a:pt x="1642" y="62"/>
                  </a:lnTo>
                  <a:lnTo>
                    <a:pt x="1655" y="85"/>
                  </a:lnTo>
                  <a:lnTo>
                    <a:pt x="1658" y="111"/>
                  </a:lnTo>
                  <a:lnTo>
                    <a:pt x="1658" y="138"/>
                  </a:lnTo>
                  <a:lnTo>
                    <a:pt x="1497" y="14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20701">
                  <a:solidFill>
                    <a:srgbClr val="DC2C2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7" y="1298"/>
              <a:ext cx="1658" cy="1605"/>
            </a:xfrm>
            <a:custGeom>
              <a:gdLst>
                <a:gd fmla="*/ 1497 w 1658" name="T0"/>
                <a:gd fmla="*/ 1467 h 1605" name="T1"/>
                <a:gd fmla="*/ 1497 w 1658" name="T2"/>
                <a:gd fmla="*/ 1467 h 1605" name="T3"/>
                <a:gd fmla="*/ 1494 w 1658" name="T4"/>
                <a:gd fmla="*/ 1494 h 1605" name="T5"/>
                <a:gd fmla="*/ 1484 w 1658" name="T6"/>
                <a:gd fmla="*/ 1520 h 1605" name="T7"/>
                <a:gd fmla="*/ 1467 w 1658" name="T8"/>
                <a:gd fmla="*/ 1546 h 1605" name="T9"/>
                <a:gd fmla="*/ 1451 w 1658" name="T10"/>
                <a:gd fmla="*/ 1566 h 1605" name="T11"/>
                <a:gd fmla="*/ 1431 w 1658" name="T12"/>
                <a:gd fmla="*/ 1582 h 1605" name="T13"/>
                <a:gd fmla="*/ 1408 w 1658" name="T14"/>
                <a:gd fmla="*/ 1596 h 1605" name="T15"/>
                <a:gd fmla="*/ 1385 w 1658" name="T16"/>
                <a:gd fmla="*/ 1602 h 1605" name="T17"/>
                <a:gd fmla="*/ 1362 w 1658" name="T18"/>
                <a:gd fmla="*/ 1605 h 1605" name="T19"/>
                <a:gd fmla="*/ 1362 w 1658" name="T20"/>
                <a:gd fmla="*/ 1605 h 1605" name="T21"/>
                <a:gd fmla="*/ 299 w 1658" name="T22"/>
                <a:gd fmla="*/ 1605 h 1605" name="T23"/>
                <a:gd fmla="*/ 299 w 1658" name="T24"/>
                <a:gd fmla="*/ 1605 h 1605" name="T25"/>
                <a:gd fmla="*/ 276 w 1658" name="T26"/>
                <a:gd fmla="*/ 1602 h 1605" name="T27"/>
                <a:gd fmla="*/ 250 w 1658" name="T28"/>
                <a:gd fmla="*/ 1596 h 1605" name="T29"/>
                <a:gd fmla="*/ 230 w 1658" name="T30"/>
                <a:gd fmla="*/ 1582 h 1605" name="T31"/>
                <a:gd fmla="*/ 210 w 1658" name="T32"/>
                <a:gd fmla="*/ 1566 h 1605" name="T33"/>
                <a:gd fmla="*/ 190 w 1658" name="T34"/>
                <a:gd fmla="*/ 1546 h 1605" name="T35"/>
                <a:gd fmla="*/ 177 w 1658" name="T36"/>
                <a:gd fmla="*/ 1520 h 1605" name="T37"/>
                <a:gd fmla="*/ 167 w 1658" name="T38"/>
                <a:gd fmla="*/ 1494 h 1605" name="T39"/>
                <a:gd fmla="*/ 161 w 1658" name="T40"/>
                <a:gd fmla="*/ 1467 h 1605" name="T41"/>
                <a:gd fmla="*/ 161 w 1658" name="T42"/>
                <a:gd fmla="*/ 1467 h 1605" name="T43"/>
                <a:gd fmla="*/ 0 w 1658" name="T44"/>
                <a:gd fmla="*/ 138 h 1605" name="T45"/>
                <a:gd fmla="*/ 0 w 1658" name="T46"/>
                <a:gd fmla="*/ 138 h 1605" name="T47"/>
                <a:gd fmla="*/ 0 w 1658" name="T48"/>
                <a:gd fmla="*/ 111 h 1605" name="T49"/>
                <a:gd fmla="*/ 6 w 1658" name="T50"/>
                <a:gd fmla="*/ 85 h 1605" name="T51"/>
                <a:gd fmla="*/ 19 w 1658" name="T52"/>
                <a:gd fmla="*/ 62 h 1605" name="T53"/>
                <a:gd fmla="*/ 36 w 1658" name="T54"/>
                <a:gd fmla="*/ 42 h 1605" name="T55"/>
                <a:gd fmla="*/ 56 w 1658" name="T56"/>
                <a:gd fmla="*/ 23 h 1605" name="T57"/>
                <a:gd fmla="*/ 82 w 1658" name="T58"/>
                <a:gd fmla="*/ 9 h 1605" name="T59"/>
                <a:gd fmla="*/ 108 w 1658" name="T60"/>
                <a:gd fmla="*/ 3 h 1605" name="T61"/>
                <a:gd fmla="*/ 141 w 1658" name="T62"/>
                <a:gd fmla="*/ 0 h 1605" name="T63"/>
                <a:gd fmla="*/ 141 w 1658" name="T64"/>
                <a:gd fmla="*/ 0 h 1605" name="T65"/>
                <a:gd fmla="*/ 1520 w 1658" name="T66"/>
                <a:gd fmla="*/ 0 h 1605" name="T67"/>
                <a:gd fmla="*/ 1520 w 1658" name="T68"/>
                <a:gd fmla="*/ 0 h 1605" name="T69"/>
                <a:gd fmla="*/ 1550 w 1658" name="T70"/>
                <a:gd fmla="*/ 3 h 1605" name="T71"/>
                <a:gd fmla="*/ 1579 w 1658" name="T72"/>
                <a:gd fmla="*/ 9 h 1605" name="T73"/>
                <a:gd fmla="*/ 1605 w 1658" name="T74"/>
                <a:gd fmla="*/ 23 h 1605" name="T75"/>
                <a:gd fmla="*/ 1625 w 1658" name="T76"/>
                <a:gd fmla="*/ 42 h 1605" name="T77"/>
                <a:gd fmla="*/ 1642 w 1658" name="T78"/>
                <a:gd fmla="*/ 62 h 1605" name="T79"/>
                <a:gd fmla="*/ 1655 w 1658" name="T80"/>
                <a:gd fmla="*/ 85 h 1605" name="T81"/>
                <a:gd fmla="*/ 1658 w 1658" name="T82"/>
                <a:gd fmla="*/ 111 h 1605" name="T83"/>
                <a:gd fmla="*/ 1658 w 1658" name="T84"/>
                <a:gd fmla="*/ 138 h 1605" name="T85"/>
                <a:gd fmla="*/ 1658 w 1658" name="T86"/>
                <a:gd fmla="*/ 138 h 1605" name="T87"/>
                <a:gd fmla="*/ 1497 w 1658" name="T88"/>
                <a:gd fmla="*/ 1467 h 1605" name="T89"/>
                <a:gd fmla="*/ 1497 w 1658" name="T90"/>
                <a:gd fmla="*/ 1467 h 1605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b" l="0" r="r" t="0"/>
              <a:pathLst>
                <a:path h="1605" w="1658">
                  <a:moveTo>
                    <a:pt x="1497" y="1467"/>
                  </a:moveTo>
                  <a:lnTo>
                    <a:pt x="1497" y="1467"/>
                  </a:lnTo>
                  <a:lnTo>
                    <a:pt x="1494" y="1494"/>
                  </a:lnTo>
                  <a:lnTo>
                    <a:pt x="1484" y="1520"/>
                  </a:lnTo>
                  <a:lnTo>
                    <a:pt x="1467" y="1546"/>
                  </a:lnTo>
                  <a:lnTo>
                    <a:pt x="1451" y="1566"/>
                  </a:lnTo>
                  <a:lnTo>
                    <a:pt x="1431" y="1582"/>
                  </a:lnTo>
                  <a:lnTo>
                    <a:pt x="1408" y="1596"/>
                  </a:lnTo>
                  <a:lnTo>
                    <a:pt x="1385" y="1602"/>
                  </a:lnTo>
                  <a:lnTo>
                    <a:pt x="1362" y="1605"/>
                  </a:lnTo>
                  <a:lnTo>
                    <a:pt x="299" y="1605"/>
                  </a:lnTo>
                  <a:lnTo>
                    <a:pt x="276" y="1602"/>
                  </a:lnTo>
                  <a:lnTo>
                    <a:pt x="250" y="1596"/>
                  </a:lnTo>
                  <a:lnTo>
                    <a:pt x="230" y="1582"/>
                  </a:lnTo>
                  <a:lnTo>
                    <a:pt x="210" y="1566"/>
                  </a:lnTo>
                  <a:lnTo>
                    <a:pt x="190" y="1546"/>
                  </a:lnTo>
                  <a:lnTo>
                    <a:pt x="177" y="1520"/>
                  </a:lnTo>
                  <a:lnTo>
                    <a:pt x="167" y="1494"/>
                  </a:lnTo>
                  <a:lnTo>
                    <a:pt x="161" y="1467"/>
                  </a:lnTo>
                  <a:lnTo>
                    <a:pt x="0" y="138"/>
                  </a:lnTo>
                  <a:lnTo>
                    <a:pt x="0" y="111"/>
                  </a:lnTo>
                  <a:lnTo>
                    <a:pt x="6" y="85"/>
                  </a:lnTo>
                  <a:lnTo>
                    <a:pt x="19" y="62"/>
                  </a:lnTo>
                  <a:lnTo>
                    <a:pt x="36" y="42"/>
                  </a:lnTo>
                  <a:lnTo>
                    <a:pt x="56" y="23"/>
                  </a:lnTo>
                  <a:lnTo>
                    <a:pt x="82" y="9"/>
                  </a:lnTo>
                  <a:lnTo>
                    <a:pt x="108" y="3"/>
                  </a:lnTo>
                  <a:lnTo>
                    <a:pt x="141" y="0"/>
                  </a:lnTo>
                  <a:lnTo>
                    <a:pt x="1520" y="0"/>
                  </a:lnTo>
                  <a:lnTo>
                    <a:pt x="1550" y="3"/>
                  </a:lnTo>
                  <a:lnTo>
                    <a:pt x="1579" y="9"/>
                  </a:lnTo>
                  <a:lnTo>
                    <a:pt x="1605" y="23"/>
                  </a:lnTo>
                  <a:lnTo>
                    <a:pt x="1625" y="42"/>
                  </a:lnTo>
                  <a:lnTo>
                    <a:pt x="1642" y="62"/>
                  </a:lnTo>
                  <a:lnTo>
                    <a:pt x="1655" y="85"/>
                  </a:lnTo>
                  <a:lnTo>
                    <a:pt x="1658" y="111"/>
                  </a:lnTo>
                  <a:lnTo>
                    <a:pt x="1658" y="138"/>
                  </a:lnTo>
                  <a:lnTo>
                    <a:pt x="1497" y="1467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60001"/>
                  </a:srgbClr>
                </a:gs>
                <a:gs pos="100000">
                  <a:srgbClr val="858585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w="20701">
                  <a:solidFill>
                    <a:srgbClr val="DC2C2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9" name="Freeform 36"/>
            <p:cNvSpPr/>
            <p:nvPr/>
          </p:nvSpPr>
          <p:spPr bwMode="auto">
            <a:xfrm>
              <a:off x="2607" y="1321"/>
              <a:ext cx="1554" cy="1492"/>
            </a:xfrm>
            <a:custGeom>
              <a:gdLst>
                <a:gd fmla="*/ 1415 w 964" name="T0"/>
                <a:gd fmla="*/ 0 h 926" name="T1"/>
                <a:gd fmla="*/ 1415 w 964" name="T2"/>
                <a:gd fmla="*/ 0 h 926" name="T3"/>
                <a:gd fmla="*/ 1415 w 964" name="T4"/>
                <a:gd fmla="*/ 0 h 926" name="T5"/>
                <a:gd fmla="*/ 103 w 964" name="T6"/>
                <a:gd fmla="*/ 0 h 926" name="T7"/>
                <a:gd fmla="*/ 103 w 964" name="T8"/>
                <a:gd fmla="*/ 0 h 926" name="T9"/>
                <a:gd fmla="*/ 77 w 964" name="T10"/>
                <a:gd fmla="*/ 3 h 926" name="T11"/>
                <a:gd fmla="*/ 52 w 964" name="T12"/>
                <a:gd fmla="*/ 10 h 926" name="T13"/>
                <a:gd fmla="*/ 26 w 964" name="T14"/>
                <a:gd fmla="*/ 19 h 926" name="T15"/>
                <a:gd fmla="*/ 6 w 964" name="T16"/>
                <a:gd fmla="*/ 32 h 926" name="T17"/>
                <a:gd fmla="*/ 0 w 964" name="T18"/>
                <a:gd fmla="*/ 39 h 926" name="T19"/>
                <a:gd fmla="*/ 1361 w 964" name="T20"/>
                <a:gd fmla="*/ 1492 h 926" name="T21"/>
                <a:gd fmla="*/ 1364 w 964" name="T22"/>
                <a:gd fmla="*/ 1486 h 926" name="T23"/>
                <a:gd fmla="*/ 1364 w 964" name="T24"/>
                <a:gd fmla="*/ 1486 h 926" name="T25"/>
                <a:gd fmla="*/ 1377 w 964" name="T26"/>
                <a:gd fmla="*/ 1466 h 926" name="T27"/>
                <a:gd fmla="*/ 1390 w 964" name="T28"/>
                <a:gd fmla="*/ 1447 h 926" name="T29"/>
                <a:gd fmla="*/ 1396 w 964" name="T30"/>
                <a:gd fmla="*/ 1424 h 926" name="T31"/>
                <a:gd fmla="*/ 1399 w 964" name="T32"/>
                <a:gd fmla="*/ 1402 h 926" name="T33"/>
                <a:gd fmla="*/ 1399 w 964" name="T34"/>
                <a:gd fmla="*/ 1402 h 926" name="T35"/>
                <a:gd fmla="*/ 1554 w 964" name="T36"/>
                <a:gd fmla="*/ 139 h 926" name="T37"/>
                <a:gd fmla="*/ 1548 w 964" name="T38"/>
                <a:gd fmla="*/ 139 h 926" name="T39"/>
                <a:gd fmla="*/ 1554 w 964" name="T40"/>
                <a:gd fmla="*/ 139 h 926" name="T41"/>
                <a:gd fmla="*/ 1554 w 964" name="T42"/>
                <a:gd fmla="*/ 139 h 926" name="T43"/>
                <a:gd fmla="*/ 1554 w 964" name="T44"/>
                <a:gd fmla="*/ 126 h 926" name="T45"/>
                <a:gd fmla="*/ 1554 w 964" name="T46"/>
                <a:gd fmla="*/ 126 h 926" name="T47"/>
                <a:gd fmla="*/ 1551 w 964" name="T48"/>
                <a:gd fmla="*/ 100 h 926" name="T49"/>
                <a:gd fmla="*/ 1544 w 964" name="T50"/>
                <a:gd fmla="*/ 77 h 926" name="T51"/>
                <a:gd fmla="*/ 1531 w 964" name="T52"/>
                <a:gd fmla="*/ 55 h 926" name="T53"/>
                <a:gd fmla="*/ 1515 w 964" name="T54"/>
                <a:gd fmla="*/ 35 h 926" name="T55"/>
                <a:gd fmla="*/ 1515 w 964" name="T56"/>
                <a:gd fmla="*/ 35 h 926" name="T57"/>
                <a:gd fmla="*/ 1493 w 964" name="T58"/>
                <a:gd fmla="*/ 23 h 926" name="T59"/>
                <a:gd fmla="*/ 1470 w 964" name="T60"/>
                <a:gd fmla="*/ 10 h 926" name="T61"/>
                <a:gd fmla="*/ 1444 w 964" name="T62"/>
                <a:gd fmla="*/ 3 h 926" name="T63"/>
                <a:gd fmla="*/ 1415 w 964" name="T64"/>
                <a:gd fmla="*/ 0 h 92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b" l="0" r="r" t="0"/>
              <a:pathLst>
                <a:path h="924" w="964">
                  <a:moveTo>
                    <a:pt x="878" y="0"/>
                  </a:moveTo>
                  <a:lnTo>
                    <a:pt x="878" y="0"/>
                  </a:lnTo>
                  <a:lnTo>
                    <a:pt x="64" y="0"/>
                  </a:lnTo>
                  <a:lnTo>
                    <a:pt x="48" y="2"/>
                  </a:lnTo>
                  <a:lnTo>
                    <a:pt x="32" y="6"/>
                  </a:lnTo>
                  <a:lnTo>
                    <a:pt x="16" y="12"/>
                  </a:lnTo>
                  <a:lnTo>
                    <a:pt x="4" y="20"/>
                  </a:lnTo>
                  <a:lnTo>
                    <a:pt x="0" y="24"/>
                  </a:lnTo>
                  <a:lnTo>
                    <a:pt x="844" y="926"/>
                  </a:lnTo>
                  <a:lnTo>
                    <a:pt x="846" y="922"/>
                  </a:lnTo>
                  <a:lnTo>
                    <a:pt x="854" y="910"/>
                  </a:lnTo>
                  <a:lnTo>
                    <a:pt x="862" y="898"/>
                  </a:lnTo>
                  <a:lnTo>
                    <a:pt x="866" y="884"/>
                  </a:lnTo>
                  <a:lnTo>
                    <a:pt x="868" y="870"/>
                  </a:lnTo>
                  <a:lnTo>
                    <a:pt x="964" y="86"/>
                  </a:lnTo>
                  <a:lnTo>
                    <a:pt x="960" y="86"/>
                  </a:lnTo>
                  <a:lnTo>
                    <a:pt x="964" y="86"/>
                  </a:lnTo>
                  <a:lnTo>
                    <a:pt x="964" y="78"/>
                  </a:lnTo>
                  <a:lnTo>
                    <a:pt x="962" y="62"/>
                  </a:lnTo>
                  <a:lnTo>
                    <a:pt x="958" y="48"/>
                  </a:lnTo>
                  <a:lnTo>
                    <a:pt x="950" y="34"/>
                  </a:lnTo>
                  <a:lnTo>
                    <a:pt x="940" y="22"/>
                  </a:lnTo>
                  <a:lnTo>
                    <a:pt x="926" y="14"/>
                  </a:lnTo>
                  <a:lnTo>
                    <a:pt x="912" y="6"/>
                  </a:lnTo>
                  <a:lnTo>
                    <a:pt x="896" y="2"/>
                  </a:lnTo>
                  <a:lnTo>
                    <a:pt x="878" y="0"/>
                  </a:ln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0" name="Freeform 37"/>
            <p:cNvSpPr/>
            <p:nvPr/>
          </p:nvSpPr>
          <p:spPr bwMode="auto">
            <a:xfrm>
              <a:off x="2584" y="2523"/>
              <a:ext cx="1520" cy="596"/>
            </a:xfrm>
            <a:custGeom>
              <a:gdLst>
                <a:gd fmla="*/ 1520 w 918" name="T0"/>
                <a:gd fmla="*/ 0 h 360" name="T1"/>
                <a:gd fmla="*/ 0 w 918" name="T2"/>
                <a:gd fmla="*/ 0 h 360" name="T3"/>
                <a:gd fmla="*/ 0 w 918" name="T4"/>
                <a:gd fmla="*/ 0 h 360" name="T5"/>
                <a:gd fmla="*/ 26 w 918" name="T6"/>
                <a:gd fmla="*/ 228 h 360" name="T7"/>
                <a:gd fmla="*/ 371 w 918" name="T8"/>
                <a:gd fmla="*/ 228 h 360" name="T9"/>
                <a:gd fmla="*/ 540 w 918" name="T10"/>
                <a:gd fmla="*/ 401 h 360" name="T11"/>
                <a:gd fmla="*/ 732 w 918" name="T12"/>
                <a:gd fmla="*/ 596 h 360" name="T13"/>
                <a:gd fmla="*/ 927 w 918" name="T14"/>
                <a:gd fmla="*/ 401 h 360" name="T15"/>
                <a:gd fmla="*/ 1096 w 918" name="T16"/>
                <a:gd fmla="*/ 228 h 360" name="T17"/>
                <a:gd fmla="*/ 1490 w 918" name="T18"/>
                <a:gd fmla="*/ 228 h 360" name="T19"/>
                <a:gd fmla="*/ 1490 w 918" name="T20"/>
                <a:gd fmla="*/ 228 h 360" name="T21"/>
                <a:gd fmla="*/ 1520 w 918" name="T22"/>
                <a:gd fmla="*/ 0 h 360" name="T23"/>
                <a:gd fmla="*/ 1520 w 918" name="T24"/>
                <a:gd fmla="*/ 0 h 360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360" w="918">
                  <a:moveTo>
                    <a:pt x="918" y="0"/>
                  </a:moveTo>
                  <a:lnTo>
                    <a:pt x="0" y="0"/>
                  </a:lnTo>
                  <a:lnTo>
                    <a:pt x="16" y="138"/>
                  </a:lnTo>
                  <a:lnTo>
                    <a:pt x="224" y="138"/>
                  </a:lnTo>
                  <a:lnTo>
                    <a:pt x="326" y="242"/>
                  </a:lnTo>
                  <a:lnTo>
                    <a:pt x="442" y="360"/>
                  </a:lnTo>
                  <a:lnTo>
                    <a:pt x="560" y="242"/>
                  </a:lnTo>
                  <a:lnTo>
                    <a:pt x="662" y="138"/>
                  </a:lnTo>
                  <a:lnTo>
                    <a:pt x="900" y="138"/>
                  </a:lnTo>
                  <a:lnTo>
                    <a:pt x="918" y="0"/>
                  </a:lnTo>
                  <a:close/>
                </a:path>
              </a:pathLst>
            </a:cu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12700">
                  <a:solidFill>
                    <a:srgbClr val="CE1D1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1" name="Text Box 38"/>
            <p:cNvSpPr txBox="1">
              <a:spLocks noChangeArrowheads="1"/>
            </p:cNvSpPr>
            <p:nvPr/>
          </p:nvSpPr>
          <p:spPr bwMode="auto">
            <a:xfrm>
              <a:off x="2607" y="1321"/>
              <a:ext cx="142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altLang="zh-CN" baseline="0" lang="en-US" sz="4400">
                  <a:solidFill>
                    <a:schemeClr val="bg1"/>
                  </a:solidFill>
                </a:rPr>
                <a:t>50%要点</a:t>
              </a:r>
            </a:p>
          </p:txBody>
        </p:sp>
        <p:sp>
          <p:nvSpPr>
            <p:cNvPr id="32" name="Rectangle 39"/>
            <p:cNvSpPr>
              <a:spLocks noChangeArrowheads="1"/>
            </p:cNvSpPr>
            <p:nvPr/>
          </p:nvSpPr>
          <p:spPr bwMode="auto">
            <a:xfrm>
              <a:off x="2947" y="2522"/>
              <a:ext cx="8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altLang="en-US" baseline="0" lang="zh-CN" sz="2000">
                  <a:solidFill>
                    <a:schemeClr val="bg1"/>
                  </a:solidFill>
                  <a:ea charset="-122" pitchFamily="49" typeface="黑体"/>
                </a:rPr>
                <a:t>要点文本</a:t>
              </a:r>
            </a:p>
          </p:txBody>
        </p:sp>
        <p:sp>
          <p:nvSpPr>
            <p:cNvPr id="33" name="Rectangle 40"/>
            <p:cNvSpPr>
              <a:spLocks noChangeArrowheads="1"/>
            </p:cNvSpPr>
            <p:nvPr/>
          </p:nvSpPr>
          <p:spPr bwMode="auto">
            <a:xfrm>
              <a:off x="2698" y="1842"/>
              <a:ext cx="1292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altLang="en-US" baseline="0" lang="zh-CN" sz="1800">
                  <a:solidFill>
                    <a:schemeClr val="bg1"/>
                  </a:solidFill>
                  <a:ea charset="-122" pitchFamily="49" typeface="黑体"/>
                </a:rPr>
                <a:t>点击修改文字内容</a:t>
              </a:r>
            </a:p>
            <a:p>
              <a:pPr eaLnBrk="1" hangingPunct="1">
                <a:lnSpc>
                  <a:spcPct val="120000"/>
                </a:lnSpc>
              </a:pPr>
              <a:r>
                <a:rPr altLang="en-US" baseline="0" lang="zh-CN" sz="1800">
                  <a:solidFill>
                    <a:schemeClr val="bg1"/>
                  </a:solidFill>
                  <a:ea charset="-122" pitchFamily="49" typeface="黑体"/>
                </a:rPr>
                <a:t>点击修改文字内容</a:t>
              </a:r>
            </a:p>
          </p:txBody>
        </p:sp>
        <p:sp>
          <p:nvSpPr>
            <p:cNvPr id="34" name="Line 41"/>
            <p:cNvSpPr>
              <a:spLocks noChangeShapeType="1"/>
            </p:cNvSpPr>
            <p:nvPr/>
          </p:nvSpPr>
          <p:spPr bwMode="auto">
            <a:xfrm>
              <a:off x="2698" y="1820"/>
              <a:ext cx="131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35" name="Line 42"/>
            <p:cNvSpPr>
              <a:spLocks noChangeShapeType="1"/>
            </p:cNvSpPr>
            <p:nvPr/>
          </p:nvSpPr>
          <p:spPr bwMode="auto">
            <a:xfrm>
              <a:off x="2766" y="2409"/>
              <a:ext cx="1157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8" name="Group 45"/>
          <p:cNvGrpSpPr/>
          <p:nvPr/>
        </p:nvGrpSpPr>
        <p:grpSpPr>
          <a:xfrm>
            <a:off x="1504996" y="1546502"/>
            <a:ext cx="2632076" cy="3168651"/>
            <a:chOff x="904" y="1661"/>
            <a:chExt cx="1658" cy="1996"/>
          </a:xfrm>
        </p:grpSpPr>
        <p:sp>
          <p:nvSpPr>
            <p:cNvPr id="13" name="Oval 29"/>
            <p:cNvSpPr>
              <a:spLocks noChangeArrowheads="1"/>
            </p:cNvSpPr>
            <p:nvPr/>
          </p:nvSpPr>
          <p:spPr bwMode="auto">
            <a:xfrm>
              <a:off x="994" y="3319"/>
              <a:ext cx="1407" cy="338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71001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endParaRPr altLang="en-US" lang="zh-CN"/>
            </a:p>
          </p:txBody>
        </p:sp>
        <p:pic>
          <p:nvPicPr>
            <p:cNvPr descr="未标题-1" id="14" name="Picture 21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972" y="2786"/>
              <a:ext cx="15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Freeform 8"/>
            <p:cNvSpPr/>
            <p:nvPr/>
          </p:nvSpPr>
          <p:spPr bwMode="auto">
            <a:xfrm>
              <a:off x="904" y="1663"/>
              <a:ext cx="1658" cy="1605"/>
            </a:xfrm>
            <a:custGeom>
              <a:gdLst>
                <a:gd fmla="*/ 1497 w 1658" name="T0"/>
                <a:gd fmla="*/ 1467 h 1605" name="T1"/>
                <a:gd fmla="*/ 1497 w 1658" name="T2"/>
                <a:gd fmla="*/ 1467 h 1605" name="T3"/>
                <a:gd fmla="*/ 1494 w 1658" name="T4"/>
                <a:gd fmla="*/ 1494 h 1605" name="T5"/>
                <a:gd fmla="*/ 1484 w 1658" name="T6"/>
                <a:gd fmla="*/ 1520 h 1605" name="T7"/>
                <a:gd fmla="*/ 1467 w 1658" name="T8"/>
                <a:gd fmla="*/ 1546 h 1605" name="T9"/>
                <a:gd fmla="*/ 1451 w 1658" name="T10"/>
                <a:gd fmla="*/ 1566 h 1605" name="T11"/>
                <a:gd fmla="*/ 1431 w 1658" name="T12"/>
                <a:gd fmla="*/ 1582 h 1605" name="T13"/>
                <a:gd fmla="*/ 1408 w 1658" name="T14"/>
                <a:gd fmla="*/ 1596 h 1605" name="T15"/>
                <a:gd fmla="*/ 1385 w 1658" name="T16"/>
                <a:gd fmla="*/ 1602 h 1605" name="T17"/>
                <a:gd fmla="*/ 1362 w 1658" name="T18"/>
                <a:gd fmla="*/ 1605 h 1605" name="T19"/>
                <a:gd fmla="*/ 1362 w 1658" name="T20"/>
                <a:gd fmla="*/ 1605 h 1605" name="T21"/>
                <a:gd fmla="*/ 299 w 1658" name="T22"/>
                <a:gd fmla="*/ 1605 h 1605" name="T23"/>
                <a:gd fmla="*/ 299 w 1658" name="T24"/>
                <a:gd fmla="*/ 1605 h 1605" name="T25"/>
                <a:gd fmla="*/ 276 w 1658" name="T26"/>
                <a:gd fmla="*/ 1602 h 1605" name="T27"/>
                <a:gd fmla="*/ 250 w 1658" name="T28"/>
                <a:gd fmla="*/ 1596 h 1605" name="T29"/>
                <a:gd fmla="*/ 230 w 1658" name="T30"/>
                <a:gd fmla="*/ 1582 h 1605" name="T31"/>
                <a:gd fmla="*/ 210 w 1658" name="T32"/>
                <a:gd fmla="*/ 1566 h 1605" name="T33"/>
                <a:gd fmla="*/ 190 w 1658" name="T34"/>
                <a:gd fmla="*/ 1546 h 1605" name="T35"/>
                <a:gd fmla="*/ 177 w 1658" name="T36"/>
                <a:gd fmla="*/ 1520 h 1605" name="T37"/>
                <a:gd fmla="*/ 167 w 1658" name="T38"/>
                <a:gd fmla="*/ 1494 h 1605" name="T39"/>
                <a:gd fmla="*/ 161 w 1658" name="T40"/>
                <a:gd fmla="*/ 1467 h 1605" name="T41"/>
                <a:gd fmla="*/ 161 w 1658" name="T42"/>
                <a:gd fmla="*/ 1467 h 1605" name="T43"/>
                <a:gd fmla="*/ 0 w 1658" name="T44"/>
                <a:gd fmla="*/ 138 h 1605" name="T45"/>
                <a:gd fmla="*/ 0 w 1658" name="T46"/>
                <a:gd fmla="*/ 138 h 1605" name="T47"/>
                <a:gd fmla="*/ 0 w 1658" name="T48"/>
                <a:gd fmla="*/ 111 h 1605" name="T49"/>
                <a:gd fmla="*/ 6 w 1658" name="T50"/>
                <a:gd fmla="*/ 85 h 1605" name="T51"/>
                <a:gd fmla="*/ 19 w 1658" name="T52"/>
                <a:gd fmla="*/ 62 h 1605" name="T53"/>
                <a:gd fmla="*/ 36 w 1658" name="T54"/>
                <a:gd fmla="*/ 42 h 1605" name="T55"/>
                <a:gd fmla="*/ 56 w 1658" name="T56"/>
                <a:gd fmla="*/ 23 h 1605" name="T57"/>
                <a:gd fmla="*/ 82 w 1658" name="T58"/>
                <a:gd fmla="*/ 9 h 1605" name="T59"/>
                <a:gd fmla="*/ 108 w 1658" name="T60"/>
                <a:gd fmla="*/ 3 h 1605" name="T61"/>
                <a:gd fmla="*/ 141 w 1658" name="T62"/>
                <a:gd fmla="*/ 0 h 1605" name="T63"/>
                <a:gd fmla="*/ 141 w 1658" name="T64"/>
                <a:gd fmla="*/ 0 h 1605" name="T65"/>
                <a:gd fmla="*/ 1520 w 1658" name="T66"/>
                <a:gd fmla="*/ 0 h 1605" name="T67"/>
                <a:gd fmla="*/ 1520 w 1658" name="T68"/>
                <a:gd fmla="*/ 0 h 1605" name="T69"/>
                <a:gd fmla="*/ 1550 w 1658" name="T70"/>
                <a:gd fmla="*/ 3 h 1605" name="T71"/>
                <a:gd fmla="*/ 1579 w 1658" name="T72"/>
                <a:gd fmla="*/ 9 h 1605" name="T73"/>
                <a:gd fmla="*/ 1605 w 1658" name="T74"/>
                <a:gd fmla="*/ 23 h 1605" name="T75"/>
                <a:gd fmla="*/ 1625 w 1658" name="T76"/>
                <a:gd fmla="*/ 42 h 1605" name="T77"/>
                <a:gd fmla="*/ 1642 w 1658" name="T78"/>
                <a:gd fmla="*/ 62 h 1605" name="T79"/>
                <a:gd fmla="*/ 1655 w 1658" name="T80"/>
                <a:gd fmla="*/ 85 h 1605" name="T81"/>
                <a:gd fmla="*/ 1658 w 1658" name="T82"/>
                <a:gd fmla="*/ 111 h 1605" name="T83"/>
                <a:gd fmla="*/ 1658 w 1658" name="T84"/>
                <a:gd fmla="*/ 138 h 1605" name="T85"/>
                <a:gd fmla="*/ 1658 w 1658" name="T86"/>
                <a:gd fmla="*/ 138 h 1605" name="T87"/>
                <a:gd fmla="*/ 1497 w 1658" name="T88"/>
                <a:gd fmla="*/ 1467 h 1605" name="T89"/>
                <a:gd fmla="*/ 1497 w 1658" name="T90"/>
                <a:gd fmla="*/ 1467 h 1605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b" l="0" r="r" t="0"/>
              <a:pathLst>
                <a:path h="1605" w="1658">
                  <a:moveTo>
                    <a:pt x="1497" y="1467"/>
                  </a:moveTo>
                  <a:lnTo>
                    <a:pt x="1497" y="1467"/>
                  </a:lnTo>
                  <a:lnTo>
                    <a:pt x="1494" y="1494"/>
                  </a:lnTo>
                  <a:lnTo>
                    <a:pt x="1484" y="1520"/>
                  </a:lnTo>
                  <a:lnTo>
                    <a:pt x="1467" y="1546"/>
                  </a:lnTo>
                  <a:lnTo>
                    <a:pt x="1451" y="1566"/>
                  </a:lnTo>
                  <a:lnTo>
                    <a:pt x="1431" y="1582"/>
                  </a:lnTo>
                  <a:lnTo>
                    <a:pt x="1408" y="1596"/>
                  </a:lnTo>
                  <a:lnTo>
                    <a:pt x="1385" y="1602"/>
                  </a:lnTo>
                  <a:lnTo>
                    <a:pt x="1362" y="1605"/>
                  </a:lnTo>
                  <a:lnTo>
                    <a:pt x="299" y="1605"/>
                  </a:lnTo>
                  <a:lnTo>
                    <a:pt x="276" y="1602"/>
                  </a:lnTo>
                  <a:lnTo>
                    <a:pt x="250" y="1596"/>
                  </a:lnTo>
                  <a:lnTo>
                    <a:pt x="230" y="1582"/>
                  </a:lnTo>
                  <a:lnTo>
                    <a:pt x="210" y="1566"/>
                  </a:lnTo>
                  <a:lnTo>
                    <a:pt x="190" y="1546"/>
                  </a:lnTo>
                  <a:lnTo>
                    <a:pt x="177" y="1520"/>
                  </a:lnTo>
                  <a:lnTo>
                    <a:pt x="167" y="1494"/>
                  </a:lnTo>
                  <a:lnTo>
                    <a:pt x="161" y="1467"/>
                  </a:lnTo>
                  <a:lnTo>
                    <a:pt x="0" y="138"/>
                  </a:lnTo>
                  <a:lnTo>
                    <a:pt x="0" y="111"/>
                  </a:lnTo>
                  <a:lnTo>
                    <a:pt x="6" y="85"/>
                  </a:lnTo>
                  <a:lnTo>
                    <a:pt x="19" y="62"/>
                  </a:lnTo>
                  <a:lnTo>
                    <a:pt x="36" y="42"/>
                  </a:lnTo>
                  <a:lnTo>
                    <a:pt x="56" y="23"/>
                  </a:lnTo>
                  <a:lnTo>
                    <a:pt x="82" y="9"/>
                  </a:lnTo>
                  <a:lnTo>
                    <a:pt x="108" y="3"/>
                  </a:lnTo>
                  <a:lnTo>
                    <a:pt x="141" y="0"/>
                  </a:lnTo>
                  <a:lnTo>
                    <a:pt x="1520" y="0"/>
                  </a:lnTo>
                  <a:lnTo>
                    <a:pt x="1550" y="3"/>
                  </a:lnTo>
                  <a:lnTo>
                    <a:pt x="1579" y="9"/>
                  </a:lnTo>
                  <a:lnTo>
                    <a:pt x="1605" y="23"/>
                  </a:lnTo>
                  <a:lnTo>
                    <a:pt x="1625" y="42"/>
                  </a:lnTo>
                  <a:lnTo>
                    <a:pt x="1642" y="62"/>
                  </a:lnTo>
                  <a:lnTo>
                    <a:pt x="1655" y="85"/>
                  </a:lnTo>
                  <a:lnTo>
                    <a:pt x="1658" y="111"/>
                  </a:lnTo>
                  <a:lnTo>
                    <a:pt x="1658" y="138"/>
                  </a:lnTo>
                  <a:lnTo>
                    <a:pt x="1497" y="14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20701">
                  <a:solidFill>
                    <a:srgbClr val="DC2C2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6" name="Freeform 19"/>
            <p:cNvSpPr/>
            <p:nvPr/>
          </p:nvSpPr>
          <p:spPr bwMode="auto">
            <a:xfrm>
              <a:off x="904" y="1661"/>
              <a:ext cx="1658" cy="1605"/>
            </a:xfrm>
            <a:custGeom>
              <a:gdLst>
                <a:gd fmla="*/ 1497 w 1658" name="T0"/>
                <a:gd fmla="*/ 1467 h 1605" name="T1"/>
                <a:gd fmla="*/ 1497 w 1658" name="T2"/>
                <a:gd fmla="*/ 1467 h 1605" name="T3"/>
                <a:gd fmla="*/ 1494 w 1658" name="T4"/>
                <a:gd fmla="*/ 1494 h 1605" name="T5"/>
                <a:gd fmla="*/ 1484 w 1658" name="T6"/>
                <a:gd fmla="*/ 1520 h 1605" name="T7"/>
                <a:gd fmla="*/ 1467 w 1658" name="T8"/>
                <a:gd fmla="*/ 1546 h 1605" name="T9"/>
                <a:gd fmla="*/ 1451 w 1658" name="T10"/>
                <a:gd fmla="*/ 1566 h 1605" name="T11"/>
                <a:gd fmla="*/ 1431 w 1658" name="T12"/>
                <a:gd fmla="*/ 1582 h 1605" name="T13"/>
                <a:gd fmla="*/ 1408 w 1658" name="T14"/>
                <a:gd fmla="*/ 1596 h 1605" name="T15"/>
                <a:gd fmla="*/ 1385 w 1658" name="T16"/>
                <a:gd fmla="*/ 1602 h 1605" name="T17"/>
                <a:gd fmla="*/ 1362 w 1658" name="T18"/>
                <a:gd fmla="*/ 1605 h 1605" name="T19"/>
                <a:gd fmla="*/ 1362 w 1658" name="T20"/>
                <a:gd fmla="*/ 1605 h 1605" name="T21"/>
                <a:gd fmla="*/ 299 w 1658" name="T22"/>
                <a:gd fmla="*/ 1605 h 1605" name="T23"/>
                <a:gd fmla="*/ 299 w 1658" name="T24"/>
                <a:gd fmla="*/ 1605 h 1605" name="T25"/>
                <a:gd fmla="*/ 276 w 1658" name="T26"/>
                <a:gd fmla="*/ 1602 h 1605" name="T27"/>
                <a:gd fmla="*/ 250 w 1658" name="T28"/>
                <a:gd fmla="*/ 1596 h 1605" name="T29"/>
                <a:gd fmla="*/ 230 w 1658" name="T30"/>
                <a:gd fmla="*/ 1582 h 1605" name="T31"/>
                <a:gd fmla="*/ 210 w 1658" name="T32"/>
                <a:gd fmla="*/ 1566 h 1605" name="T33"/>
                <a:gd fmla="*/ 190 w 1658" name="T34"/>
                <a:gd fmla="*/ 1546 h 1605" name="T35"/>
                <a:gd fmla="*/ 177 w 1658" name="T36"/>
                <a:gd fmla="*/ 1520 h 1605" name="T37"/>
                <a:gd fmla="*/ 167 w 1658" name="T38"/>
                <a:gd fmla="*/ 1494 h 1605" name="T39"/>
                <a:gd fmla="*/ 161 w 1658" name="T40"/>
                <a:gd fmla="*/ 1467 h 1605" name="T41"/>
                <a:gd fmla="*/ 161 w 1658" name="T42"/>
                <a:gd fmla="*/ 1467 h 1605" name="T43"/>
                <a:gd fmla="*/ 0 w 1658" name="T44"/>
                <a:gd fmla="*/ 138 h 1605" name="T45"/>
                <a:gd fmla="*/ 0 w 1658" name="T46"/>
                <a:gd fmla="*/ 138 h 1605" name="T47"/>
                <a:gd fmla="*/ 0 w 1658" name="T48"/>
                <a:gd fmla="*/ 111 h 1605" name="T49"/>
                <a:gd fmla="*/ 6 w 1658" name="T50"/>
                <a:gd fmla="*/ 85 h 1605" name="T51"/>
                <a:gd fmla="*/ 19 w 1658" name="T52"/>
                <a:gd fmla="*/ 62 h 1605" name="T53"/>
                <a:gd fmla="*/ 36 w 1658" name="T54"/>
                <a:gd fmla="*/ 42 h 1605" name="T55"/>
                <a:gd fmla="*/ 56 w 1658" name="T56"/>
                <a:gd fmla="*/ 23 h 1605" name="T57"/>
                <a:gd fmla="*/ 82 w 1658" name="T58"/>
                <a:gd fmla="*/ 9 h 1605" name="T59"/>
                <a:gd fmla="*/ 108 w 1658" name="T60"/>
                <a:gd fmla="*/ 3 h 1605" name="T61"/>
                <a:gd fmla="*/ 141 w 1658" name="T62"/>
                <a:gd fmla="*/ 0 h 1605" name="T63"/>
                <a:gd fmla="*/ 141 w 1658" name="T64"/>
                <a:gd fmla="*/ 0 h 1605" name="T65"/>
                <a:gd fmla="*/ 1520 w 1658" name="T66"/>
                <a:gd fmla="*/ 0 h 1605" name="T67"/>
                <a:gd fmla="*/ 1520 w 1658" name="T68"/>
                <a:gd fmla="*/ 0 h 1605" name="T69"/>
                <a:gd fmla="*/ 1550 w 1658" name="T70"/>
                <a:gd fmla="*/ 3 h 1605" name="T71"/>
                <a:gd fmla="*/ 1579 w 1658" name="T72"/>
                <a:gd fmla="*/ 9 h 1605" name="T73"/>
                <a:gd fmla="*/ 1605 w 1658" name="T74"/>
                <a:gd fmla="*/ 23 h 1605" name="T75"/>
                <a:gd fmla="*/ 1625 w 1658" name="T76"/>
                <a:gd fmla="*/ 42 h 1605" name="T77"/>
                <a:gd fmla="*/ 1642 w 1658" name="T78"/>
                <a:gd fmla="*/ 62 h 1605" name="T79"/>
                <a:gd fmla="*/ 1655 w 1658" name="T80"/>
                <a:gd fmla="*/ 85 h 1605" name="T81"/>
                <a:gd fmla="*/ 1658 w 1658" name="T82"/>
                <a:gd fmla="*/ 111 h 1605" name="T83"/>
                <a:gd fmla="*/ 1658 w 1658" name="T84"/>
                <a:gd fmla="*/ 138 h 1605" name="T85"/>
                <a:gd fmla="*/ 1658 w 1658" name="T86"/>
                <a:gd fmla="*/ 138 h 1605" name="T87"/>
                <a:gd fmla="*/ 1497 w 1658" name="T88"/>
                <a:gd fmla="*/ 1467 h 1605" name="T89"/>
                <a:gd fmla="*/ 1497 w 1658" name="T90"/>
                <a:gd fmla="*/ 1467 h 1605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b" l="0" r="r" t="0"/>
              <a:pathLst>
                <a:path h="1605" w="1658">
                  <a:moveTo>
                    <a:pt x="1497" y="1467"/>
                  </a:moveTo>
                  <a:lnTo>
                    <a:pt x="1497" y="1467"/>
                  </a:lnTo>
                  <a:lnTo>
                    <a:pt x="1494" y="1494"/>
                  </a:lnTo>
                  <a:lnTo>
                    <a:pt x="1484" y="1520"/>
                  </a:lnTo>
                  <a:lnTo>
                    <a:pt x="1467" y="1546"/>
                  </a:lnTo>
                  <a:lnTo>
                    <a:pt x="1451" y="1566"/>
                  </a:lnTo>
                  <a:lnTo>
                    <a:pt x="1431" y="1582"/>
                  </a:lnTo>
                  <a:lnTo>
                    <a:pt x="1408" y="1596"/>
                  </a:lnTo>
                  <a:lnTo>
                    <a:pt x="1385" y="1602"/>
                  </a:lnTo>
                  <a:lnTo>
                    <a:pt x="1362" y="1605"/>
                  </a:lnTo>
                  <a:lnTo>
                    <a:pt x="299" y="1605"/>
                  </a:lnTo>
                  <a:lnTo>
                    <a:pt x="276" y="1602"/>
                  </a:lnTo>
                  <a:lnTo>
                    <a:pt x="250" y="1596"/>
                  </a:lnTo>
                  <a:lnTo>
                    <a:pt x="230" y="1582"/>
                  </a:lnTo>
                  <a:lnTo>
                    <a:pt x="210" y="1566"/>
                  </a:lnTo>
                  <a:lnTo>
                    <a:pt x="190" y="1546"/>
                  </a:lnTo>
                  <a:lnTo>
                    <a:pt x="177" y="1520"/>
                  </a:lnTo>
                  <a:lnTo>
                    <a:pt x="167" y="1494"/>
                  </a:lnTo>
                  <a:lnTo>
                    <a:pt x="161" y="1467"/>
                  </a:lnTo>
                  <a:lnTo>
                    <a:pt x="0" y="138"/>
                  </a:lnTo>
                  <a:lnTo>
                    <a:pt x="0" y="111"/>
                  </a:lnTo>
                  <a:lnTo>
                    <a:pt x="6" y="85"/>
                  </a:lnTo>
                  <a:lnTo>
                    <a:pt x="19" y="62"/>
                  </a:lnTo>
                  <a:lnTo>
                    <a:pt x="36" y="42"/>
                  </a:lnTo>
                  <a:lnTo>
                    <a:pt x="56" y="23"/>
                  </a:lnTo>
                  <a:lnTo>
                    <a:pt x="82" y="9"/>
                  </a:lnTo>
                  <a:lnTo>
                    <a:pt x="108" y="3"/>
                  </a:lnTo>
                  <a:lnTo>
                    <a:pt x="141" y="0"/>
                  </a:lnTo>
                  <a:lnTo>
                    <a:pt x="1520" y="0"/>
                  </a:lnTo>
                  <a:lnTo>
                    <a:pt x="1550" y="3"/>
                  </a:lnTo>
                  <a:lnTo>
                    <a:pt x="1579" y="9"/>
                  </a:lnTo>
                  <a:lnTo>
                    <a:pt x="1605" y="23"/>
                  </a:lnTo>
                  <a:lnTo>
                    <a:pt x="1625" y="42"/>
                  </a:lnTo>
                  <a:lnTo>
                    <a:pt x="1642" y="62"/>
                  </a:lnTo>
                  <a:lnTo>
                    <a:pt x="1655" y="85"/>
                  </a:lnTo>
                  <a:lnTo>
                    <a:pt x="1658" y="111"/>
                  </a:lnTo>
                  <a:lnTo>
                    <a:pt x="1658" y="138"/>
                  </a:lnTo>
                  <a:lnTo>
                    <a:pt x="1497" y="1467"/>
                  </a:lnTo>
                  <a:close/>
                </a:path>
              </a:pathLst>
            </a:custGeom>
            <a:gradFill rotWithShape="1">
              <a:gsLst>
                <a:gs pos="0">
                  <a:srgbClr val="EADDCC"/>
                </a:gs>
                <a:gs pos="100000">
                  <a:srgbClr val="E0D1C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w="20701">
                  <a:solidFill>
                    <a:srgbClr val="DC2C2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994" y="1686"/>
              <a:ext cx="1554" cy="1492"/>
            </a:xfrm>
            <a:custGeom>
              <a:gdLst>
                <a:gd fmla="*/ 1415 w 964" name="T0"/>
                <a:gd fmla="*/ 0 h 926" name="T1"/>
                <a:gd fmla="*/ 1415 w 964" name="T2"/>
                <a:gd fmla="*/ 0 h 926" name="T3"/>
                <a:gd fmla="*/ 1415 w 964" name="T4"/>
                <a:gd fmla="*/ 0 h 926" name="T5"/>
                <a:gd fmla="*/ 103 w 964" name="T6"/>
                <a:gd fmla="*/ 0 h 926" name="T7"/>
                <a:gd fmla="*/ 103 w 964" name="T8"/>
                <a:gd fmla="*/ 0 h 926" name="T9"/>
                <a:gd fmla="*/ 77 w 964" name="T10"/>
                <a:gd fmla="*/ 3 h 926" name="T11"/>
                <a:gd fmla="*/ 52 w 964" name="T12"/>
                <a:gd fmla="*/ 10 h 926" name="T13"/>
                <a:gd fmla="*/ 26 w 964" name="T14"/>
                <a:gd fmla="*/ 19 h 926" name="T15"/>
                <a:gd fmla="*/ 6 w 964" name="T16"/>
                <a:gd fmla="*/ 32 h 926" name="T17"/>
                <a:gd fmla="*/ 0 w 964" name="T18"/>
                <a:gd fmla="*/ 39 h 926" name="T19"/>
                <a:gd fmla="*/ 1361 w 964" name="T20"/>
                <a:gd fmla="*/ 1492 h 926" name="T21"/>
                <a:gd fmla="*/ 1364 w 964" name="T22"/>
                <a:gd fmla="*/ 1486 h 926" name="T23"/>
                <a:gd fmla="*/ 1364 w 964" name="T24"/>
                <a:gd fmla="*/ 1486 h 926" name="T25"/>
                <a:gd fmla="*/ 1377 w 964" name="T26"/>
                <a:gd fmla="*/ 1466 h 926" name="T27"/>
                <a:gd fmla="*/ 1390 w 964" name="T28"/>
                <a:gd fmla="*/ 1447 h 926" name="T29"/>
                <a:gd fmla="*/ 1396 w 964" name="T30"/>
                <a:gd fmla="*/ 1424 h 926" name="T31"/>
                <a:gd fmla="*/ 1399 w 964" name="T32"/>
                <a:gd fmla="*/ 1402 h 926" name="T33"/>
                <a:gd fmla="*/ 1399 w 964" name="T34"/>
                <a:gd fmla="*/ 1402 h 926" name="T35"/>
                <a:gd fmla="*/ 1554 w 964" name="T36"/>
                <a:gd fmla="*/ 139 h 926" name="T37"/>
                <a:gd fmla="*/ 1548 w 964" name="T38"/>
                <a:gd fmla="*/ 139 h 926" name="T39"/>
                <a:gd fmla="*/ 1554 w 964" name="T40"/>
                <a:gd fmla="*/ 139 h 926" name="T41"/>
                <a:gd fmla="*/ 1554 w 964" name="T42"/>
                <a:gd fmla="*/ 139 h 926" name="T43"/>
                <a:gd fmla="*/ 1554 w 964" name="T44"/>
                <a:gd fmla="*/ 126 h 926" name="T45"/>
                <a:gd fmla="*/ 1554 w 964" name="T46"/>
                <a:gd fmla="*/ 126 h 926" name="T47"/>
                <a:gd fmla="*/ 1551 w 964" name="T48"/>
                <a:gd fmla="*/ 100 h 926" name="T49"/>
                <a:gd fmla="*/ 1544 w 964" name="T50"/>
                <a:gd fmla="*/ 77 h 926" name="T51"/>
                <a:gd fmla="*/ 1531 w 964" name="T52"/>
                <a:gd fmla="*/ 55 h 926" name="T53"/>
                <a:gd fmla="*/ 1515 w 964" name="T54"/>
                <a:gd fmla="*/ 35 h 926" name="T55"/>
                <a:gd fmla="*/ 1515 w 964" name="T56"/>
                <a:gd fmla="*/ 35 h 926" name="T57"/>
                <a:gd fmla="*/ 1493 w 964" name="T58"/>
                <a:gd fmla="*/ 23 h 926" name="T59"/>
                <a:gd fmla="*/ 1470 w 964" name="T60"/>
                <a:gd fmla="*/ 10 h 926" name="T61"/>
                <a:gd fmla="*/ 1444 w 964" name="T62"/>
                <a:gd fmla="*/ 3 h 926" name="T63"/>
                <a:gd fmla="*/ 1415 w 964" name="T64"/>
                <a:gd fmla="*/ 0 h 92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b" l="0" r="r" t="0"/>
              <a:pathLst>
                <a:path h="924" w="964">
                  <a:moveTo>
                    <a:pt x="878" y="0"/>
                  </a:moveTo>
                  <a:lnTo>
                    <a:pt x="878" y="0"/>
                  </a:lnTo>
                  <a:lnTo>
                    <a:pt x="64" y="0"/>
                  </a:lnTo>
                  <a:lnTo>
                    <a:pt x="48" y="2"/>
                  </a:lnTo>
                  <a:lnTo>
                    <a:pt x="32" y="6"/>
                  </a:lnTo>
                  <a:lnTo>
                    <a:pt x="16" y="12"/>
                  </a:lnTo>
                  <a:lnTo>
                    <a:pt x="4" y="20"/>
                  </a:lnTo>
                  <a:lnTo>
                    <a:pt x="0" y="24"/>
                  </a:lnTo>
                  <a:lnTo>
                    <a:pt x="844" y="926"/>
                  </a:lnTo>
                  <a:lnTo>
                    <a:pt x="846" y="922"/>
                  </a:lnTo>
                  <a:lnTo>
                    <a:pt x="854" y="910"/>
                  </a:lnTo>
                  <a:lnTo>
                    <a:pt x="862" y="898"/>
                  </a:lnTo>
                  <a:lnTo>
                    <a:pt x="866" y="884"/>
                  </a:lnTo>
                  <a:lnTo>
                    <a:pt x="868" y="870"/>
                  </a:lnTo>
                  <a:lnTo>
                    <a:pt x="964" y="86"/>
                  </a:lnTo>
                  <a:lnTo>
                    <a:pt x="960" y="86"/>
                  </a:lnTo>
                  <a:lnTo>
                    <a:pt x="964" y="86"/>
                  </a:lnTo>
                  <a:lnTo>
                    <a:pt x="964" y="78"/>
                  </a:lnTo>
                  <a:lnTo>
                    <a:pt x="962" y="62"/>
                  </a:lnTo>
                  <a:lnTo>
                    <a:pt x="958" y="48"/>
                  </a:lnTo>
                  <a:lnTo>
                    <a:pt x="950" y="34"/>
                  </a:lnTo>
                  <a:lnTo>
                    <a:pt x="940" y="22"/>
                  </a:lnTo>
                  <a:lnTo>
                    <a:pt x="926" y="14"/>
                  </a:lnTo>
                  <a:lnTo>
                    <a:pt x="912" y="6"/>
                  </a:lnTo>
                  <a:lnTo>
                    <a:pt x="896" y="2"/>
                  </a:lnTo>
                  <a:lnTo>
                    <a:pt x="878" y="0"/>
                  </a:ln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971" y="2888"/>
              <a:ext cx="1520" cy="596"/>
            </a:xfrm>
            <a:custGeom>
              <a:gdLst>
                <a:gd fmla="*/ 1520 w 918" name="T0"/>
                <a:gd fmla="*/ 0 h 360" name="T1"/>
                <a:gd fmla="*/ 0 w 918" name="T2"/>
                <a:gd fmla="*/ 0 h 360" name="T3"/>
                <a:gd fmla="*/ 0 w 918" name="T4"/>
                <a:gd fmla="*/ 0 h 360" name="T5"/>
                <a:gd fmla="*/ 26 w 918" name="T6"/>
                <a:gd fmla="*/ 228 h 360" name="T7"/>
                <a:gd fmla="*/ 371 w 918" name="T8"/>
                <a:gd fmla="*/ 228 h 360" name="T9"/>
                <a:gd fmla="*/ 540 w 918" name="T10"/>
                <a:gd fmla="*/ 401 h 360" name="T11"/>
                <a:gd fmla="*/ 732 w 918" name="T12"/>
                <a:gd fmla="*/ 596 h 360" name="T13"/>
                <a:gd fmla="*/ 927 w 918" name="T14"/>
                <a:gd fmla="*/ 401 h 360" name="T15"/>
                <a:gd fmla="*/ 1096 w 918" name="T16"/>
                <a:gd fmla="*/ 228 h 360" name="T17"/>
                <a:gd fmla="*/ 1490 w 918" name="T18"/>
                <a:gd fmla="*/ 228 h 360" name="T19"/>
                <a:gd fmla="*/ 1490 w 918" name="T20"/>
                <a:gd fmla="*/ 228 h 360" name="T21"/>
                <a:gd fmla="*/ 1520 w 918" name="T22"/>
                <a:gd fmla="*/ 0 h 360" name="T23"/>
                <a:gd fmla="*/ 1520 w 918" name="T24"/>
                <a:gd fmla="*/ 0 h 360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360" w="918">
                  <a:moveTo>
                    <a:pt x="918" y="0"/>
                  </a:moveTo>
                  <a:lnTo>
                    <a:pt x="0" y="0"/>
                  </a:lnTo>
                  <a:lnTo>
                    <a:pt x="16" y="138"/>
                  </a:lnTo>
                  <a:lnTo>
                    <a:pt x="224" y="138"/>
                  </a:lnTo>
                  <a:lnTo>
                    <a:pt x="326" y="242"/>
                  </a:lnTo>
                  <a:lnTo>
                    <a:pt x="442" y="360"/>
                  </a:lnTo>
                  <a:lnTo>
                    <a:pt x="560" y="242"/>
                  </a:lnTo>
                  <a:lnTo>
                    <a:pt x="662" y="138"/>
                  </a:lnTo>
                  <a:lnTo>
                    <a:pt x="900" y="138"/>
                  </a:lnTo>
                  <a:lnTo>
                    <a:pt x="9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12700">
                  <a:solidFill>
                    <a:srgbClr val="CE1D1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994" y="1686"/>
              <a:ext cx="142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altLang="zh-CN" baseline="0" lang="en-US" sz="4400">
                  <a:solidFill>
                    <a:schemeClr val="bg1"/>
                  </a:solidFill>
                </a:rPr>
                <a:t>50%要点</a:t>
              </a: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1085" y="2207"/>
              <a:ext cx="1292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altLang="en-US" baseline="0" lang="zh-CN" sz="1800">
                  <a:solidFill>
                    <a:schemeClr val="bg1"/>
                  </a:solidFill>
                  <a:ea charset="-122" pitchFamily="49" typeface="黑体"/>
                </a:rPr>
                <a:t>点击修改文字内容</a:t>
              </a:r>
            </a:p>
            <a:p>
              <a:pPr eaLnBrk="1" hangingPunct="1">
                <a:lnSpc>
                  <a:spcPct val="120000"/>
                </a:lnSpc>
              </a:pPr>
              <a:r>
                <a:rPr altLang="en-US" baseline="0" lang="zh-CN" sz="1800">
                  <a:solidFill>
                    <a:schemeClr val="bg1"/>
                  </a:solidFill>
                  <a:ea charset="-122" pitchFamily="49" typeface="黑体"/>
                </a:rPr>
                <a:t>点击修改文字内容</a:t>
              </a:r>
            </a:p>
          </p:txBody>
        </p:sp>
        <p:sp>
          <p:nvSpPr>
            <p:cNvPr id="21" name="Line 27"/>
            <p:cNvSpPr>
              <a:spLocks noChangeShapeType="1"/>
            </p:cNvSpPr>
            <p:nvPr/>
          </p:nvSpPr>
          <p:spPr bwMode="auto">
            <a:xfrm>
              <a:off x="1085" y="2185"/>
              <a:ext cx="131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1153" y="2774"/>
              <a:ext cx="1157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3" name="Freeform 44"/>
            <p:cNvSpPr/>
            <p:nvPr/>
          </p:nvSpPr>
          <p:spPr bwMode="auto">
            <a:xfrm>
              <a:off x="969" y="2889"/>
              <a:ext cx="1520" cy="596"/>
            </a:xfrm>
            <a:custGeom>
              <a:gdLst>
                <a:gd fmla="*/ 1520 w 918" name="T0"/>
                <a:gd fmla="*/ 0 h 360" name="T1"/>
                <a:gd fmla="*/ 0 w 918" name="T2"/>
                <a:gd fmla="*/ 0 h 360" name="T3"/>
                <a:gd fmla="*/ 0 w 918" name="T4"/>
                <a:gd fmla="*/ 0 h 360" name="T5"/>
                <a:gd fmla="*/ 26 w 918" name="T6"/>
                <a:gd fmla="*/ 228 h 360" name="T7"/>
                <a:gd fmla="*/ 371 w 918" name="T8"/>
                <a:gd fmla="*/ 228 h 360" name="T9"/>
                <a:gd fmla="*/ 540 w 918" name="T10"/>
                <a:gd fmla="*/ 401 h 360" name="T11"/>
                <a:gd fmla="*/ 732 w 918" name="T12"/>
                <a:gd fmla="*/ 596 h 360" name="T13"/>
                <a:gd fmla="*/ 927 w 918" name="T14"/>
                <a:gd fmla="*/ 401 h 360" name="T15"/>
                <a:gd fmla="*/ 1096 w 918" name="T16"/>
                <a:gd fmla="*/ 228 h 360" name="T17"/>
                <a:gd fmla="*/ 1490 w 918" name="T18"/>
                <a:gd fmla="*/ 228 h 360" name="T19"/>
                <a:gd fmla="*/ 1490 w 918" name="T20"/>
                <a:gd fmla="*/ 228 h 360" name="T21"/>
                <a:gd fmla="*/ 1520 w 918" name="T22"/>
                <a:gd fmla="*/ 0 h 360" name="T23"/>
                <a:gd fmla="*/ 1520 w 918" name="T24"/>
                <a:gd fmla="*/ 0 h 360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360" w="918">
                  <a:moveTo>
                    <a:pt x="918" y="0"/>
                  </a:moveTo>
                  <a:lnTo>
                    <a:pt x="0" y="0"/>
                  </a:lnTo>
                  <a:lnTo>
                    <a:pt x="16" y="138"/>
                  </a:lnTo>
                  <a:lnTo>
                    <a:pt x="224" y="138"/>
                  </a:lnTo>
                  <a:lnTo>
                    <a:pt x="326" y="242"/>
                  </a:lnTo>
                  <a:lnTo>
                    <a:pt x="442" y="360"/>
                  </a:lnTo>
                  <a:lnTo>
                    <a:pt x="560" y="242"/>
                  </a:lnTo>
                  <a:lnTo>
                    <a:pt x="662" y="138"/>
                  </a:lnTo>
                  <a:lnTo>
                    <a:pt x="900" y="138"/>
                  </a:lnTo>
                  <a:lnTo>
                    <a:pt x="918" y="0"/>
                  </a:lnTo>
                  <a:close/>
                </a:path>
              </a:pathLst>
            </a:custGeom>
            <a:gradFill rotWithShape="1">
              <a:gsLst>
                <a:gs pos="0">
                  <a:srgbClr val="E0D1C0"/>
                </a:gs>
                <a:gs pos="100000">
                  <a:srgbClr val="E0D1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12700">
                  <a:solidFill>
                    <a:srgbClr val="CE1D1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1334" y="2887"/>
              <a:ext cx="8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altLang="en-US" baseline="0" lang="zh-CN" sz="2000">
                  <a:solidFill>
                    <a:schemeClr val="bg1"/>
                  </a:solidFill>
                  <a:ea charset="-122" pitchFamily="49" typeface="黑体"/>
                </a:rPr>
                <a:t>要点文本</a:t>
              </a:r>
            </a:p>
          </p:txBody>
        </p:sp>
      </p:grpSp>
    </p:spTree>
    <p:extLst>
      <p:ext uri="{BB962C8B-B14F-4D97-AF65-F5344CB8AC3E}">
        <p14:creationId val="428201483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剪去对角的矩形 3"/>
          <p:cNvSpPr/>
          <p:nvPr/>
        </p:nvSpPr>
        <p:spPr>
          <a:xfrm rot="16200000">
            <a:off x="2759530" y="-1975758"/>
            <a:ext cx="4963886" cy="8915401"/>
          </a:xfrm>
          <a:prstGeom prst="snip2DiagRect">
            <a:avLst>
              <a:gd fmla="val 0" name="adj1"/>
              <a:gd fmla="val 37062" name="adj2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平行四边形 8"/>
          <p:cNvSpPr/>
          <p:nvPr/>
        </p:nvSpPr>
        <p:spPr>
          <a:xfrm flipH="1">
            <a:off x="2769518" y="251293"/>
            <a:ext cx="321972" cy="463639"/>
          </a:xfrm>
          <a:prstGeom prst="parallelogram">
            <a:avLst/>
          </a:prstGeom>
          <a:solidFill>
            <a:srgbClr val="EFE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平行四边形 9"/>
          <p:cNvSpPr/>
          <p:nvPr/>
        </p:nvSpPr>
        <p:spPr>
          <a:xfrm flipH="1">
            <a:off x="2499062" y="251294"/>
            <a:ext cx="321972" cy="463639"/>
          </a:xfrm>
          <a:prstGeom prst="parallelogram">
            <a:avLst/>
          </a:prstGeom>
          <a:solidFill>
            <a:srgbClr val="010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单圆角矩形 10"/>
          <p:cNvSpPr/>
          <p:nvPr/>
        </p:nvSpPr>
        <p:spPr>
          <a:xfrm>
            <a:off x="2859671" y="599024"/>
            <a:ext cx="5537915" cy="115908"/>
          </a:xfrm>
          <a:prstGeom prst="round1Rect">
            <a:avLst/>
          </a:prstGeom>
          <a:solidFill>
            <a:srgbClr val="EFE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文本框 11"/>
          <p:cNvSpPr txBox="1"/>
          <p:nvPr/>
        </p:nvSpPr>
        <p:spPr>
          <a:xfrm>
            <a:off x="3221720" y="0"/>
            <a:ext cx="3434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32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添加标题目录文字</a:t>
            </a:r>
          </a:p>
        </p:txBody>
      </p:sp>
      <p:pic>
        <p:nvPicPr>
          <p:cNvPr id="7" name="Picture 222"/>
          <p:cNvPicPr>
            <a:picLocks noChangeArrowheads="1" noChangeAspect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15849" y="4363494"/>
            <a:ext cx="60134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240"/>
          <p:cNvGrpSpPr/>
          <p:nvPr/>
        </p:nvGrpSpPr>
        <p:grpSpPr>
          <a:xfrm>
            <a:off x="2581002" y="3096669"/>
            <a:ext cx="3503617" cy="944563"/>
            <a:chOff x="1444" y="2768"/>
            <a:chExt cx="2207" cy="595"/>
          </a:xfrm>
        </p:grpSpPr>
        <p:sp>
          <p:nvSpPr>
            <p:cNvPr id="42" name="Freeform 239"/>
            <p:cNvSpPr/>
            <p:nvPr/>
          </p:nvSpPr>
          <p:spPr bwMode="auto">
            <a:xfrm>
              <a:off x="1447" y="2772"/>
              <a:ext cx="291" cy="591"/>
            </a:xfrm>
            <a:custGeom>
              <a:gdLst>
                <a:gd fmla="*/ 150 w 1406" name="T0"/>
                <a:gd fmla="*/ 0 h 2860" name="T1"/>
                <a:gd fmla="*/ 0 w 1406" name="T2"/>
                <a:gd fmla="*/ 141 h 2860" name="T3"/>
                <a:gd fmla="*/ 92 w 1406" name="T4"/>
                <a:gd fmla="*/ 586 h 2860" name="T5"/>
                <a:gd fmla="*/ 291 w 1406" name="T6"/>
                <a:gd fmla="*/ 591 h 2860" name="T7"/>
                <a:gd fmla="*/ 150 w 1406" name="T8"/>
                <a:gd fmla="*/ 0 h 286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860" w="1406">
                  <a:moveTo>
                    <a:pt x="727" y="0"/>
                  </a:moveTo>
                  <a:lnTo>
                    <a:pt x="0" y="680"/>
                  </a:lnTo>
                  <a:lnTo>
                    <a:pt x="445" y="2837"/>
                  </a:lnTo>
                  <a:lnTo>
                    <a:pt x="1406" y="2860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cap="flat" cmpd="sng" w="9525">
                  <a:solidFill>
                    <a:srgbClr val="000000"/>
                  </a:solidFill>
                  <a:prstDash val="solid"/>
                  <a:miter lim="800000"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3" name="Freeform 238"/>
            <p:cNvSpPr/>
            <p:nvPr/>
          </p:nvSpPr>
          <p:spPr bwMode="auto">
            <a:xfrm>
              <a:off x="1592" y="2768"/>
              <a:ext cx="2057" cy="591"/>
            </a:xfrm>
            <a:custGeom>
              <a:gdLst>
                <a:gd fmla="*/ 0 w 9940" name="T0"/>
                <a:gd fmla="*/ 0 h 2860" name="T1"/>
                <a:gd fmla="*/ 141 w 9940" name="T2"/>
                <a:gd fmla="*/ 591 h 2860" name="T3"/>
                <a:gd fmla="*/ 2057 w 9940" name="T4"/>
                <a:gd fmla="*/ 310 h 2860" name="T5"/>
                <a:gd fmla="*/ 2057 w 9940" name="T6"/>
                <a:gd fmla="*/ 53 h 2860" name="T7"/>
                <a:gd fmla="*/ 0 w 9940" name="T8"/>
                <a:gd fmla="*/ 0 h 286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860" w="9940">
                  <a:moveTo>
                    <a:pt x="0" y="0"/>
                  </a:moveTo>
                  <a:lnTo>
                    <a:pt x="679" y="2860"/>
                  </a:lnTo>
                  <a:lnTo>
                    <a:pt x="9940" y="1501"/>
                  </a:lnTo>
                  <a:lnTo>
                    <a:pt x="9940" y="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cap="flat" cmpd="sng" w="9525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4" name="Freeform 10"/>
            <p:cNvSpPr/>
            <p:nvPr/>
          </p:nvSpPr>
          <p:spPr bwMode="auto">
            <a:xfrm>
              <a:off x="1594" y="2771"/>
              <a:ext cx="2057" cy="591"/>
            </a:xfrm>
            <a:custGeom>
              <a:gdLst>
                <a:gd fmla="*/ 0 w 9940" name="T0"/>
                <a:gd fmla="*/ 0 h 2860" name="T1"/>
                <a:gd fmla="*/ 141 w 9940" name="T2"/>
                <a:gd fmla="*/ 591 h 2860" name="T3"/>
                <a:gd fmla="*/ 2057 w 9940" name="T4"/>
                <a:gd fmla="*/ 310 h 2860" name="T5"/>
                <a:gd fmla="*/ 2057 w 9940" name="T6"/>
                <a:gd fmla="*/ 53 h 2860" name="T7"/>
                <a:gd fmla="*/ 0 w 9940" name="T8"/>
                <a:gd fmla="*/ 0 h 286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860" w="9940">
                  <a:moveTo>
                    <a:pt x="0" y="0"/>
                  </a:moveTo>
                  <a:lnTo>
                    <a:pt x="679" y="2860"/>
                  </a:lnTo>
                  <a:lnTo>
                    <a:pt x="9940" y="1501"/>
                  </a:lnTo>
                  <a:lnTo>
                    <a:pt x="9940" y="255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E0E0E0"/>
                </a:gs>
                <a:gs pos="100000">
                  <a:srgbClr val="B2B2B2">
                    <a:alpha val="59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cap="flat" cmpd="sng" w="9525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5" name="Freeform 8"/>
            <p:cNvSpPr/>
            <p:nvPr/>
          </p:nvSpPr>
          <p:spPr bwMode="auto">
            <a:xfrm>
              <a:off x="1594" y="2771"/>
              <a:ext cx="2057" cy="591"/>
            </a:xfrm>
            <a:custGeom>
              <a:gdLst>
                <a:gd fmla="*/ 141 w 9940" name="T0"/>
                <a:gd fmla="*/ 591 h 2860" name="T1"/>
                <a:gd fmla="*/ 2057 w 9940" name="T2"/>
                <a:gd fmla="*/ 53 h 2860" name="T3"/>
                <a:gd fmla="*/ 0 w 9940" name="T4"/>
                <a:gd fmla="*/ 0 h 2860" name="T5"/>
                <a:gd fmla="*/ 141 w 9940" name="T6"/>
                <a:gd fmla="*/ 591 h 286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860" w="9940">
                  <a:moveTo>
                    <a:pt x="679" y="2860"/>
                  </a:moveTo>
                  <a:lnTo>
                    <a:pt x="9940" y="255"/>
                  </a:lnTo>
                  <a:lnTo>
                    <a:pt x="0" y="0"/>
                  </a:lnTo>
                  <a:lnTo>
                    <a:pt x="679" y="286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29999"/>
                  </a:schemeClr>
                </a:gs>
                <a:gs pos="100000">
                  <a:schemeClr val="bg1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cap="flat" cmpd="sng" w="9525">
                  <a:solidFill>
                    <a:srgbClr val="000000"/>
                  </a:solidFill>
                  <a:prstDash val="solid"/>
                  <a:miter lim="800000"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6" name="Freeform 9"/>
            <p:cNvSpPr/>
            <p:nvPr/>
          </p:nvSpPr>
          <p:spPr bwMode="auto">
            <a:xfrm>
              <a:off x="1444" y="2771"/>
              <a:ext cx="291" cy="591"/>
            </a:xfrm>
            <a:custGeom>
              <a:gdLst>
                <a:gd fmla="*/ 150 w 1406" name="T0"/>
                <a:gd fmla="*/ 0 h 2860" name="T1"/>
                <a:gd fmla="*/ 0 w 1406" name="T2"/>
                <a:gd fmla="*/ 141 h 2860" name="T3"/>
                <a:gd fmla="*/ 92 w 1406" name="T4"/>
                <a:gd fmla="*/ 586 h 2860" name="T5"/>
                <a:gd fmla="*/ 291 w 1406" name="T6"/>
                <a:gd fmla="*/ 591 h 2860" name="T7"/>
                <a:gd fmla="*/ 150 w 1406" name="T8"/>
                <a:gd fmla="*/ 0 h 286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2860" w="1406">
                  <a:moveTo>
                    <a:pt x="727" y="0"/>
                  </a:moveTo>
                  <a:lnTo>
                    <a:pt x="0" y="680"/>
                  </a:lnTo>
                  <a:lnTo>
                    <a:pt x="445" y="2837"/>
                  </a:lnTo>
                  <a:lnTo>
                    <a:pt x="1406" y="2860"/>
                  </a:lnTo>
                  <a:lnTo>
                    <a:pt x="727" y="0"/>
                  </a:lnTo>
                  <a:close/>
                </a:path>
              </a:pathLst>
            </a:custGeom>
            <a:gradFill rotWithShape="1">
              <a:gsLst>
                <a:gs pos="0">
                  <a:srgbClr val="C0C0C0">
                    <a:alpha val="67000"/>
                  </a:srgbClr>
                </a:gs>
                <a:gs pos="100000">
                  <a:srgbClr val="929292">
                    <a:alpha val="67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cap="flat" cmpd="sng" w="9525">
                  <a:solidFill>
                    <a:srgbClr val="000000"/>
                  </a:solidFill>
                  <a:prstDash val="solid"/>
                  <a:miter lim="800000"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7" name="Rectangle 56"/>
            <p:cNvSpPr>
              <a:spLocks noChangeArrowheads="1"/>
            </p:cNvSpPr>
            <p:nvPr/>
          </p:nvSpPr>
          <p:spPr bwMode="auto">
            <a:xfrm>
              <a:off x="1791" y="2840"/>
              <a:ext cx="139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en-US" b="1" lang="zh-CN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点击修改文字内容</a:t>
              </a:r>
            </a:p>
          </p:txBody>
        </p:sp>
      </p:grpSp>
      <p:grpSp>
        <p:nvGrpSpPr>
          <p:cNvPr id="13" name="Group 232"/>
          <p:cNvGrpSpPr/>
          <p:nvPr/>
        </p:nvGrpSpPr>
        <p:grpSpPr>
          <a:xfrm>
            <a:off x="3023912" y="2256882"/>
            <a:ext cx="4541838" cy="1135062"/>
            <a:chOff x="1723" y="2239"/>
            <a:chExt cx="2861" cy="715"/>
          </a:xfrm>
        </p:grpSpPr>
        <p:grpSp>
          <p:nvGrpSpPr>
            <p:cNvPr id="34" name="Group 175"/>
            <p:cNvGrpSpPr/>
            <p:nvPr/>
          </p:nvGrpSpPr>
          <p:grpSpPr>
            <a:xfrm>
              <a:off x="1723" y="2239"/>
              <a:ext cx="2861" cy="715"/>
              <a:chOff x="1746" y="2476"/>
              <a:chExt cx="2861" cy="715"/>
            </a:xfrm>
          </p:grpSpPr>
          <p:pic>
            <p:nvPicPr>
              <p:cNvPr id="36" name="Picture 173"/>
              <p:cNvPicPr>
                <a:picLocks noChangeArrowheads="1" noChangeAspect="1"/>
              </p:cNvPicPr>
              <p:nvPr/>
            </p:nvPicPr>
            <p:blipFill>
              <a:blip r:embed="rId2">
                <a:lum bright="-100000"/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393919">
                <a:off x="1746" y="2818"/>
                <a:ext cx="2630" cy="2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" name="Freeform 171"/>
              <p:cNvSpPr/>
              <p:nvPr/>
            </p:nvSpPr>
            <p:spPr bwMode="auto">
              <a:xfrm>
                <a:off x="1841" y="2476"/>
                <a:ext cx="2557" cy="713"/>
              </a:xfrm>
              <a:custGeom>
                <a:gdLst>
                  <a:gd fmla="*/ 24 w 12355" name="T0"/>
                  <a:gd fmla="*/ 422 h 3446" name="T1"/>
                  <a:gd fmla="*/ 2445 w 12355" name="T2"/>
                  <a:gd fmla="*/ 713 h 3446" name="T3"/>
                  <a:gd fmla="*/ 2557 w 12355" name="T4"/>
                  <a:gd fmla="*/ 0 h 3446" name="T5"/>
                  <a:gd fmla="*/ 0 w 12355" name="T6"/>
                  <a:gd fmla="*/ 92 h 3446" name="T7"/>
                  <a:gd fmla="*/ 24 w 12355" name="T8"/>
                  <a:gd fmla="*/ 422 h 3446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3446" w="12355">
                    <a:moveTo>
                      <a:pt x="117" y="2040"/>
                    </a:moveTo>
                    <a:lnTo>
                      <a:pt x="11816" y="3446"/>
                    </a:lnTo>
                    <a:lnTo>
                      <a:pt x="12355" y="0"/>
                    </a:lnTo>
                    <a:lnTo>
                      <a:pt x="0" y="445"/>
                    </a:lnTo>
                    <a:lnTo>
                      <a:pt x="117" y="20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952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8" name="Freeform 12"/>
              <p:cNvSpPr/>
              <p:nvPr/>
            </p:nvSpPr>
            <p:spPr bwMode="auto">
              <a:xfrm>
                <a:off x="1837" y="2478"/>
                <a:ext cx="2557" cy="713"/>
              </a:xfrm>
              <a:custGeom>
                <a:gdLst>
                  <a:gd fmla="*/ 24 w 12355" name="T0"/>
                  <a:gd fmla="*/ 422 h 3446" name="T1"/>
                  <a:gd fmla="*/ 2445 w 12355" name="T2"/>
                  <a:gd fmla="*/ 713 h 3446" name="T3"/>
                  <a:gd fmla="*/ 2557 w 12355" name="T4"/>
                  <a:gd fmla="*/ 0 h 3446" name="T5"/>
                  <a:gd fmla="*/ 0 w 12355" name="T6"/>
                  <a:gd fmla="*/ 92 h 3446" name="T7"/>
                  <a:gd fmla="*/ 24 w 12355" name="T8"/>
                  <a:gd fmla="*/ 422 h 3446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3446" w="12355">
                    <a:moveTo>
                      <a:pt x="117" y="2040"/>
                    </a:moveTo>
                    <a:lnTo>
                      <a:pt x="11816" y="3446"/>
                    </a:lnTo>
                    <a:lnTo>
                      <a:pt x="12355" y="0"/>
                    </a:lnTo>
                    <a:lnTo>
                      <a:pt x="0" y="445"/>
                    </a:lnTo>
                    <a:lnTo>
                      <a:pt x="117" y="204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alpha val="59000"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cap="flat" cmpd="sng" w="952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9" name="Freeform 11"/>
              <p:cNvSpPr/>
              <p:nvPr/>
            </p:nvSpPr>
            <p:spPr bwMode="auto">
              <a:xfrm>
                <a:off x="1837" y="2478"/>
                <a:ext cx="2557" cy="713"/>
              </a:xfrm>
              <a:custGeom>
                <a:gdLst>
                  <a:gd fmla="*/ 2445 w 12355" name="T0"/>
                  <a:gd fmla="*/ 713 h 3446" name="T1"/>
                  <a:gd fmla="*/ 0 w 12355" name="T2"/>
                  <a:gd fmla="*/ 92 h 3446" name="T3"/>
                  <a:gd fmla="*/ 2557 w 12355" name="T4"/>
                  <a:gd fmla="*/ 0 h 3446" name="T5"/>
                  <a:gd fmla="*/ 2445 w 12355" name="T6"/>
                  <a:gd fmla="*/ 713 h 3446" name="T7"/>
                  <a:gd fmla="*/ 0 60000 65536" name="T8"/>
                  <a:gd fmla="*/ 0 60000 65536" name="T9"/>
                  <a:gd fmla="*/ 0 60000 65536" name="T10"/>
                  <a:gd fmla="*/ 0 60000 65536" name="T11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b" l="0" r="r" t="0"/>
                <a:pathLst>
                  <a:path h="3446" w="12355">
                    <a:moveTo>
                      <a:pt x="11816" y="3446"/>
                    </a:moveTo>
                    <a:lnTo>
                      <a:pt x="0" y="445"/>
                    </a:lnTo>
                    <a:lnTo>
                      <a:pt x="12355" y="0"/>
                    </a:lnTo>
                    <a:lnTo>
                      <a:pt x="11816" y="344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29999"/>
                    </a:schemeClr>
                  </a:gs>
                  <a:gs pos="100000">
                    <a:schemeClr val="bg1">
                      <a:alpha val="10001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cap="flat" cmpd="sng" w="9525">
                    <a:solidFill>
                      <a:srgbClr val="000000"/>
                    </a:solidFill>
                    <a:prstDash val="solid"/>
                    <a:miter lim="800000"/>
                    <a:headEnd len="med" type="none" w="med"/>
                    <a:tailEnd len="med" type="none" w="med"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0" name="Freeform 13"/>
              <p:cNvSpPr/>
              <p:nvPr/>
            </p:nvSpPr>
            <p:spPr bwMode="auto">
              <a:xfrm>
                <a:off x="4282" y="2478"/>
                <a:ext cx="325" cy="713"/>
              </a:xfrm>
              <a:custGeom>
                <a:gdLst>
                  <a:gd fmla="*/ 112 w 1571" name="T0"/>
                  <a:gd fmla="*/ 0 h 3446" name="T1"/>
                  <a:gd fmla="*/ 0 w 1571" name="T2"/>
                  <a:gd fmla="*/ 713 h 3446" name="T3"/>
                  <a:gd fmla="*/ 267 w 1571" name="T4"/>
                  <a:gd fmla="*/ 645 h 3446" name="T5"/>
                  <a:gd fmla="*/ 325 w 1571" name="T6"/>
                  <a:gd fmla="*/ 170 h 3446" name="T7"/>
                  <a:gd fmla="*/ 112 w 1571" name="T8"/>
                  <a:gd fmla="*/ 0 h 3446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3446" w="1571">
                    <a:moveTo>
                      <a:pt x="539" y="0"/>
                    </a:moveTo>
                    <a:lnTo>
                      <a:pt x="0" y="3446"/>
                    </a:lnTo>
                    <a:lnTo>
                      <a:pt x="1289" y="3118"/>
                    </a:lnTo>
                    <a:lnTo>
                      <a:pt x="1571" y="821"/>
                    </a:lnTo>
                    <a:lnTo>
                      <a:pt x="539" y="0"/>
                    </a:lnTo>
                    <a:close/>
                  </a:path>
                </a:pathLst>
              </a:custGeom>
              <a:solidFill>
                <a:schemeClr val="tx1">
                  <a:alpha val="7294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cap="flat" cmpd="sng" w="9525">
                    <a:solidFill>
                      <a:srgbClr val="000000"/>
                    </a:solidFill>
                    <a:prstDash val="solid"/>
                    <a:miter lim="800000"/>
                    <a:headEnd len="med" type="none" w="med"/>
                    <a:tailEnd len="med" type="none" w="med"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1" name="Freeform 172"/>
              <p:cNvSpPr/>
              <p:nvPr/>
            </p:nvSpPr>
            <p:spPr bwMode="auto">
              <a:xfrm>
                <a:off x="4280" y="2476"/>
                <a:ext cx="325" cy="713"/>
              </a:xfrm>
              <a:custGeom>
                <a:gdLst>
                  <a:gd fmla="*/ 112 w 1571" name="T0"/>
                  <a:gd fmla="*/ 0 h 3446" name="T1"/>
                  <a:gd fmla="*/ 0 w 1571" name="T2"/>
                  <a:gd fmla="*/ 713 h 3446" name="T3"/>
                  <a:gd fmla="*/ 267 w 1571" name="T4"/>
                  <a:gd fmla="*/ 645 h 3446" name="T5"/>
                  <a:gd fmla="*/ 325 w 1571" name="T6"/>
                  <a:gd fmla="*/ 170 h 3446" name="T7"/>
                  <a:gd fmla="*/ 112 w 1571" name="T8"/>
                  <a:gd fmla="*/ 0 h 3446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3446" w="1571">
                    <a:moveTo>
                      <a:pt x="539" y="0"/>
                    </a:moveTo>
                    <a:lnTo>
                      <a:pt x="0" y="3446"/>
                    </a:lnTo>
                    <a:lnTo>
                      <a:pt x="1289" y="3118"/>
                    </a:lnTo>
                    <a:lnTo>
                      <a:pt x="1571" y="821"/>
                    </a:lnTo>
                    <a:lnTo>
                      <a:pt x="539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alpha val="85999"/>
                    </a:schemeClr>
                  </a:gs>
                  <a:gs pos="100000">
                    <a:schemeClr val="accent2">
                      <a:alpha val="50998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cap="flat" cmpd="sng" w="9525">
                    <a:solidFill>
                      <a:srgbClr val="000000"/>
                    </a:solidFill>
                    <a:prstDash val="solid"/>
                    <a:miter lim="800000"/>
                    <a:headEnd len="med" type="none" w="med"/>
                    <a:tailEnd len="med" type="none" w="med"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sp>
          <p:nvSpPr>
            <p:cNvPr id="35" name="Rectangle 56"/>
            <p:cNvSpPr>
              <a:spLocks noChangeArrowheads="1"/>
            </p:cNvSpPr>
            <p:nvPr/>
          </p:nvSpPr>
          <p:spPr bwMode="auto">
            <a:xfrm>
              <a:off x="2585" y="2364"/>
              <a:ext cx="139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en-US" b="1" lang="zh-CN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点击修改文字内容</a:t>
              </a:r>
            </a:p>
          </p:txBody>
        </p:sp>
      </p:grpSp>
      <p:grpSp>
        <p:nvGrpSpPr>
          <p:cNvPr id="14" name="Group 231"/>
          <p:cNvGrpSpPr/>
          <p:nvPr/>
        </p:nvGrpSpPr>
        <p:grpSpPr>
          <a:xfrm>
            <a:off x="2017437" y="1736185"/>
            <a:ext cx="3419475" cy="985838"/>
            <a:chOff x="1089" y="1911"/>
            <a:chExt cx="2154" cy="621"/>
          </a:xfrm>
        </p:grpSpPr>
        <p:grpSp>
          <p:nvGrpSpPr>
            <p:cNvPr id="25" name="Group 126"/>
            <p:cNvGrpSpPr/>
            <p:nvPr/>
          </p:nvGrpSpPr>
          <p:grpSpPr>
            <a:xfrm>
              <a:off x="1089" y="1911"/>
              <a:ext cx="2154" cy="621"/>
              <a:chOff x="1338" y="1911"/>
              <a:chExt cx="2154" cy="621"/>
            </a:xfrm>
          </p:grpSpPr>
          <p:pic>
            <p:nvPicPr>
              <p:cNvPr id="27" name="Picture 122"/>
              <p:cNvPicPr>
                <a:picLocks noChangeArrowheads="1" noChangeAspect="1"/>
              </p:cNvPicPr>
              <p:nvPr/>
            </p:nvPicPr>
            <p:blipFill>
              <a:blip r:embed="rId2">
                <a:lum bright="-100000"/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-734073">
                <a:off x="1769" y="2024"/>
                <a:ext cx="1723" cy="3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8" name="Group 125"/>
              <p:cNvGrpSpPr/>
              <p:nvPr/>
            </p:nvGrpSpPr>
            <p:grpSpPr>
              <a:xfrm>
                <a:off x="1338" y="1911"/>
                <a:ext cx="1961" cy="621"/>
                <a:chOff x="1338" y="1911"/>
                <a:chExt cx="1961" cy="621"/>
              </a:xfrm>
            </p:grpSpPr>
            <p:sp>
              <p:nvSpPr>
                <p:cNvPr id="29" name="Freeform 116"/>
                <p:cNvSpPr/>
                <p:nvPr/>
              </p:nvSpPr>
              <p:spPr bwMode="auto">
                <a:xfrm>
                  <a:off x="1536" y="1912"/>
                  <a:ext cx="1756" cy="596"/>
                </a:xfrm>
                <a:custGeom>
                  <a:gdLst>
                    <a:gd fmla="*/ 0 w 8486" name="T0"/>
                    <a:gd fmla="*/ 0 h 2884" name="T1"/>
                    <a:gd fmla="*/ 1742 w 8486" name="T2"/>
                    <a:gd fmla="*/ 39 h 2884" name="T3"/>
                    <a:gd fmla="*/ 1756 w 8486" name="T4"/>
                    <a:gd fmla="*/ 310 h 2884" name="T5"/>
                    <a:gd fmla="*/ 97 w 8486" name="T6"/>
                    <a:gd fmla="*/ 596 h 2884" name="T7"/>
                    <a:gd fmla="*/ 0 w 8486" name="T8"/>
                    <a:gd fmla="*/ 0 h 2884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b" l="0" r="r" t="0"/>
                  <a:pathLst>
                    <a:path h="2884" w="8486">
                      <a:moveTo>
                        <a:pt x="0" y="0"/>
                      </a:moveTo>
                      <a:lnTo>
                        <a:pt x="8416" y="187"/>
                      </a:lnTo>
                      <a:lnTo>
                        <a:pt x="8486" y="1500"/>
                      </a:lnTo>
                      <a:lnTo>
                        <a:pt x="468" y="28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cap="flat" cmpd="sng" w="9525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30" name="Freeform 115"/>
                <p:cNvSpPr/>
                <p:nvPr/>
              </p:nvSpPr>
              <p:spPr bwMode="auto">
                <a:xfrm>
                  <a:off x="1338" y="1912"/>
                  <a:ext cx="301" cy="620"/>
                </a:xfrm>
                <a:custGeom>
                  <a:gdLst>
                    <a:gd fmla="*/ 204 w 1453" name="T0"/>
                    <a:gd fmla="*/ 0 h 3001" name="T1"/>
                    <a:gd fmla="*/ 0 w 1453" name="T2"/>
                    <a:gd fmla="*/ 165 h 3001" name="T3"/>
                    <a:gd fmla="*/ 92 w 1453" name="T4"/>
                    <a:gd fmla="*/ 620 h 3001" name="T5"/>
                    <a:gd fmla="*/ 301 w 1453" name="T6"/>
                    <a:gd fmla="*/ 596 h 3001" name="T7"/>
                    <a:gd fmla="*/ 204 w 1453" name="T8"/>
                    <a:gd fmla="*/ 0 h 3001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b" l="0" r="r" t="0"/>
                  <a:pathLst>
                    <a:path h="3001" w="1453">
                      <a:moveTo>
                        <a:pt x="985" y="0"/>
                      </a:moveTo>
                      <a:lnTo>
                        <a:pt x="0" y="797"/>
                      </a:lnTo>
                      <a:lnTo>
                        <a:pt x="445" y="3001"/>
                      </a:lnTo>
                      <a:lnTo>
                        <a:pt x="1453" y="2884"/>
                      </a:lnTo>
                      <a:lnTo>
                        <a:pt x="98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cap="flat" cmpd="sng" w="9525">
                      <a:solidFill>
                        <a:srgbClr val="000000"/>
                      </a:solidFill>
                      <a:prstDash val="solid"/>
                      <a:miter lim="800000"/>
                      <a:headEnd len="med" type="none" w="med"/>
                      <a:tailEnd len="med" type="none" w="med"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31" name="Freeform 16"/>
                <p:cNvSpPr/>
                <p:nvPr/>
              </p:nvSpPr>
              <p:spPr bwMode="auto">
                <a:xfrm>
                  <a:off x="1543" y="1911"/>
                  <a:ext cx="1756" cy="596"/>
                </a:xfrm>
                <a:custGeom>
                  <a:gdLst>
                    <a:gd fmla="*/ 0 w 8486" name="T0"/>
                    <a:gd fmla="*/ 0 h 2884" name="T1"/>
                    <a:gd fmla="*/ 1742 w 8486" name="T2"/>
                    <a:gd fmla="*/ 39 h 2884" name="T3"/>
                    <a:gd fmla="*/ 1756 w 8486" name="T4"/>
                    <a:gd fmla="*/ 310 h 2884" name="T5"/>
                    <a:gd fmla="*/ 97 w 8486" name="T6"/>
                    <a:gd fmla="*/ 596 h 2884" name="T7"/>
                    <a:gd fmla="*/ 0 w 8486" name="T8"/>
                    <a:gd fmla="*/ 0 h 2884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b" l="0" r="r" t="0"/>
                  <a:pathLst>
                    <a:path h="2884" w="8486">
                      <a:moveTo>
                        <a:pt x="0" y="0"/>
                      </a:moveTo>
                      <a:lnTo>
                        <a:pt x="8416" y="187"/>
                      </a:lnTo>
                      <a:lnTo>
                        <a:pt x="8486" y="1500"/>
                      </a:lnTo>
                      <a:lnTo>
                        <a:pt x="468" y="28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9D9D9D"/>
                    </a:gs>
                    <a:gs pos="100000">
                      <a:srgbClr val="6F6F6F">
                        <a:alpha val="59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cap="flat" cmpd="sng" w="9525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32" name="Freeform 14"/>
                <p:cNvSpPr/>
                <p:nvPr/>
              </p:nvSpPr>
              <p:spPr bwMode="auto">
                <a:xfrm>
                  <a:off x="1542" y="1911"/>
                  <a:ext cx="1741" cy="596"/>
                </a:xfrm>
                <a:custGeom>
                  <a:gdLst>
                    <a:gd fmla="*/ 97 w 8416" name="T0"/>
                    <a:gd fmla="*/ 596 h 2884" name="T1"/>
                    <a:gd fmla="*/ 1741 w 8416" name="T2"/>
                    <a:gd fmla="*/ 39 h 2884" name="T3"/>
                    <a:gd fmla="*/ 0 w 8416" name="T4"/>
                    <a:gd fmla="*/ 0 h 2884" name="T5"/>
                    <a:gd fmla="*/ 97 w 8416" name="T6"/>
                    <a:gd fmla="*/ 596 h 2884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b" l="0" r="r" t="0"/>
                  <a:pathLst>
                    <a:path h="2884" w="8416">
                      <a:moveTo>
                        <a:pt x="468" y="2884"/>
                      </a:moveTo>
                      <a:lnTo>
                        <a:pt x="8416" y="187"/>
                      </a:lnTo>
                      <a:lnTo>
                        <a:pt x="0" y="0"/>
                      </a:lnTo>
                      <a:lnTo>
                        <a:pt x="468" y="288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29999"/>
                      </a:schemeClr>
                    </a:gs>
                    <a:gs pos="100000">
                      <a:schemeClr val="bg1">
                        <a:alpha val="10001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cap="flat" cmpd="sng" w="9525">
                      <a:solidFill>
                        <a:srgbClr val="000000"/>
                      </a:solidFill>
                      <a:prstDash val="solid"/>
                      <a:miter lim="800000"/>
                      <a:headEnd len="med" type="none" w="med"/>
                      <a:tailEnd len="med" type="none" w="med"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33" name="Freeform 15"/>
                <p:cNvSpPr/>
                <p:nvPr/>
              </p:nvSpPr>
              <p:spPr bwMode="auto">
                <a:xfrm>
                  <a:off x="1339" y="1911"/>
                  <a:ext cx="301" cy="620"/>
                </a:xfrm>
                <a:custGeom>
                  <a:gdLst>
                    <a:gd fmla="*/ 204 w 1453" name="T0"/>
                    <a:gd fmla="*/ 0 h 3001" name="T1"/>
                    <a:gd fmla="*/ 0 w 1453" name="T2"/>
                    <a:gd fmla="*/ 165 h 3001" name="T3"/>
                    <a:gd fmla="*/ 92 w 1453" name="T4"/>
                    <a:gd fmla="*/ 620 h 3001" name="T5"/>
                    <a:gd fmla="*/ 301 w 1453" name="T6"/>
                    <a:gd fmla="*/ 596 h 3001" name="T7"/>
                    <a:gd fmla="*/ 204 w 1453" name="T8"/>
                    <a:gd fmla="*/ 0 h 3001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b" l="0" r="r" t="0"/>
                  <a:pathLst>
                    <a:path h="3001" w="1453">
                      <a:moveTo>
                        <a:pt x="985" y="0"/>
                      </a:moveTo>
                      <a:lnTo>
                        <a:pt x="0" y="797"/>
                      </a:lnTo>
                      <a:lnTo>
                        <a:pt x="445" y="3001"/>
                      </a:lnTo>
                      <a:lnTo>
                        <a:pt x="1453" y="2884"/>
                      </a:lnTo>
                      <a:lnTo>
                        <a:pt x="985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A8A8A">
                        <a:alpha val="73000"/>
                      </a:srgbClr>
                    </a:gs>
                    <a:gs pos="100000">
                      <a:srgbClr val="606060">
                        <a:alpha val="75998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cap="flat" cmpd="sng" w="9525">
                      <a:solidFill>
                        <a:srgbClr val="000000"/>
                      </a:solidFill>
                      <a:prstDash val="solid"/>
                      <a:miter lim="800000"/>
                      <a:headEnd len="med" type="none" w="med"/>
                      <a:tailEnd len="med" type="none" w="med"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</p:grpSp>
        <p:sp>
          <p:nvSpPr>
            <p:cNvPr id="26" name="Rectangle 56"/>
            <p:cNvSpPr>
              <a:spLocks noChangeArrowheads="1"/>
            </p:cNvSpPr>
            <p:nvPr/>
          </p:nvSpPr>
          <p:spPr bwMode="auto">
            <a:xfrm>
              <a:off x="1431" y="1978"/>
              <a:ext cx="139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en-US" b="1" lang="zh-CN" sz="2000"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点击修改文字内容</a:t>
              </a:r>
            </a:p>
          </p:txBody>
        </p:sp>
      </p:grpSp>
      <p:grpSp>
        <p:nvGrpSpPr>
          <p:cNvPr id="15" name="Group 230"/>
          <p:cNvGrpSpPr/>
          <p:nvPr/>
        </p:nvGrpSpPr>
        <p:grpSpPr>
          <a:xfrm>
            <a:off x="3384274" y="836069"/>
            <a:ext cx="4175125" cy="1236663"/>
            <a:chOff x="1950" y="1344"/>
            <a:chExt cx="2630" cy="779"/>
          </a:xfrm>
        </p:grpSpPr>
        <p:grpSp>
          <p:nvGrpSpPr>
            <p:cNvPr id="16" name="Group 174"/>
            <p:cNvGrpSpPr/>
            <p:nvPr/>
          </p:nvGrpSpPr>
          <p:grpSpPr>
            <a:xfrm>
              <a:off x="1950" y="1344"/>
              <a:ext cx="2630" cy="779"/>
              <a:chOff x="2789" y="1176"/>
              <a:chExt cx="2630" cy="779"/>
            </a:xfrm>
          </p:grpSpPr>
          <p:pic>
            <p:nvPicPr>
              <p:cNvPr id="18" name="Picture 118"/>
              <p:cNvPicPr>
                <a:picLocks noChangeArrowheads="1" noChangeAspect="1"/>
              </p:cNvPicPr>
              <p:nvPr/>
            </p:nvPicPr>
            <p:blipFill>
              <a:blip r:embed="rId2">
                <a:lum bright="-100000"/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 rot="393919">
                <a:off x="2789" y="1615"/>
                <a:ext cx="2630" cy="2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9" name="Group 69"/>
              <p:cNvGrpSpPr/>
              <p:nvPr/>
            </p:nvGrpSpPr>
            <p:grpSpPr>
              <a:xfrm>
                <a:off x="3042" y="1176"/>
                <a:ext cx="2129" cy="779"/>
                <a:chOff x="2472" y="1071"/>
                <a:chExt cx="2129" cy="779"/>
              </a:xfrm>
            </p:grpSpPr>
            <p:sp>
              <p:nvSpPr>
                <p:cNvPr id="20" name="Freeform 67"/>
                <p:cNvSpPr/>
                <p:nvPr/>
              </p:nvSpPr>
              <p:spPr bwMode="auto">
                <a:xfrm>
                  <a:off x="2472" y="1077"/>
                  <a:ext cx="1853" cy="773"/>
                </a:xfrm>
                <a:custGeom>
                  <a:gdLst>
                    <a:gd fmla="*/ 0 w 8956" name="T0"/>
                    <a:gd fmla="*/ 218 h 3738" name="T1"/>
                    <a:gd fmla="*/ 1853 w 8956" name="T2"/>
                    <a:gd fmla="*/ 0 h 3738" name="T3"/>
                    <a:gd fmla="*/ 1853 w 8956" name="T4"/>
                    <a:gd fmla="*/ 773 h 3738" name="T5"/>
                    <a:gd fmla="*/ 24 w 8956" name="T6"/>
                    <a:gd fmla="*/ 524 h 3738" name="T7"/>
                    <a:gd fmla="*/ 0 w 8956" name="T8"/>
                    <a:gd fmla="*/ 218 h 3738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b" l="0" r="r" t="0"/>
                  <a:pathLst>
                    <a:path h="3738" w="8956">
                      <a:moveTo>
                        <a:pt x="0" y="1056"/>
                      </a:moveTo>
                      <a:lnTo>
                        <a:pt x="8956" y="0"/>
                      </a:lnTo>
                      <a:lnTo>
                        <a:pt x="8956" y="3738"/>
                      </a:lnTo>
                      <a:lnTo>
                        <a:pt x="118" y="2532"/>
                      </a:lnTo>
                      <a:lnTo>
                        <a:pt x="0" y="10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cap="flat" cmpd="sng" w="9525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21" name="Freeform 65"/>
                <p:cNvSpPr/>
                <p:nvPr/>
              </p:nvSpPr>
              <p:spPr bwMode="auto">
                <a:xfrm>
                  <a:off x="4320" y="1071"/>
                  <a:ext cx="281" cy="773"/>
                </a:xfrm>
                <a:custGeom>
                  <a:gdLst>
                    <a:gd fmla="*/ 0 w 1360" name="T0"/>
                    <a:gd fmla="*/ 0 h 3738" name="T1"/>
                    <a:gd fmla="*/ 281 w 1360" name="T2"/>
                    <a:gd fmla="*/ 189 h 3738" name="T3"/>
                    <a:gd fmla="*/ 281 w 1360" name="T4"/>
                    <a:gd fmla="*/ 705 h 3738" name="T5"/>
                    <a:gd fmla="*/ 0 w 1360" name="T6"/>
                    <a:gd fmla="*/ 773 h 3738" name="T7"/>
                    <a:gd fmla="*/ 0 w 1360" name="T8"/>
                    <a:gd fmla="*/ 0 h 3738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b" l="0" r="r" t="0"/>
                  <a:pathLst>
                    <a:path h="3738" w="1360">
                      <a:moveTo>
                        <a:pt x="0" y="0"/>
                      </a:moveTo>
                      <a:lnTo>
                        <a:pt x="1360" y="915"/>
                      </a:lnTo>
                      <a:lnTo>
                        <a:pt x="1360" y="3407"/>
                      </a:lnTo>
                      <a:lnTo>
                        <a:pt x="0" y="37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  <a:effectLst/>
                <a:extLst>
                  <a:ext uri="{91240B29-F687-4F45-9708-019B960494DF}">
                    <a14:hiddenLine cap="flat" cmpd="sng" w="9525">
                      <a:solidFill>
                        <a:srgbClr val="000000"/>
                      </a:solidFill>
                      <a:prstDash val="solid"/>
                      <a:miter lim="800000"/>
                      <a:headEnd len="med" type="none" w="med"/>
                      <a:tailEnd len="med" type="none" w="med"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22" name="Freeform 19"/>
                <p:cNvSpPr/>
                <p:nvPr/>
              </p:nvSpPr>
              <p:spPr bwMode="auto">
                <a:xfrm>
                  <a:off x="2472" y="1076"/>
                  <a:ext cx="1853" cy="773"/>
                </a:xfrm>
                <a:custGeom>
                  <a:gdLst>
                    <a:gd fmla="*/ 0 w 8956" name="T0"/>
                    <a:gd fmla="*/ 218 h 3738" name="T1"/>
                    <a:gd fmla="*/ 1853 w 8956" name="T2"/>
                    <a:gd fmla="*/ 0 h 3738" name="T3"/>
                    <a:gd fmla="*/ 1853 w 8956" name="T4"/>
                    <a:gd fmla="*/ 773 h 3738" name="T5"/>
                    <a:gd fmla="*/ 24 w 8956" name="T6"/>
                    <a:gd fmla="*/ 524 h 3738" name="T7"/>
                    <a:gd fmla="*/ 0 w 8956" name="T8"/>
                    <a:gd fmla="*/ 218 h 3738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b" l="0" r="r" t="0"/>
                  <a:pathLst>
                    <a:path h="3738" w="8956">
                      <a:moveTo>
                        <a:pt x="0" y="1056"/>
                      </a:moveTo>
                      <a:lnTo>
                        <a:pt x="8956" y="0"/>
                      </a:lnTo>
                      <a:lnTo>
                        <a:pt x="8956" y="3738"/>
                      </a:lnTo>
                      <a:lnTo>
                        <a:pt x="118" y="2532"/>
                      </a:lnTo>
                      <a:lnTo>
                        <a:pt x="0" y="105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alpha val="59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cap="flat" cmpd="sng" w="9525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23" name="Freeform 17"/>
                <p:cNvSpPr/>
                <p:nvPr/>
              </p:nvSpPr>
              <p:spPr bwMode="auto">
                <a:xfrm>
                  <a:off x="2472" y="1076"/>
                  <a:ext cx="1853" cy="524"/>
                </a:xfrm>
                <a:custGeom>
                  <a:gdLst>
                    <a:gd fmla="*/ 1853 w 8956" name="T0"/>
                    <a:gd fmla="*/ 0 h 2532" name="T1"/>
                    <a:gd fmla="*/ 24 w 8956" name="T2"/>
                    <a:gd fmla="*/ 524 h 2532" name="T3"/>
                    <a:gd fmla="*/ 0 w 8956" name="T4"/>
                    <a:gd fmla="*/ 219 h 2532" name="T5"/>
                    <a:gd fmla="*/ 1853 w 8956" name="T6"/>
                    <a:gd fmla="*/ 0 h 2532" name="T7"/>
                    <a:gd fmla="*/ 0 60000 65536" name="T8"/>
                    <a:gd fmla="*/ 0 60000 65536" name="T9"/>
                    <a:gd fmla="*/ 0 60000 65536" name="T10"/>
                    <a:gd fmla="*/ 0 60000 65536" name="T11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b="b" l="0" r="r" t="0"/>
                  <a:pathLst>
                    <a:path h="2532" w="8956">
                      <a:moveTo>
                        <a:pt x="8956" y="0"/>
                      </a:moveTo>
                      <a:lnTo>
                        <a:pt x="118" y="2532"/>
                      </a:lnTo>
                      <a:lnTo>
                        <a:pt x="0" y="1056"/>
                      </a:lnTo>
                      <a:lnTo>
                        <a:pt x="895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alpha val="29999"/>
                      </a:schemeClr>
                    </a:gs>
                    <a:gs pos="100000">
                      <a:schemeClr val="bg1">
                        <a:alpha val="10001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cap="flat" cmpd="sng" w="9525">
                      <a:solidFill>
                        <a:srgbClr val="000000"/>
                      </a:solidFill>
                      <a:prstDash val="solid"/>
                      <a:miter lim="800000"/>
                      <a:headEnd len="med" type="none" w="med"/>
                      <a:tailEnd len="med" type="none" w="med"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24" name="Freeform 18"/>
                <p:cNvSpPr/>
                <p:nvPr/>
              </p:nvSpPr>
              <p:spPr bwMode="auto">
                <a:xfrm>
                  <a:off x="4320" y="1071"/>
                  <a:ext cx="281" cy="773"/>
                </a:xfrm>
                <a:custGeom>
                  <a:gdLst>
                    <a:gd fmla="*/ 0 w 1360" name="T0"/>
                    <a:gd fmla="*/ 0 h 3738" name="T1"/>
                    <a:gd fmla="*/ 281 w 1360" name="T2"/>
                    <a:gd fmla="*/ 189 h 3738" name="T3"/>
                    <a:gd fmla="*/ 281 w 1360" name="T4"/>
                    <a:gd fmla="*/ 705 h 3738" name="T5"/>
                    <a:gd fmla="*/ 0 w 1360" name="T6"/>
                    <a:gd fmla="*/ 773 h 3738" name="T7"/>
                    <a:gd fmla="*/ 0 w 1360" name="T8"/>
                    <a:gd fmla="*/ 0 h 3738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b" l="0" r="r" t="0"/>
                  <a:pathLst>
                    <a:path h="3738" w="1360">
                      <a:moveTo>
                        <a:pt x="0" y="0"/>
                      </a:moveTo>
                      <a:lnTo>
                        <a:pt x="1360" y="915"/>
                      </a:lnTo>
                      <a:lnTo>
                        <a:pt x="1360" y="3407"/>
                      </a:lnTo>
                      <a:lnTo>
                        <a:pt x="0" y="37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alpha val="85999"/>
                      </a:schemeClr>
                    </a:gs>
                    <a:gs pos="100000">
                      <a:schemeClr val="accent1">
                        <a:alpha val="50998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cap="flat" cmpd="sng" w="9525">
                      <a:solidFill>
                        <a:srgbClr val="000000"/>
                      </a:solidFill>
                      <a:prstDash val="solid"/>
                      <a:miter lim="800000"/>
                      <a:headEnd len="med" type="none" w="med"/>
                      <a:tailEnd len="med" type="none" w="med"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</p:grpSp>
        <p:sp>
          <p:nvSpPr>
            <p:cNvPr id="17" name="Rectangle 56"/>
            <p:cNvSpPr>
              <a:spLocks noChangeArrowheads="1"/>
            </p:cNvSpPr>
            <p:nvPr/>
          </p:nvSpPr>
          <p:spPr bwMode="auto">
            <a:xfrm>
              <a:off x="2517" y="1570"/>
              <a:ext cx="139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en-US" b="1" lang="zh-CN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点击修改文字内容</a:t>
              </a:r>
            </a:p>
          </p:txBody>
        </p:sp>
      </p:grpSp>
    </p:spTree>
    <p:extLst>
      <p:ext uri="{BB962C8B-B14F-4D97-AF65-F5344CB8AC3E}">
        <p14:creationId val="932766909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剪去对角的矩形 3"/>
          <p:cNvSpPr/>
          <p:nvPr/>
        </p:nvSpPr>
        <p:spPr>
          <a:xfrm rot="16200000">
            <a:off x="2759530" y="-1975758"/>
            <a:ext cx="4963886" cy="8915401"/>
          </a:xfrm>
          <a:prstGeom prst="snip2DiagRect">
            <a:avLst>
              <a:gd fmla="val 0" name="adj1"/>
              <a:gd fmla="val 37062" name="adj2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平行四边形 8"/>
          <p:cNvSpPr/>
          <p:nvPr/>
        </p:nvSpPr>
        <p:spPr>
          <a:xfrm flipH="1">
            <a:off x="2769518" y="251293"/>
            <a:ext cx="321972" cy="463639"/>
          </a:xfrm>
          <a:prstGeom prst="parallelogram">
            <a:avLst/>
          </a:prstGeom>
          <a:solidFill>
            <a:srgbClr val="EFE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平行四边形 9"/>
          <p:cNvSpPr/>
          <p:nvPr/>
        </p:nvSpPr>
        <p:spPr>
          <a:xfrm flipH="1">
            <a:off x="2499062" y="251294"/>
            <a:ext cx="321972" cy="463639"/>
          </a:xfrm>
          <a:prstGeom prst="parallelogram">
            <a:avLst/>
          </a:prstGeom>
          <a:solidFill>
            <a:srgbClr val="010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单圆角矩形 10"/>
          <p:cNvSpPr/>
          <p:nvPr/>
        </p:nvSpPr>
        <p:spPr>
          <a:xfrm>
            <a:off x="2859671" y="599024"/>
            <a:ext cx="5537915" cy="115908"/>
          </a:xfrm>
          <a:prstGeom prst="round1Rect">
            <a:avLst/>
          </a:prstGeom>
          <a:solidFill>
            <a:srgbClr val="EFE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文本框 11"/>
          <p:cNvSpPr txBox="1"/>
          <p:nvPr/>
        </p:nvSpPr>
        <p:spPr>
          <a:xfrm>
            <a:off x="3221720" y="0"/>
            <a:ext cx="3434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32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添加标题目录文字</a:t>
            </a:r>
          </a:p>
        </p:txBody>
      </p:sp>
      <p:grpSp>
        <p:nvGrpSpPr>
          <p:cNvPr id="72" name="Group 422"/>
          <p:cNvGrpSpPr/>
          <p:nvPr/>
        </p:nvGrpSpPr>
        <p:grpSpPr>
          <a:xfrm>
            <a:off x="0" y="1361444"/>
            <a:ext cx="4449763" cy="1471614"/>
            <a:chOff x="-454" y="1797"/>
            <a:chExt cx="2803" cy="927"/>
          </a:xfrm>
        </p:grpSpPr>
        <p:pic>
          <p:nvPicPr>
            <p:cNvPr id="159" name="Picture 423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45668"/>
            <a:stretch>
              <a:fillRect/>
            </a:stretch>
          </p:blipFill>
          <p:spPr bwMode="auto">
            <a:xfrm>
              <a:off x="109" y="2090"/>
              <a:ext cx="1202" cy="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0" name="Freeform 424"/>
            <p:cNvSpPr/>
            <p:nvPr/>
          </p:nvSpPr>
          <p:spPr bwMode="auto">
            <a:xfrm>
              <a:off x="190" y="1797"/>
              <a:ext cx="1379" cy="817"/>
            </a:xfrm>
            <a:custGeom>
              <a:gdLst>
                <a:gd fmla="*/ 1505 w 2561" name="T0"/>
                <a:gd fmla="*/ 33 h 1520" name="T1"/>
                <a:gd fmla="*/ 1663 w 2561" name="T2"/>
                <a:gd fmla="*/ 68 h 1520" name="T3"/>
                <a:gd fmla="*/ 2561 w 2561" name="T4"/>
                <a:gd fmla="*/ 1518 h 1520" name="T5"/>
                <a:gd fmla="*/ 304 w 2561" name="T6"/>
                <a:gd fmla="*/ 1520 h 1520" name="T7"/>
                <a:gd fmla="*/ 33 w 2561" name="T8"/>
                <a:gd fmla="*/ 1086 h 1520" name="T9"/>
                <a:gd fmla="*/ 68 w 2561" name="T10"/>
                <a:gd fmla="*/ 928 h 1520" name="T11"/>
                <a:gd fmla="*/ 1505 w 2561" name="T12"/>
                <a:gd fmla="*/ 33 h 152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20" w="2561">
                  <a:moveTo>
                    <a:pt x="1505" y="33"/>
                  </a:moveTo>
                  <a:cubicBezTo>
                    <a:pt x="1556" y="0"/>
                    <a:pt x="1627" y="17"/>
                    <a:pt x="1663" y="68"/>
                  </a:cubicBezTo>
                  <a:cubicBezTo>
                    <a:pt x="2558" y="1505"/>
                    <a:pt x="2561" y="1518"/>
                    <a:pt x="2561" y="1518"/>
                  </a:cubicBezTo>
                  <a:cubicBezTo>
                    <a:pt x="2257" y="1520"/>
                    <a:pt x="752" y="1520"/>
                    <a:pt x="304" y="1520"/>
                  </a:cubicBezTo>
                  <a:cubicBezTo>
                    <a:pt x="155" y="1281"/>
                    <a:pt x="72" y="1185"/>
                    <a:pt x="33" y="1086"/>
                  </a:cubicBezTo>
                  <a:cubicBezTo>
                    <a:pt x="0" y="1032"/>
                    <a:pt x="17" y="961"/>
                    <a:pt x="68" y="928"/>
                  </a:cubicBezTo>
                  <a:cubicBezTo>
                    <a:pt x="1505" y="33"/>
                    <a:pt x="1505" y="33"/>
                    <a:pt x="1505" y="33"/>
                  </a:cubicBezTo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61" name="Freeform 425"/>
            <p:cNvSpPr/>
            <p:nvPr/>
          </p:nvSpPr>
          <p:spPr bwMode="auto">
            <a:xfrm>
              <a:off x="174" y="1811"/>
              <a:ext cx="1377" cy="808"/>
            </a:xfrm>
            <a:custGeom>
              <a:gdLst>
                <a:gd fmla="*/ 1505 w 2559" name="T0"/>
                <a:gd fmla="*/ 33 h 1504" name="T1"/>
                <a:gd fmla="*/ 1663 w 2559" name="T2"/>
                <a:gd fmla="*/ 71 h 1504" name="T3"/>
                <a:gd fmla="*/ 2556 w 2559" name="T4"/>
                <a:gd fmla="*/ 1494 h 1504" name="T5"/>
                <a:gd fmla="*/ 279 w 2559" name="T6"/>
                <a:gd fmla="*/ 1492 h 1504" name="T7"/>
                <a:gd fmla="*/ 33 w 2559" name="T8"/>
                <a:gd fmla="*/ 1089 h 1504" name="T9"/>
                <a:gd fmla="*/ 71 w 2559" name="T10"/>
                <a:gd fmla="*/ 930 h 1504" name="T11"/>
                <a:gd fmla="*/ 1505 w 2559" name="T12"/>
                <a:gd fmla="*/ 33 h 150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04" w="2559">
                  <a:moveTo>
                    <a:pt x="1505" y="33"/>
                  </a:moveTo>
                  <a:cubicBezTo>
                    <a:pt x="1559" y="0"/>
                    <a:pt x="1630" y="17"/>
                    <a:pt x="1663" y="71"/>
                  </a:cubicBezTo>
                  <a:cubicBezTo>
                    <a:pt x="2559" y="1504"/>
                    <a:pt x="2556" y="1494"/>
                    <a:pt x="2556" y="1494"/>
                  </a:cubicBezTo>
                  <a:cubicBezTo>
                    <a:pt x="2274" y="1492"/>
                    <a:pt x="747" y="1494"/>
                    <a:pt x="279" y="1492"/>
                  </a:cubicBezTo>
                  <a:cubicBezTo>
                    <a:pt x="130" y="1253"/>
                    <a:pt x="69" y="1183"/>
                    <a:pt x="33" y="1089"/>
                  </a:cubicBezTo>
                  <a:cubicBezTo>
                    <a:pt x="0" y="1034"/>
                    <a:pt x="17" y="964"/>
                    <a:pt x="71" y="930"/>
                  </a:cubicBezTo>
                  <a:cubicBezTo>
                    <a:pt x="1505" y="33"/>
                    <a:pt x="1505" y="33"/>
                    <a:pt x="1505" y="33"/>
                  </a:cubicBezTo>
                </a:path>
              </a:pathLst>
            </a:custGeom>
            <a:solidFill>
              <a:srgbClr val="343F1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62" name="Freeform 426"/>
            <p:cNvSpPr/>
            <p:nvPr/>
          </p:nvSpPr>
          <p:spPr bwMode="auto">
            <a:xfrm>
              <a:off x="183" y="1806"/>
              <a:ext cx="1380" cy="848"/>
            </a:xfrm>
            <a:custGeom>
              <a:gdLst>
                <a:gd fmla="*/ 1505 w 2564" name="T0"/>
                <a:gd fmla="*/ 33 h 1577" name="T1"/>
                <a:gd fmla="*/ 1663 w 2564" name="T2"/>
                <a:gd fmla="*/ 68 h 1577" name="T3"/>
                <a:gd fmla="*/ 2564 w 2564" name="T4"/>
                <a:gd fmla="*/ 1506 h 1577" name="T5"/>
                <a:gd fmla="*/ 290 w 2564" name="T6"/>
                <a:gd fmla="*/ 1506 h 1577" name="T7"/>
                <a:gd fmla="*/ 295 w 2564" name="T8"/>
                <a:gd fmla="*/ 1507 h 1577" name="T9"/>
                <a:gd fmla="*/ 33 w 2564" name="T10"/>
                <a:gd fmla="*/ 1086 h 1577" name="T11"/>
                <a:gd fmla="*/ 69 w 2564" name="T12"/>
                <a:gd fmla="*/ 928 h 1577" name="T13"/>
                <a:gd fmla="*/ 1505 w 2564" name="T14"/>
                <a:gd fmla="*/ 33 h 157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577" w="2564">
                  <a:moveTo>
                    <a:pt x="1505" y="33"/>
                  </a:moveTo>
                  <a:cubicBezTo>
                    <a:pt x="1557" y="0"/>
                    <a:pt x="1628" y="17"/>
                    <a:pt x="1663" y="68"/>
                  </a:cubicBezTo>
                  <a:cubicBezTo>
                    <a:pt x="2559" y="1505"/>
                    <a:pt x="2564" y="1506"/>
                    <a:pt x="2564" y="1506"/>
                  </a:cubicBezTo>
                  <a:cubicBezTo>
                    <a:pt x="2301" y="1505"/>
                    <a:pt x="667" y="1506"/>
                    <a:pt x="290" y="1506"/>
                  </a:cubicBezTo>
                  <a:cubicBezTo>
                    <a:pt x="184" y="1337"/>
                    <a:pt x="338" y="1577"/>
                    <a:pt x="295" y="1507"/>
                  </a:cubicBezTo>
                  <a:cubicBezTo>
                    <a:pt x="252" y="1437"/>
                    <a:pt x="71" y="1182"/>
                    <a:pt x="33" y="1086"/>
                  </a:cubicBezTo>
                  <a:cubicBezTo>
                    <a:pt x="0" y="1032"/>
                    <a:pt x="14" y="961"/>
                    <a:pt x="69" y="928"/>
                  </a:cubicBezTo>
                  <a:cubicBezTo>
                    <a:pt x="1505" y="33"/>
                    <a:pt x="1505" y="33"/>
                    <a:pt x="1505" y="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cap="flat" cmpd="sng" w="9525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63" name="Freeform 427"/>
            <p:cNvSpPr/>
            <p:nvPr/>
          </p:nvSpPr>
          <p:spPr bwMode="auto">
            <a:xfrm>
              <a:off x="182" y="1805"/>
              <a:ext cx="1380" cy="847"/>
            </a:xfrm>
            <a:custGeom>
              <a:gdLst>
                <a:gd fmla="*/ 1505 w 2564" name="T0"/>
                <a:gd fmla="*/ 33 h 1577" name="T1"/>
                <a:gd fmla="*/ 1663 w 2564" name="T2"/>
                <a:gd fmla="*/ 68 h 1577" name="T3"/>
                <a:gd fmla="*/ 2564 w 2564" name="T4"/>
                <a:gd fmla="*/ 1506 h 1577" name="T5"/>
                <a:gd fmla="*/ 290 w 2564" name="T6"/>
                <a:gd fmla="*/ 1506 h 1577" name="T7"/>
                <a:gd fmla="*/ 295 w 2564" name="T8"/>
                <a:gd fmla="*/ 1507 h 1577" name="T9"/>
                <a:gd fmla="*/ 33 w 2564" name="T10"/>
                <a:gd fmla="*/ 1086 h 1577" name="T11"/>
                <a:gd fmla="*/ 69 w 2564" name="T12"/>
                <a:gd fmla="*/ 928 h 1577" name="T13"/>
                <a:gd fmla="*/ 1505 w 2564" name="T14"/>
                <a:gd fmla="*/ 33 h 157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577" w="2564">
                  <a:moveTo>
                    <a:pt x="1505" y="33"/>
                  </a:moveTo>
                  <a:cubicBezTo>
                    <a:pt x="1557" y="0"/>
                    <a:pt x="1628" y="17"/>
                    <a:pt x="1663" y="68"/>
                  </a:cubicBezTo>
                  <a:cubicBezTo>
                    <a:pt x="2559" y="1505"/>
                    <a:pt x="2564" y="1506"/>
                    <a:pt x="2564" y="1506"/>
                  </a:cubicBezTo>
                  <a:cubicBezTo>
                    <a:pt x="2301" y="1505"/>
                    <a:pt x="667" y="1506"/>
                    <a:pt x="290" y="1506"/>
                  </a:cubicBezTo>
                  <a:cubicBezTo>
                    <a:pt x="184" y="1337"/>
                    <a:pt x="338" y="1577"/>
                    <a:pt x="295" y="1507"/>
                  </a:cubicBezTo>
                  <a:cubicBezTo>
                    <a:pt x="252" y="1437"/>
                    <a:pt x="71" y="1182"/>
                    <a:pt x="33" y="1086"/>
                  </a:cubicBezTo>
                  <a:cubicBezTo>
                    <a:pt x="0" y="1032"/>
                    <a:pt x="14" y="961"/>
                    <a:pt x="69" y="928"/>
                  </a:cubicBezTo>
                  <a:cubicBezTo>
                    <a:pt x="1505" y="33"/>
                    <a:pt x="1505" y="33"/>
                    <a:pt x="1505" y="33"/>
                  </a:cubicBezTo>
                </a:path>
              </a:pathLst>
            </a:custGeom>
            <a:solidFill>
              <a:schemeClr val="accent1">
                <a:alpha val="70195"/>
              </a:schemeClr>
            </a:solidFill>
            <a:ln>
              <a:noFill/>
            </a:ln>
            <a:effectLst/>
            <a:extLst>
              <a:ext uri="{91240B29-F687-4F45-9708-019B960494DF}">
                <a14:hiddenLine cap="flat" cmpd="sng" w="9525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64" name="Freeform 428"/>
            <p:cNvSpPr/>
            <p:nvPr/>
          </p:nvSpPr>
          <p:spPr bwMode="auto">
            <a:xfrm>
              <a:off x="803" y="1911"/>
              <a:ext cx="11" cy="6"/>
            </a:xfrm>
            <a:custGeom>
              <a:gdLst>
                <a:gd fmla="*/ 8 w 8" name="T0"/>
                <a:gd fmla="*/ 0 h 5" name="T1"/>
                <a:gd fmla="*/ 0 w 8" name="T2"/>
                <a:gd fmla="*/ 5 h 5" name="T3"/>
                <a:gd fmla="*/ 8 w 8" name="T4"/>
                <a:gd fmla="*/ 0 h 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5" w="8">
                  <a:moveTo>
                    <a:pt x="8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DAE69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65" name="Text Box 75"/>
            <p:cNvSpPr txBox="1">
              <a:spLocks noChangeArrowheads="1"/>
            </p:cNvSpPr>
            <p:nvPr/>
          </p:nvSpPr>
          <p:spPr bwMode="auto">
            <a:xfrm flipV="1" rot="8899871">
              <a:off x="203" y="1959"/>
              <a:ext cx="648" cy="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zh-CN" b="1" baseline="-25000" lang="en-US" sz="7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itchFamily="34" typeface="Arial Unicode MS"/>
                </a:rPr>
                <a:t>01</a:t>
              </a:r>
            </a:p>
          </p:txBody>
        </p:sp>
        <p:grpSp>
          <p:nvGrpSpPr>
            <p:cNvPr id="166" name="Group 380"/>
            <p:cNvGrpSpPr/>
            <p:nvPr/>
          </p:nvGrpSpPr>
          <p:grpSpPr>
            <a:xfrm rot="-1979903">
              <a:off x="828" y="2014"/>
              <a:ext cx="154" cy="151"/>
              <a:chOff x="1872" y="2352"/>
              <a:chExt cx="240" cy="240"/>
            </a:xfrm>
          </p:grpSpPr>
          <p:grpSp>
            <p:nvGrpSpPr>
              <p:cNvPr id="173" name="Group 381"/>
              <p:cNvGrpSpPr/>
              <p:nvPr/>
            </p:nvGrpSpPr>
            <p:grpSpPr>
              <a:xfrm>
                <a:off x="1968" y="2352"/>
                <a:ext cx="144" cy="240"/>
                <a:chOff x="1968" y="2352"/>
                <a:chExt cx="144" cy="240"/>
              </a:xfrm>
            </p:grpSpPr>
            <p:sp>
              <p:nvSpPr>
                <p:cNvPr id="180" name="Oval 382"/>
                <p:cNvSpPr>
                  <a:spLocks noChangeArrowheads="1"/>
                </p:cNvSpPr>
                <p:nvPr/>
              </p:nvSpPr>
              <p:spPr bwMode="gray">
                <a:xfrm>
                  <a:off x="1968" y="235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zh-CN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81" name="Oval 383"/>
                <p:cNvSpPr>
                  <a:spLocks noChangeArrowheads="1"/>
                </p:cNvSpPr>
                <p:nvPr/>
              </p:nvSpPr>
              <p:spPr bwMode="gray">
                <a:xfrm>
                  <a:off x="2016" y="2400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zh-CN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82" name="Oval 384"/>
                <p:cNvSpPr>
                  <a:spLocks noChangeArrowheads="1"/>
                </p:cNvSpPr>
                <p:nvPr/>
              </p:nvSpPr>
              <p:spPr bwMode="gray">
                <a:xfrm>
                  <a:off x="2064" y="2448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zh-CN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83" name="Oval 385"/>
                <p:cNvSpPr>
                  <a:spLocks noChangeArrowheads="1"/>
                </p:cNvSpPr>
                <p:nvPr/>
              </p:nvSpPr>
              <p:spPr bwMode="gray">
                <a:xfrm>
                  <a:off x="2016" y="249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zh-CN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84" name="Oval 386"/>
                <p:cNvSpPr>
                  <a:spLocks noChangeArrowheads="1"/>
                </p:cNvSpPr>
                <p:nvPr/>
              </p:nvSpPr>
              <p:spPr bwMode="gray">
                <a:xfrm>
                  <a:off x="1968" y="2544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zh-CN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  <p:grpSp>
            <p:nvGrpSpPr>
              <p:cNvPr id="174" name="Group 387"/>
              <p:cNvGrpSpPr/>
              <p:nvPr/>
            </p:nvGrpSpPr>
            <p:grpSpPr>
              <a:xfrm>
                <a:off x="1872" y="2352"/>
                <a:ext cx="144" cy="240"/>
                <a:chOff x="1968" y="2352"/>
                <a:chExt cx="144" cy="240"/>
              </a:xfrm>
            </p:grpSpPr>
            <p:sp>
              <p:nvSpPr>
                <p:cNvPr id="175" name="Oval 388"/>
                <p:cNvSpPr>
                  <a:spLocks noChangeArrowheads="1"/>
                </p:cNvSpPr>
                <p:nvPr/>
              </p:nvSpPr>
              <p:spPr bwMode="gray">
                <a:xfrm>
                  <a:off x="1968" y="235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zh-CN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76" name="Oval 389"/>
                <p:cNvSpPr>
                  <a:spLocks noChangeArrowheads="1"/>
                </p:cNvSpPr>
                <p:nvPr/>
              </p:nvSpPr>
              <p:spPr bwMode="gray">
                <a:xfrm>
                  <a:off x="2016" y="2400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zh-CN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77" name="Oval 390"/>
                <p:cNvSpPr>
                  <a:spLocks noChangeArrowheads="1"/>
                </p:cNvSpPr>
                <p:nvPr/>
              </p:nvSpPr>
              <p:spPr bwMode="gray">
                <a:xfrm>
                  <a:off x="2064" y="2448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zh-CN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78" name="Oval 391"/>
                <p:cNvSpPr>
                  <a:spLocks noChangeArrowheads="1"/>
                </p:cNvSpPr>
                <p:nvPr/>
              </p:nvSpPr>
              <p:spPr bwMode="gray">
                <a:xfrm>
                  <a:off x="2016" y="249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zh-CN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79" name="Oval 392"/>
                <p:cNvSpPr>
                  <a:spLocks noChangeArrowheads="1"/>
                </p:cNvSpPr>
                <p:nvPr/>
              </p:nvSpPr>
              <p:spPr bwMode="gray">
                <a:xfrm>
                  <a:off x="1968" y="2544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zh-CN" lang="zh-CN"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</p:grpSp>
        <p:sp>
          <p:nvSpPr>
            <p:cNvPr id="167" name="Rectangle 134"/>
            <p:cNvSpPr>
              <a:spLocks noChangeArrowheads="1"/>
            </p:cNvSpPr>
            <p:nvPr/>
          </p:nvSpPr>
          <p:spPr bwMode="auto">
            <a:xfrm rot="19625384">
              <a:off x="834" y="2227"/>
              <a:ext cx="43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br" kx="-3284103" rotWithShape="0">
                      <a:srgbClr val="405D1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 wrap="non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altLang="en-US" b="1" lang="zh-CN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要点</a:t>
              </a:r>
            </a:p>
          </p:txBody>
        </p:sp>
        <p:grpSp>
          <p:nvGrpSpPr>
            <p:cNvPr id="168" name="Group 444"/>
            <p:cNvGrpSpPr/>
            <p:nvPr/>
          </p:nvGrpSpPr>
          <p:grpSpPr>
            <a:xfrm>
              <a:off x="-454" y="2273"/>
              <a:ext cx="2803" cy="451"/>
              <a:chOff x="363" y="2069"/>
              <a:chExt cx="5205" cy="840"/>
            </a:xfrm>
          </p:grpSpPr>
          <p:pic>
            <p:nvPicPr>
              <p:cNvPr descr="yy" id="169" name="Picture 445"/>
              <p:cNvPicPr>
                <a:picLocks noChangeArrowheads="1" noChangeAspect="1"/>
              </p:cNvPicPr>
              <p:nvPr/>
            </p:nvPicPr>
            <p:blipFill>
              <a:blip r:embed="rId3">
                <a:lum bright="-90000" contrast="100000"/>
                <a:grayscl/>
                <a:biLevel thresh="50000"/>
                <a:extLst>
                  <a:ext uri="{28A0092B-C50C-407E-A947-70E740481C1C}">
                    <a14:useLocalDpi val="0"/>
                  </a:ext>
                </a:extLst>
              </a:blip>
              <a:srcRect b="89651"/>
              <a:stretch>
                <a:fillRect/>
              </a:stretch>
            </p:blipFill>
            <p:spPr bwMode="auto">
              <a:xfrm>
                <a:off x="827" y="2069"/>
                <a:ext cx="4253" cy="817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descr="yy" id="170" name="Picture 446"/>
              <p:cNvPicPr>
                <a:picLocks noChangeArrowheads="1" noChangeAspect="1"/>
              </p:cNvPicPr>
              <p:nvPr/>
            </p:nvPicPr>
            <p:blipFill>
              <a:blip r:embed="rId3">
                <a:lum bright="-90000" contrast="100000"/>
                <a:grayscl/>
                <a:biLevel thresh="50000"/>
                <a:extLst>
                  <a:ext uri="{28A0092B-C50C-407E-A947-70E740481C1C}">
                    <a14:useLocalDpi val="0"/>
                  </a:ext>
                </a:extLst>
              </a:blip>
              <a:srcRect b="89651"/>
              <a:stretch>
                <a:fillRect/>
              </a:stretch>
            </p:blipFill>
            <p:spPr bwMode="auto">
              <a:xfrm>
                <a:off x="363" y="2069"/>
                <a:ext cx="5205" cy="817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descr="yy" id="171" name="Picture 447"/>
              <p:cNvPicPr>
                <a:picLocks noChangeArrowheads="1" noChangeAspect="1"/>
              </p:cNvPicPr>
              <p:nvPr/>
            </p:nvPicPr>
            <p:blipFill>
              <a:blip r:embed="rId3">
                <a:lum bright="-90000" contrast="100000"/>
                <a:grayscl/>
                <a:biLevel thresh="50000"/>
                <a:extLst>
                  <a:ext uri="{28A0092B-C50C-407E-A947-70E740481C1C}">
                    <a14:useLocalDpi val="0"/>
                  </a:ext>
                </a:extLst>
              </a:blip>
              <a:srcRect b="89651"/>
              <a:stretch>
                <a:fillRect/>
              </a:stretch>
            </p:blipFill>
            <p:spPr bwMode="auto">
              <a:xfrm>
                <a:off x="1814" y="2092"/>
                <a:ext cx="3674" cy="817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descr="yy" id="172" name="Picture 448"/>
              <p:cNvPicPr>
                <a:picLocks noChangeArrowheads="1" noChangeAspect="1"/>
              </p:cNvPicPr>
              <p:nvPr/>
            </p:nvPicPr>
            <p:blipFill>
              <a:blip r:embed="rId3">
                <a:lum bright="-100000" contrast="100000"/>
                <a:grayscl/>
                <a:biLevel thresh="50000"/>
                <a:extLst>
                  <a:ext uri="{28A0092B-C50C-407E-A947-70E740481C1C}">
                    <a14:useLocalDpi val="0"/>
                  </a:ext>
                </a:extLst>
              </a:blip>
              <a:srcRect b="89651"/>
              <a:stretch>
                <a:fillRect/>
              </a:stretch>
            </p:blipFill>
            <p:spPr bwMode="auto">
              <a:xfrm>
                <a:off x="998" y="2069"/>
                <a:ext cx="2699" cy="817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3" name="Group 449"/>
          <p:cNvGrpSpPr/>
          <p:nvPr/>
        </p:nvGrpSpPr>
        <p:grpSpPr>
          <a:xfrm>
            <a:off x="1946275" y="1363033"/>
            <a:ext cx="4449763" cy="1468439"/>
            <a:chOff x="772" y="1797"/>
            <a:chExt cx="2803" cy="925"/>
          </a:xfrm>
        </p:grpSpPr>
        <p:pic>
          <p:nvPicPr>
            <p:cNvPr id="135" name="Picture 450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45668"/>
            <a:stretch>
              <a:fillRect/>
            </a:stretch>
          </p:blipFill>
          <p:spPr bwMode="auto">
            <a:xfrm>
              <a:off x="1390" y="2091"/>
              <a:ext cx="1202" cy="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6" name="Freeform 451"/>
            <p:cNvSpPr/>
            <p:nvPr/>
          </p:nvSpPr>
          <p:spPr bwMode="auto">
            <a:xfrm>
              <a:off x="1471" y="1797"/>
              <a:ext cx="1379" cy="818"/>
            </a:xfrm>
            <a:custGeom>
              <a:gdLst>
                <a:gd fmla="*/ 1505 w 2561" name="T0"/>
                <a:gd fmla="*/ 33 h 1520" name="T1"/>
                <a:gd fmla="*/ 1663 w 2561" name="T2"/>
                <a:gd fmla="*/ 68 h 1520" name="T3"/>
                <a:gd fmla="*/ 2561 w 2561" name="T4"/>
                <a:gd fmla="*/ 1518 h 1520" name="T5"/>
                <a:gd fmla="*/ 304 w 2561" name="T6"/>
                <a:gd fmla="*/ 1520 h 1520" name="T7"/>
                <a:gd fmla="*/ 33 w 2561" name="T8"/>
                <a:gd fmla="*/ 1086 h 1520" name="T9"/>
                <a:gd fmla="*/ 68 w 2561" name="T10"/>
                <a:gd fmla="*/ 928 h 1520" name="T11"/>
                <a:gd fmla="*/ 1505 w 2561" name="T12"/>
                <a:gd fmla="*/ 33 h 152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20" w="2561">
                  <a:moveTo>
                    <a:pt x="1505" y="33"/>
                  </a:moveTo>
                  <a:cubicBezTo>
                    <a:pt x="1556" y="0"/>
                    <a:pt x="1627" y="17"/>
                    <a:pt x="1663" y="68"/>
                  </a:cubicBezTo>
                  <a:cubicBezTo>
                    <a:pt x="2558" y="1505"/>
                    <a:pt x="2561" y="1518"/>
                    <a:pt x="2561" y="1518"/>
                  </a:cubicBezTo>
                  <a:cubicBezTo>
                    <a:pt x="2257" y="1520"/>
                    <a:pt x="752" y="1520"/>
                    <a:pt x="304" y="1520"/>
                  </a:cubicBezTo>
                  <a:cubicBezTo>
                    <a:pt x="155" y="1281"/>
                    <a:pt x="72" y="1185"/>
                    <a:pt x="33" y="1086"/>
                  </a:cubicBezTo>
                  <a:cubicBezTo>
                    <a:pt x="0" y="1032"/>
                    <a:pt x="17" y="961"/>
                    <a:pt x="68" y="928"/>
                  </a:cubicBezTo>
                  <a:cubicBezTo>
                    <a:pt x="1505" y="33"/>
                    <a:pt x="1505" y="33"/>
                    <a:pt x="1505" y="33"/>
                  </a:cubicBezTo>
                </a:path>
              </a:pathLst>
            </a:custGeom>
            <a:gradFill rotWithShape="1">
              <a:gsLst>
                <a:gs pos="0">
                  <a:srgbClr val="E0E0E0">
                    <a:alpha val="12000"/>
                  </a:srgbClr>
                </a:gs>
                <a:gs pos="100000">
                  <a:srgbClr val="B2B2B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cap="flat" cmpd="sng" w="9525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37" name="Freeform 452"/>
            <p:cNvSpPr/>
            <p:nvPr/>
          </p:nvSpPr>
          <p:spPr bwMode="auto">
            <a:xfrm>
              <a:off x="1455" y="1811"/>
              <a:ext cx="1377" cy="809"/>
            </a:xfrm>
            <a:custGeom>
              <a:gdLst>
                <a:gd fmla="*/ 1505 w 2559" name="T0"/>
                <a:gd fmla="*/ 33 h 1504" name="T1"/>
                <a:gd fmla="*/ 1663 w 2559" name="T2"/>
                <a:gd fmla="*/ 71 h 1504" name="T3"/>
                <a:gd fmla="*/ 2556 w 2559" name="T4"/>
                <a:gd fmla="*/ 1494 h 1504" name="T5"/>
                <a:gd fmla="*/ 279 w 2559" name="T6"/>
                <a:gd fmla="*/ 1492 h 1504" name="T7"/>
                <a:gd fmla="*/ 33 w 2559" name="T8"/>
                <a:gd fmla="*/ 1089 h 1504" name="T9"/>
                <a:gd fmla="*/ 71 w 2559" name="T10"/>
                <a:gd fmla="*/ 930 h 1504" name="T11"/>
                <a:gd fmla="*/ 1505 w 2559" name="T12"/>
                <a:gd fmla="*/ 33 h 150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04" w="2559">
                  <a:moveTo>
                    <a:pt x="1505" y="33"/>
                  </a:moveTo>
                  <a:cubicBezTo>
                    <a:pt x="1559" y="0"/>
                    <a:pt x="1630" y="17"/>
                    <a:pt x="1663" y="71"/>
                  </a:cubicBezTo>
                  <a:cubicBezTo>
                    <a:pt x="2559" y="1504"/>
                    <a:pt x="2556" y="1494"/>
                    <a:pt x="2556" y="1494"/>
                  </a:cubicBezTo>
                  <a:cubicBezTo>
                    <a:pt x="2274" y="1492"/>
                    <a:pt x="747" y="1494"/>
                    <a:pt x="279" y="1492"/>
                  </a:cubicBezTo>
                  <a:cubicBezTo>
                    <a:pt x="130" y="1253"/>
                    <a:pt x="69" y="1183"/>
                    <a:pt x="33" y="1089"/>
                  </a:cubicBezTo>
                  <a:cubicBezTo>
                    <a:pt x="0" y="1034"/>
                    <a:pt x="17" y="964"/>
                    <a:pt x="71" y="930"/>
                  </a:cubicBezTo>
                  <a:cubicBezTo>
                    <a:pt x="1505" y="33"/>
                    <a:pt x="1505" y="33"/>
                    <a:pt x="1505" y="33"/>
                  </a:cubicBezTo>
                </a:path>
              </a:pathLst>
            </a:custGeom>
            <a:solidFill>
              <a:srgbClr val="4F4F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38" name="Freeform 453"/>
            <p:cNvSpPr/>
            <p:nvPr/>
          </p:nvSpPr>
          <p:spPr bwMode="auto">
            <a:xfrm>
              <a:off x="1463" y="1805"/>
              <a:ext cx="1380" cy="848"/>
            </a:xfrm>
            <a:custGeom>
              <a:gdLst>
                <a:gd fmla="*/ 1505 w 2564" name="T0"/>
                <a:gd fmla="*/ 33 h 1577" name="T1"/>
                <a:gd fmla="*/ 1663 w 2564" name="T2"/>
                <a:gd fmla="*/ 68 h 1577" name="T3"/>
                <a:gd fmla="*/ 2564 w 2564" name="T4"/>
                <a:gd fmla="*/ 1506 h 1577" name="T5"/>
                <a:gd fmla="*/ 290 w 2564" name="T6"/>
                <a:gd fmla="*/ 1506 h 1577" name="T7"/>
                <a:gd fmla="*/ 295 w 2564" name="T8"/>
                <a:gd fmla="*/ 1507 h 1577" name="T9"/>
                <a:gd fmla="*/ 33 w 2564" name="T10"/>
                <a:gd fmla="*/ 1086 h 1577" name="T11"/>
                <a:gd fmla="*/ 69 w 2564" name="T12"/>
                <a:gd fmla="*/ 928 h 1577" name="T13"/>
                <a:gd fmla="*/ 1505 w 2564" name="T14"/>
                <a:gd fmla="*/ 33 h 157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577" w="2564">
                  <a:moveTo>
                    <a:pt x="1505" y="33"/>
                  </a:moveTo>
                  <a:cubicBezTo>
                    <a:pt x="1557" y="0"/>
                    <a:pt x="1628" y="17"/>
                    <a:pt x="1663" y="68"/>
                  </a:cubicBezTo>
                  <a:cubicBezTo>
                    <a:pt x="2559" y="1505"/>
                    <a:pt x="2564" y="1506"/>
                    <a:pt x="2564" y="1506"/>
                  </a:cubicBezTo>
                  <a:cubicBezTo>
                    <a:pt x="2301" y="1505"/>
                    <a:pt x="667" y="1506"/>
                    <a:pt x="290" y="1506"/>
                  </a:cubicBezTo>
                  <a:cubicBezTo>
                    <a:pt x="184" y="1337"/>
                    <a:pt x="338" y="1577"/>
                    <a:pt x="295" y="1507"/>
                  </a:cubicBezTo>
                  <a:cubicBezTo>
                    <a:pt x="252" y="1437"/>
                    <a:pt x="71" y="1182"/>
                    <a:pt x="33" y="1086"/>
                  </a:cubicBezTo>
                  <a:cubicBezTo>
                    <a:pt x="0" y="1032"/>
                    <a:pt x="14" y="961"/>
                    <a:pt x="69" y="928"/>
                  </a:cubicBezTo>
                  <a:cubicBezTo>
                    <a:pt x="1505" y="33"/>
                    <a:pt x="1505" y="33"/>
                    <a:pt x="1505" y="33"/>
                  </a:cubicBezTo>
                </a:path>
              </a:pathLst>
            </a:custGeom>
            <a:gradFill rotWithShape="1">
              <a:gsLst>
                <a:gs pos="0">
                  <a:srgbClr val="E0E0E0"/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cap="flat" cmpd="sng" w="9525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39" name="Text Box 75"/>
            <p:cNvSpPr txBox="1">
              <a:spLocks noChangeArrowheads="1"/>
            </p:cNvSpPr>
            <p:nvPr/>
          </p:nvSpPr>
          <p:spPr bwMode="auto">
            <a:xfrm flipV="1" rot="8899871">
              <a:off x="1462" y="1933"/>
              <a:ext cx="647" cy="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zh-CN" b="1" baseline="-25000" lang="en-US" sz="7200">
                  <a:solidFill>
                    <a:srgbClr val="5C5C5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itchFamily="34" typeface="Arial Unicode MS"/>
                </a:rPr>
                <a:t>02</a:t>
              </a:r>
            </a:p>
          </p:txBody>
        </p:sp>
        <p:grpSp>
          <p:nvGrpSpPr>
            <p:cNvPr id="140" name="Group 380"/>
            <p:cNvGrpSpPr/>
            <p:nvPr/>
          </p:nvGrpSpPr>
          <p:grpSpPr>
            <a:xfrm rot="-1979903">
              <a:off x="2145" y="2026"/>
              <a:ext cx="154" cy="151"/>
              <a:chOff x="1872" y="2352"/>
              <a:chExt cx="240" cy="240"/>
            </a:xfrm>
          </p:grpSpPr>
          <p:grpSp>
            <p:nvGrpSpPr>
              <p:cNvPr id="147" name="Group 381"/>
              <p:cNvGrpSpPr/>
              <p:nvPr/>
            </p:nvGrpSpPr>
            <p:grpSpPr>
              <a:xfrm>
                <a:off x="1968" y="2352"/>
                <a:ext cx="144" cy="240"/>
                <a:chOff x="1968" y="2352"/>
                <a:chExt cx="144" cy="240"/>
              </a:xfrm>
            </p:grpSpPr>
            <p:sp>
              <p:nvSpPr>
                <p:cNvPr id="154" name="Oval 382"/>
                <p:cNvSpPr>
                  <a:spLocks noChangeArrowheads="1"/>
                </p:cNvSpPr>
                <p:nvPr/>
              </p:nvSpPr>
              <p:spPr bwMode="gray">
                <a:xfrm>
                  <a:off x="1968" y="2352"/>
                  <a:ext cx="48" cy="48"/>
                </a:xfrm>
                <a:prstGeom prst="ellipse">
                  <a:avLst/>
                </a:prstGeom>
                <a:solidFill>
                  <a:srgbClr val="5C5C5C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zh-CN" lang="zh-CN">
                    <a:solidFill>
                      <a:srgbClr val="5C5C5C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55" name="Oval 383"/>
                <p:cNvSpPr>
                  <a:spLocks noChangeArrowheads="1"/>
                </p:cNvSpPr>
                <p:nvPr/>
              </p:nvSpPr>
              <p:spPr bwMode="gray">
                <a:xfrm>
                  <a:off x="2016" y="2400"/>
                  <a:ext cx="48" cy="48"/>
                </a:xfrm>
                <a:prstGeom prst="ellipse">
                  <a:avLst/>
                </a:prstGeom>
                <a:solidFill>
                  <a:srgbClr val="5C5C5C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zh-CN" lang="zh-CN">
                    <a:solidFill>
                      <a:srgbClr val="5C5C5C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56" name="Oval 384"/>
                <p:cNvSpPr>
                  <a:spLocks noChangeArrowheads="1"/>
                </p:cNvSpPr>
                <p:nvPr/>
              </p:nvSpPr>
              <p:spPr bwMode="gray">
                <a:xfrm>
                  <a:off x="2064" y="2448"/>
                  <a:ext cx="48" cy="48"/>
                </a:xfrm>
                <a:prstGeom prst="ellipse">
                  <a:avLst/>
                </a:prstGeom>
                <a:solidFill>
                  <a:srgbClr val="5C5C5C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zh-CN" lang="zh-CN">
                    <a:solidFill>
                      <a:srgbClr val="5C5C5C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57" name="Oval 385"/>
                <p:cNvSpPr>
                  <a:spLocks noChangeArrowheads="1"/>
                </p:cNvSpPr>
                <p:nvPr/>
              </p:nvSpPr>
              <p:spPr bwMode="gray">
                <a:xfrm>
                  <a:off x="2016" y="2496"/>
                  <a:ext cx="48" cy="48"/>
                </a:xfrm>
                <a:prstGeom prst="ellipse">
                  <a:avLst/>
                </a:prstGeom>
                <a:solidFill>
                  <a:srgbClr val="5C5C5C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zh-CN" lang="zh-CN">
                    <a:solidFill>
                      <a:srgbClr val="5C5C5C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58" name="Oval 386"/>
                <p:cNvSpPr>
                  <a:spLocks noChangeArrowheads="1"/>
                </p:cNvSpPr>
                <p:nvPr/>
              </p:nvSpPr>
              <p:spPr bwMode="gray">
                <a:xfrm>
                  <a:off x="1968" y="2544"/>
                  <a:ext cx="48" cy="48"/>
                </a:xfrm>
                <a:prstGeom prst="ellipse">
                  <a:avLst/>
                </a:prstGeom>
                <a:solidFill>
                  <a:srgbClr val="5C5C5C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zh-CN" lang="zh-CN">
                    <a:solidFill>
                      <a:srgbClr val="5C5C5C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  <p:grpSp>
            <p:nvGrpSpPr>
              <p:cNvPr id="148" name="Group 387"/>
              <p:cNvGrpSpPr/>
              <p:nvPr/>
            </p:nvGrpSpPr>
            <p:grpSpPr>
              <a:xfrm>
                <a:off x="1872" y="2352"/>
                <a:ext cx="144" cy="240"/>
                <a:chOff x="1968" y="2352"/>
                <a:chExt cx="144" cy="240"/>
              </a:xfrm>
            </p:grpSpPr>
            <p:sp>
              <p:nvSpPr>
                <p:cNvPr id="149" name="Oval 388"/>
                <p:cNvSpPr>
                  <a:spLocks noChangeArrowheads="1"/>
                </p:cNvSpPr>
                <p:nvPr/>
              </p:nvSpPr>
              <p:spPr bwMode="gray">
                <a:xfrm>
                  <a:off x="1968" y="2352"/>
                  <a:ext cx="48" cy="48"/>
                </a:xfrm>
                <a:prstGeom prst="ellipse">
                  <a:avLst/>
                </a:prstGeom>
                <a:solidFill>
                  <a:srgbClr val="5C5C5C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zh-CN" lang="zh-CN">
                    <a:solidFill>
                      <a:srgbClr val="5C5C5C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50" name="Oval 389"/>
                <p:cNvSpPr>
                  <a:spLocks noChangeArrowheads="1"/>
                </p:cNvSpPr>
                <p:nvPr/>
              </p:nvSpPr>
              <p:spPr bwMode="gray">
                <a:xfrm>
                  <a:off x="2016" y="2400"/>
                  <a:ext cx="48" cy="48"/>
                </a:xfrm>
                <a:prstGeom prst="ellipse">
                  <a:avLst/>
                </a:prstGeom>
                <a:solidFill>
                  <a:srgbClr val="5C5C5C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zh-CN" lang="zh-CN">
                    <a:solidFill>
                      <a:srgbClr val="5C5C5C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51" name="Oval 390"/>
                <p:cNvSpPr>
                  <a:spLocks noChangeArrowheads="1"/>
                </p:cNvSpPr>
                <p:nvPr/>
              </p:nvSpPr>
              <p:spPr bwMode="gray">
                <a:xfrm>
                  <a:off x="2064" y="2448"/>
                  <a:ext cx="48" cy="48"/>
                </a:xfrm>
                <a:prstGeom prst="ellipse">
                  <a:avLst/>
                </a:prstGeom>
                <a:solidFill>
                  <a:srgbClr val="5C5C5C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zh-CN" lang="zh-CN">
                    <a:solidFill>
                      <a:srgbClr val="5C5C5C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52" name="Oval 391"/>
                <p:cNvSpPr>
                  <a:spLocks noChangeArrowheads="1"/>
                </p:cNvSpPr>
                <p:nvPr/>
              </p:nvSpPr>
              <p:spPr bwMode="gray">
                <a:xfrm>
                  <a:off x="2016" y="2496"/>
                  <a:ext cx="48" cy="48"/>
                </a:xfrm>
                <a:prstGeom prst="ellipse">
                  <a:avLst/>
                </a:prstGeom>
                <a:solidFill>
                  <a:srgbClr val="5C5C5C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zh-CN" lang="zh-CN">
                    <a:solidFill>
                      <a:srgbClr val="5C5C5C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53" name="Oval 392"/>
                <p:cNvSpPr>
                  <a:spLocks noChangeArrowheads="1"/>
                </p:cNvSpPr>
                <p:nvPr/>
              </p:nvSpPr>
              <p:spPr bwMode="gray">
                <a:xfrm>
                  <a:off x="1968" y="2544"/>
                  <a:ext cx="48" cy="48"/>
                </a:xfrm>
                <a:prstGeom prst="ellipse">
                  <a:avLst/>
                </a:prstGeom>
                <a:solidFill>
                  <a:srgbClr val="5C5C5C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zh-CN" lang="zh-CN">
                    <a:solidFill>
                      <a:srgbClr val="5C5C5C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</p:grpSp>
        <p:sp>
          <p:nvSpPr>
            <p:cNvPr id="141" name="Rectangle 134"/>
            <p:cNvSpPr>
              <a:spLocks noChangeArrowheads="1"/>
            </p:cNvSpPr>
            <p:nvPr/>
          </p:nvSpPr>
          <p:spPr bwMode="auto">
            <a:xfrm rot="19625384">
              <a:off x="2091" y="2249"/>
              <a:ext cx="43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br" kx="-3284103" rotWithShape="0">
                      <a:srgbClr val="405D1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 wrap="non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altLang="en-US" b="1" lang="zh-CN" sz="2000">
                  <a:solidFill>
                    <a:srgbClr val="5C5C5C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要点</a:t>
              </a:r>
            </a:p>
          </p:txBody>
        </p:sp>
        <p:grpSp>
          <p:nvGrpSpPr>
            <p:cNvPr id="142" name="Group 469"/>
            <p:cNvGrpSpPr/>
            <p:nvPr/>
          </p:nvGrpSpPr>
          <p:grpSpPr>
            <a:xfrm>
              <a:off x="772" y="2270"/>
              <a:ext cx="2803" cy="452"/>
              <a:chOff x="363" y="2069"/>
              <a:chExt cx="5205" cy="840"/>
            </a:xfrm>
          </p:grpSpPr>
          <p:pic>
            <p:nvPicPr>
              <p:cNvPr descr="yy" id="143" name="Picture 470"/>
              <p:cNvPicPr>
                <a:picLocks noChangeArrowheads="1" noChangeAspect="1"/>
              </p:cNvPicPr>
              <p:nvPr/>
            </p:nvPicPr>
            <p:blipFill>
              <a:blip r:embed="rId3">
                <a:lum bright="-90000" contrast="100000"/>
                <a:grayscl/>
                <a:biLevel thresh="50000"/>
                <a:extLst>
                  <a:ext uri="{28A0092B-C50C-407E-A947-70E740481C1C}">
                    <a14:useLocalDpi val="0"/>
                  </a:ext>
                </a:extLst>
              </a:blip>
              <a:srcRect b="89651"/>
              <a:stretch>
                <a:fillRect/>
              </a:stretch>
            </p:blipFill>
            <p:spPr bwMode="auto">
              <a:xfrm>
                <a:off x="827" y="2069"/>
                <a:ext cx="4253" cy="817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descr="yy" id="144" name="Picture 471"/>
              <p:cNvPicPr>
                <a:picLocks noChangeArrowheads="1" noChangeAspect="1"/>
              </p:cNvPicPr>
              <p:nvPr/>
            </p:nvPicPr>
            <p:blipFill>
              <a:blip r:embed="rId3">
                <a:lum bright="-90000" contrast="100000"/>
                <a:grayscl/>
                <a:biLevel thresh="50000"/>
                <a:extLst>
                  <a:ext uri="{28A0092B-C50C-407E-A947-70E740481C1C}">
                    <a14:useLocalDpi val="0"/>
                  </a:ext>
                </a:extLst>
              </a:blip>
              <a:srcRect b="89651"/>
              <a:stretch>
                <a:fillRect/>
              </a:stretch>
            </p:blipFill>
            <p:spPr bwMode="auto">
              <a:xfrm>
                <a:off x="363" y="2069"/>
                <a:ext cx="5205" cy="817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descr="yy" id="145" name="Picture 472"/>
              <p:cNvPicPr>
                <a:picLocks noChangeArrowheads="1" noChangeAspect="1"/>
              </p:cNvPicPr>
              <p:nvPr/>
            </p:nvPicPr>
            <p:blipFill>
              <a:blip r:embed="rId3">
                <a:lum bright="-90000" contrast="100000"/>
                <a:grayscl/>
                <a:biLevel thresh="50000"/>
                <a:extLst>
                  <a:ext uri="{28A0092B-C50C-407E-A947-70E740481C1C}">
                    <a14:useLocalDpi val="0"/>
                  </a:ext>
                </a:extLst>
              </a:blip>
              <a:srcRect b="89651"/>
              <a:stretch>
                <a:fillRect/>
              </a:stretch>
            </p:blipFill>
            <p:spPr bwMode="auto">
              <a:xfrm>
                <a:off x="1814" y="2092"/>
                <a:ext cx="3674" cy="817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descr="yy" id="146" name="Picture 473"/>
              <p:cNvPicPr>
                <a:picLocks noChangeArrowheads="1" noChangeAspect="1"/>
              </p:cNvPicPr>
              <p:nvPr/>
            </p:nvPicPr>
            <p:blipFill>
              <a:blip r:embed="rId3">
                <a:lum bright="-100000" contrast="100000"/>
                <a:grayscl/>
                <a:biLevel thresh="50000"/>
                <a:extLst>
                  <a:ext uri="{28A0092B-C50C-407E-A947-70E740481C1C}">
                    <a14:useLocalDpi val="0"/>
                  </a:ext>
                </a:extLst>
              </a:blip>
              <a:srcRect b="89651"/>
              <a:stretch>
                <a:fillRect/>
              </a:stretch>
            </p:blipFill>
            <p:spPr bwMode="auto">
              <a:xfrm>
                <a:off x="998" y="2069"/>
                <a:ext cx="2699" cy="817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4" name="Group 474"/>
          <p:cNvGrpSpPr/>
          <p:nvPr/>
        </p:nvGrpSpPr>
        <p:grpSpPr>
          <a:xfrm>
            <a:off x="3976688" y="1361444"/>
            <a:ext cx="4449763" cy="1468439"/>
            <a:chOff x="1429" y="3067"/>
            <a:chExt cx="2803" cy="925"/>
          </a:xfrm>
        </p:grpSpPr>
        <p:pic>
          <p:nvPicPr>
            <p:cNvPr id="110" name="Picture 475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45668"/>
            <a:stretch>
              <a:fillRect/>
            </a:stretch>
          </p:blipFill>
          <p:spPr bwMode="auto">
            <a:xfrm>
              <a:off x="2047" y="3361"/>
              <a:ext cx="1202" cy="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1" name="Freeform 476"/>
            <p:cNvSpPr/>
            <p:nvPr/>
          </p:nvSpPr>
          <p:spPr bwMode="auto">
            <a:xfrm>
              <a:off x="2128" y="3067"/>
              <a:ext cx="1379" cy="818"/>
            </a:xfrm>
            <a:custGeom>
              <a:gdLst>
                <a:gd fmla="*/ 1505 w 2561" name="T0"/>
                <a:gd fmla="*/ 33 h 1520" name="T1"/>
                <a:gd fmla="*/ 1663 w 2561" name="T2"/>
                <a:gd fmla="*/ 68 h 1520" name="T3"/>
                <a:gd fmla="*/ 2561 w 2561" name="T4"/>
                <a:gd fmla="*/ 1518 h 1520" name="T5"/>
                <a:gd fmla="*/ 304 w 2561" name="T6"/>
                <a:gd fmla="*/ 1520 h 1520" name="T7"/>
                <a:gd fmla="*/ 33 w 2561" name="T8"/>
                <a:gd fmla="*/ 1086 h 1520" name="T9"/>
                <a:gd fmla="*/ 68 w 2561" name="T10"/>
                <a:gd fmla="*/ 928 h 1520" name="T11"/>
                <a:gd fmla="*/ 1505 w 2561" name="T12"/>
                <a:gd fmla="*/ 33 h 152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20" w="2561">
                  <a:moveTo>
                    <a:pt x="1505" y="33"/>
                  </a:moveTo>
                  <a:cubicBezTo>
                    <a:pt x="1556" y="0"/>
                    <a:pt x="1627" y="17"/>
                    <a:pt x="1663" y="68"/>
                  </a:cubicBezTo>
                  <a:cubicBezTo>
                    <a:pt x="2558" y="1505"/>
                    <a:pt x="2561" y="1518"/>
                    <a:pt x="2561" y="1518"/>
                  </a:cubicBezTo>
                  <a:cubicBezTo>
                    <a:pt x="2257" y="1520"/>
                    <a:pt x="752" y="1520"/>
                    <a:pt x="304" y="1520"/>
                  </a:cubicBezTo>
                  <a:cubicBezTo>
                    <a:pt x="155" y="1281"/>
                    <a:pt x="72" y="1185"/>
                    <a:pt x="33" y="1086"/>
                  </a:cubicBezTo>
                  <a:cubicBezTo>
                    <a:pt x="0" y="1032"/>
                    <a:pt x="17" y="961"/>
                    <a:pt x="68" y="928"/>
                  </a:cubicBezTo>
                  <a:cubicBezTo>
                    <a:pt x="1505" y="33"/>
                    <a:pt x="1505" y="33"/>
                    <a:pt x="1505" y="33"/>
                  </a:cubicBezTo>
                </a:path>
              </a:pathLst>
            </a:custGeom>
            <a:solidFill>
              <a:schemeClr val="accent2">
                <a:alpha val="47000"/>
              </a:schemeClr>
            </a:solidFill>
            <a:ln>
              <a:noFill/>
            </a:ln>
            <a:effectLst/>
            <a:extLst>
              <a:ext uri="{91240B29-F687-4F45-9708-019B960494DF}">
                <a14:hiddenLine cap="flat" cmpd="sng" w="9525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>
                  <a:effectLst>
                    <a:outerShdw algn="ctr" dir="18900000" dist="107763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12" name="Freeform 477"/>
            <p:cNvSpPr/>
            <p:nvPr/>
          </p:nvSpPr>
          <p:spPr bwMode="auto">
            <a:xfrm>
              <a:off x="2112" y="3081"/>
              <a:ext cx="1377" cy="809"/>
            </a:xfrm>
            <a:custGeom>
              <a:gdLst>
                <a:gd fmla="*/ 1505 w 2559" name="T0"/>
                <a:gd fmla="*/ 33 h 1504" name="T1"/>
                <a:gd fmla="*/ 1663 w 2559" name="T2"/>
                <a:gd fmla="*/ 71 h 1504" name="T3"/>
                <a:gd fmla="*/ 2556 w 2559" name="T4"/>
                <a:gd fmla="*/ 1494 h 1504" name="T5"/>
                <a:gd fmla="*/ 279 w 2559" name="T6"/>
                <a:gd fmla="*/ 1492 h 1504" name="T7"/>
                <a:gd fmla="*/ 33 w 2559" name="T8"/>
                <a:gd fmla="*/ 1089 h 1504" name="T9"/>
                <a:gd fmla="*/ 71 w 2559" name="T10"/>
                <a:gd fmla="*/ 930 h 1504" name="T11"/>
                <a:gd fmla="*/ 1505 w 2559" name="T12"/>
                <a:gd fmla="*/ 33 h 150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04" w="2559">
                  <a:moveTo>
                    <a:pt x="1505" y="33"/>
                  </a:moveTo>
                  <a:cubicBezTo>
                    <a:pt x="1559" y="0"/>
                    <a:pt x="1630" y="17"/>
                    <a:pt x="1663" y="71"/>
                  </a:cubicBezTo>
                  <a:cubicBezTo>
                    <a:pt x="2559" y="1504"/>
                    <a:pt x="2556" y="1494"/>
                    <a:pt x="2556" y="1494"/>
                  </a:cubicBezTo>
                  <a:cubicBezTo>
                    <a:pt x="2274" y="1492"/>
                    <a:pt x="747" y="1494"/>
                    <a:pt x="279" y="1492"/>
                  </a:cubicBezTo>
                  <a:cubicBezTo>
                    <a:pt x="130" y="1253"/>
                    <a:pt x="69" y="1183"/>
                    <a:pt x="33" y="1089"/>
                  </a:cubicBezTo>
                  <a:cubicBezTo>
                    <a:pt x="0" y="1034"/>
                    <a:pt x="17" y="964"/>
                    <a:pt x="71" y="930"/>
                  </a:cubicBezTo>
                  <a:cubicBezTo>
                    <a:pt x="1505" y="33"/>
                    <a:pt x="1505" y="33"/>
                    <a:pt x="1505" y="33"/>
                  </a:cubicBezTo>
                </a:path>
              </a:pathLst>
            </a:custGeom>
            <a:solidFill>
              <a:srgbClr val="4F4F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13" name="Freeform 478"/>
            <p:cNvSpPr/>
            <p:nvPr/>
          </p:nvSpPr>
          <p:spPr bwMode="auto">
            <a:xfrm>
              <a:off x="2118" y="3075"/>
              <a:ext cx="1381" cy="848"/>
            </a:xfrm>
            <a:custGeom>
              <a:gdLst>
                <a:gd fmla="*/ 1505 w 2564" name="T0"/>
                <a:gd fmla="*/ 33 h 1577" name="T1"/>
                <a:gd fmla="*/ 1663 w 2564" name="T2"/>
                <a:gd fmla="*/ 68 h 1577" name="T3"/>
                <a:gd fmla="*/ 2564 w 2564" name="T4"/>
                <a:gd fmla="*/ 1506 h 1577" name="T5"/>
                <a:gd fmla="*/ 290 w 2564" name="T6"/>
                <a:gd fmla="*/ 1506 h 1577" name="T7"/>
                <a:gd fmla="*/ 295 w 2564" name="T8"/>
                <a:gd fmla="*/ 1507 h 1577" name="T9"/>
                <a:gd fmla="*/ 33 w 2564" name="T10"/>
                <a:gd fmla="*/ 1086 h 1577" name="T11"/>
                <a:gd fmla="*/ 69 w 2564" name="T12"/>
                <a:gd fmla="*/ 928 h 1577" name="T13"/>
                <a:gd fmla="*/ 1505 w 2564" name="T14"/>
                <a:gd fmla="*/ 33 h 157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577" w="2564">
                  <a:moveTo>
                    <a:pt x="1505" y="33"/>
                  </a:moveTo>
                  <a:cubicBezTo>
                    <a:pt x="1557" y="0"/>
                    <a:pt x="1628" y="17"/>
                    <a:pt x="1663" y="68"/>
                  </a:cubicBezTo>
                  <a:cubicBezTo>
                    <a:pt x="2559" y="1505"/>
                    <a:pt x="2564" y="1506"/>
                    <a:pt x="2564" y="1506"/>
                  </a:cubicBezTo>
                  <a:cubicBezTo>
                    <a:pt x="2301" y="1505"/>
                    <a:pt x="667" y="1506"/>
                    <a:pt x="290" y="1506"/>
                  </a:cubicBezTo>
                  <a:cubicBezTo>
                    <a:pt x="184" y="1337"/>
                    <a:pt x="338" y="1577"/>
                    <a:pt x="295" y="1507"/>
                  </a:cubicBezTo>
                  <a:cubicBezTo>
                    <a:pt x="252" y="1437"/>
                    <a:pt x="71" y="1182"/>
                    <a:pt x="33" y="1086"/>
                  </a:cubicBezTo>
                  <a:cubicBezTo>
                    <a:pt x="0" y="1032"/>
                    <a:pt x="14" y="961"/>
                    <a:pt x="69" y="928"/>
                  </a:cubicBezTo>
                  <a:cubicBezTo>
                    <a:pt x="1505" y="33"/>
                    <a:pt x="1505" y="33"/>
                    <a:pt x="1505" y="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cap="flat" cmpd="sng" w="9525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>
                  <a:effectLst>
                    <a:outerShdw algn="ctr" dir="18900000" dist="107763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14" name="Freeform 479"/>
            <p:cNvSpPr/>
            <p:nvPr/>
          </p:nvSpPr>
          <p:spPr bwMode="auto">
            <a:xfrm>
              <a:off x="2118" y="3074"/>
              <a:ext cx="1380" cy="848"/>
            </a:xfrm>
            <a:custGeom>
              <a:gdLst>
                <a:gd fmla="*/ 1505 w 2564" name="T0"/>
                <a:gd fmla="*/ 33 h 1577" name="T1"/>
                <a:gd fmla="*/ 1663 w 2564" name="T2"/>
                <a:gd fmla="*/ 68 h 1577" name="T3"/>
                <a:gd fmla="*/ 2564 w 2564" name="T4"/>
                <a:gd fmla="*/ 1506 h 1577" name="T5"/>
                <a:gd fmla="*/ 290 w 2564" name="T6"/>
                <a:gd fmla="*/ 1506 h 1577" name="T7"/>
                <a:gd fmla="*/ 295 w 2564" name="T8"/>
                <a:gd fmla="*/ 1507 h 1577" name="T9"/>
                <a:gd fmla="*/ 33 w 2564" name="T10"/>
                <a:gd fmla="*/ 1086 h 1577" name="T11"/>
                <a:gd fmla="*/ 69 w 2564" name="T12"/>
                <a:gd fmla="*/ 928 h 1577" name="T13"/>
                <a:gd fmla="*/ 1505 w 2564" name="T14"/>
                <a:gd fmla="*/ 33 h 157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577" w="2564">
                  <a:moveTo>
                    <a:pt x="1505" y="33"/>
                  </a:moveTo>
                  <a:cubicBezTo>
                    <a:pt x="1557" y="0"/>
                    <a:pt x="1628" y="17"/>
                    <a:pt x="1663" y="68"/>
                  </a:cubicBezTo>
                  <a:cubicBezTo>
                    <a:pt x="2559" y="1505"/>
                    <a:pt x="2564" y="1506"/>
                    <a:pt x="2564" y="1506"/>
                  </a:cubicBezTo>
                  <a:cubicBezTo>
                    <a:pt x="2301" y="1505"/>
                    <a:pt x="667" y="1506"/>
                    <a:pt x="290" y="1506"/>
                  </a:cubicBezTo>
                  <a:cubicBezTo>
                    <a:pt x="184" y="1337"/>
                    <a:pt x="338" y="1577"/>
                    <a:pt x="295" y="1507"/>
                  </a:cubicBezTo>
                  <a:cubicBezTo>
                    <a:pt x="252" y="1437"/>
                    <a:pt x="71" y="1182"/>
                    <a:pt x="33" y="1086"/>
                  </a:cubicBezTo>
                  <a:cubicBezTo>
                    <a:pt x="0" y="1032"/>
                    <a:pt x="14" y="961"/>
                    <a:pt x="69" y="928"/>
                  </a:cubicBezTo>
                  <a:cubicBezTo>
                    <a:pt x="1505" y="33"/>
                    <a:pt x="1505" y="33"/>
                    <a:pt x="1505" y="3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cap="flat" cmpd="sng" w="9525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>
                  <a:effectLst>
                    <a:outerShdw algn="ctr" dir="18900000" dist="107763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15" name="Text Box 75"/>
            <p:cNvSpPr txBox="1">
              <a:spLocks noChangeArrowheads="1"/>
            </p:cNvSpPr>
            <p:nvPr/>
          </p:nvSpPr>
          <p:spPr bwMode="auto">
            <a:xfrm flipV="1" rot="8899871">
              <a:off x="2185" y="3203"/>
              <a:ext cx="645" cy="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zh-CN" b="1" baseline="-25000" lang="en-US" sz="7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itchFamily="34" typeface="Arial Unicode MS"/>
                </a:rPr>
                <a:t>03</a:t>
              </a:r>
            </a:p>
          </p:txBody>
        </p:sp>
        <p:grpSp>
          <p:nvGrpSpPr>
            <p:cNvPr id="116" name="Group 380"/>
            <p:cNvGrpSpPr/>
            <p:nvPr/>
          </p:nvGrpSpPr>
          <p:grpSpPr>
            <a:xfrm rot="-1979903">
              <a:off x="2811" y="3293"/>
              <a:ext cx="154" cy="151"/>
              <a:chOff x="1872" y="2352"/>
              <a:chExt cx="240" cy="240"/>
            </a:xfrm>
          </p:grpSpPr>
          <p:grpSp>
            <p:nvGrpSpPr>
              <p:cNvPr id="123" name="Group 381"/>
              <p:cNvGrpSpPr/>
              <p:nvPr/>
            </p:nvGrpSpPr>
            <p:grpSpPr>
              <a:xfrm>
                <a:off x="1968" y="2352"/>
                <a:ext cx="144" cy="240"/>
                <a:chOff x="1968" y="2352"/>
                <a:chExt cx="144" cy="240"/>
              </a:xfrm>
            </p:grpSpPr>
            <p:sp>
              <p:nvSpPr>
                <p:cNvPr id="130" name="Oval 382"/>
                <p:cNvSpPr>
                  <a:spLocks noChangeArrowheads="1"/>
                </p:cNvSpPr>
                <p:nvPr/>
              </p:nvSpPr>
              <p:spPr bwMode="gray">
                <a:xfrm>
                  <a:off x="1968" y="235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zh-CN" lang="zh-CN">
                    <a:solidFill>
                      <a:srgbClr val="5C5C5C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31" name="Oval 383"/>
                <p:cNvSpPr>
                  <a:spLocks noChangeArrowheads="1"/>
                </p:cNvSpPr>
                <p:nvPr/>
              </p:nvSpPr>
              <p:spPr bwMode="gray">
                <a:xfrm>
                  <a:off x="2016" y="2400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zh-CN" lang="zh-CN">
                    <a:solidFill>
                      <a:srgbClr val="5C5C5C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32" name="Oval 384"/>
                <p:cNvSpPr>
                  <a:spLocks noChangeArrowheads="1"/>
                </p:cNvSpPr>
                <p:nvPr/>
              </p:nvSpPr>
              <p:spPr bwMode="gray">
                <a:xfrm>
                  <a:off x="2064" y="2448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zh-CN" lang="zh-CN">
                    <a:solidFill>
                      <a:srgbClr val="5C5C5C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33" name="Oval 385"/>
                <p:cNvSpPr>
                  <a:spLocks noChangeArrowheads="1"/>
                </p:cNvSpPr>
                <p:nvPr/>
              </p:nvSpPr>
              <p:spPr bwMode="gray">
                <a:xfrm>
                  <a:off x="2016" y="249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zh-CN" lang="zh-CN">
                    <a:solidFill>
                      <a:srgbClr val="5C5C5C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34" name="Oval 386"/>
                <p:cNvSpPr>
                  <a:spLocks noChangeArrowheads="1"/>
                </p:cNvSpPr>
                <p:nvPr/>
              </p:nvSpPr>
              <p:spPr bwMode="gray">
                <a:xfrm>
                  <a:off x="1968" y="2544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zh-CN" lang="zh-CN">
                    <a:solidFill>
                      <a:srgbClr val="5C5C5C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  <p:grpSp>
            <p:nvGrpSpPr>
              <p:cNvPr id="124" name="Group 387"/>
              <p:cNvGrpSpPr/>
              <p:nvPr/>
            </p:nvGrpSpPr>
            <p:grpSpPr>
              <a:xfrm>
                <a:off x="1872" y="2352"/>
                <a:ext cx="144" cy="240"/>
                <a:chOff x="1968" y="2352"/>
                <a:chExt cx="144" cy="240"/>
              </a:xfrm>
            </p:grpSpPr>
            <p:sp>
              <p:nvSpPr>
                <p:cNvPr id="125" name="Oval 388"/>
                <p:cNvSpPr>
                  <a:spLocks noChangeArrowheads="1"/>
                </p:cNvSpPr>
                <p:nvPr/>
              </p:nvSpPr>
              <p:spPr bwMode="gray">
                <a:xfrm>
                  <a:off x="1968" y="235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zh-CN" lang="zh-CN">
                    <a:solidFill>
                      <a:srgbClr val="5C5C5C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26" name="Oval 389"/>
                <p:cNvSpPr>
                  <a:spLocks noChangeArrowheads="1"/>
                </p:cNvSpPr>
                <p:nvPr/>
              </p:nvSpPr>
              <p:spPr bwMode="gray">
                <a:xfrm>
                  <a:off x="2016" y="2400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zh-CN" lang="zh-CN">
                    <a:solidFill>
                      <a:srgbClr val="5C5C5C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27" name="Oval 390"/>
                <p:cNvSpPr>
                  <a:spLocks noChangeArrowheads="1"/>
                </p:cNvSpPr>
                <p:nvPr/>
              </p:nvSpPr>
              <p:spPr bwMode="gray">
                <a:xfrm>
                  <a:off x="2064" y="2448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zh-CN" lang="zh-CN">
                    <a:solidFill>
                      <a:srgbClr val="5C5C5C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28" name="Oval 391"/>
                <p:cNvSpPr>
                  <a:spLocks noChangeArrowheads="1"/>
                </p:cNvSpPr>
                <p:nvPr/>
              </p:nvSpPr>
              <p:spPr bwMode="gray">
                <a:xfrm>
                  <a:off x="2016" y="249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zh-CN" lang="zh-CN">
                    <a:solidFill>
                      <a:srgbClr val="5C5C5C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29" name="Oval 392"/>
                <p:cNvSpPr>
                  <a:spLocks noChangeArrowheads="1"/>
                </p:cNvSpPr>
                <p:nvPr/>
              </p:nvSpPr>
              <p:spPr bwMode="gray">
                <a:xfrm>
                  <a:off x="1968" y="2544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zh-CN" lang="zh-CN">
                    <a:solidFill>
                      <a:srgbClr val="5C5C5C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</p:grpSp>
        <p:sp>
          <p:nvSpPr>
            <p:cNvPr id="117" name="Rectangle 134"/>
            <p:cNvSpPr>
              <a:spLocks noChangeArrowheads="1"/>
            </p:cNvSpPr>
            <p:nvPr/>
          </p:nvSpPr>
          <p:spPr bwMode="auto">
            <a:xfrm rot="19625384">
              <a:off x="2767" y="3521"/>
              <a:ext cx="43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br" kx="-3284103" rotWithShape="0">
                      <a:srgbClr val="405D1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 wrap="non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altLang="en-US" b="1" lang="zh-CN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要点</a:t>
              </a:r>
            </a:p>
          </p:txBody>
        </p:sp>
        <p:grpSp>
          <p:nvGrpSpPr>
            <p:cNvPr id="118" name="Group 495"/>
            <p:cNvGrpSpPr/>
            <p:nvPr/>
          </p:nvGrpSpPr>
          <p:grpSpPr>
            <a:xfrm>
              <a:off x="1429" y="3540"/>
              <a:ext cx="2803" cy="452"/>
              <a:chOff x="363" y="2069"/>
              <a:chExt cx="5205" cy="840"/>
            </a:xfrm>
          </p:grpSpPr>
          <p:pic>
            <p:nvPicPr>
              <p:cNvPr descr="yy" id="119" name="Picture 496"/>
              <p:cNvPicPr>
                <a:picLocks noChangeArrowheads="1" noChangeAspect="1"/>
              </p:cNvPicPr>
              <p:nvPr/>
            </p:nvPicPr>
            <p:blipFill>
              <a:blip r:embed="rId3">
                <a:lum bright="-90000" contrast="100000"/>
                <a:grayscl/>
                <a:biLevel thresh="50000"/>
                <a:extLst>
                  <a:ext uri="{28A0092B-C50C-407E-A947-70E740481C1C}">
                    <a14:useLocalDpi val="0"/>
                  </a:ext>
                </a:extLst>
              </a:blip>
              <a:srcRect b="89651"/>
              <a:stretch>
                <a:fillRect/>
              </a:stretch>
            </p:blipFill>
            <p:spPr bwMode="auto">
              <a:xfrm>
                <a:off x="827" y="2069"/>
                <a:ext cx="4253" cy="817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descr="yy" id="120" name="Picture 497"/>
              <p:cNvPicPr>
                <a:picLocks noChangeArrowheads="1" noChangeAspect="1"/>
              </p:cNvPicPr>
              <p:nvPr/>
            </p:nvPicPr>
            <p:blipFill>
              <a:blip r:embed="rId3">
                <a:lum bright="-90000" contrast="100000"/>
                <a:grayscl/>
                <a:biLevel thresh="50000"/>
                <a:extLst>
                  <a:ext uri="{28A0092B-C50C-407E-A947-70E740481C1C}">
                    <a14:useLocalDpi val="0"/>
                  </a:ext>
                </a:extLst>
              </a:blip>
              <a:srcRect b="89651"/>
              <a:stretch>
                <a:fillRect/>
              </a:stretch>
            </p:blipFill>
            <p:spPr bwMode="auto">
              <a:xfrm>
                <a:off x="363" y="2069"/>
                <a:ext cx="5205" cy="817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descr="yy" id="121" name="Picture 498"/>
              <p:cNvPicPr>
                <a:picLocks noChangeArrowheads="1" noChangeAspect="1"/>
              </p:cNvPicPr>
              <p:nvPr/>
            </p:nvPicPr>
            <p:blipFill>
              <a:blip r:embed="rId3">
                <a:lum bright="-90000" contrast="100000"/>
                <a:grayscl/>
                <a:biLevel thresh="50000"/>
                <a:extLst>
                  <a:ext uri="{28A0092B-C50C-407E-A947-70E740481C1C}">
                    <a14:useLocalDpi val="0"/>
                  </a:ext>
                </a:extLst>
              </a:blip>
              <a:srcRect b="89651"/>
              <a:stretch>
                <a:fillRect/>
              </a:stretch>
            </p:blipFill>
            <p:spPr bwMode="auto">
              <a:xfrm>
                <a:off x="1814" y="2092"/>
                <a:ext cx="3674" cy="817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descr="yy" id="122" name="Picture 499"/>
              <p:cNvPicPr>
                <a:picLocks noChangeArrowheads="1" noChangeAspect="1"/>
              </p:cNvPicPr>
              <p:nvPr/>
            </p:nvPicPr>
            <p:blipFill>
              <a:blip r:embed="rId3">
                <a:lum bright="-100000" contrast="100000"/>
                <a:grayscl/>
                <a:biLevel thresh="50000"/>
                <a:extLst>
                  <a:ext uri="{28A0092B-C50C-407E-A947-70E740481C1C}">
                    <a14:useLocalDpi val="0"/>
                  </a:ext>
                </a:extLst>
              </a:blip>
              <a:srcRect b="89651"/>
              <a:stretch>
                <a:fillRect/>
              </a:stretch>
            </p:blipFill>
            <p:spPr bwMode="auto">
              <a:xfrm>
                <a:off x="998" y="2069"/>
                <a:ext cx="2699" cy="817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5" name="Group 500"/>
          <p:cNvGrpSpPr/>
          <p:nvPr/>
        </p:nvGrpSpPr>
        <p:grpSpPr>
          <a:xfrm>
            <a:off x="5976939" y="1364621"/>
            <a:ext cx="4449763" cy="1476376"/>
            <a:chOff x="1156" y="3067"/>
            <a:chExt cx="2803" cy="930"/>
          </a:xfrm>
        </p:grpSpPr>
        <p:pic>
          <p:nvPicPr>
            <p:cNvPr id="86" name="Picture 501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45668"/>
            <a:stretch>
              <a:fillRect/>
            </a:stretch>
          </p:blipFill>
          <p:spPr bwMode="auto">
            <a:xfrm>
              <a:off x="1791" y="3360"/>
              <a:ext cx="1202" cy="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7" name="Freeform 502"/>
            <p:cNvSpPr/>
            <p:nvPr/>
          </p:nvSpPr>
          <p:spPr bwMode="auto">
            <a:xfrm>
              <a:off x="1878" y="3067"/>
              <a:ext cx="1379" cy="818"/>
            </a:xfrm>
            <a:custGeom>
              <a:gdLst>
                <a:gd fmla="*/ 1505 w 2561" name="T0"/>
                <a:gd fmla="*/ 33 h 1520" name="T1"/>
                <a:gd fmla="*/ 1663 w 2561" name="T2"/>
                <a:gd fmla="*/ 68 h 1520" name="T3"/>
                <a:gd fmla="*/ 2561 w 2561" name="T4"/>
                <a:gd fmla="*/ 1518 h 1520" name="T5"/>
                <a:gd fmla="*/ 304 w 2561" name="T6"/>
                <a:gd fmla="*/ 1520 h 1520" name="T7"/>
                <a:gd fmla="*/ 33 w 2561" name="T8"/>
                <a:gd fmla="*/ 1086 h 1520" name="T9"/>
                <a:gd fmla="*/ 68 w 2561" name="T10"/>
                <a:gd fmla="*/ 928 h 1520" name="T11"/>
                <a:gd fmla="*/ 1505 w 2561" name="T12"/>
                <a:gd fmla="*/ 33 h 152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20" w="2561">
                  <a:moveTo>
                    <a:pt x="1505" y="33"/>
                  </a:moveTo>
                  <a:cubicBezTo>
                    <a:pt x="1556" y="0"/>
                    <a:pt x="1627" y="17"/>
                    <a:pt x="1663" y="68"/>
                  </a:cubicBezTo>
                  <a:cubicBezTo>
                    <a:pt x="2558" y="1505"/>
                    <a:pt x="2561" y="1518"/>
                    <a:pt x="2561" y="1518"/>
                  </a:cubicBezTo>
                  <a:cubicBezTo>
                    <a:pt x="2257" y="1520"/>
                    <a:pt x="752" y="1520"/>
                    <a:pt x="304" y="1520"/>
                  </a:cubicBezTo>
                  <a:cubicBezTo>
                    <a:pt x="155" y="1281"/>
                    <a:pt x="72" y="1185"/>
                    <a:pt x="33" y="1086"/>
                  </a:cubicBezTo>
                  <a:cubicBezTo>
                    <a:pt x="0" y="1032"/>
                    <a:pt x="17" y="961"/>
                    <a:pt x="68" y="928"/>
                  </a:cubicBezTo>
                  <a:cubicBezTo>
                    <a:pt x="1505" y="33"/>
                    <a:pt x="1505" y="33"/>
                    <a:pt x="1505" y="33"/>
                  </a:cubicBezTo>
                </a:path>
              </a:pathLst>
            </a:custGeom>
            <a:gradFill rotWithShape="1">
              <a:gsLst>
                <a:gs pos="0">
                  <a:srgbClr val="E0E0E0">
                    <a:alpha val="75000"/>
                  </a:srgbClr>
                </a:gs>
                <a:gs pos="100000">
                  <a:srgbClr val="B2B2B2">
                    <a:alpha val="6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cap="flat" cmpd="sng" w="9525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8" name="Freeform 503"/>
            <p:cNvSpPr/>
            <p:nvPr/>
          </p:nvSpPr>
          <p:spPr bwMode="auto">
            <a:xfrm>
              <a:off x="1862" y="3081"/>
              <a:ext cx="1377" cy="809"/>
            </a:xfrm>
            <a:custGeom>
              <a:gdLst>
                <a:gd fmla="*/ 1505 w 2559" name="T0"/>
                <a:gd fmla="*/ 33 h 1504" name="T1"/>
                <a:gd fmla="*/ 1663 w 2559" name="T2"/>
                <a:gd fmla="*/ 71 h 1504" name="T3"/>
                <a:gd fmla="*/ 2556 w 2559" name="T4"/>
                <a:gd fmla="*/ 1494 h 1504" name="T5"/>
                <a:gd fmla="*/ 279 w 2559" name="T6"/>
                <a:gd fmla="*/ 1492 h 1504" name="T7"/>
                <a:gd fmla="*/ 33 w 2559" name="T8"/>
                <a:gd fmla="*/ 1089 h 1504" name="T9"/>
                <a:gd fmla="*/ 71 w 2559" name="T10"/>
                <a:gd fmla="*/ 930 h 1504" name="T11"/>
                <a:gd fmla="*/ 1505 w 2559" name="T12"/>
                <a:gd fmla="*/ 33 h 150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04" w="2559">
                  <a:moveTo>
                    <a:pt x="1505" y="33"/>
                  </a:moveTo>
                  <a:cubicBezTo>
                    <a:pt x="1559" y="0"/>
                    <a:pt x="1630" y="17"/>
                    <a:pt x="1663" y="71"/>
                  </a:cubicBezTo>
                  <a:cubicBezTo>
                    <a:pt x="2559" y="1504"/>
                    <a:pt x="2556" y="1494"/>
                    <a:pt x="2556" y="1494"/>
                  </a:cubicBezTo>
                  <a:cubicBezTo>
                    <a:pt x="2274" y="1492"/>
                    <a:pt x="747" y="1494"/>
                    <a:pt x="279" y="1492"/>
                  </a:cubicBezTo>
                  <a:cubicBezTo>
                    <a:pt x="130" y="1253"/>
                    <a:pt x="69" y="1183"/>
                    <a:pt x="33" y="1089"/>
                  </a:cubicBezTo>
                  <a:cubicBezTo>
                    <a:pt x="0" y="1034"/>
                    <a:pt x="17" y="964"/>
                    <a:pt x="71" y="930"/>
                  </a:cubicBezTo>
                  <a:cubicBezTo>
                    <a:pt x="1505" y="33"/>
                    <a:pt x="1505" y="33"/>
                    <a:pt x="1505" y="33"/>
                  </a:cubicBezTo>
                </a:path>
              </a:pathLst>
            </a:custGeom>
            <a:solidFill>
              <a:srgbClr val="4F4F4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9" name="Freeform 504"/>
            <p:cNvSpPr/>
            <p:nvPr/>
          </p:nvSpPr>
          <p:spPr bwMode="auto">
            <a:xfrm>
              <a:off x="1870" y="3075"/>
              <a:ext cx="1380" cy="848"/>
            </a:xfrm>
            <a:custGeom>
              <a:gdLst>
                <a:gd fmla="*/ 1505 w 2564" name="T0"/>
                <a:gd fmla="*/ 33 h 1577" name="T1"/>
                <a:gd fmla="*/ 1663 w 2564" name="T2"/>
                <a:gd fmla="*/ 68 h 1577" name="T3"/>
                <a:gd fmla="*/ 2564 w 2564" name="T4"/>
                <a:gd fmla="*/ 1506 h 1577" name="T5"/>
                <a:gd fmla="*/ 290 w 2564" name="T6"/>
                <a:gd fmla="*/ 1506 h 1577" name="T7"/>
                <a:gd fmla="*/ 295 w 2564" name="T8"/>
                <a:gd fmla="*/ 1507 h 1577" name="T9"/>
                <a:gd fmla="*/ 33 w 2564" name="T10"/>
                <a:gd fmla="*/ 1086 h 1577" name="T11"/>
                <a:gd fmla="*/ 69 w 2564" name="T12"/>
                <a:gd fmla="*/ 928 h 1577" name="T13"/>
                <a:gd fmla="*/ 1505 w 2564" name="T14"/>
                <a:gd fmla="*/ 33 h 157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577" w="2564">
                  <a:moveTo>
                    <a:pt x="1505" y="33"/>
                  </a:moveTo>
                  <a:cubicBezTo>
                    <a:pt x="1557" y="0"/>
                    <a:pt x="1628" y="17"/>
                    <a:pt x="1663" y="68"/>
                  </a:cubicBezTo>
                  <a:cubicBezTo>
                    <a:pt x="2559" y="1505"/>
                    <a:pt x="2564" y="1506"/>
                    <a:pt x="2564" y="1506"/>
                  </a:cubicBezTo>
                  <a:cubicBezTo>
                    <a:pt x="2301" y="1505"/>
                    <a:pt x="667" y="1506"/>
                    <a:pt x="290" y="1506"/>
                  </a:cubicBezTo>
                  <a:cubicBezTo>
                    <a:pt x="184" y="1337"/>
                    <a:pt x="338" y="1577"/>
                    <a:pt x="295" y="1507"/>
                  </a:cubicBezTo>
                  <a:cubicBezTo>
                    <a:pt x="252" y="1437"/>
                    <a:pt x="71" y="1182"/>
                    <a:pt x="33" y="1086"/>
                  </a:cubicBezTo>
                  <a:cubicBezTo>
                    <a:pt x="0" y="1032"/>
                    <a:pt x="14" y="961"/>
                    <a:pt x="69" y="928"/>
                  </a:cubicBezTo>
                  <a:cubicBezTo>
                    <a:pt x="1505" y="33"/>
                    <a:pt x="1505" y="33"/>
                    <a:pt x="1505" y="33"/>
                  </a:cubicBez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cap="flat" cmpd="sng" w="9525">
                  <a:solidFill>
                    <a:srgbClr val="000000"/>
                  </a:solidFill>
                  <a:prstDash val="solid"/>
                  <a:round/>
                  <a:headEnd len="med" type="none" w="med"/>
                  <a:tailEnd len="med" type="none" w="med"/>
                </a14:hiddenLine>
              </a:ext>
              <a:ext uri="{AF507438-7753-43E0-B8FC-AC1667EBCBE1}">
                <a14:hiddenEffects>
                  <a:effectLst>
                    <a:outerShdw algn="ctr" dir="4557825" dist="52363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90" name="Text Box 75"/>
            <p:cNvSpPr txBox="1">
              <a:spLocks noChangeArrowheads="1"/>
            </p:cNvSpPr>
            <p:nvPr/>
          </p:nvSpPr>
          <p:spPr bwMode="auto">
            <a:xfrm flipV="1" rot="8899871">
              <a:off x="1904" y="3203"/>
              <a:ext cx="647" cy="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zh-CN" b="1" baseline="-25000" lang="en-US" sz="7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-122" pitchFamily="34" typeface="Arial Unicode MS"/>
                </a:rPr>
                <a:t>04</a:t>
              </a:r>
            </a:p>
          </p:txBody>
        </p:sp>
        <p:grpSp>
          <p:nvGrpSpPr>
            <p:cNvPr id="91" name="Group 380"/>
            <p:cNvGrpSpPr/>
            <p:nvPr/>
          </p:nvGrpSpPr>
          <p:grpSpPr>
            <a:xfrm rot="-1979903">
              <a:off x="2546" y="3258"/>
              <a:ext cx="154" cy="151"/>
              <a:chOff x="1872" y="2352"/>
              <a:chExt cx="240" cy="240"/>
            </a:xfrm>
          </p:grpSpPr>
          <p:grpSp>
            <p:nvGrpSpPr>
              <p:cNvPr id="98" name="Group 381"/>
              <p:cNvGrpSpPr/>
              <p:nvPr/>
            </p:nvGrpSpPr>
            <p:grpSpPr>
              <a:xfrm>
                <a:off x="1968" y="2352"/>
                <a:ext cx="144" cy="240"/>
                <a:chOff x="1968" y="2352"/>
                <a:chExt cx="144" cy="240"/>
              </a:xfrm>
            </p:grpSpPr>
            <p:sp>
              <p:nvSpPr>
                <p:cNvPr id="105" name="Oval 382"/>
                <p:cNvSpPr>
                  <a:spLocks noChangeArrowheads="1"/>
                </p:cNvSpPr>
                <p:nvPr/>
              </p:nvSpPr>
              <p:spPr bwMode="gray">
                <a:xfrm>
                  <a:off x="1968" y="235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zh-CN" lang="zh-CN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06" name="Oval 383"/>
                <p:cNvSpPr>
                  <a:spLocks noChangeArrowheads="1"/>
                </p:cNvSpPr>
                <p:nvPr/>
              </p:nvSpPr>
              <p:spPr bwMode="gray">
                <a:xfrm>
                  <a:off x="2016" y="2400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zh-CN" lang="zh-CN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07" name="Oval 384"/>
                <p:cNvSpPr>
                  <a:spLocks noChangeArrowheads="1"/>
                </p:cNvSpPr>
                <p:nvPr/>
              </p:nvSpPr>
              <p:spPr bwMode="gray">
                <a:xfrm>
                  <a:off x="2064" y="2448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zh-CN" lang="zh-CN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08" name="Oval 385"/>
                <p:cNvSpPr>
                  <a:spLocks noChangeArrowheads="1"/>
                </p:cNvSpPr>
                <p:nvPr/>
              </p:nvSpPr>
              <p:spPr bwMode="gray">
                <a:xfrm>
                  <a:off x="2016" y="249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zh-CN" lang="zh-CN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09" name="Oval 386"/>
                <p:cNvSpPr>
                  <a:spLocks noChangeArrowheads="1"/>
                </p:cNvSpPr>
                <p:nvPr/>
              </p:nvSpPr>
              <p:spPr bwMode="gray">
                <a:xfrm>
                  <a:off x="1968" y="2544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zh-CN" lang="zh-CN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  <p:grpSp>
            <p:nvGrpSpPr>
              <p:cNvPr id="99" name="Group 387"/>
              <p:cNvGrpSpPr/>
              <p:nvPr/>
            </p:nvGrpSpPr>
            <p:grpSpPr>
              <a:xfrm>
                <a:off x="1872" y="2352"/>
                <a:ext cx="144" cy="240"/>
                <a:chOff x="1968" y="2352"/>
                <a:chExt cx="144" cy="240"/>
              </a:xfrm>
            </p:grpSpPr>
            <p:sp>
              <p:nvSpPr>
                <p:cNvPr id="100" name="Oval 388"/>
                <p:cNvSpPr>
                  <a:spLocks noChangeArrowheads="1"/>
                </p:cNvSpPr>
                <p:nvPr/>
              </p:nvSpPr>
              <p:spPr bwMode="gray">
                <a:xfrm>
                  <a:off x="1968" y="235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zh-CN" lang="zh-CN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01" name="Oval 389"/>
                <p:cNvSpPr>
                  <a:spLocks noChangeArrowheads="1"/>
                </p:cNvSpPr>
                <p:nvPr/>
              </p:nvSpPr>
              <p:spPr bwMode="gray">
                <a:xfrm>
                  <a:off x="2016" y="2400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zh-CN" lang="zh-CN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02" name="Oval 390"/>
                <p:cNvSpPr>
                  <a:spLocks noChangeArrowheads="1"/>
                </p:cNvSpPr>
                <p:nvPr/>
              </p:nvSpPr>
              <p:spPr bwMode="gray">
                <a:xfrm>
                  <a:off x="2064" y="2448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zh-CN" lang="zh-CN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03" name="Oval 391"/>
                <p:cNvSpPr>
                  <a:spLocks noChangeArrowheads="1"/>
                </p:cNvSpPr>
                <p:nvPr/>
              </p:nvSpPr>
              <p:spPr bwMode="gray">
                <a:xfrm>
                  <a:off x="2016" y="249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zh-CN" lang="zh-CN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04" name="Oval 392"/>
                <p:cNvSpPr>
                  <a:spLocks noChangeArrowheads="1"/>
                </p:cNvSpPr>
                <p:nvPr/>
              </p:nvSpPr>
              <p:spPr bwMode="gray">
                <a:xfrm>
                  <a:off x="1968" y="2544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algn="ctr" dir="2700000" dist="35921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 wrap="none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zh-CN" lang="zh-CN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</p:grpSp>
        <p:sp>
          <p:nvSpPr>
            <p:cNvPr id="92" name="Rectangle 134"/>
            <p:cNvSpPr>
              <a:spLocks noChangeArrowheads="1"/>
            </p:cNvSpPr>
            <p:nvPr/>
          </p:nvSpPr>
          <p:spPr bwMode="auto">
            <a:xfrm rot="19625384">
              <a:off x="2533" y="3476"/>
              <a:ext cx="43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br" kx="-3284103" rotWithShape="0">
                      <a:srgbClr val="405D1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 wrap="non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altLang="en-US" b="1" lang="zh-CN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要点</a:t>
              </a:r>
            </a:p>
          </p:txBody>
        </p:sp>
        <p:grpSp>
          <p:nvGrpSpPr>
            <p:cNvPr id="93" name="Group 520"/>
            <p:cNvGrpSpPr/>
            <p:nvPr/>
          </p:nvGrpSpPr>
          <p:grpSpPr>
            <a:xfrm>
              <a:off x="1156" y="3545"/>
              <a:ext cx="2803" cy="452"/>
              <a:chOff x="363" y="2069"/>
              <a:chExt cx="5205" cy="840"/>
            </a:xfrm>
          </p:grpSpPr>
          <p:pic>
            <p:nvPicPr>
              <p:cNvPr descr="yy" id="94" name="Picture 521"/>
              <p:cNvPicPr>
                <a:picLocks noChangeArrowheads="1" noChangeAspect="1"/>
              </p:cNvPicPr>
              <p:nvPr/>
            </p:nvPicPr>
            <p:blipFill>
              <a:blip r:embed="rId3">
                <a:lum bright="-90000" contrast="100000"/>
                <a:grayscl/>
                <a:biLevel thresh="50000"/>
                <a:extLst>
                  <a:ext uri="{28A0092B-C50C-407E-A947-70E740481C1C}">
                    <a14:useLocalDpi val="0"/>
                  </a:ext>
                </a:extLst>
              </a:blip>
              <a:srcRect b="89651"/>
              <a:stretch>
                <a:fillRect/>
              </a:stretch>
            </p:blipFill>
            <p:spPr bwMode="auto">
              <a:xfrm>
                <a:off x="827" y="2069"/>
                <a:ext cx="4253" cy="817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descr="yy" id="95" name="Picture 522"/>
              <p:cNvPicPr>
                <a:picLocks noChangeArrowheads="1" noChangeAspect="1"/>
              </p:cNvPicPr>
              <p:nvPr/>
            </p:nvPicPr>
            <p:blipFill>
              <a:blip r:embed="rId3">
                <a:lum bright="-90000" contrast="100000"/>
                <a:grayscl/>
                <a:biLevel thresh="50000"/>
                <a:extLst>
                  <a:ext uri="{28A0092B-C50C-407E-A947-70E740481C1C}">
                    <a14:useLocalDpi val="0"/>
                  </a:ext>
                </a:extLst>
              </a:blip>
              <a:srcRect b="89651"/>
              <a:stretch>
                <a:fillRect/>
              </a:stretch>
            </p:blipFill>
            <p:spPr bwMode="auto">
              <a:xfrm>
                <a:off x="363" y="2069"/>
                <a:ext cx="5205" cy="817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descr="yy" id="96" name="Picture 523"/>
              <p:cNvPicPr>
                <a:picLocks noChangeArrowheads="1" noChangeAspect="1"/>
              </p:cNvPicPr>
              <p:nvPr/>
            </p:nvPicPr>
            <p:blipFill>
              <a:blip r:embed="rId3">
                <a:lum bright="-90000" contrast="100000"/>
                <a:grayscl/>
                <a:biLevel thresh="50000"/>
                <a:extLst>
                  <a:ext uri="{28A0092B-C50C-407E-A947-70E740481C1C}">
                    <a14:useLocalDpi val="0"/>
                  </a:ext>
                </a:extLst>
              </a:blip>
              <a:srcRect b="89651"/>
              <a:stretch>
                <a:fillRect/>
              </a:stretch>
            </p:blipFill>
            <p:spPr bwMode="auto">
              <a:xfrm>
                <a:off x="1814" y="2092"/>
                <a:ext cx="3674" cy="817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descr="yy" id="97" name="Picture 524"/>
              <p:cNvPicPr>
                <a:picLocks noChangeArrowheads="1" noChangeAspect="1"/>
              </p:cNvPicPr>
              <p:nvPr/>
            </p:nvPicPr>
            <p:blipFill>
              <a:blip r:embed="rId3">
                <a:lum bright="-100000" contrast="100000"/>
                <a:grayscl/>
                <a:biLevel thresh="50000"/>
                <a:extLst>
                  <a:ext uri="{28A0092B-C50C-407E-A947-70E740481C1C}">
                    <a14:useLocalDpi val="0"/>
                  </a:ext>
                </a:extLst>
              </a:blip>
              <a:srcRect b="89651"/>
              <a:stretch>
                <a:fillRect/>
              </a:stretch>
            </p:blipFill>
            <p:spPr bwMode="auto">
              <a:xfrm>
                <a:off x="998" y="2069"/>
                <a:ext cx="2699" cy="817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6" name="Group 525"/>
          <p:cNvGrpSpPr/>
          <p:nvPr/>
        </p:nvGrpSpPr>
        <p:grpSpPr>
          <a:xfrm>
            <a:off x="1223963" y="2660021"/>
            <a:ext cx="8078792" cy="1657352"/>
            <a:chOff x="385" y="2660"/>
            <a:chExt cx="5089" cy="1044"/>
          </a:xfrm>
        </p:grpSpPr>
        <p:sp>
          <p:nvSpPr>
            <p:cNvPr id="77" name="Rectangle 134"/>
            <p:cNvSpPr>
              <a:spLocks noChangeArrowheads="1"/>
            </p:cNvSpPr>
            <p:nvPr/>
          </p:nvSpPr>
          <p:spPr bwMode="auto">
            <a:xfrm>
              <a:off x="499" y="2872"/>
              <a:ext cx="979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br" kx="-3284103" rotWithShape="0">
                      <a:srgbClr val="405D1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 wrap="non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altLang="en-US" b="1" lang="zh-CN">
                  <a:solidFill>
                    <a:srgbClr val="4F4F4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点击此处添加</a:t>
              </a:r>
            </a:p>
            <a:p>
              <a:pPr>
                <a:spcBef>
                  <a:spcPct val="50000"/>
                </a:spcBef>
              </a:pPr>
              <a:r>
                <a:rPr altLang="en-US" b="1" lang="zh-CN">
                  <a:solidFill>
                    <a:srgbClr val="4F4F4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要点详细内容</a:t>
              </a:r>
            </a:p>
          </p:txBody>
        </p:sp>
        <p:sp>
          <p:nvSpPr>
            <p:cNvPr id="78" name="Line 527"/>
            <p:cNvSpPr>
              <a:spLocks noChangeShapeType="1"/>
            </p:cNvSpPr>
            <p:nvPr/>
          </p:nvSpPr>
          <p:spPr bwMode="auto">
            <a:xfrm flipH="1">
              <a:off x="1610" y="2661"/>
              <a:ext cx="0" cy="1043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prstDash val="dash"/>
              <a:round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79" name="Rectangle 134"/>
            <p:cNvSpPr>
              <a:spLocks noChangeArrowheads="1"/>
            </p:cNvSpPr>
            <p:nvPr/>
          </p:nvSpPr>
          <p:spPr bwMode="auto">
            <a:xfrm>
              <a:off x="1735" y="2887"/>
              <a:ext cx="979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br" kx="-3284103" rotWithShape="0">
                      <a:srgbClr val="405D1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 wrap="non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altLang="en-US" b="1" lang="zh-CN">
                  <a:solidFill>
                    <a:srgbClr val="4F4F4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点击此处添加</a:t>
              </a:r>
            </a:p>
            <a:p>
              <a:pPr>
                <a:spcBef>
                  <a:spcPct val="50000"/>
                </a:spcBef>
              </a:pPr>
              <a:r>
                <a:rPr altLang="en-US" b="1" lang="zh-CN">
                  <a:solidFill>
                    <a:srgbClr val="4F4F4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要点详细内容</a:t>
              </a:r>
            </a:p>
          </p:txBody>
        </p:sp>
        <p:sp>
          <p:nvSpPr>
            <p:cNvPr id="80" name="Line 529"/>
            <p:cNvSpPr>
              <a:spLocks noChangeShapeType="1"/>
            </p:cNvSpPr>
            <p:nvPr/>
          </p:nvSpPr>
          <p:spPr bwMode="auto">
            <a:xfrm flipH="1">
              <a:off x="2898" y="2661"/>
              <a:ext cx="0" cy="1043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prstDash val="dash"/>
              <a:round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1" name="Rectangle 134"/>
            <p:cNvSpPr>
              <a:spLocks noChangeArrowheads="1"/>
            </p:cNvSpPr>
            <p:nvPr/>
          </p:nvSpPr>
          <p:spPr bwMode="auto">
            <a:xfrm>
              <a:off x="3050" y="2887"/>
              <a:ext cx="979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br" kx="-3284103" rotWithShape="0">
                      <a:srgbClr val="405D1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 wrap="non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altLang="en-US" b="1" lang="zh-CN">
                  <a:solidFill>
                    <a:srgbClr val="4F4F4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点击此处添加</a:t>
              </a:r>
            </a:p>
            <a:p>
              <a:pPr>
                <a:spcBef>
                  <a:spcPct val="50000"/>
                </a:spcBef>
              </a:pPr>
              <a:r>
                <a:rPr altLang="en-US" b="1" lang="zh-CN">
                  <a:solidFill>
                    <a:srgbClr val="4F4F4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要点详细内容</a:t>
              </a:r>
            </a:p>
          </p:txBody>
        </p:sp>
        <p:sp>
          <p:nvSpPr>
            <p:cNvPr id="82" name="Line 531"/>
            <p:cNvSpPr>
              <a:spLocks noChangeShapeType="1"/>
            </p:cNvSpPr>
            <p:nvPr/>
          </p:nvSpPr>
          <p:spPr bwMode="auto">
            <a:xfrm flipH="1">
              <a:off x="4183" y="2661"/>
              <a:ext cx="0" cy="1043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prstDash val="dash"/>
              <a:round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3" name="Rectangle 134"/>
            <p:cNvSpPr>
              <a:spLocks noChangeArrowheads="1"/>
            </p:cNvSpPr>
            <p:nvPr/>
          </p:nvSpPr>
          <p:spPr bwMode="auto">
            <a:xfrm>
              <a:off x="4343" y="2879"/>
              <a:ext cx="979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br" kx="-3284103" rotWithShape="0">
                      <a:srgbClr val="405D1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 wrap="non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altLang="en-US" b="1" lang="zh-CN">
                  <a:solidFill>
                    <a:srgbClr val="4F4F4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点击此处添加</a:t>
              </a:r>
            </a:p>
            <a:p>
              <a:pPr>
                <a:spcBef>
                  <a:spcPct val="50000"/>
                </a:spcBef>
              </a:pPr>
              <a:r>
                <a:rPr altLang="en-US" b="1" lang="zh-CN">
                  <a:solidFill>
                    <a:srgbClr val="4F4F4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要点详细内容</a:t>
              </a:r>
            </a:p>
          </p:txBody>
        </p:sp>
        <p:sp>
          <p:nvSpPr>
            <p:cNvPr id="84" name="Line 533"/>
            <p:cNvSpPr>
              <a:spLocks noChangeShapeType="1"/>
            </p:cNvSpPr>
            <p:nvPr/>
          </p:nvSpPr>
          <p:spPr bwMode="auto">
            <a:xfrm flipH="1">
              <a:off x="5474" y="2661"/>
              <a:ext cx="0" cy="1043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prstDash val="dash"/>
              <a:round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5" name="Line 534"/>
            <p:cNvSpPr>
              <a:spLocks noChangeShapeType="1"/>
            </p:cNvSpPr>
            <p:nvPr/>
          </p:nvSpPr>
          <p:spPr bwMode="auto">
            <a:xfrm flipH="1">
              <a:off x="385" y="2660"/>
              <a:ext cx="0" cy="1043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prstDash val="dash"/>
              <a:round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</p:spTree>
    <p:extLst>
      <p:ext uri="{BB962C8B-B14F-4D97-AF65-F5344CB8AC3E}">
        <p14:creationId val="2966138430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2858515" y="1047426"/>
            <a:ext cx="4754880" cy="701040"/>
          </a:xfrm>
          <a:prstGeom prst="rect">
            <a:avLst/>
          </a:prstGeom>
          <a:noFill/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38100" w="190500"/>
          </a:sp3d>
        </p:spPr>
        <p:txBody>
          <a:bodyPr rtlCol="0" wrap="none">
            <a:spAutoFit/>
          </a:bodyPr>
          <a:lstStyle/>
          <a:p>
            <a:r>
              <a:rPr altLang="en-US" b="1" lang="zh-CN" smtClean="0" sz="4000">
                <a:solidFill>
                  <a:schemeClr val="bg1">
                    <a:lumMod val="9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感谢您的观赏和指导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733220" y="1755312"/>
            <a:ext cx="5212080" cy="39624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dir="t" rig="contrasting">
              <a:rot lat="0" lon="0" rev="7800000"/>
            </a:lightRig>
          </a:scene3d>
          <a:sp3d>
            <a:bevelT h="139700" w="139700"/>
          </a:sp3d>
        </p:spPr>
        <p:txBody>
          <a:bodyPr rtlCol="0" wrap="none">
            <a:spAutoFit/>
          </a:bodyPr>
          <a:lstStyle/>
          <a:p>
            <a:r>
              <a:rPr altLang="en-US" lang="zh-CN" smtClean="0" sz="2000">
                <a:solidFill>
                  <a:srgbClr val="0B1C3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适用于工作计划，工作汇报等相关的PPT演示</a:t>
            </a:r>
          </a:p>
        </p:txBody>
      </p:sp>
    </p:spTree>
    <p:extLst>
      <p:ext uri="{BB962C8B-B14F-4D97-AF65-F5344CB8AC3E}">
        <p14:creationId val="2453635061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51</Paragraphs>
  <Slides>7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14">
      <vt:lpstr>Arial</vt:lpstr>
      <vt:lpstr>Calibri Light</vt:lpstr>
      <vt:lpstr>Calibri</vt:lpstr>
      <vt:lpstr>微软雅黑</vt:lpstr>
      <vt:lpstr>Arial Unicode MS</vt:lpstr>
      <vt:lpstr>黑体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2021-08-22T11:49:09Z</dcterms:created>
  <cp:lastPrinted>2021-08-22T11:49:09Z</cp:lastPrinted>
  <dcterms:modified xsi:type="dcterms:W3CDTF">2021-08-22T05:35:50Z</dcterms:modified>
  <cp:revision>1</cp:revision>
</cp:coreProperties>
</file>