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60" r:id="rId6"/>
    <p:sldId id="274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62" r:id="rId15"/>
    <p:sldId id="270" r:id="rId16"/>
    <p:sldId id="271" r:id="rId17"/>
    <p:sldId id="272" r:id="rId18"/>
    <p:sldId id="259" r:id="rId19"/>
    <p:sldId id="275" r:id="rId20"/>
    <p:sldId id="276" r:id="rId21"/>
    <p:sldId id="277" r:id="rId22"/>
    <p:sldId id="273" r:id="rId23"/>
    <p:sldId id="257" r:id="rId24"/>
    <p:sldId id="261" r:id="rId25"/>
    <p:sldId id="278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7.png" Type="http://schemas.openxmlformats.org/officeDocument/2006/relationships/image"/><Relationship Id="rId3" Target="colors1.xml" Type="http://schemas.microsoft.com/office/2011/relationships/chartColorStyle"/><Relationship Id="rId4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79870205372571945"/>
          <c:y val="0.041694886982440948"/>
          <c:w val="0.95607137680053711"/>
          <c:h val="0.9344794750213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80"/>
        <c:overlap val="25"/>
        <c:axId val="371615896"/>
        <c:axId val="371616288"/>
      </c:barChart>
      <c:catAx>
        <c:axId val="371615896"/>
        <c:scaling>
          <c:orientation/>
        </c:scaling>
        <c:delete val="1"/>
        <c:axPos val="b"/>
        <c:numFmt formatCode="General" sourceLinked="0"/>
        <c:majorTickMark val="none"/>
        <c:minorTickMark val="none"/>
        <c:crossAx val="371616288"/>
        <c:auto val="0"/>
        <c:lblAlgn val="ctr"/>
        <c:lblOffset/>
        <c:noMultiLvlLbl val="0"/>
      </c:catAx>
      <c:valAx>
        <c:axId val="37161628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7161589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1BA0C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0"/>
        <c:overlap val="-100"/>
        <c:axId val="371733880"/>
        <c:axId val="371734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CC124"/>
                    </a:soli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7173388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71734272"/>
        <c:auto val="0"/>
        <c:lblAlgn val="ctr"/>
        <c:lblOffset/>
        <c:noMultiLvlLbl val="0"/>
      </c:catAx>
      <c:valAx>
        <c:axId val="371734272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7173388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3"/>
                <c:pt idx="0">
                  <c:v>3.5</c:v>
                </c:pt>
                <c:pt idx="1">
                  <c:v>4.5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3"/>
                <c:pt idx="0">
                  <c:v>1.8</c:v>
                </c:pt>
                <c:pt idx="1">
                  <c:v>2.8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376288048"/>
        <c:axId val="37628844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</c:v>
                      </c:pt>
                      <c:pt idx="1">
                        <c:v>4</c:v>
                      </c:pt>
                      <c:pt idx="2">
                        <c:v>2.5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762880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76288440"/>
        <c:auto val="0"/>
        <c:lblAlgn val="ctr"/>
        <c:lblOffset/>
        <c:noMultiLvlLbl val="0"/>
      </c:catAx>
      <c:valAx>
        <c:axId val="376288440"/>
        <c:scaling>
          <c:orientation/>
          <c:max val="12"/>
        </c:scaling>
        <c:delete val="1"/>
        <c:axPos val="b"/>
        <c:numFmt formatCode="General" sourceLinked="1"/>
        <c:majorTickMark val="none"/>
        <c:minorTickMark val="none"/>
        <c:crossAx val="376288048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5">
  <a:schemeClr val="accent2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7729B-9087-48A5-8E4A-822A501B2805}" type="datetimeFigureOut">
              <a:rPr lang="zh-CN" altLang="en-US" smtClean="0"/>
              <a:t>2016/1/22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D93A-7C3B-4855-B628-087363F47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358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t>2016/1/22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02789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58234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20623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475982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42953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57198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t>2016/1/22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26220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086851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350896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850781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51192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45322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50056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033901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CA56-C766-4643-9C49-0B5937DF92E1}" type="datetimeFigureOut">
              <a:rPr lang="zh-CN" altLang="en-US" smtClean="0"/>
              <a:t>2016/1/22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58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75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wdp" Type="http://schemas.microsoft.com/office/2007/relationships/hdphoto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media/image4.jpeg" Type="http://schemas.openxmlformats.org/officeDocument/2006/relationships/image"/><Relationship Id="rId4" Target="../media/image3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>
            <a:off x="3280229" y="3973162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0229" y="4826248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62312" y="4056806"/>
            <a:ext cx="5955353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mtClean="0" sz="4400">
                <a:solidFill>
                  <a:srgbClr val="157E9F"/>
                </a:solidFill>
              </a:rPr>
              <a:t>POWERPOINT TEMPLATE</a:t>
            </a:r>
          </a:p>
        </p:txBody>
      </p:sp>
      <p:sp>
        <p:nvSpPr>
          <p:cNvPr id="18" name="流程图: 终止 17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021592" y="5475147"/>
            <a:ext cx="1869318" cy="274316"/>
          </a:xfrm>
          <a:prstGeom prst="rect">
            <a:avLst/>
          </a:prstGeom>
          <a:noFill/>
        </p:spPr>
        <p:txBody>
          <a:bodyPr bIns="45718" lIns="91436" rIns="91436" rtlCol="0" tIns="45718" wrap="none">
            <a:spAutoFit/>
          </a:bodyPr>
          <a:lstStyle/>
          <a:p>
            <a:pPr defTabSz="457178"/>
            <a:r>
              <a:rPr altLang="zh-CN" kumimoji="1" lang="en-US" sz="1200">
                <a:solidFill>
                  <a:schemeClr val="bg1"/>
                </a:solidFill>
                <a:ea charset="-122" panose="020b0503020204020204" pitchFamily="34" typeface="微软雅黑"/>
              </a:rPr>
              <a:t>PRESENTED BY OFFICEPLUS</a:t>
            </a:r>
          </a:p>
        </p:txBody>
      </p:sp>
      <p:sp>
        <p:nvSpPr>
          <p:cNvPr id="2" name="六边形 1"/>
          <p:cNvSpPr/>
          <p:nvPr/>
        </p:nvSpPr>
        <p:spPr>
          <a:xfrm rot="5400000">
            <a:off x="4945484" y="1679827"/>
            <a:ext cx="1821533" cy="1669318"/>
          </a:xfrm>
          <a:prstGeom prst="hexag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六边形 15"/>
          <p:cNvSpPr/>
          <p:nvPr/>
        </p:nvSpPr>
        <p:spPr>
          <a:xfrm rot="3044592">
            <a:off x="4901565" y="1654091"/>
            <a:ext cx="1909371" cy="1749816"/>
          </a:xfrm>
          <a:prstGeom prst="hexagon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5076451" y="2052821"/>
            <a:ext cx="19993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5400">
                <a:solidFill>
                  <a:schemeClr val="bg1"/>
                </a:solidFill>
              </a:rPr>
              <a:t>2016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010251" y="144625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487656" y="251448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1256397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86100" y="0"/>
            <a:ext cx="10424160" cy="69494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文本框 6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17701" y="1937991"/>
            <a:ext cx="3141597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1117701" y="2808895"/>
            <a:ext cx="3936797" cy="25877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274897255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981200"/>
            <a:ext cx="12192000" cy="48768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grpSp>
        <p:nvGrpSpPr>
          <p:cNvPr id="6" name="组 12"/>
          <p:cNvGrpSpPr/>
          <p:nvPr/>
        </p:nvGrpSpPr>
        <p:grpSpPr>
          <a:xfrm>
            <a:off x="1307522" y="2357092"/>
            <a:ext cx="2763322" cy="3719857"/>
            <a:chOff x="4154488" y="2908300"/>
            <a:chExt cx="495300" cy="666750"/>
          </a:xfrm>
        </p:grpSpPr>
        <p:sp>
          <p:nvSpPr>
            <p:cNvPr id="7" name="Freeform 83"/>
            <p:cNvSpPr/>
            <p:nvPr/>
          </p:nvSpPr>
          <p:spPr bwMode="auto">
            <a:xfrm>
              <a:off x="4341813" y="2987675"/>
              <a:ext cx="250825" cy="355600"/>
            </a:xfrm>
            <a:custGeom>
              <a:cxnLst>
                <a:cxn ang="0">
                  <a:pos x="158" y="106"/>
                </a:cxn>
                <a:cxn ang="0">
                  <a:pos x="158" y="106"/>
                </a:cxn>
                <a:cxn ang="0">
                  <a:pos x="156" y="88"/>
                </a:cxn>
                <a:cxn ang="0">
                  <a:pos x="152" y="74"/>
                </a:cxn>
                <a:cxn ang="0">
                  <a:pos x="148" y="58"/>
                </a:cxn>
                <a:cxn ang="0">
                  <a:pos x="140" y="44"/>
                </a:cxn>
                <a:cxn ang="0">
                  <a:pos x="130" y="30"/>
                </a:cxn>
                <a:cxn ang="0">
                  <a:pos x="120" y="20"/>
                </a:cxn>
                <a:cxn ang="0">
                  <a:pos x="108" y="10"/>
                </a:cxn>
                <a:cxn ang="0">
                  <a:pos x="94" y="0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8" y="24"/>
                </a:cxn>
                <a:cxn ang="0">
                  <a:pos x="110" y="32"/>
                </a:cxn>
                <a:cxn ang="0">
                  <a:pos x="118" y="42"/>
                </a:cxn>
                <a:cxn ang="0">
                  <a:pos x="126" y="54"/>
                </a:cxn>
                <a:cxn ang="0">
                  <a:pos x="132" y="66"/>
                </a:cxn>
                <a:cxn ang="0">
                  <a:pos x="136" y="78"/>
                </a:cxn>
                <a:cxn ang="0">
                  <a:pos x="138" y="92"/>
                </a:cxn>
                <a:cxn ang="0">
                  <a:pos x="140" y="106"/>
                </a:cxn>
                <a:cxn ang="0">
                  <a:pos x="140" y="106"/>
                </a:cxn>
                <a:cxn ang="0">
                  <a:pos x="138" y="126"/>
                </a:cxn>
                <a:cxn ang="0">
                  <a:pos x="132" y="146"/>
                </a:cxn>
                <a:cxn ang="0">
                  <a:pos x="122" y="162"/>
                </a:cxn>
                <a:cxn ang="0">
                  <a:pos x="110" y="178"/>
                </a:cxn>
                <a:cxn ang="0">
                  <a:pos x="94" y="190"/>
                </a:cxn>
                <a:cxn ang="0">
                  <a:pos x="78" y="200"/>
                </a:cxn>
                <a:cxn ang="0">
                  <a:pos x="58" y="206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22" y="206"/>
                </a:cxn>
                <a:cxn ang="0">
                  <a:pos x="8" y="204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18" y="224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50" y="224"/>
                </a:cxn>
                <a:cxn ang="0">
                  <a:pos x="62" y="222"/>
                </a:cxn>
                <a:cxn ang="0">
                  <a:pos x="84" y="216"/>
                </a:cxn>
                <a:cxn ang="0">
                  <a:pos x="104" y="204"/>
                </a:cxn>
                <a:cxn ang="0">
                  <a:pos x="122" y="190"/>
                </a:cxn>
                <a:cxn ang="0">
                  <a:pos x="136" y="172"/>
                </a:cxn>
                <a:cxn ang="0">
                  <a:pos x="148" y="152"/>
                </a:cxn>
                <a:cxn ang="0">
                  <a:pos x="154" y="130"/>
                </a:cxn>
                <a:cxn ang="0">
                  <a:pos x="156" y="118"/>
                </a:cxn>
                <a:cxn ang="0">
                  <a:pos x="158" y="106"/>
                </a:cxn>
                <a:cxn ang="0">
                  <a:pos x="158" y="106"/>
                </a:cxn>
              </a:cxnLst>
              <a:rect b="b" l="0" r="r" t="0"/>
              <a:pathLst>
                <a:path h="224" w="158">
                  <a:moveTo>
                    <a:pt x="158" y="106"/>
                  </a:moveTo>
                  <a:lnTo>
                    <a:pt x="158" y="106"/>
                  </a:lnTo>
                  <a:lnTo>
                    <a:pt x="156" y="88"/>
                  </a:lnTo>
                  <a:lnTo>
                    <a:pt x="152" y="74"/>
                  </a:lnTo>
                  <a:lnTo>
                    <a:pt x="148" y="58"/>
                  </a:lnTo>
                  <a:lnTo>
                    <a:pt x="140" y="44"/>
                  </a:lnTo>
                  <a:lnTo>
                    <a:pt x="130" y="30"/>
                  </a:lnTo>
                  <a:lnTo>
                    <a:pt x="120" y="20"/>
                  </a:lnTo>
                  <a:lnTo>
                    <a:pt x="108" y="10"/>
                  </a:lnTo>
                  <a:lnTo>
                    <a:pt x="94" y="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8" y="24"/>
                  </a:lnTo>
                  <a:lnTo>
                    <a:pt x="110" y="32"/>
                  </a:lnTo>
                  <a:lnTo>
                    <a:pt x="118" y="42"/>
                  </a:lnTo>
                  <a:lnTo>
                    <a:pt x="126" y="54"/>
                  </a:lnTo>
                  <a:lnTo>
                    <a:pt x="132" y="66"/>
                  </a:lnTo>
                  <a:lnTo>
                    <a:pt x="136" y="78"/>
                  </a:lnTo>
                  <a:lnTo>
                    <a:pt x="138" y="92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38" y="126"/>
                  </a:lnTo>
                  <a:lnTo>
                    <a:pt x="132" y="146"/>
                  </a:lnTo>
                  <a:lnTo>
                    <a:pt x="122" y="162"/>
                  </a:lnTo>
                  <a:lnTo>
                    <a:pt x="110" y="178"/>
                  </a:lnTo>
                  <a:lnTo>
                    <a:pt x="94" y="190"/>
                  </a:lnTo>
                  <a:lnTo>
                    <a:pt x="78" y="200"/>
                  </a:lnTo>
                  <a:lnTo>
                    <a:pt x="58" y="206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22" y="206"/>
                  </a:lnTo>
                  <a:lnTo>
                    <a:pt x="8" y="204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8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50" y="224"/>
                  </a:lnTo>
                  <a:lnTo>
                    <a:pt x="62" y="222"/>
                  </a:lnTo>
                  <a:lnTo>
                    <a:pt x="84" y="216"/>
                  </a:lnTo>
                  <a:lnTo>
                    <a:pt x="104" y="204"/>
                  </a:lnTo>
                  <a:lnTo>
                    <a:pt x="122" y="190"/>
                  </a:lnTo>
                  <a:lnTo>
                    <a:pt x="136" y="172"/>
                  </a:lnTo>
                  <a:lnTo>
                    <a:pt x="148" y="152"/>
                  </a:lnTo>
                  <a:lnTo>
                    <a:pt x="154" y="130"/>
                  </a:lnTo>
                  <a:lnTo>
                    <a:pt x="156" y="118"/>
                  </a:lnTo>
                  <a:lnTo>
                    <a:pt x="158" y="106"/>
                  </a:lnTo>
                  <a:lnTo>
                    <a:pt x="158" y="10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4"/>
            <p:cNvSpPr/>
            <p:nvPr/>
          </p:nvSpPr>
          <p:spPr bwMode="auto">
            <a:xfrm>
              <a:off x="4211638" y="2965450"/>
              <a:ext cx="279400" cy="368300"/>
            </a:xfrm>
            <a:custGeom>
              <a:cxnLst>
                <a:cxn ang="0">
                  <a:pos x="18" y="120"/>
                </a:cxn>
                <a:cxn ang="0">
                  <a:pos x="18" y="120"/>
                </a:cxn>
                <a:cxn ang="0">
                  <a:pos x="20" y="100"/>
                </a:cxn>
                <a:cxn ang="0">
                  <a:pos x="26" y="80"/>
                </a:cxn>
                <a:cxn ang="0">
                  <a:pos x="36" y="62"/>
                </a:cxn>
                <a:cxn ang="0">
                  <a:pos x="48" y="48"/>
                </a:cxn>
                <a:cxn ang="0">
                  <a:pos x="62" y="34"/>
                </a:cxn>
                <a:cxn ang="0">
                  <a:pos x="80" y="26"/>
                </a:cxn>
                <a:cxn ang="0">
                  <a:pos x="100" y="20"/>
                </a:cxn>
                <a:cxn ang="0">
                  <a:pos x="120" y="18"/>
                </a:cxn>
                <a:cxn ang="0">
                  <a:pos x="120" y="18"/>
                </a:cxn>
                <a:cxn ang="0">
                  <a:pos x="134" y="18"/>
                </a:cxn>
                <a:cxn ang="0">
                  <a:pos x="146" y="20"/>
                </a:cxn>
                <a:cxn ang="0">
                  <a:pos x="158" y="26"/>
                </a:cxn>
                <a:cxn ang="0">
                  <a:pos x="170" y="30"/>
                </a:cxn>
                <a:cxn ang="0">
                  <a:pos x="176" y="14"/>
                </a:cxn>
                <a:cxn ang="0">
                  <a:pos x="176" y="14"/>
                </a:cxn>
                <a:cxn ang="0">
                  <a:pos x="164" y="8"/>
                </a:cxn>
                <a:cxn ang="0">
                  <a:pos x="150" y="4"/>
                </a:cxn>
                <a:cxn ang="0">
                  <a:pos x="134" y="2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74" y="10"/>
                </a:cxn>
                <a:cxn ang="0">
                  <a:pos x="54" y="20"/>
                </a:cxn>
                <a:cxn ang="0">
                  <a:pos x="36" y="36"/>
                </a:cxn>
                <a:cxn ang="0">
                  <a:pos x="20" y="52"/>
                </a:cxn>
                <a:cxn ang="0">
                  <a:pos x="10" y="74"/>
                </a:cxn>
                <a:cxn ang="0">
                  <a:pos x="2" y="96"/>
                </a:cxn>
                <a:cxn ang="0">
                  <a:pos x="2" y="10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40"/>
                </a:cxn>
                <a:cxn ang="0">
                  <a:pos x="6" y="158"/>
                </a:cxn>
                <a:cxn ang="0">
                  <a:pos x="14" y="174"/>
                </a:cxn>
                <a:cxn ang="0">
                  <a:pos x="24" y="190"/>
                </a:cxn>
                <a:cxn ang="0">
                  <a:pos x="36" y="204"/>
                </a:cxn>
                <a:cxn ang="0">
                  <a:pos x="50" y="216"/>
                </a:cxn>
                <a:cxn ang="0">
                  <a:pos x="66" y="226"/>
                </a:cxn>
                <a:cxn ang="0">
                  <a:pos x="82" y="232"/>
                </a:cxn>
                <a:cxn ang="0">
                  <a:pos x="90" y="218"/>
                </a:cxn>
                <a:cxn ang="0">
                  <a:pos x="90" y="218"/>
                </a:cxn>
                <a:cxn ang="0">
                  <a:pos x="74" y="212"/>
                </a:cxn>
                <a:cxn ang="0">
                  <a:pos x="60" y="202"/>
                </a:cxn>
                <a:cxn ang="0">
                  <a:pos x="48" y="192"/>
                </a:cxn>
                <a:cxn ang="0">
                  <a:pos x="38" y="180"/>
                </a:cxn>
                <a:cxn ang="0">
                  <a:pos x="30" y="168"/>
                </a:cxn>
                <a:cxn ang="0">
                  <a:pos x="22" y="152"/>
                </a:cxn>
                <a:cxn ang="0">
                  <a:pos x="20" y="136"/>
                </a:cxn>
                <a:cxn ang="0">
                  <a:pos x="18" y="120"/>
                </a:cxn>
                <a:cxn ang="0">
                  <a:pos x="18" y="120"/>
                </a:cxn>
              </a:cxnLst>
              <a:rect b="b" l="0" r="r" t="0"/>
              <a:pathLst>
                <a:path h="231" w="176">
                  <a:moveTo>
                    <a:pt x="18" y="120"/>
                  </a:moveTo>
                  <a:lnTo>
                    <a:pt x="18" y="120"/>
                  </a:lnTo>
                  <a:lnTo>
                    <a:pt x="20" y="100"/>
                  </a:lnTo>
                  <a:lnTo>
                    <a:pt x="26" y="80"/>
                  </a:lnTo>
                  <a:lnTo>
                    <a:pt x="36" y="62"/>
                  </a:lnTo>
                  <a:lnTo>
                    <a:pt x="48" y="48"/>
                  </a:lnTo>
                  <a:lnTo>
                    <a:pt x="62" y="34"/>
                  </a:lnTo>
                  <a:lnTo>
                    <a:pt x="80" y="26"/>
                  </a:lnTo>
                  <a:lnTo>
                    <a:pt x="100" y="20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34" y="18"/>
                  </a:lnTo>
                  <a:lnTo>
                    <a:pt x="146" y="20"/>
                  </a:lnTo>
                  <a:lnTo>
                    <a:pt x="158" y="26"/>
                  </a:lnTo>
                  <a:lnTo>
                    <a:pt x="170" y="30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64" y="8"/>
                  </a:lnTo>
                  <a:lnTo>
                    <a:pt x="150" y="4"/>
                  </a:lnTo>
                  <a:lnTo>
                    <a:pt x="134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74" y="10"/>
                  </a:lnTo>
                  <a:lnTo>
                    <a:pt x="54" y="20"/>
                  </a:lnTo>
                  <a:lnTo>
                    <a:pt x="36" y="36"/>
                  </a:lnTo>
                  <a:lnTo>
                    <a:pt x="20" y="52"/>
                  </a:lnTo>
                  <a:lnTo>
                    <a:pt x="10" y="74"/>
                  </a:lnTo>
                  <a:lnTo>
                    <a:pt x="2" y="96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40"/>
                  </a:lnTo>
                  <a:lnTo>
                    <a:pt x="6" y="158"/>
                  </a:lnTo>
                  <a:lnTo>
                    <a:pt x="14" y="174"/>
                  </a:lnTo>
                  <a:lnTo>
                    <a:pt x="24" y="190"/>
                  </a:lnTo>
                  <a:lnTo>
                    <a:pt x="36" y="204"/>
                  </a:lnTo>
                  <a:lnTo>
                    <a:pt x="50" y="216"/>
                  </a:lnTo>
                  <a:lnTo>
                    <a:pt x="66" y="226"/>
                  </a:lnTo>
                  <a:lnTo>
                    <a:pt x="82" y="232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74" y="212"/>
                  </a:lnTo>
                  <a:lnTo>
                    <a:pt x="60" y="202"/>
                  </a:lnTo>
                  <a:lnTo>
                    <a:pt x="48" y="192"/>
                  </a:lnTo>
                  <a:lnTo>
                    <a:pt x="38" y="180"/>
                  </a:lnTo>
                  <a:lnTo>
                    <a:pt x="30" y="168"/>
                  </a:lnTo>
                  <a:lnTo>
                    <a:pt x="22" y="152"/>
                  </a:lnTo>
                  <a:lnTo>
                    <a:pt x="20" y="136"/>
                  </a:lnTo>
                  <a:lnTo>
                    <a:pt x="18" y="120"/>
                  </a:lnTo>
                  <a:lnTo>
                    <a:pt x="18" y="120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85"/>
            <p:cNvSpPr/>
            <p:nvPr/>
          </p:nvSpPr>
          <p:spPr bwMode="auto">
            <a:xfrm>
              <a:off x="4154488" y="2908300"/>
              <a:ext cx="358775" cy="479425"/>
            </a:xfrm>
            <a:custGeom>
              <a:cxnLst>
                <a:cxn ang="0">
                  <a:pos x="24" y="156"/>
                </a:cxn>
                <a:cxn ang="0">
                  <a:pos x="26" y="130"/>
                </a:cxn>
                <a:cxn ang="0">
                  <a:pos x="34" y="104"/>
                </a:cxn>
                <a:cxn ang="0">
                  <a:pos x="46" y="82"/>
                </a:cxn>
                <a:cxn ang="0">
                  <a:pos x="62" y="62"/>
                </a:cxn>
                <a:cxn ang="0">
                  <a:pos x="82" y="46"/>
                </a:cxn>
                <a:cxn ang="0">
                  <a:pos x="104" y="34"/>
                </a:cxn>
                <a:cxn ang="0">
                  <a:pos x="130" y="26"/>
                </a:cxn>
                <a:cxn ang="0">
                  <a:pos x="156" y="24"/>
                </a:cxn>
                <a:cxn ang="0">
                  <a:pos x="172" y="26"/>
                </a:cxn>
                <a:cxn ang="0">
                  <a:pos x="204" y="32"/>
                </a:cxn>
                <a:cxn ang="0">
                  <a:pos x="226" y="20"/>
                </a:cxn>
                <a:cxn ang="0">
                  <a:pos x="222" y="16"/>
                </a:cxn>
                <a:cxn ang="0">
                  <a:pos x="216" y="12"/>
                </a:cxn>
                <a:cxn ang="0">
                  <a:pos x="202" y="10"/>
                </a:cxn>
                <a:cxn ang="0">
                  <a:pos x="186" y="12"/>
                </a:cxn>
                <a:cxn ang="0">
                  <a:pos x="178" y="8"/>
                </a:cxn>
                <a:cxn ang="0">
                  <a:pos x="164" y="2"/>
                </a:cxn>
                <a:cxn ang="0">
                  <a:pos x="156" y="0"/>
                </a:cxn>
                <a:cxn ang="0">
                  <a:pos x="140" y="4"/>
                </a:cxn>
                <a:cxn ang="0">
                  <a:pos x="126" y="12"/>
                </a:cxn>
                <a:cxn ang="0">
                  <a:pos x="118" y="12"/>
                </a:cxn>
                <a:cxn ang="0">
                  <a:pos x="102" y="10"/>
                </a:cxn>
                <a:cxn ang="0">
                  <a:pos x="94" y="12"/>
                </a:cxn>
                <a:cxn ang="0">
                  <a:pos x="84" y="22"/>
                </a:cxn>
                <a:cxn ang="0">
                  <a:pos x="74" y="34"/>
                </a:cxn>
                <a:cxn ang="0">
                  <a:pos x="66" y="36"/>
                </a:cxn>
                <a:cxn ang="0">
                  <a:pos x="52" y="42"/>
                </a:cxn>
                <a:cxn ang="0">
                  <a:pos x="46" y="46"/>
                </a:cxn>
                <a:cxn ang="0">
                  <a:pos x="38" y="58"/>
                </a:cxn>
                <a:cxn ang="0">
                  <a:pos x="34" y="74"/>
                </a:cxn>
                <a:cxn ang="0">
                  <a:pos x="28" y="78"/>
                </a:cxn>
                <a:cxn ang="0">
                  <a:pos x="16" y="88"/>
                </a:cxn>
                <a:cxn ang="0">
                  <a:pos x="12" y="96"/>
                </a:cxn>
                <a:cxn ang="0">
                  <a:pos x="10" y="110"/>
                </a:cxn>
                <a:cxn ang="0">
                  <a:pos x="12" y="126"/>
                </a:cxn>
                <a:cxn ang="0">
                  <a:pos x="8" y="134"/>
                </a:cxn>
                <a:cxn ang="0">
                  <a:pos x="0" y="148"/>
                </a:cxn>
                <a:cxn ang="0">
                  <a:pos x="0" y="156"/>
                </a:cxn>
                <a:cxn ang="0">
                  <a:pos x="4" y="170"/>
                </a:cxn>
                <a:cxn ang="0">
                  <a:pos x="12" y="186"/>
                </a:cxn>
                <a:cxn ang="0">
                  <a:pos x="12" y="194"/>
                </a:cxn>
                <a:cxn ang="0">
                  <a:pos x="10" y="210"/>
                </a:cxn>
                <a:cxn ang="0">
                  <a:pos x="12" y="216"/>
                </a:cxn>
                <a:cxn ang="0">
                  <a:pos x="22" y="228"/>
                </a:cxn>
                <a:cxn ang="0">
                  <a:pos x="34" y="238"/>
                </a:cxn>
                <a:cxn ang="0">
                  <a:pos x="36" y="246"/>
                </a:cxn>
                <a:cxn ang="0">
                  <a:pos x="42" y="260"/>
                </a:cxn>
                <a:cxn ang="0">
                  <a:pos x="46" y="266"/>
                </a:cxn>
                <a:cxn ang="0">
                  <a:pos x="56" y="272"/>
                </a:cxn>
                <a:cxn ang="0">
                  <a:pos x="68" y="276"/>
                </a:cxn>
                <a:cxn ang="0">
                  <a:pos x="74" y="278"/>
                </a:cxn>
                <a:cxn ang="0">
                  <a:pos x="84" y="290"/>
                </a:cxn>
                <a:cxn ang="0">
                  <a:pos x="94" y="300"/>
                </a:cxn>
                <a:cxn ang="0">
                  <a:pos x="104" y="302"/>
                </a:cxn>
                <a:cxn ang="0">
                  <a:pos x="114" y="280"/>
                </a:cxn>
                <a:cxn ang="0">
                  <a:pos x="78" y="262"/>
                </a:cxn>
                <a:cxn ang="0">
                  <a:pos x="50" y="232"/>
                </a:cxn>
                <a:cxn ang="0">
                  <a:pos x="30" y="196"/>
                </a:cxn>
                <a:cxn ang="0">
                  <a:pos x="24" y="156"/>
                </a:cxn>
              </a:cxnLst>
              <a:rect b="b" l="0" r="r" t="0"/>
              <a:pathLst>
                <a:path h="302" w="226">
                  <a:moveTo>
                    <a:pt x="24" y="156"/>
                  </a:moveTo>
                  <a:lnTo>
                    <a:pt x="24" y="156"/>
                  </a:lnTo>
                  <a:lnTo>
                    <a:pt x="24" y="142"/>
                  </a:lnTo>
                  <a:lnTo>
                    <a:pt x="26" y="130"/>
                  </a:lnTo>
                  <a:lnTo>
                    <a:pt x="30" y="116"/>
                  </a:lnTo>
                  <a:lnTo>
                    <a:pt x="34" y="104"/>
                  </a:lnTo>
                  <a:lnTo>
                    <a:pt x="40" y="92"/>
                  </a:lnTo>
                  <a:lnTo>
                    <a:pt x="46" y="82"/>
                  </a:lnTo>
                  <a:lnTo>
                    <a:pt x="54" y="72"/>
                  </a:lnTo>
                  <a:lnTo>
                    <a:pt x="62" y="62"/>
                  </a:lnTo>
                  <a:lnTo>
                    <a:pt x="72" y="54"/>
                  </a:lnTo>
                  <a:lnTo>
                    <a:pt x="82" y="46"/>
                  </a:lnTo>
                  <a:lnTo>
                    <a:pt x="94" y="40"/>
                  </a:lnTo>
                  <a:lnTo>
                    <a:pt x="104" y="34"/>
                  </a:lnTo>
                  <a:lnTo>
                    <a:pt x="116" y="30"/>
                  </a:lnTo>
                  <a:lnTo>
                    <a:pt x="130" y="26"/>
                  </a:lnTo>
                  <a:lnTo>
                    <a:pt x="142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72" y="26"/>
                  </a:lnTo>
                  <a:lnTo>
                    <a:pt x="188" y="28"/>
                  </a:lnTo>
                  <a:lnTo>
                    <a:pt x="204" y="32"/>
                  </a:lnTo>
                  <a:lnTo>
                    <a:pt x="218" y="40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22" y="16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0" y="10"/>
                  </a:lnTo>
                  <a:lnTo>
                    <a:pt x="202" y="10"/>
                  </a:lnTo>
                  <a:lnTo>
                    <a:pt x="192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8" y="8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0" y="4"/>
                  </a:lnTo>
                  <a:lnTo>
                    <a:pt x="134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8" y="12"/>
                  </a:lnTo>
                  <a:lnTo>
                    <a:pt x="110" y="10"/>
                  </a:lnTo>
                  <a:lnTo>
                    <a:pt x="102" y="1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88" y="16"/>
                  </a:lnTo>
                  <a:lnTo>
                    <a:pt x="84" y="22"/>
                  </a:lnTo>
                  <a:lnTo>
                    <a:pt x="78" y="2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36"/>
                  </a:lnTo>
                  <a:lnTo>
                    <a:pt x="58" y="38"/>
                  </a:lnTo>
                  <a:lnTo>
                    <a:pt x="52" y="42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28" y="78"/>
                  </a:lnTo>
                  <a:lnTo>
                    <a:pt x="22" y="84"/>
                  </a:lnTo>
                  <a:lnTo>
                    <a:pt x="16" y="88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0" y="102"/>
                  </a:lnTo>
                  <a:lnTo>
                    <a:pt x="10" y="110"/>
                  </a:lnTo>
                  <a:lnTo>
                    <a:pt x="12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8" y="134"/>
                  </a:lnTo>
                  <a:lnTo>
                    <a:pt x="4" y="142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4" y="170"/>
                  </a:lnTo>
                  <a:lnTo>
                    <a:pt x="8" y="17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94"/>
                  </a:lnTo>
                  <a:lnTo>
                    <a:pt x="10" y="202"/>
                  </a:lnTo>
                  <a:lnTo>
                    <a:pt x="10" y="210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6" y="222"/>
                  </a:lnTo>
                  <a:lnTo>
                    <a:pt x="22" y="228"/>
                  </a:lnTo>
                  <a:lnTo>
                    <a:pt x="28" y="232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6" y="246"/>
                  </a:lnTo>
                  <a:lnTo>
                    <a:pt x="38" y="252"/>
                  </a:lnTo>
                  <a:lnTo>
                    <a:pt x="42" y="260"/>
                  </a:lnTo>
                  <a:lnTo>
                    <a:pt x="46" y="266"/>
                  </a:lnTo>
                  <a:lnTo>
                    <a:pt x="46" y="266"/>
                  </a:lnTo>
                  <a:lnTo>
                    <a:pt x="50" y="270"/>
                  </a:lnTo>
                  <a:lnTo>
                    <a:pt x="56" y="272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4"/>
                  </a:lnTo>
                  <a:lnTo>
                    <a:pt x="84" y="290"/>
                  </a:lnTo>
                  <a:lnTo>
                    <a:pt x="88" y="296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104" y="302"/>
                  </a:lnTo>
                  <a:lnTo>
                    <a:pt x="114" y="280"/>
                  </a:lnTo>
                  <a:lnTo>
                    <a:pt x="114" y="280"/>
                  </a:lnTo>
                  <a:lnTo>
                    <a:pt x="94" y="272"/>
                  </a:lnTo>
                  <a:lnTo>
                    <a:pt x="78" y="262"/>
                  </a:lnTo>
                  <a:lnTo>
                    <a:pt x="62" y="248"/>
                  </a:lnTo>
                  <a:lnTo>
                    <a:pt x="50" y="232"/>
                  </a:lnTo>
                  <a:lnTo>
                    <a:pt x="38" y="216"/>
                  </a:lnTo>
                  <a:lnTo>
                    <a:pt x="30" y="196"/>
                  </a:lnTo>
                  <a:lnTo>
                    <a:pt x="26" y="176"/>
                  </a:lnTo>
                  <a:lnTo>
                    <a:pt x="24" y="156"/>
                  </a:lnTo>
                  <a:lnTo>
                    <a:pt x="24" y="156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86"/>
            <p:cNvSpPr/>
            <p:nvPr/>
          </p:nvSpPr>
          <p:spPr bwMode="auto">
            <a:xfrm>
              <a:off x="4192588" y="2946400"/>
              <a:ext cx="307975" cy="406400"/>
            </a:xfrm>
            <a:custGeom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2" y="152"/>
                </a:cxn>
                <a:cxn ang="0">
                  <a:pos x="6" y="172"/>
                </a:cxn>
                <a:cxn ang="0">
                  <a:pos x="14" y="192"/>
                </a:cxn>
                <a:cxn ang="0">
                  <a:pos x="26" y="208"/>
                </a:cxn>
                <a:cxn ang="0">
                  <a:pos x="38" y="224"/>
                </a:cxn>
                <a:cxn ang="0">
                  <a:pos x="54" y="238"/>
                </a:cxn>
                <a:cxn ang="0">
                  <a:pos x="70" y="248"/>
                </a:cxn>
                <a:cxn ang="0">
                  <a:pos x="90" y="256"/>
                </a:cxn>
                <a:cxn ang="0">
                  <a:pos x="94" y="244"/>
                </a:cxn>
                <a:cxn ang="0">
                  <a:pos x="94" y="244"/>
                </a:cxn>
                <a:cxn ang="0">
                  <a:pos x="78" y="238"/>
                </a:cxn>
                <a:cxn ang="0">
                  <a:pos x="62" y="228"/>
                </a:cxn>
                <a:cxn ang="0">
                  <a:pos x="48" y="216"/>
                </a:cxn>
                <a:cxn ang="0">
                  <a:pos x="36" y="202"/>
                </a:cxn>
                <a:cxn ang="0">
                  <a:pos x="26" y="186"/>
                </a:cxn>
                <a:cxn ang="0">
                  <a:pos x="18" y="170"/>
                </a:cxn>
                <a:cxn ang="0">
                  <a:pos x="14" y="152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0"/>
                </a:cxn>
                <a:cxn ang="0">
                  <a:pos x="14" y="108"/>
                </a:cxn>
                <a:cxn ang="0">
                  <a:pos x="22" y="86"/>
                </a:cxn>
                <a:cxn ang="0">
                  <a:pos x="32" y="64"/>
                </a:cxn>
                <a:cxn ang="0">
                  <a:pos x="48" y="48"/>
                </a:cxn>
                <a:cxn ang="0">
                  <a:pos x="66" y="32"/>
                </a:cxn>
                <a:cxn ang="0">
                  <a:pos x="86" y="22"/>
                </a:cxn>
                <a:cxn ang="0">
                  <a:pos x="108" y="14"/>
                </a:cxn>
                <a:cxn ang="0">
                  <a:pos x="120" y="12"/>
                </a:cxn>
                <a:cxn ang="0">
                  <a:pos x="132" y="12"/>
                </a:cxn>
                <a:cxn ang="0">
                  <a:pos x="132" y="12"/>
                </a:cxn>
                <a:cxn ang="0">
                  <a:pos x="146" y="14"/>
                </a:cxn>
                <a:cxn ang="0">
                  <a:pos x="162" y="16"/>
                </a:cxn>
                <a:cxn ang="0">
                  <a:pos x="176" y="20"/>
                </a:cxn>
                <a:cxn ang="0">
                  <a:pos x="188" y="26"/>
                </a:cxn>
                <a:cxn ang="0">
                  <a:pos x="194" y="16"/>
                </a:cxn>
                <a:cxn ang="0">
                  <a:pos x="194" y="16"/>
                </a:cxn>
                <a:cxn ang="0">
                  <a:pos x="180" y="8"/>
                </a:cxn>
                <a:cxn ang="0">
                  <a:pos x="164" y="4"/>
                </a:cxn>
                <a:cxn ang="0">
                  <a:pos x="148" y="2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06" y="2"/>
                </a:cxn>
                <a:cxn ang="0">
                  <a:pos x="92" y="6"/>
                </a:cxn>
                <a:cxn ang="0">
                  <a:pos x="80" y="10"/>
                </a:cxn>
                <a:cxn ang="0">
                  <a:pos x="70" y="16"/>
                </a:cxn>
                <a:cxn ang="0">
                  <a:pos x="58" y="22"/>
                </a:cxn>
                <a:cxn ang="0">
                  <a:pos x="48" y="30"/>
                </a:cxn>
                <a:cxn ang="0">
                  <a:pos x="38" y="38"/>
                </a:cxn>
                <a:cxn ang="0">
                  <a:pos x="30" y="48"/>
                </a:cxn>
                <a:cxn ang="0">
                  <a:pos x="22" y="58"/>
                </a:cxn>
                <a:cxn ang="0">
                  <a:pos x="16" y="68"/>
                </a:cxn>
                <a:cxn ang="0">
                  <a:pos x="10" y="80"/>
                </a:cxn>
                <a:cxn ang="0">
                  <a:pos x="6" y="92"/>
                </a:cxn>
                <a:cxn ang="0">
                  <a:pos x="2" y="106"/>
                </a:cxn>
                <a:cxn ang="0">
                  <a:pos x="0" y="118"/>
                </a:cxn>
                <a:cxn ang="0">
                  <a:pos x="0" y="132"/>
                </a:cxn>
                <a:cxn ang="0">
                  <a:pos x="0" y="132"/>
                </a:cxn>
              </a:cxnLst>
              <a:rect b="b" l="0" r="r" t="0"/>
              <a:pathLst>
                <a:path h="256" w="194">
                  <a:moveTo>
                    <a:pt x="0" y="132"/>
                  </a:moveTo>
                  <a:lnTo>
                    <a:pt x="0" y="132"/>
                  </a:lnTo>
                  <a:lnTo>
                    <a:pt x="2" y="152"/>
                  </a:lnTo>
                  <a:lnTo>
                    <a:pt x="6" y="172"/>
                  </a:lnTo>
                  <a:lnTo>
                    <a:pt x="14" y="192"/>
                  </a:lnTo>
                  <a:lnTo>
                    <a:pt x="26" y="208"/>
                  </a:lnTo>
                  <a:lnTo>
                    <a:pt x="38" y="224"/>
                  </a:lnTo>
                  <a:lnTo>
                    <a:pt x="54" y="238"/>
                  </a:lnTo>
                  <a:lnTo>
                    <a:pt x="70" y="248"/>
                  </a:lnTo>
                  <a:lnTo>
                    <a:pt x="90" y="256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78" y="238"/>
                  </a:lnTo>
                  <a:lnTo>
                    <a:pt x="62" y="228"/>
                  </a:lnTo>
                  <a:lnTo>
                    <a:pt x="48" y="216"/>
                  </a:lnTo>
                  <a:lnTo>
                    <a:pt x="36" y="202"/>
                  </a:lnTo>
                  <a:lnTo>
                    <a:pt x="26" y="186"/>
                  </a:lnTo>
                  <a:lnTo>
                    <a:pt x="18" y="170"/>
                  </a:lnTo>
                  <a:lnTo>
                    <a:pt x="14" y="15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22" y="86"/>
                  </a:lnTo>
                  <a:lnTo>
                    <a:pt x="32" y="64"/>
                  </a:lnTo>
                  <a:lnTo>
                    <a:pt x="48" y="48"/>
                  </a:lnTo>
                  <a:lnTo>
                    <a:pt x="66" y="32"/>
                  </a:lnTo>
                  <a:lnTo>
                    <a:pt x="86" y="22"/>
                  </a:lnTo>
                  <a:lnTo>
                    <a:pt x="108" y="14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46" y="14"/>
                  </a:lnTo>
                  <a:lnTo>
                    <a:pt x="162" y="16"/>
                  </a:lnTo>
                  <a:lnTo>
                    <a:pt x="176" y="20"/>
                  </a:lnTo>
                  <a:lnTo>
                    <a:pt x="188" y="2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80" y="8"/>
                  </a:lnTo>
                  <a:lnTo>
                    <a:pt x="164" y="4"/>
                  </a:lnTo>
                  <a:lnTo>
                    <a:pt x="14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70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6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7"/>
            <p:cNvSpPr/>
            <p:nvPr/>
          </p:nvSpPr>
          <p:spPr bwMode="auto">
            <a:xfrm>
              <a:off x="4335463" y="2971800"/>
              <a:ext cx="276225" cy="393700"/>
            </a:xfrm>
            <a:custGeom>
              <a:cxnLst>
                <a:cxn ang="0">
                  <a:pos x="162" y="116"/>
                </a:cxn>
                <a:cxn ang="0">
                  <a:pos x="162" y="116"/>
                </a:cxn>
                <a:cxn ang="0">
                  <a:pos x="160" y="128"/>
                </a:cxn>
                <a:cxn ang="0">
                  <a:pos x="158" y="140"/>
                </a:cxn>
                <a:cxn ang="0">
                  <a:pos x="152" y="162"/>
                </a:cxn>
                <a:cxn ang="0">
                  <a:pos x="140" y="182"/>
                </a:cxn>
                <a:cxn ang="0">
                  <a:pos x="126" y="200"/>
                </a:cxn>
                <a:cxn ang="0">
                  <a:pos x="108" y="214"/>
                </a:cxn>
                <a:cxn ang="0">
                  <a:pos x="88" y="226"/>
                </a:cxn>
                <a:cxn ang="0">
                  <a:pos x="66" y="232"/>
                </a:cxn>
                <a:cxn ang="0">
                  <a:pos x="54" y="234"/>
                </a:cxn>
                <a:cxn ang="0">
                  <a:pos x="42" y="234"/>
                </a:cxn>
                <a:cxn ang="0">
                  <a:pos x="42" y="234"/>
                </a:cxn>
                <a:cxn ang="0">
                  <a:pos x="22" y="234"/>
                </a:cxn>
                <a:cxn ang="0">
                  <a:pos x="4" y="228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20" y="246"/>
                </a:cxn>
                <a:cxn ang="0">
                  <a:pos x="42" y="248"/>
                </a:cxn>
                <a:cxn ang="0">
                  <a:pos x="42" y="248"/>
                </a:cxn>
                <a:cxn ang="0">
                  <a:pos x="56" y="246"/>
                </a:cxn>
                <a:cxn ang="0">
                  <a:pos x="68" y="244"/>
                </a:cxn>
                <a:cxn ang="0">
                  <a:pos x="80" y="242"/>
                </a:cxn>
                <a:cxn ang="0">
                  <a:pos x="92" y="236"/>
                </a:cxn>
                <a:cxn ang="0">
                  <a:pos x="104" y="232"/>
                </a:cxn>
                <a:cxn ang="0">
                  <a:pos x="116" y="224"/>
                </a:cxn>
                <a:cxn ang="0">
                  <a:pos x="126" y="218"/>
                </a:cxn>
                <a:cxn ang="0">
                  <a:pos x="134" y="208"/>
                </a:cxn>
                <a:cxn ang="0">
                  <a:pos x="144" y="200"/>
                </a:cxn>
                <a:cxn ang="0">
                  <a:pos x="150" y="190"/>
                </a:cxn>
                <a:cxn ang="0">
                  <a:pos x="158" y="178"/>
                </a:cxn>
                <a:cxn ang="0">
                  <a:pos x="162" y="166"/>
                </a:cxn>
                <a:cxn ang="0">
                  <a:pos x="168" y="154"/>
                </a:cxn>
                <a:cxn ang="0">
                  <a:pos x="170" y="142"/>
                </a:cxn>
                <a:cxn ang="0">
                  <a:pos x="172" y="130"/>
                </a:cxn>
                <a:cxn ang="0">
                  <a:pos x="174" y="116"/>
                </a:cxn>
                <a:cxn ang="0">
                  <a:pos x="174" y="116"/>
                </a:cxn>
                <a:cxn ang="0">
                  <a:pos x="172" y="98"/>
                </a:cxn>
                <a:cxn ang="0">
                  <a:pos x="168" y="80"/>
                </a:cxn>
                <a:cxn ang="0">
                  <a:pos x="162" y="62"/>
                </a:cxn>
                <a:cxn ang="0">
                  <a:pos x="154" y="48"/>
                </a:cxn>
                <a:cxn ang="0">
                  <a:pos x="144" y="32"/>
                </a:cxn>
                <a:cxn ang="0">
                  <a:pos x="132" y="20"/>
                </a:cxn>
                <a:cxn ang="0">
                  <a:pos x="118" y="8"/>
                </a:cxn>
                <a:cxn ang="0">
                  <a:pos x="104" y="0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112" y="20"/>
                </a:cxn>
                <a:cxn ang="0">
                  <a:pos x="124" y="30"/>
                </a:cxn>
                <a:cxn ang="0">
                  <a:pos x="134" y="40"/>
                </a:cxn>
                <a:cxn ang="0">
                  <a:pos x="144" y="54"/>
                </a:cxn>
                <a:cxn ang="0">
                  <a:pos x="152" y="68"/>
                </a:cxn>
                <a:cxn ang="0">
                  <a:pos x="156" y="84"/>
                </a:cxn>
                <a:cxn ang="0">
                  <a:pos x="160" y="98"/>
                </a:cxn>
                <a:cxn ang="0">
                  <a:pos x="162" y="116"/>
                </a:cxn>
                <a:cxn ang="0">
                  <a:pos x="162" y="116"/>
                </a:cxn>
              </a:cxnLst>
              <a:rect b="b" l="0" r="r" t="0"/>
              <a:pathLst>
                <a:path h="248" w="174">
                  <a:moveTo>
                    <a:pt x="162" y="116"/>
                  </a:moveTo>
                  <a:lnTo>
                    <a:pt x="162" y="116"/>
                  </a:lnTo>
                  <a:lnTo>
                    <a:pt x="160" y="128"/>
                  </a:lnTo>
                  <a:lnTo>
                    <a:pt x="158" y="140"/>
                  </a:lnTo>
                  <a:lnTo>
                    <a:pt x="152" y="162"/>
                  </a:lnTo>
                  <a:lnTo>
                    <a:pt x="140" y="182"/>
                  </a:lnTo>
                  <a:lnTo>
                    <a:pt x="126" y="200"/>
                  </a:lnTo>
                  <a:lnTo>
                    <a:pt x="108" y="214"/>
                  </a:lnTo>
                  <a:lnTo>
                    <a:pt x="88" y="226"/>
                  </a:lnTo>
                  <a:lnTo>
                    <a:pt x="66" y="232"/>
                  </a:lnTo>
                  <a:lnTo>
                    <a:pt x="54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22" y="234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0" y="246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5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2" y="236"/>
                  </a:lnTo>
                  <a:lnTo>
                    <a:pt x="104" y="232"/>
                  </a:lnTo>
                  <a:lnTo>
                    <a:pt x="116" y="224"/>
                  </a:lnTo>
                  <a:lnTo>
                    <a:pt x="126" y="218"/>
                  </a:lnTo>
                  <a:lnTo>
                    <a:pt x="134" y="208"/>
                  </a:lnTo>
                  <a:lnTo>
                    <a:pt x="144" y="200"/>
                  </a:lnTo>
                  <a:lnTo>
                    <a:pt x="150" y="190"/>
                  </a:lnTo>
                  <a:lnTo>
                    <a:pt x="158" y="178"/>
                  </a:lnTo>
                  <a:lnTo>
                    <a:pt x="162" y="166"/>
                  </a:lnTo>
                  <a:lnTo>
                    <a:pt x="168" y="154"/>
                  </a:lnTo>
                  <a:lnTo>
                    <a:pt x="170" y="142"/>
                  </a:lnTo>
                  <a:lnTo>
                    <a:pt x="172" y="130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98"/>
                  </a:lnTo>
                  <a:lnTo>
                    <a:pt x="168" y="80"/>
                  </a:lnTo>
                  <a:lnTo>
                    <a:pt x="162" y="62"/>
                  </a:lnTo>
                  <a:lnTo>
                    <a:pt x="154" y="48"/>
                  </a:lnTo>
                  <a:lnTo>
                    <a:pt x="144" y="32"/>
                  </a:lnTo>
                  <a:lnTo>
                    <a:pt x="132" y="20"/>
                  </a:lnTo>
                  <a:lnTo>
                    <a:pt x="118" y="8"/>
                  </a:lnTo>
                  <a:lnTo>
                    <a:pt x="104" y="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4" y="30"/>
                  </a:lnTo>
                  <a:lnTo>
                    <a:pt x="134" y="40"/>
                  </a:lnTo>
                  <a:lnTo>
                    <a:pt x="144" y="54"/>
                  </a:lnTo>
                  <a:lnTo>
                    <a:pt x="152" y="68"/>
                  </a:lnTo>
                  <a:lnTo>
                    <a:pt x="156" y="84"/>
                  </a:lnTo>
                  <a:lnTo>
                    <a:pt x="160" y="98"/>
                  </a:lnTo>
                  <a:lnTo>
                    <a:pt x="162" y="116"/>
                  </a:lnTo>
                  <a:lnTo>
                    <a:pt x="162" y="116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88"/>
            <p:cNvSpPr/>
            <p:nvPr/>
          </p:nvSpPr>
          <p:spPr bwMode="auto">
            <a:xfrm>
              <a:off x="4354513" y="3013075"/>
              <a:ext cx="209550" cy="304800"/>
            </a:xfrm>
            <a:custGeom>
              <a:cxnLst>
                <a:cxn ang="0">
                  <a:pos x="86" y="78"/>
                </a:cxn>
                <a:cxn ang="0">
                  <a:pos x="58" y="104"/>
                </a:cxn>
                <a:cxn ang="0">
                  <a:pos x="64" y="142"/>
                </a:cxn>
                <a:cxn ang="0">
                  <a:pos x="30" y="124"/>
                </a:cxn>
                <a:cxn ang="0">
                  <a:pos x="26" y="12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14" y="190"/>
                </a:cxn>
                <a:cxn ang="0">
                  <a:pos x="30" y="192"/>
                </a:cxn>
                <a:cxn ang="0">
                  <a:pos x="30" y="192"/>
                </a:cxn>
                <a:cxn ang="0">
                  <a:pos x="50" y="190"/>
                </a:cxn>
                <a:cxn ang="0">
                  <a:pos x="70" y="184"/>
                </a:cxn>
                <a:cxn ang="0">
                  <a:pos x="86" y="174"/>
                </a:cxn>
                <a:cxn ang="0">
                  <a:pos x="102" y="162"/>
                </a:cxn>
                <a:cxn ang="0">
                  <a:pos x="114" y="146"/>
                </a:cxn>
                <a:cxn ang="0">
                  <a:pos x="124" y="130"/>
                </a:cxn>
                <a:cxn ang="0">
                  <a:pos x="130" y="110"/>
                </a:cxn>
                <a:cxn ang="0">
                  <a:pos x="132" y="90"/>
                </a:cxn>
                <a:cxn ang="0">
                  <a:pos x="132" y="90"/>
                </a:cxn>
                <a:cxn ang="0">
                  <a:pos x="130" y="76"/>
                </a:cxn>
                <a:cxn ang="0">
                  <a:pos x="128" y="62"/>
                </a:cxn>
                <a:cxn ang="0">
                  <a:pos x="124" y="50"/>
                </a:cxn>
                <a:cxn ang="0">
                  <a:pos x="118" y="38"/>
                </a:cxn>
                <a:cxn ang="0">
                  <a:pos x="110" y="26"/>
                </a:cxn>
                <a:cxn ang="0">
                  <a:pos x="102" y="16"/>
                </a:cxn>
                <a:cxn ang="0">
                  <a:pos x="90" y="8"/>
                </a:cxn>
                <a:cxn ang="0">
                  <a:pos x="80" y="0"/>
                </a:cxn>
                <a:cxn ang="0">
                  <a:pos x="50" y="72"/>
                </a:cxn>
                <a:cxn ang="0">
                  <a:pos x="86" y="78"/>
                </a:cxn>
              </a:cxnLst>
              <a:rect b="b" l="0" r="r" t="0"/>
              <a:pathLst>
                <a:path h="192" w="132">
                  <a:moveTo>
                    <a:pt x="86" y="78"/>
                  </a:moveTo>
                  <a:lnTo>
                    <a:pt x="58" y="104"/>
                  </a:lnTo>
                  <a:lnTo>
                    <a:pt x="64" y="142"/>
                  </a:lnTo>
                  <a:lnTo>
                    <a:pt x="30" y="124"/>
                  </a:lnTo>
                  <a:lnTo>
                    <a:pt x="26" y="12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4" y="190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50" y="190"/>
                  </a:lnTo>
                  <a:lnTo>
                    <a:pt x="70" y="184"/>
                  </a:lnTo>
                  <a:lnTo>
                    <a:pt x="86" y="174"/>
                  </a:lnTo>
                  <a:lnTo>
                    <a:pt x="102" y="162"/>
                  </a:lnTo>
                  <a:lnTo>
                    <a:pt x="114" y="146"/>
                  </a:lnTo>
                  <a:lnTo>
                    <a:pt x="124" y="130"/>
                  </a:lnTo>
                  <a:lnTo>
                    <a:pt x="130" y="11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0" y="76"/>
                  </a:lnTo>
                  <a:lnTo>
                    <a:pt x="128" y="62"/>
                  </a:lnTo>
                  <a:lnTo>
                    <a:pt x="124" y="50"/>
                  </a:lnTo>
                  <a:lnTo>
                    <a:pt x="118" y="38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0" y="8"/>
                  </a:lnTo>
                  <a:lnTo>
                    <a:pt x="80" y="0"/>
                  </a:lnTo>
                  <a:lnTo>
                    <a:pt x="50" y="72"/>
                  </a:lnTo>
                  <a:lnTo>
                    <a:pt x="86" y="78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89"/>
            <p:cNvSpPr/>
            <p:nvPr/>
          </p:nvSpPr>
          <p:spPr bwMode="auto">
            <a:xfrm>
              <a:off x="4240213" y="2994025"/>
              <a:ext cx="241300" cy="317500"/>
            </a:xfrm>
            <a:custGeom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4" y="134"/>
                </a:cxn>
                <a:cxn ang="0">
                  <a:pos x="12" y="150"/>
                </a:cxn>
                <a:cxn ang="0">
                  <a:pos x="20" y="162"/>
                </a:cxn>
                <a:cxn ang="0">
                  <a:pos x="30" y="174"/>
                </a:cxn>
                <a:cxn ang="0">
                  <a:pos x="42" y="184"/>
                </a:cxn>
                <a:cxn ang="0">
                  <a:pos x="56" y="194"/>
                </a:cxn>
                <a:cxn ang="0">
                  <a:pos x="72" y="200"/>
                </a:cxn>
                <a:cxn ang="0">
                  <a:pos x="98" y="140"/>
                </a:cxn>
                <a:cxn ang="0">
                  <a:pos x="68" y="154"/>
                </a:cxn>
                <a:cxn ang="0">
                  <a:pos x="74" y="116"/>
                </a:cxn>
                <a:cxn ang="0">
                  <a:pos x="46" y="90"/>
                </a:cxn>
                <a:cxn ang="0">
                  <a:pos x="84" y="84"/>
                </a:cxn>
                <a:cxn ang="0">
                  <a:pos x="102" y="48"/>
                </a:cxn>
                <a:cxn ang="0">
                  <a:pos x="120" y="84"/>
                </a:cxn>
                <a:cxn ang="0">
                  <a:pos x="122" y="84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0" y="8"/>
                </a:cxn>
                <a:cxn ang="0">
                  <a:pos x="128" y="2"/>
                </a:cxn>
                <a:cxn ang="0">
                  <a:pos x="116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82" y="2"/>
                </a:cxn>
                <a:cxn ang="0">
                  <a:pos x="62" y="8"/>
                </a:cxn>
                <a:cxn ang="0">
                  <a:pos x="44" y="16"/>
                </a:cxn>
                <a:cxn ang="0">
                  <a:pos x="30" y="30"/>
                </a:cxn>
                <a:cxn ang="0">
                  <a:pos x="18" y="44"/>
                </a:cxn>
                <a:cxn ang="0">
                  <a:pos x="8" y="62"/>
                </a:cxn>
                <a:cxn ang="0">
                  <a:pos x="2" y="82"/>
                </a:cxn>
                <a:cxn ang="0">
                  <a:pos x="0" y="102"/>
                </a:cxn>
                <a:cxn ang="0">
                  <a:pos x="0" y="102"/>
                </a:cxn>
              </a:cxnLst>
              <a:rect b="b" l="0" r="r" t="0"/>
              <a:pathLst>
                <a:path h="200" w="152">
                  <a:moveTo>
                    <a:pt x="0" y="102"/>
                  </a:moveTo>
                  <a:lnTo>
                    <a:pt x="0" y="102"/>
                  </a:lnTo>
                  <a:lnTo>
                    <a:pt x="2" y="118"/>
                  </a:lnTo>
                  <a:lnTo>
                    <a:pt x="4" y="134"/>
                  </a:lnTo>
                  <a:lnTo>
                    <a:pt x="12" y="150"/>
                  </a:lnTo>
                  <a:lnTo>
                    <a:pt x="20" y="162"/>
                  </a:lnTo>
                  <a:lnTo>
                    <a:pt x="30" y="174"/>
                  </a:lnTo>
                  <a:lnTo>
                    <a:pt x="42" y="184"/>
                  </a:lnTo>
                  <a:lnTo>
                    <a:pt x="56" y="194"/>
                  </a:lnTo>
                  <a:lnTo>
                    <a:pt x="72" y="200"/>
                  </a:lnTo>
                  <a:lnTo>
                    <a:pt x="98" y="140"/>
                  </a:lnTo>
                  <a:lnTo>
                    <a:pt x="68" y="154"/>
                  </a:lnTo>
                  <a:lnTo>
                    <a:pt x="74" y="116"/>
                  </a:lnTo>
                  <a:lnTo>
                    <a:pt x="46" y="90"/>
                  </a:lnTo>
                  <a:lnTo>
                    <a:pt x="84" y="84"/>
                  </a:lnTo>
                  <a:lnTo>
                    <a:pt x="102" y="48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2"/>
                  </a:lnTo>
                  <a:lnTo>
                    <a:pt x="11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0"/>
            <p:cNvSpPr/>
            <p:nvPr/>
          </p:nvSpPr>
          <p:spPr bwMode="auto">
            <a:xfrm>
              <a:off x="4395788" y="3127375"/>
              <a:ext cx="95250" cy="111125"/>
            </a:xfrm>
            <a:custGeom>
              <a:cxnLst>
                <a:cxn ang="0">
                  <a:pos x="38" y="70"/>
                </a:cxn>
                <a:cxn ang="0">
                  <a:pos x="32" y="32"/>
                </a:cxn>
                <a:cxn ang="0">
                  <a:pos x="60" y="6"/>
                </a:cxn>
                <a:cxn ang="0">
                  <a:pos x="24" y="0"/>
                </a:cxn>
                <a:cxn ang="0">
                  <a:pos x="0" y="56"/>
                </a:cxn>
                <a:cxn ang="0">
                  <a:pos x="4" y="52"/>
                </a:cxn>
                <a:cxn ang="0">
                  <a:pos x="38" y="70"/>
                </a:cxn>
              </a:cxnLst>
              <a:rect b="b" l="0" r="r" t="0"/>
              <a:pathLst>
                <a:path h="70" w="60">
                  <a:moveTo>
                    <a:pt x="38" y="70"/>
                  </a:moveTo>
                  <a:lnTo>
                    <a:pt x="32" y="32"/>
                  </a:lnTo>
                  <a:lnTo>
                    <a:pt x="60" y="6"/>
                  </a:lnTo>
                  <a:lnTo>
                    <a:pt x="24" y="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38" y="70"/>
                  </a:lnTo>
                  <a:close/>
                </a:path>
              </a:pathLst>
            </a:custGeom>
            <a:solidFill>
              <a:srgbClr val="DD561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91"/>
            <p:cNvSpPr/>
            <p:nvPr/>
          </p:nvSpPr>
          <p:spPr bwMode="auto">
            <a:xfrm>
              <a:off x="4313238" y="3070225"/>
              <a:ext cx="120650" cy="168275"/>
            </a:xfrm>
            <a:custGeom>
              <a:cxnLst>
                <a:cxn ang="0">
                  <a:pos x="74" y="36"/>
                </a:cxn>
                <a:cxn ang="0">
                  <a:pos x="56" y="0"/>
                </a:cxn>
                <a:cxn ang="0">
                  <a:pos x="38" y="36"/>
                </a:cxn>
                <a:cxn ang="0">
                  <a:pos x="0" y="42"/>
                </a:cxn>
                <a:cxn ang="0">
                  <a:pos x="28" y="68"/>
                </a:cxn>
                <a:cxn ang="0">
                  <a:pos x="22" y="106"/>
                </a:cxn>
                <a:cxn ang="0">
                  <a:pos x="52" y="92"/>
                </a:cxn>
                <a:cxn ang="0">
                  <a:pos x="76" y="36"/>
                </a:cxn>
                <a:cxn ang="0">
                  <a:pos x="74" y="36"/>
                </a:cxn>
              </a:cxnLst>
              <a:rect b="b" l="0" r="r" t="0"/>
              <a:pathLst>
                <a:path h="105" w="76">
                  <a:moveTo>
                    <a:pt x="74" y="36"/>
                  </a:moveTo>
                  <a:lnTo>
                    <a:pt x="56" y="0"/>
                  </a:lnTo>
                  <a:lnTo>
                    <a:pt x="38" y="36"/>
                  </a:lnTo>
                  <a:lnTo>
                    <a:pt x="0" y="42"/>
                  </a:lnTo>
                  <a:lnTo>
                    <a:pt x="28" y="68"/>
                  </a:lnTo>
                  <a:lnTo>
                    <a:pt x="22" y="106"/>
                  </a:lnTo>
                  <a:lnTo>
                    <a:pt x="52" y="92"/>
                  </a:lnTo>
                  <a:lnTo>
                    <a:pt x="76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A722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92"/>
            <p:cNvSpPr/>
            <p:nvPr/>
          </p:nvSpPr>
          <p:spPr bwMode="auto">
            <a:xfrm>
              <a:off x="4319588" y="2940050"/>
              <a:ext cx="330200" cy="463550"/>
            </a:xfrm>
            <a:custGeom>
              <a:cxnLst>
                <a:cxn ang="0">
                  <a:pos x="196" y="166"/>
                </a:cxn>
                <a:cxn ang="0">
                  <a:pos x="202" y="150"/>
                </a:cxn>
                <a:cxn ang="0">
                  <a:pos x="208" y="136"/>
                </a:cxn>
                <a:cxn ang="0">
                  <a:pos x="206" y="128"/>
                </a:cxn>
                <a:cxn ang="0">
                  <a:pos x="200" y="114"/>
                </a:cxn>
                <a:cxn ang="0">
                  <a:pos x="196" y="106"/>
                </a:cxn>
                <a:cxn ang="0">
                  <a:pos x="196" y="90"/>
                </a:cxn>
                <a:cxn ang="0">
                  <a:pos x="196" y="76"/>
                </a:cxn>
                <a:cxn ang="0">
                  <a:pos x="192" y="68"/>
                </a:cxn>
                <a:cxn ang="0">
                  <a:pos x="180" y="58"/>
                </a:cxn>
                <a:cxn ang="0">
                  <a:pos x="174" y="54"/>
                </a:cxn>
                <a:cxn ang="0">
                  <a:pos x="168" y="38"/>
                </a:cxn>
                <a:cxn ang="0">
                  <a:pos x="162" y="26"/>
                </a:cxn>
                <a:cxn ang="0">
                  <a:pos x="156" y="22"/>
                </a:cxn>
                <a:cxn ang="0">
                  <a:pos x="140" y="16"/>
                </a:cxn>
                <a:cxn ang="0">
                  <a:pos x="134" y="14"/>
                </a:cxn>
                <a:cxn ang="0">
                  <a:pos x="122" y="0"/>
                </a:cxn>
                <a:cxn ang="0">
                  <a:pos x="114" y="20"/>
                </a:cxn>
                <a:cxn ang="0">
                  <a:pos x="142" y="40"/>
                </a:cxn>
                <a:cxn ang="0">
                  <a:pos x="164" y="68"/>
                </a:cxn>
                <a:cxn ang="0">
                  <a:pos x="178" y="100"/>
                </a:cxn>
                <a:cxn ang="0">
                  <a:pos x="184" y="136"/>
                </a:cxn>
                <a:cxn ang="0">
                  <a:pos x="182" y="150"/>
                </a:cxn>
                <a:cxn ang="0">
                  <a:pos x="178" y="174"/>
                </a:cxn>
                <a:cxn ang="0">
                  <a:pos x="168" y="198"/>
                </a:cxn>
                <a:cxn ang="0">
                  <a:pos x="154" y="220"/>
                </a:cxn>
                <a:cxn ang="0">
                  <a:pos x="136" y="238"/>
                </a:cxn>
                <a:cxn ang="0">
                  <a:pos x="114" y="252"/>
                </a:cxn>
                <a:cxn ang="0">
                  <a:pos x="90" y="262"/>
                </a:cxn>
                <a:cxn ang="0">
                  <a:pos x="66" y="266"/>
                </a:cxn>
                <a:cxn ang="0">
                  <a:pos x="52" y="268"/>
                </a:cxn>
                <a:cxn ang="0">
                  <a:pos x="10" y="260"/>
                </a:cxn>
                <a:cxn ang="0">
                  <a:pos x="0" y="282"/>
                </a:cxn>
                <a:cxn ang="0">
                  <a:pos x="22" y="280"/>
                </a:cxn>
                <a:cxn ang="0">
                  <a:pos x="28" y="282"/>
                </a:cxn>
                <a:cxn ang="0">
                  <a:pos x="42" y="290"/>
                </a:cxn>
                <a:cxn ang="0">
                  <a:pos x="48" y="292"/>
                </a:cxn>
                <a:cxn ang="0">
                  <a:pos x="52" y="292"/>
                </a:cxn>
                <a:cxn ang="0">
                  <a:pos x="56" y="292"/>
                </a:cxn>
                <a:cxn ang="0">
                  <a:pos x="68" y="286"/>
                </a:cxn>
                <a:cxn ang="0">
                  <a:pos x="82" y="280"/>
                </a:cxn>
                <a:cxn ang="0">
                  <a:pos x="88" y="280"/>
                </a:cxn>
                <a:cxn ang="0">
                  <a:pos x="106" y="282"/>
                </a:cxn>
                <a:cxn ang="0">
                  <a:pos x="112" y="280"/>
                </a:cxn>
                <a:cxn ang="0">
                  <a:pos x="124" y="270"/>
                </a:cxn>
                <a:cxn ang="0">
                  <a:pos x="134" y="258"/>
                </a:cxn>
                <a:cxn ang="0">
                  <a:pos x="140" y="256"/>
                </a:cxn>
                <a:cxn ang="0">
                  <a:pos x="152" y="252"/>
                </a:cxn>
                <a:cxn ang="0">
                  <a:pos x="162" y="246"/>
                </a:cxn>
                <a:cxn ang="0">
                  <a:pos x="166" y="240"/>
                </a:cxn>
                <a:cxn ang="0">
                  <a:pos x="170" y="226"/>
                </a:cxn>
                <a:cxn ang="0">
                  <a:pos x="174" y="218"/>
                </a:cxn>
                <a:cxn ang="0">
                  <a:pos x="186" y="208"/>
                </a:cxn>
                <a:cxn ang="0">
                  <a:pos x="196" y="196"/>
                </a:cxn>
                <a:cxn ang="0">
                  <a:pos x="198" y="190"/>
                </a:cxn>
                <a:cxn ang="0">
                  <a:pos x="196" y="174"/>
                </a:cxn>
                <a:cxn ang="0">
                  <a:pos x="196" y="166"/>
                </a:cxn>
              </a:cxnLst>
              <a:rect b="b" l="0" r="r" t="0"/>
              <a:pathLst>
                <a:path h="292" w="208">
                  <a:moveTo>
                    <a:pt x="196" y="166"/>
                  </a:moveTo>
                  <a:lnTo>
                    <a:pt x="196" y="166"/>
                  </a:lnTo>
                  <a:lnTo>
                    <a:pt x="200" y="158"/>
                  </a:lnTo>
                  <a:lnTo>
                    <a:pt x="202" y="150"/>
                  </a:lnTo>
                  <a:lnTo>
                    <a:pt x="206" y="144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6" y="128"/>
                  </a:lnTo>
                  <a:lnTo>
                    <a:pt x="202" y="122"/>
                  </a:lnTo>
                  <a:lnTo>
                    <a:pt x="200" y="11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98"/>
                  </a:lnTo>
                  <a:lnTo>
                    <a:pt x="196" y="90"/>
                  </a:lnTo>
                  <a:lnTo>
                    <a:pt x="198" y="82"/>
                  </a:lnTo>
                  <a:lnTo>
                    <a:pt x="196" y="76"/>
                  </a:lnTo>
                  <a:lnTo>
                    <a:pt x="196" y="76"/>
                  </a:lnTo>
                  <a:lnTo>
                    <a:pt x="192" y="68"/>
                  </a:lnTo>
                  <a:lnTo>
                    <a:pt x="186" y="64"/>
                  </a:lnTo>
                  <a:lnTo>
                    <a:pt x="180" y="58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0" y="46"/>
                  </a:lnTo>
                  <a:lnTo>
                    <a:pt x="168" y="38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6" y="22"/>
                  </a:lnTo>
                  <a:lnTo>
                    <a:pt x="148" y="18"/>
                  </a:lnTo>
                  <a:lnTo>
                    <a:pt x="140" y="16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2" y="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8" y="28"/>
                  </a:lnTo>
                  <a:lnTo>
                    <a:pt x="142" y="40"/>
                  </a:lnTo>
                  <a:lnTo>
                    <a:pt x="154" y="52"/>
                  </a:lnTo>
                  <a:lnTo>
                    <a:pt x="164" y="68"/>
                  </a:lnTo>
                  <a:lnTo>
                    <a:pt x="172" y="82"/>
                  </a:lnTo>
                  <a:lnTo>
                    <a:pt x="178" y="100"/>
                  </a:lnTo>
                  <a:lnTo>
                    <a:pt x="182" y="118"/>
                  </a:lnTo>
                  <a:lnTo>
                    <a:pt x="184" y="136"/>
                  </a:lnTo>
                  <a:lnTo>
                    <a:pt x="184" y="136"/>
                  </a:lnTo>
                  <a:lnTo>
                    <a:pt x="182" y="150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2" y="186"/>
                  </a:lnTo>
                  <a:lnTo>
                    <a:pt x="168" y="198"/>
                  </a:lnTo>
                  <a:lnTo>
                    <a:pt x="160" y="210"/>
                  </a:lnTo>
                  <a:lnTo>
                    <a:pt x="154" y="220"/>
                  </a:lnTo>
                  <a:lnTo>
                    <a:pt x="144" y="228"/>
                  </a:lnTo>
                  <a:lnTo>
                    <a:pt x="136" y="238"/>
                  </a:lnTo>
                  <a:lnTo>
                    <a:pt x="126" y="244"/>
                  </a:lnTo>
                  <a:lnTo>
                    <a:pt x="114" y="252"/>
                  </a:lnTo>
                  <a:lnTo>
                    <a:pt x="102" y="256"/>
                  </a:lnTo>
                  <a:lnTo>
                    <a:pt x="90" y="262"/>
                  </a:lnTo>
                  <a:lnTo>
                    <a:pt x="78" y="264"/>
                  </a:lnTo>
                  <a:lnTo>
                    <a:pt x="66" y="266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30" y="266"/>
                  </a:lnTo>
                  <a:lnTo>
                    <a:pt x="10" y="260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2" y="280"/>
                  </a:lnTo>
                  <a:lnTo>
                    <a:pt x="22" y="280"/>
                  </a:lnTo>
                  <a:lnTo>
                    <a:pt x="22" y="280"/>
                  </a:lnTo>
                  <a:lnTo>
                    <a:pt x="28" y="282"/>
                  </a:lnTo>
                  <a:lnTo>
                    <a:pt x="34" y="286"/>
                  </a:lnTo>
                  <a:lnTo>
                    <a:pt x="42" y="290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62" y="290"/>
                  </a:lnTo>
                  <a:lnTo>
                    <a:pt x="68" y="286"/>
                  </a:lnTo>
                  <a:lnTo>
                    <a:pt x="74" y="282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8" y="280"/>
                  </a:lnTo>
                  <a:lnTo>
                    <a:pt x="98" y="280"/>
                  </a:lnTo>
                  <a:lnTo>
                    <a:pt x="106" y="282"/>
                  </a:lnTo>
                  <a:lnTo>
                    <a:pt x="112" y="280"/>
                  </a:lnTo>
                  <a:lnTo>
                    <a:pt x="112" y="280"/>
                  </a:lnTo>
                  <a:lnTo>
                    <a:pt x="118" y="276"/>
                  </a:lnTo>
                  <a:lnTo>
                    <a:pt x="124" y="270"/>
                  </a:lnTo>
                  <a:lnTo>
                    <a:pt x="128" y="264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40" y="256"/>
                  </a:lnTo>
                  <a:lnTo>
                    <a:pt x="140" y="256"/>
                  </a:lnTo>
                  <a:lnTo>
                    <a:pt x="152" y="252"/>
                  </a:lnTo>
                  <a:lnTo>
                    <a:pt x="158" y="250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6" y="240"/>
                  </a:lnTo>
                  <a:lnTo>
                    <a:pt x="168" y="232"/>
                  </a:lnTo>
                  <a:lnTo>
                    <a:pt x="170" y="226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0" y="212"/>
                  </a:lnTo>
                  <a:lnTo>
                    <a:pt x="186" y="208"/>
                  </a:lnTo>
                  <a:lnTo>
                    <a:pt x="192" y="202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98" y="190"/>
                  </a:lnTo>
                  <a:lnTo>
                    <a:pt x="196" y="182"/>
                  </a:lnTo>
                  <a:lnTo>
                    <a:pt x="196" y="174"/>
                  </a:lnTo>
                  <a:lnTo>
                    <a:pt x="196" y="166"/>
                  </a:lnTo>
                  <a:lnTo>
                    <a:pt x="196" y="16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93"/>
            <p:cNvSpPr/>
            <p:nvPr/>
          </p:nvSpPr>
          <p:spPr bwMode="auto">
            <a:xfrm>
              <a:off x="4275138" y="3397250"/>
              <a:ext cx="111125" cy="177800"/>
            </a:xfrm>
            <a:custGeom>
              <a:cxnLst>
                <a:cxn ang="0">
                  <a:pos x="6" y="54"/>
                </a:cxn>
                <a:cxn ang="0">
                  <a:pos x="36" y="112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4" y="10"/>
                </a:cxn>
                <a:cxn ang="0">
                  <a:pos x="56" y="6"/>
                </a:cxn>
                <a:cxn ang="0">
                  <a:pos x="50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24" y="2"/>
                </a:cxn>
                <a:cxn ang="0">
                  <a:pos x="0" y="58"/>
                </a:cxn>
                <a:cxn ang="0">
                  <a:pos x="6" y="54"/>
                </a:cxn>
              </a:cxnLst>
              <a:rect b="b" l="0" r="r" t="0"/>
              <a:pathLst>
                <a:path h="112" w="70">
                  <a:moveTo>
                    <a:pt x="6" y="54"/>
                  </a:moveTo>
                  <a:lnTo>
                    <a:pt x="36" y="1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4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0" y="58"/>
                  </a:lnTo>
                  <a:lnTo>
                    <a:pt x="6" y="54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4"/>
            <p:cNvSpPr/>
            <p:nvPr/>
          </p:nvSpPr>
          <p:spPr bwMode="auto">
            <a:xfrm>
              <a:off x="4192588" y="3359150"/>
              <a:ext cx="120650" cy="168275"/>
            </a:xfrm>
            <a:custGeom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58" y="20"/>
                </a:cxn>
                <a:cxn ang="0">
                  <a:pos x="5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0" y="106"/>
                </a:cxn>
                <a:cxn ang="0">
                  <a:pos x="52" y="82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0" y="26"/>
                </a:cxn>
                <a:cxn ang="0">
                  <a:pos x="64" y="24"/>
                </a:cxn>
                <a:cxn ang="0">
                  <a:pos x="64" y="24"/>
                </a:cxn>
              </a:cxnLst>
              <a:rect b="b" l="0" r="r" t="0"/>
              <a:pathLst>
                <a:path h="105" w="76">
                  <a:moveTo>
                    <a:pt x="64" y="24"/>
                  </a:moveTo>
                  <a:lnTo>
                    <a:pt x="64" y="24"/>
                  </a:lnTo>
                  <a:lnTo>
                    <a:pt x="58" y="20"/>
                  </a:lnTo>
                  <a:lnTo>
                    <a:pt x="54" y="14"/>
                  </a:lnTo>
                  <a:lnTo>
                    <a:pt x="48" y="8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0" y="106"/>
                  </a:lnTo>
                  <a:lnTo>
                    <a:pt x="52" y="8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64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EA251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5"/>
            <p:cNvSpPr/>
            <p:nvPr/>
          </p:nvSpPr>
          <p:spPr bwMode="auto">
            <a:xfrm>
              <a:off x="4418013" y="3359150"/>
              <a:ext cx="193675" cy="215900"/>
            </a:xfrm>
            <a:custGeom>
              <a:cxnLst>
                <a:cxn ang="0">
                  <a:pos x="78" y="2"/>
                </a:cxn>
                <a:cxn ang="0">
                  <a:pos x="78" y="2"/>
                </a:cxn>
                <a:cxn ang="0">
                  <a:pos x="72" y="8"/>
                </a:cxn>
                <a:cxn ang="0">
                  <a:pos x="68" y="14"/>
                </a:cxn>
                <a:cxn ang="0">
                  <a:pos x="62" y="20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0" y="26"/>
                </a:cxn>
                <a:cxn ang="0">
                  <a:pos x="42" y="26"/>
                </a:cxn>
                <a:cxn ang="0">
                  <a:pos x="34" y="24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4"/>
                </a:cxn>
                <a:cxn ang="0">
                  <a:pos x="0" y="36"/>
                </a:cxn>
                <a:cxn ang="0">
                  <a:pos x="34" y="136"/>
                </a:cxn>
                <a:cxn ang="0">
                  <a:pos x="64" y="78"/>
                </a:cxn>
                <a:cxn ang="0">
                  <a:pos x="122" y="106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78" y="2"/>
                </a:cxn>
              </a:cxnLst>
              <a:rect b="b" l="0" r="r" t="0"/>
              <a:pathLst>
                <a:path h="136" w="122">
                  <a:moveTo>
                    <a:pt x="78" y="2"/>
                  </a:moveTo>
                  <a:lnTo>
                    <a:pt x="78" y="2"/>
                  </a:lnTo>
                  <a:lnTo>
                    <a:pt x="72" y="8"/>
                  </a:lnTo>
                  <a:lnTo>
                    <a:pt x="68" y="14"/>
                  </a:lnTo>
                  <a:lnTo>
                    <a:pt x="62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0" y="26"/>
                  </a:lnTo>
                  <a:lnTo>
                    <a:pt x="42" y="26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34" y="136"/>
                  </a:lnTo>
                  <a:lnTo>
                    <a:pt x="64" y="78"/>
                  </a:lnTo>
                  <a:lnTo>
                    <a:pt x="122" y="10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790414" y="2214385"/>
            <a:ext cx="244817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AWARD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5777331" y="2830831"/>
            <a:ext cx="4452519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859680" y="5240488"/>
            <a:ext cx="1663909" cy="340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Your keyword</a:t>
            </a:r>
          </a:p>
        </p:txBody>
      </p:sp>
    </p:spTree>
    <p:extLst>
      <p:ext uri="{BB962C8B-B14F-4D97-AF65-F5344CB8AC3E}">
        <p14:creationId val="3418790160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4419600"/>
            <a:ext cx="12192000" cy="24384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207645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095750" y="24003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6477000" y="325755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864870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10515600" y="3086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空心弧 10"/>
          <p:cNvSpPr/>
          <p:nvPr/>
        </p:nvSpPr>
        <p:spPr>
          <a:xfrm rot="9659217">
            <a:off x="1486084" y="1547229"/>
            <a:ext cx="1165491" cy="1165491"/>
          </a:xfrm>
          <a:prstGeom prst="blockArc">
            <a:avLst>
              <a:gd fmla="val 13833341" name="adj1"/>
              <a:gd fmla="val 20889981" name="adj2"/>
              <a:gd fmla="val 2947" name="adj3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9659217">
            <a:off x="3513004" y="1242429"/>
            <a:ext cx="1165491" cy="1165491"/>
          </a:xfrm>
          <a:prstGeom prst="blockArc">
            <a:avLst>
              <a:gd fmla="val 13833341" name="adj1"/>
              <a:gd fmla="val 20889981" name="adj2"/>
              <a:gd fmla="val 2947" name="adj3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9659217">
            <a:off x="5894254" y="2122355"/>
            <a:ext cx="1165491" cy="1165491"/>
          </a:xfrm>
          <a:prstGeom prst="blockArc">
            <a:avLst>
              <a:gd fmla="val 13833341" name="adj1"/>
              <a:gd fmla="val 20889981" name="adj2"/>
              <a:gd fmla="val 2947" name="adj3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9659217">
            <a:off x="8065954" y="1580838"/>
            <a:ext cx="1165491" cy="1165491"/>
          </a:xfrm>
          <a:prstGeom prst="blockArc">
            <a:avLst>
              <a:gd fmla="val 13833341" name="adj1"/>
              <a:gd fmla="val 20889981" name="adj2"/>
              <a:gd fmla="val 2947" name="adj3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9659217">
            <a:off x="9932854" y="1934003"/>
            <a:ext cx="1165491" cy="1165491"/>
          </a:xfrm>
          <a:prstGeom prst="blockArc">
            <a:avLst>
              <a:gd fmla="val 13833341" name="adj1"/>
              <a:gd fmla="val 20889981" name="adj2"/>
              <a:gd fmla="val 2947" name="adj3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6" name="组 6"/>
          <p:cNvGrpSpPr/>
          <p:nvPr/>
        </p:nvGrpSpPr>
        <p:grpSpPr>
          <a:xfrm>
            <a:off x="1616860" y="1646798"/>
            <a:ext cx="919179" cy="919179"/>
            <a:chOff x="919163" y="2047875"/>
            <a:chExt cx="635000" cy="635000"/>
          </a:xfrm>
          <a:solidFill>
            <a:srgbClr val="157E9F"/>
          </a:solidFill>
        </p:grpSpPr>
        <p:sp>
          <p:nvSpPr>
            <p:cNvPr id="17" name="Freeform 21"/>
            <p:cNvSpPr/>
            <p:nvPr/>
          </p:nvSpPr>
          <p:spPr bwMode="auto">
            <a:xfrm>
              <a:off x="1166813" y="2263775"/>
              <a:ext cx="34925" cy="57150"/>
            </a:xfrm>
            <a:custGeom>
              <a:cxnLst>
                <a:cxn ang="0">
                  <a:pos x="22" y="3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22" y="36"/>
                </a:cxn>
                <a:cxn ang="0">
                  <a:pos x="22" y="36"/>
                </a:cxn>
              </a:cxnLst>
              <a:rect b="b" l="0" r="r" t="0"/>
              <a:pathLst>
                <a:path h="36" w="22">
                  <a:moveTo>
                    <a:pt x="22" y="36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2" y="4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1262063" y="2397125"/>
              <a:ext cx="44450" cy="63500"/>
            </a:xfrm>
            <a:custGeom>
              <a:cxnLst>
                <a:cxn ang="0">
                  <a:pos x="0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8" y="34"/>
                </a:cxn>
                <a:cxn ang="0">
                  <a:pos x="24" y="30"/>
                </a:cxn>
                <a:cxn ang="0">
                  <a:pos x="28" y="24"/>
                </a:cxn>
                <a:cxn ang="0">
                  <a:pos x="28" y="16"/>
                </a:cxn>
                <a:cxn ang="0">
                  <a:pos x="24" y="10"/>
                </a:cxn>
                <a:cxn ang="0">
                  <a:pos x="20" y="6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40" w="28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8" y="34"/>
                  </a:lnTo>
                  <a:lnTo>
                    <a:pt x="24" y="30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919163" y="2047875"/>
              <a:ext cx="635000" cy="635000"/>
            </a:xfrm>
            <a:custGeom>
              <a:cxnLst>
                <a:cxn ang="0">
                  <a:pos x="180" y="0"/>
                </a:cxn>
                <a:cxn ang="0">
                  <a:pos x="122" y="16"/>
                </a:cxn>
                <a:cxn ang="0">
                  <a:pos x="74" y="46"/>
                </a:cxn>
                <a:cxn ang="0">
                  <a:pos x="34" y="88"/>
                </a:cxn>
                <a:cxn ang="0">
                  <a:pos x="10" y="140"/>
                </a:cxn>
                <a:cxn ang="0">
                  <a:pos x="0" y="200"/>
                </a:cxn>
                <a:cxn ang="0">
                  <a:pos x="4" y="240"/>
                </a:cxn>
                <a:cxn ang="0">
                  <a:pos x="24" y="294"/>
                </a:cxn>
                <a:cxn ang="0">
                  <a:pos x="60" y="340"/>
                </a:cxn>
                <a:cxn ang="0">
                  <a:pos x="106" y="376"/>
                </a:cxn>
                <a:cxn ang="0">
                  <a:pos x="160" y="396"/>
                </a:cxn>
                <a:cxn ang="0">
                  <a:pos x="200" y="400"/>
                </a:cxn>
                <a:cxn ang="0">
                  <a:pos x="260" y="390"/>
                </a:cxn>
                <a:cxn ang="0">
                  <a:pos x="312" y="364"/>
                </a:cxn>
                <a:cxn ang="0">
                  <a:pos x="354" y="326"/>
                </a:cxn>
                <a:cxn ang="0">
                  <a:pos x="384" y="278"/>
                </a:cxn>
                <a:cxn ang="0">
                  <a:pos x="400" y="220"/>
                </a:cxn>
                <a:cxn ang="0">
                  <a:pos x="400" y="178"/>
                </a:cxn>
                <a:cxn ang="0">
                  <a:pos x="384" y="122"/>
                </a:cxn>
                <a:cxn ang="0">
                  <a:pos x="354" y="72"/>
                </a:cxn>
                <a:cxn ang="0">
                  <a:pos x="312" y="34"/>
                </a:cxn>
                <a:cxn ang="0">
                  <a:pos x="260" y="8"/>
                </a:cxn>
                <a:cxn ang="0">
                  <a:pos x="200" y="0"/>
                </a:cxn>
                <a:cxn ang="0">
                  <a:pos x="216" y="328"/>
                </a:cxn>
                <a:cxn ang="0">
                  <a:pos x="178" y="300"/>
                </a:cxn>
                <a:cxn ang="0">
                  <a:pos x="148" y="288"/>
                </a:cxn>
                <a:cxn ang="0">
                  <a:pos x="120" y="258"/>
                </a:cxn>
                <a:cxn ang="0">
                  <a:pos x="152" y="228"/>
                </a:cxn>
                <a:cxn ang="0">
                  <a:pos x="158" y="246"/>
                </a:cxn>
                <a:cxn ang="0">
                  <a:pos x="178" y="260"/>
                </a:cxn>
                <a:cxn ang="0">
                  <a:pos x="156" y="210"/>
                </a:cxn>
                <a:cxn ang="0">
                  <a:pos x="128" y="192"/>
                </a:cxn>
                <a:cxn ang="0">
                  <a:pos x="114" y="158"/>
                </a:cxn>
                <a:cxn ang="0">
                  <a:pos x="122" y="128"/>
                </a:cxn>
                <a:cxn ang="0">
                  <a:pos x="152" y="104"/>
                </a:cxn>
                <a:cxn ang="0">
                  <a:pos x="178" y="68"/>
                </a:cxn>
                <a:cxn ang="0">
                  <a:pos x="216" y="96"/>
                </a:cxn>
                <a:cxn ang="0">
                  <a:pos x="248" y="106"/>
                </a:cxn>
                <a:cxn ang="0">
                  <a:pos x="274" y="134"/>
                </a:cxn>
                <a:cxn ang="0">
                  <a:pos x="238" y="162"/>
                </a:cxn>
                <a:cxn ang="0">
                  <a:pos x="232" y="144"/>
                </a:cxn>
                <a:cxn ang="0">
                  <a:pos x="216" y="178"/>
                </a:cxn>
                <a:cxn ang="0">
                  <a:pos x="252" y="188"/>
                </a:cxn>
                <a:cxn ang="0">
                  <a:pos x="278" y="210"/>
                </a:cxn>
                <a:cxn ang="0">
                  <a:pos x="284" y="236"/>
                </a:cxn>
                <a:cxn ang="0">
                  <a:pos x="270" y="272"/>
                </a:cxn>
                <a:cxn ang="0">
                  <a:pos x="240" y="294"/>
                </a:cxn>
                <a:cxn ang="0">
                  <a:pos x="216" y="300"/>
                </a:cxn>
              </a:cxnLst>
              <a:rect b="b" l="0" r="r" t="0"/>
              <a:pathLst>
                <a:path h="400" w="400">
                  <a:moveTo>
                    <a:pt x="200" y="0"/>
                  </a:move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22" y="16"/>
                  </a:lnTo>
                  <a:lnTo>
                    <a:pt x="106" y="24"/>
                  </a:lnTo>
                  <a:lnTo>
                    <a:pt x="88" y="34"/>
                  </a:lnTo>
                  <a:lnTo>
                    <a:pt x="74" y="46"/>
                  </a:lnTo>
                  <a:lnTo>
                    <a:pt x="60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8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60" y="340"/>
                  </a:lnTo>
                  <a:lnTo>
                    <a:pt x="74" y="354"/>
                  </a:lnTo>
                  <a:lnTo>
                    <a:pt x="88" y="364"/>
                  </a:lnTo>
                  <a:lnTo>
                    <a:pt x="106" y="376"/>
                  </a:lnTo>
                  <a:lnTo>
                    <a:pt x="122" y="384"/>
                  </a:lnTo>
                  <a:lnTo>
                    <a:pt x="142" y="390"/>
                  </a:lnTo>
                  <a:lnTo>
                    <a:pt x="160" y="396"/>
                  </a:lnTo>
                  <a:lnTo>
                    <a:pt x="180" y="398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20" y="398"/>
                  </a:lnTo>
                  <a:lnTo>
                    <a:pt x="240" y="396"/>
                  </a:lnTo>
                  <a:lnTo>
                    <a:pt x="260" y="390"/>
                  </a:lnTo>
                  <a:lnTo>
                    <a:pt x="278" y="384"/>
                  </a:lnTo>
                  <a:lnTo>
                    <a:pt x="296" y="376"/>
                  </a:lnTo>
                  <a:lnTo>
                    <a:pt x="312" y="364"/>
                  </a:lnTo>
                  <a:lnTo>
                    <a:pt x="328" y="354"/>
                  </a:lnTo>
                  <a:lnTo>
                    <a:pt x="342" y="340"/>
                  </a:lnTo>
                  <a:lnTo>
                    <a:pt x="354" y="326"/>
                  </a:lnTo>
                  <a:lnTo>
                    <a:pt x="366" y="310"/>
                  </a:lnTo>
                  <a:lnTo>
                    <a:pt x="376" y="294"/>
                  </a:lnTo>
                  <a:lnTo>
                    <a:pt x="384" y="278"/>
                  </a:lnTo>
                  <a:lnTo>
                    <a:pt x="392" y="258"/>
                  </a:lnTo>
                  <a:lnTo>
                    <a:pt x="396" y="240"/>
                  </a:lnTo>
                  <a:lnTo>
                    <a:pt x="400" y="220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78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4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4" y="72"/>
                  </a:ln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216" y="300"/>
                  </a:moveTo>
                  <a:lnTo>
                    <a:pt x="216" y="328"/>
                  </a:lnTo>
                  <a:lnTo>
                    <a:pt x="178" y="328"/>
                  </a:lnTo>
                  <a:lnTo>
                    <a:pt x="178" y="300"/>
                  </a:lnTo>
                  <a:lnTo>
                    <a:pt x="178" y="300"/>
                  </a:lnTo>
                  <a:lnTo>
                    <a:pt x="168" y="298"/>
                  </a:lnTo>
                  <a:lnTo>
                    <a:pt x="158" y="294"/>
                  </a:lnTo>
                  <a:lnTo>
                    <a:pt x="148" y="288"/>
                  </a:lnTo>
                  <a:lnTo>
                    <a:pt x="136" y="280"/>
                  </a:lnTo>
                  <a:lnTo>
                    <a:pt x="128" y="270"/>
                  </a:lnTo>
                  <a:lnTo>
                    <a:pt x="120" y="258"/>
                  </a:lnTo>
                  <a:lnTo>
                    <a:pt x="114" y="244"/>
                  </a:lnTo>
                  <a:lnTo>
                    <a:pt x="112" y="228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54" y="238"/>
                  </a:lnTo>
                  <a:lnTo>
                    <a:pt x="158" y="246"/>
                  </a:lnTo>
                  <a:lnTo>
                    <a:pt x="166" y="254"/>
                  </a:lnTo>
                  <a:lnTo>
                    <a:pt x="170" y="258"/>
                  </a:lnTo>
                  <a:lnTo>
                    <a:pt x="178" y="260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56" y="210"/>
                  </a:lnTo>
                  <a:lnTo>
                    <a:pt x="146" y="206"/>
                  </a:lnTo>
                  <a:lnTo>
                    <a:pt x="136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6" y="172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42"/>
                  </a:lnTo>
                  <a:lnTo>
                    <a:pt x="122" y="128"/>
                  </a:lnTo>
                  <a:lnTo>
                    <a:pt x="132" y="118"/>
                  </a:lnTo>
                  <a:lnTo>
                    <a:pt x="142" y="110"/>
                  </a:lnTo>
                  <a:lnTo>
                    <a:pt x="152" y="104"/>
                  </a:lnTo>
                  <a:lnTo>
                    <a:pt x="162" y="100"/>
                  </a:lnTo>
                  <a:lnTo>
                    <a:pt x="178" y="96"/>
                  </a:lnTo>
                  <a:lnTo>
                    <a:pt x="178" y="68"/>
                  </a:lnTo>
                  <a:lnTo>
                    <a:pt x="216" y="6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26" y="98"/>
                  </a:lnTo>
                  <a:lnTo>
                    <a:pt x="236" y="102"/>
                  </a:lnTo>
                  <a:lnTo>
                    <a:pt x="248" y="106"/>
                  </a:lnTo>
                  <a:lnTo>
                    <a:pt x="258" y="114"/>
                  </a:lnTo>
                  <a:lnTo>
                    <a:pt x="266" y="122"/>
                  </a:lnTo>
                  <a:lnTo>
                    <a:pt x="274" y="134"/>
                  </a:lnTo>
                  <a:lnTo>
                    <a:pt x="278" y="146"/>
                  </a:lnTo>
                  <a:lnTo>
                    <a:pt x="280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6" y="152"/>
                  </a:lnTo>
                  <a:lnTo>
                    <a:pt x="232" y="144"/>
                  </a:lnTo>
                  <a:lnTo>
                    <a:pt x="224" y="138"/>
                  </a:lnTo>
                  <a:lnTo>
                    <a:pt x="216" y="136"/>
                  </a:lnTo>
                  <a:lnTo>
                    <a:pt x="216" y="178"/>
                  </a:lnTo>
                  <a:lnTo>
                    <a:pt x="216" y="178"/>
                  </a:lnTo>
                  <a:lnTo>
                    <a:pt x="240" y="184"/>
                  </a:lnTo>
                  <a:lnTo>
                    <a:pt x="252" y="188"/>
                  </a:lnTo>
                  <a:lnTo>
                    <a:pt x="262" y="192"/>
                  </a:lnTo>
                  <a:lnTo>
                    <a:pt x="270" y="200"/>
                  </a:lnTo>
                  <a:lnTo>
                    <a:pt x="278" y="210"/>
                  </a:lnTo>
                  <a:lnTo>
                    <a:pt x="282" y="222"/>
                  </a:lnTo>
                  <a:lnTo>
                    <a:pt x="284" y="236"/>
                  </a:lnTo>
                  <a:lnTo>
                    <a:pt x="284" y="236"/>
                  </a:lnTo>
                  <a:lnTo>
                    <a:pt x="282" y="248"/>
                  </a:lnTo>
                  <a:lnTo>
                    <a:pt x="278" y="260"/>
                  </a:lnTo>
                  <a:lnTo>
                    <a:pt x="270" y="272"/>
                  </a:lnTo>
                  <a:lnTo>
                    <a:pt x="262" y="282"/>
                  </a:lnTo>
                  <a:lnTo>
                    <a:pt x="252" y="288"/>
                  </a:lnTo>
                  <a:lnTo>
                    <a:pt x="240" y="294"/>
                  </a:lnTo>
                  <a:lnTo>
                    <a:pt x="228" y="298"/>
                  </a:lnTo>
                  <a:lnTo>
                    <a:pt x="216" y="300"/>
                  </a:lnTo>
                  <a:lnTo>
                    <a:pt x="216" y="3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0" name="组 5"/>
          <p:cNvGrpSpPr/>
          <p:nvPr/>
        </p:nvGrpSpPr>
        <p:grpSpPr>
          <a:xfrm>
            <a:off x="3658046" y="1392696"/>
            <a:ext cx="875407" cy="875407"/>
            <a:chOff x="1754188" y="2047875"/>
            <a:chExt cx="631825" cy="631825"/>
          </a:xfrm>
          <a:solidFill>
            <a:srgbClr val="157E9F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1979613" y="2219325"/>
              <a:ext cx="177800" cy="177800"/>
            </a:xfrm>
            <a:custGeom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4" y="4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4" y="78"/>
                </a:cxn>
                <a:cxn ang="0">
                  <a:pos x="10" y="86"/>
                </a:cxn>
                <a:cxn ang="0">
                  <a:pos x="16" y="96"/>
                </a:cxn>
                <a:cxn ang="0">
                  <a:pos x="24" y="102"/>
                </a:cxn>
                <a:cxn ang="0">
                  <a:pos x="34" y="108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68" y="110"/>
                </a:cxn>
                <a:cxn ang="0">
                  <a:pos x="78" y="108"/>
                </a:cxn>
                <a:cxn ang="0">
                  <a:pos x="88" y="102"/>
                </a:cxn>
                <a:cxn ang="0">
                  <a:pos x="96" y="96"/>
                </a:cxn>
                <a:cxn ang="0">
                  <a:pos x="102" y="86"/>
                </a:cxn>
                <a:cxn ang="0">
                  <a:pos x="108" y="78"/>
                </a:cxn>
                <a:cxn ang="0">
                  <a:pos x="112" y="66"/>
                </a:cxn>
                <a:cxn ang="0">
                  <a:pos x="112" y="56"/>
                </a:cxn>
                <a:cxn ang="0">
                  <a:pos x="112" y="56"/>
                </a:cxn>
                <a:cxn ang="0">
                  <a:pos x="112" y="44"/>
                </a:cxn>
                <a:cxn ang="0">
                  <a:pos x="108" y="34"/>
                </a:cxn>
                <a:cxn ang="0">
                  <a:pos x="102" y="24"/>
                </a:cxn>
                <a:cxn ang="0">
                  <a:pos x="96" y="16"/>
                </a:cxn>
                <a:cxn ang="0">
                  <a:pos x="88" y="8"/>
                </a:cxn>
                <a:cxn ang="0">
                  <a:pos x="78" y="4"/>
                </a:cxn>
                <a:cxn ang="0">
                  <a:pos x="68" y="0"/>
                </a:cxn>
                <a:cxn ang="0">
                  <a:pos x="56" y="0"/>
                </a:cxn>
                <a:cxn ang="0">
                  <a:pos x="56" y="0"/>
                </a:cxn>
              </a:cxnLst>
              <a:rect b="b" l="0" r="r" t="0"/>
              <a:pathLst>
                <a:path h="112" w="112">
                  <a:moveTo>
                    <a:pt x="56" y="0"/>
                  </a:moveTo>
                  <a:lnTo>
                    <a:pt x="56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10" y="86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6"/>
                  </a:lnTo>
                  <a:lnTo>
                    <a:pt x="108" y="78"/>
                  </a:lnTo>
                  <a:lnTo>
                    <a:pt x="112" y="6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78" y="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754188" y="2047875"/>
              <a:ext cx="631825" cy="631825"/>
            </a:xfrm>
            <a:custGeom>
              <a:cxnLst>
                <a:cxn ang="0">
                  <a:pos x="198" y="0"/>
                </a:cxn>
                <a:cxn ang="0">
                  <a:pos x="158" y="4"/>
                </a:cxn>
                <a:cxn ang="0">
                  <a:pos x="120" y="16"/>
                </a:cxn>
                <a:cxn ang="0">
                  <a:pos x="86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4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20"/>
                </a:cxn>
                <a:cxn ang="0">
                  <a:pos x="8" y="258"/>
                </a:cxn>
                <a:cxn ang="0">
                  <a:pos x="24" y="294"/>
                </a:cxn>
                <a:cxn ang="0">
                  <a:pos x="44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38" y="390"/>
                </a:cxn>
                <a:cxn ang="0">
                  <a:pos x="178" y="398"/>
                </a:cxn>
                <a:cxn ang="0">
                  <a:pos x="198" y="398"/>
                </a:cxn>
                <a:cxn ang="0">
                  <a:pos x="238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38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2" y="240"/>
                </a:cxn>
                <a:cxn ang="0">
                  <a:pos x="398" y="200"/>
                </a:cxn>
                <a:cxn ang="0">
                  <a:pos x="396" y="178"/>
                </a:cxn>
                <a:cxn ang="0">
                  <a:pos x="388" y="140"/>
                </a:cxn>
                <a:cxn ang="0">
                  <a:pos x="372" y="104"/>
                </a:cxn>
                <a:cxn ang="0">
                  <a:pos x="352" y="72"/>
                </a:cxn>
                <a:cxn ang="0">
                  <a:pos x="324" y="46"/>
                </a:cxn>
                <a:cxn ang="0">
                  <a:pos x="292" y="24"/>
                </a:cxn>
                <a:cxn ang="0">
                  <a:pos x="258" y="10"/>
                </a:cxn>
                <a:cxn ang="0">
                  <a:pos x="218" y="2"/>
                </a:cxn>
                <a:cxn ang="0">
                  <a:pos x="198" y="0"/>
                </a:cxn>
                <a:cxn ang="0">
                  <a:pos x="198" y="330"/>
                </a:cxn>
                <a:cxn ang="0">
                  <a:pos x="150" y="266"/>
                </a:cxn>
                <a:cxn ang="0">
                  <a:pos x="118" y="212"/>
                </a:cxn>
                <a:cxn ang="0">
                  <a:pos x="104" y="174"/>
                </a:cxn>
                <a:cxn ang="0">
                  <a:pos x="102" y="164"/>
                </a:cxn>
                <a:cxn ang="0">
                  <a:pos x="110" y="126"/>
                </a:cxn>
                <a:cxn ang="0">
                  <a:pos x="130" y="96"/>
                </a:cxn>
                <a:cxn ang="0">
                  <a:pos x="162" y="76"/>
                </a:cxn>
                <a:cxn ang="0">
                  <a:pos x="198" y="68"/>
                </a:cxn>
                <a:cxn ang="0">
                  <a:pos x="218" y="70"/>
                </a:cxn>
                <a:cxn ang="0">
                  <a:pos x="252" y="84"/>
                </a:cxn>
                <a:cxn ang="0">
                  <a:pos x="278" y="110"/>
                </a:cxn>
                <a:cxn ang="0">
                  <a:pos x="292" y="144"/>
                </a:cxn>
                <a:cxn ang="0">
                  <a:pos x="294" y="164"/>
                </a:cxn>
                <a:cxn ang="0">
                  <a:pos x="290" y="186"/>
                </a:cxn>
                <a:cxn ang="0">
                  <a:pos x="264" y="240"/>
                </a:cxn>
                <a:cxn ang="0">
                  <a:pos x="212" y="312"/>
                </a:cxn>
                <a:cxn ang="0">
                  <a:pos x="198" y="330"/>
                </a:cxn>
              </a:cxnLst>
              <a:rect b="b" l="0" r="r" t="0"/>
              <a:pathLst>
                <a:path h="398" w="398">
                  <a:moveTo>
                    <a:pt x="198" y="0"/>
                  </a:moveTo>
                  <a:lnTo>
                    <a:pt x="198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38" y="10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86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4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4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4" y="240"/>
                  </a:lnTo>
                  <a:lnTo>
                    <a:pt x="8" y="258"/>
                  </a:lnTo>
                  <a:lnTo>
                    <a:pt x="14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4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6" y="364"/>
                  </a:lnTo>
                  <a:lnTo>
                    <a:pt x="104" y="374"/>
                  </a:lnTo>
                  <a:lnTo>
                    <a:pt x="120" y="382"/>
                  </a:lnTo>
                  <a:lnTo>
                    <a:pt x="138" y="390"/>
                  </a:lnTo>
                  <a:lnTo>
                    <a:pt x="158" y="394"/>
                  </a:lnTo>
                  <a:lnTo>
                    <a:pt x="178" y="398"/>
                  </a:lnTo>
                  <a:lnTo>
                    <a:pt x="198" y="398"/>
                  </a:lnTo>
                  <a:lnTo>
                    <a:pt x="198" y="398"/>
                  </a:lnTo>
                  <a:lnTo>
                    <a:pt x="218" y="398"/>
                  </a:lnTo>
                  <a:lnTo>
                    <a:pt x="238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2" y="374"/>
                  </a:lnTo>
                  <a:lnTo>
                    <a:pt x="310" y="364"/>
                  </a:lnTo>
                  <a:lnTo>
                    <a:pt x="324" y="352"/>
                  </a:lnTo>
                  <a:lnTo>
                    <a:pt x="338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2" y="294"/>
                  </a:lnTo>
                  <a:lnTo>
                    <a:pt x="382" y="276"/>
                  </a:lnTo>
                  <a:lnTo>
                    <a:pt x="388" y="258"/>
                  </a:lnTo>
                  <a:lnTo>
                    <a:pt x="392" y="240"/>
                  </a:lnTo>
                  <a:lnTo>
                    <a:pt x="396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6" y="178"/>
                  </a:lnTo>
                  <a:lnTo>
                    <a:pt x="392" y="160"/>
                  </a:lnTo>
                  <a:lnTo>
                    <a:pt x="388" y="140"/>
                  </a:lnTo>
                  <a:lnTo>
                    <a:pt x="382" y="122"/>
                  </a:lnTo>
                  <a:lnTo>
                    <a:pt x="372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38" y="58"/>
                  </a:lnTo>
                  <a:lnTo>
                    <a:pt x="324" y="46"/>
                  </a:lnTo>
                  <a:lnTo>
                    <a:pt x="310" y="34"/>
                  </a:lnTo>
                  <a:lnTo>
                    <a:pt x="292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38" y="4"/>
                  </a:lnTo>
                  <a:lnTo>
                    <a:pt x="218" y="2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198" y="330"/>
                  </a:moveTo>
                  <a:lnTo>
                    <a:pt x="198" y="330"/>
                  </a:lnTo>
                  <a:lnTo>
                    <a:pt x="184" y="312"/>
                  </a:lnTo>
                  <a:lnTo>
                    <a:pt x="150" y="266"/>
                  </a:lnTo>
                  <a:lnTo>
                    <a:pt x="134" y="240"/>
                  </a:lnTo>
                  <a:lnTo>
                    <a:pt x="118" y="212"/>
                  </a:lnTo>
                  <a:lnTo>
                    <a:pt x="108" y="186"/>
                  </a:lnTo>
                  <a:lnTo>
                    <a:pt x="104" y="17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4" y="144"/>
                  </a:lnTo>
                  <a:lnTo>
                    <a:pt x="110" y="126"/>
                  </a:lnTo>
                  <a:lnTo>
                    <a:pt x="120" y="110"/>
                  </a:lnTo>
                  <a:lnTo>
                    <a:pt x="130" y="96"/>
                  </a:lnTo>
                  <a:lnTo>
                    <a:pt x="144" y="84"/>
                  </a:lnTo>
                  <a:lnTo>
                    <a:pt x="162" y="76"/>
                  </a:lnTo>
                  <a:lnTo>
                    <a:pt x="178" y="70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18" y="70"/>
                  </a:lnTo>
                  <a:lnTo>
                    <a:pt x="236" y="76"/>
                  </a:lnTo>
                  <a:lnTo>
                    <a:pt x="252" y="84"/>
                  </a:lnTo>
                  <a:lnTo>
                    <a:pt x="266" y="96"/>
                  </a:lnTo>
                  <a:lnTo>
                    <a:pt x="278" y="110"/>
                  </a:lnTo>
                  <a:lnTo>
                    <a:pt x="286" y="126"/>
                  </a:lnTo>
                  <a:lnTo>
                    <a:pt x="292" y="144"/>
                  </a:lnTo>
                  <a:lnTo>
                    <a:pt x="294" y="164"/>
                  </a:lnTo>
                  <a:lnTo>
                    <a:pt x="294" y="164"/>
                  </a:lnTo>
                  <a:lnTo>
                    <a:pt x="292" y="174"/>
                  </a:lnTo>
                  <a:lnTo>
                    <a:pt x="290" y="186"/>
                  </a:lnTo>
                  <a:lnTo>
                    <a:pt x="278" y="212"/>
                  </a:lnTo>
                  <a:lnTo>
                    <a:pt x="264" y="240"/>
                  </a:lnTo>
                  <a:lnTo>
                    <a:pt x="246" y="266"/>
                  </a:lnTo>
                  <a:lnTo>
                    <a:pt x="212" y="312"/>
                  </a:lnTo>
                  <a:lnTo>
                    <a:pt x="198" y="330"/>
                  </a:lnTo>
                  <a:lnTo>
                    <a:pt x="198" y="3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3" name="组 4"/>
          <p:cNvGrpSpPr/>
          <p:nvPr/>
        </p:nvGrpSpPr>
        <p:grpSpPr>
          <a:xfrm>
            <a:off x="5996045" y="2194560"/>
            <a:ext cx="950855" cy="950855"/>
            <a:chOff x="2528888" y="2047875"/>
            <a:chExt cx="631825" cy="631825"/>
          </a:xfrm>
          <a:solidFill>
            <a:srgbClr val="157E9F"/>
          </a:solidFill>
        </p:grpSpPr>
        <p:sp>
          <p:nvSpPr>
            <p:cNvPr id="24" name="Freeform 26"/>
            <p:cNvSpPr/>
            <p:nvPr/>
          </p:nvSpPr>
          <p:spPr bwMode="auto">
            <a:xfrm>
              <a:off x="2700338" y="2219325"/>
              <a:ext cx="288925" cy="288925"/>
            </a:xfrm>
            <a:custGeom>
              <a:cxnLst>
                <a:cxn ang="0">
                  <a:pos x="182" y="76"/>
                </a:cxn>
                <a:cxn ang="0">
                  <a:pos x="182" y="76"/>
                </a:cxn>
                <a:cxn ang="0">
                  <a:pos x="182" y="76"/>
                </a:cxn>
                <a:cxn ang="0">
                  <a:pos x="178" y="62"/>
                </a:cxn>
                <a:cxn ang="0">
                  <a:pos x="174" y="48"/>
                </a:cxn>
                <a:cxn ang="0">
                  <a:pos x="166" y="36"/>
                </a:cxn>
                <a:cxn ang="0">
                  <a:pos x="156" y="26"/>
                </a:cxn>
                <a:cxn ang="0">
                  <a:pos x="146" y="16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6" y="0"/>
                </a:cxn>
                <a:cxn ang="0">
                  <a:pos x="106" y="2"/>
                </a:cxn>
                <a:cxn ang="0">
                  <a:pos x="106" y="44"/>
                </a:cxn>
                <a:cxn ang="0">
                  <a:pos x="76" y="44"/>
                </a:cxn>
                <a:cxn ang="0">
                  <a:pos x="76" y="2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2" y="4"/>
                </a:cxn>
                <a:cxn ang="0">
                  <a:pos x="48" y="8"/>
                </a:cxn>
                <a:cxn ang="0">
                  <a:pos x="36" y="16"/>
                </a:cxn>
                <a:cxn ang="0">
                  <a:pos x="26" y="26"/>
                </a:cxn>
                <a:cxn ang="0">
                  <a:pos x="18" y="36"/>
                </a:cxn>
                <a:cxn ang="0">
                  <a:pos x="10" y="48"/>
                </a:cxn>
                <a:cxn ang="0">
                  <a:pos x="4" y="62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46" y="76"/>
                </a:cxn>
                <a:cxn ang="0">
                  <a:pos x="46" y="106"/>
                </a:cxn>
                <a:cxn ang="0">
                  <a:pos x="2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4" y="120"/>
                </a:cxn>
                <a:cxn ang="0">
                  <a:pos x="10" y="134"/>
                </a:cxn>
                <a:cxn ang="0">
                  <a:pos x="18" y="146"/>
                </a:cxn>
                <a:cxn ang="0">
                  <a:pos x="26" y="156"/>
                </a:cxn>
                <a:cxn ang="0">
                  <a:pos x="36" y="166"/>
                </a:cxn>
                <a:cxn ang="0">
                  <a:pos x="48" y="172"/>
                </a:cxn>
                <a:cxn ang="0">
                  <a:pos x="62" y="178"/>
                </a:cxn>
                <a:cxn ang="0">
                  <a:pos x="76" y="182"/>
                </a:cxn>
                <a:cxn ang="0">
                  <a:pos x="76" y="180"/>
                </a:cxn>
                <a:cxn ang="0">
                  <a:pos x="76" y="136"/>
                </a:cxn>
                <a:cxn ang="0">
                  <a:pos x="106" y="136"/>
                </a:cxn>
                <a:cxn ang="0">
                  <a:pos x="106" y="180"/>
                </a:cxn>
                <a:cxn ang="0">
                  <a:pos x="106" y="182"/>
                </a:cxn>
                <a:cxn ang="0">
                  <a:pos x="106" y="182"/>
                </a:cxn>
                <a:cxn ang="0">
                  <a:pos x="120" y="178"/>
                </a:cxn>
                <a:cxn ang="0">
                  <a:pos x="134" y="172"/>
                </a:cxn>
                <a:cxn ang="0">
                  <a:pos x="146" y="166"/>
                </a:cxn>
                <a:cxn ang="0">
                  <a:pos x="156" y="156"/>
                </a:cxn>
                <a:cxn ang="0">
                  <a:pos x="166" y="146"/>
                </a:cxn>
                <a:cxn ang="0">
                  <a:pos x="174" y="134"/>
                </a:cxn>
                <a:cxn ang="0">
                  <a:pos x="178" y="120"/>
                </a:cxn>
                <a:cxn ang="0">
                  <a:pos x="182" y="106"/>
                </a:cxn>
                <a:cxn ang="0">
                  <a:pos x="182" y="106"/>
                </a:cxn>
                <a:cxn ang="0">
                  <a:pos x="138" y="106"/>
                </a:cxn>
                <a:cxn ang="0">
                  <a:pos x="138" y="76"/>
                </a:cxn>
                <a:cxn ang="0">
                  <a:pos x="182" y="76"/>
                </a:cxn>
              </a:cxnLst>
              <a:rect b="b" l="0" r="r" t="0"/>
              <a:pathLst>
                <a:path h="182" w="182">
                  <a:moveTo>
                    <a:pt x="182" y="76"/>
                  </a:moveTo>
                  <a:lnTo>
                    <a:pt x="182" y="76"/>
                  </a:lnTo>
                  <a:lnTo>
                    <a:pt x="182" y="76"/>
                  </a:lnTo>
                  <a:lnTo>
                    <a:pt x="178" y="62"/>
                  </a:lnTo>
                  <a:lnTo>
                    <a:pt x="174" y="48"/>
                  </a:lnTo>
                  <a:lnTo>
                    <a:pt x="166" y="36"/>
                  </a:lnTo>
                  <a:lnTo>
                    <a:pt x="156" y="26"/>
                  </a:lnTo>
                  <a:lnTo>
                    <a:pt x="146" y="16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44"/>
                  </a:lnTo>
                  <a:lnTo>
                    <a:pt x="76" y="44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2" y="4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8"/>
                  </a:lnTo>
                  <a:lnTo>
                    <a:pt x="4" y="62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46" y="76"/>
                  </a:lnTo>
                  <a:lnTo>
                    <a:pt x="46" y="106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10" y="134"/>
                  </a:lnTo>
                  <a:lnTo>
                    <a:pt x="18" y="146"/>
                  </a:lnTo>
                  <a:lnTo>
                    <a:pt x="26" y="156"/>
                  </a:lnTo>
                  <a:lnTo>
                    <a:pt x="36" y="166"/>
                  </a:lnTo>
                  <a:lnTo>
                    <a:pt x="48" y="172"/>
                  </a:lnTo>
                  <a:lnTo>
                    <a:pt x="62" y="178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36"/>
                  </a:lnTo>
                  <a:lnTo>
                    <a:pt x="106" y="136"/>
                  </a:lnTo>
                  <a:lnTo>
                    <a:pt x="106" y="180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20" y="178"/>
                  </a:lnTo>
                  <a:lnTo>
                    <a:pt x="134" y="172"/>
                  </a:lnTo>
                  <a:lnTo>
                    <a:pt x="146" y="166"/>
                  </a:lnTo>
                  <a:lnTo>
                    <a:pt x="156" y="156"/>
                  </a:lnTo>
                  <a:lnTo>
                    <a:pt x="166" y="146"/>
                  </a:lnTo>
                  <a:lnTo>
                    <a:pt x="174" y="134"/>
                  </a:lnTo>
                  <a:lnTo>
                    <a:pt x="178" y="120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38" y="106"/>
                  </a:lnTo>
                  <a:lnTo>
                    <a:pt x="138" y="76"/>
                  </a:lnTo>
                  <a:lnTo>
                    <a:pt x="182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2528888" y="2047875"/>
              <a:ext cx="631825" cy="631825"/>
            </a:xfrm>
            <a:custGeom>
              <a:cxnLst>
                <a:cxn ang="0">
                  <a:pos x="200" y="0"/>
                </a:cxn>
                <a:cxn ang="0">
                  <a:pos x="160" y="4"/>
                </a:cxn>
                <a:cxn ang="0">
                  <a:pos x="122" y="16"/>
                </a:cxn>
                <a:cxn ang="0">
                  <a:pos x="88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2" y="220"/>
                </a:cxn>
                <a:cxn ang="0">
                  <a:pos x="10" y="258"/>
                </a:cxn>
                <a:cxn ang="0">
                  <a:pos x="24" y="294"/>
                </a:cxn>
                <a:cxn ang="0">
                  <a:pos x="46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40" y="390"/>
                </a:cxn>
                <a:cxn ang="0">
                  <a:pos x="180" y="398"/>
                </a:cxn>
                <a:cxn ang="0">
                  <a:pos x="200" y="398"/>
                </a:cxn>
                <a:cxn ang="0">
                  <a:pos x="240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40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4" y="240"/>
                </a:cxn>
                <a:cxn ang="0">
                  <a:pos x="398" y="200"/>
                </a:cxn>
                <a:cxn ang="0">
                  <a:pos x="398" y="178"/>
                </a:cxn>
                <a:cxn ang="0">
                  <a:pos x="390" y="140"/>
                </a:cxn>
                <a:cxn ang="0">
                  <a:pos x="374" y="104"/>
                </a:cxn>
                <a:cxn ang="0">
                  <a:pos x="352" y="72"/>
                </a:cxn>
                <a:cxn ang="0">
                  <a:pos x="326" y="46"/>
                </a:cxn>
                <a:cxn ang="0">
                  <a:pos x="294" y="24"/>
                </a:cxn>
                <a:cxn ang="0">
                  <a:pos x="258" y="10"/>
                </a:cxn>
                <a:cxn ang="0">
                  <a:pos x="220" y="2"/>
                </a:cxn>
                <a:cxn ang="0">
                  <a:pos x="200" y="0"/>
                </a:cxn>
                <a:cxn ang="0">
                  <a:pos x="322" y="214"/>
                </a:cxn>
                <a:cxn ang="0">
                  <a:pos x="310" y="254"/>
                </a:cxn>
                <a:cxn ang="0">
                  <a:pos x="286" y="286"/>
                </a:cxn>
                <a:cxn ang="0">
                  <a:pos x="254" y="308"/>
                </a:cxn>
                <a:cxn ang="0">
                  <a:pos x="214" y="320"/>
                </a:cxn>
                <a:cxn ang="0">
                  <a:pos x="184" y="340"/>
                </a:cxn>
                <a:cxn ang="0">
                  <a:pos x="184" y="320"/>
                </a:cxn>
                <a:cxn ang="0">
                  <a:pos x="146" y="308"/>
                </a:cxn>
                <a:cxn ang="0">
                  <a:pos x="112" y="286"/>
                </a:cxn>
                <a:cxn ang="0">
                  <a:pos x="90" y="254"/>
                </a:cxn>
                <a:cxn ang="0">
                  <a:pos x="78" y="214"/>
                </a:cxn>
                <a:cxn ang="0">
                  <a:pos x="58" y="184"/>
                </a:cxn>
                <a:cxn ang="0">
                  <a:pos x="78" y="184"/>
                </a:cxn>
                <a:cxn ang="0">
                  <a:pos x="90" y="144"/>
                </a:cxn>
                <a:cxn ang="0">
                  <a:pos x="112" y="112"/>
                </a:cxn>
                <a:cxn ang="0">
                  <a:pos x="146" y="88"/>
                </a:cxn>
                <a:cxn ang="0">
                  <a:pos x="184" y="76"/>
                </a:cxn>
                <a:cxn ang="0">
                  <a:pos x="214" y="58"/>
                </a:cxn>
                <a:cxn ang="0">
                  <a:pos x="214" y="76"/>
                </a:cxn>
                <a:cxn ang="0">
                  <a:pos x="254" y="88"/>
                </a:cxn>
                <a:cxn ang="0">
                  <a:pos x="286" y="112"/>
                </a:cxn>
                <a:cxn ang="0">
                  <a:pos x="310" y="144"/>
                </a:cxn>
                <a:cxn ang="0">
                  <a:pos x="322" y="184"/>
                </a:cxn>
                <a:cxn ang="0">
                  <a:pos x="340" y="214"/>
                </a:cxn>
              </a:cxnLst>
              <a:rect b="b" l="0" r="r" t="0"/>
              <a:pathLst>
                <a:path h="398" w="398">
                  <a:moveTo>
                    <a:pt x="200" y="0"/>
                  </a:moveTo>
                  <a:lnTo>
                    <a:pt x="200" y="0"/>
                  </a:lnTo>
                  <a:lnTo>
                    <a:pt x="180" y="2"/>
                  </a:lnTo>
                  <a:lnTo>
                    <a:pt x="160" y="4"/>
                  </a:lnTo>
                  <a:lnTo>
                    <a:pt x="140" y="10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8" y="364"/>
                  </a:lnTo>
                  <a:lnTo>
                    <a:pt x="104" y="374"/>
                  </a:lnTo>
                  <a:lnTo>
                    <a:pt x="122" y="382"/>
                  </a:lnTo>
                  <a:lnTo>
                    <a:pt x="140" y="390"/>
                  </a:lnTo>
                  <a:lnTo>
                    <a:pt x="160" y="394"/>
                  </a:lnTo>
                  <a:lnTo>
                    <a:pt x="180" y="398"/>
                  </a:lnTo>
                  <a:lnTo>
                    <a:pt x="200" y="398"/>
                  </a:lnTo>
                  <a:lnTo>
                    <a:pt x="200" y="398"/>
                  </a:lnTo>
                  <a:lnTo>
                    <a:pt x="220" y="398"/>
                  </a:lnTo>
                  <a:lnTo>
                    <a:pt x="240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4" y="374"/>
                  </a:lnTo>
                  <a:lnTo>
                    <a:pt x="310" y="364"/>
                  </a:lnTo>
                  <a:lnTo>
                    <a:pt x="326" y="352"/>
                  </a:lnTo>
                  <a:lnTo>
                    <a:pt x="340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4" y="294"/>
                  </a:lnTo>
                  <a:lnTo>
                    <a:pt x="382" y="276"/>
                  </a:lnTo>
                  <a:lnTo>
                    <a:pt x="390" y="258"/>
                  </a:lnTo>
                  <a:lnTo>
                    <a:pt x="394" y="240"/>
                  </a:lnTo>
                  <a:lnTo>
                    <a:pt x="398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8" y="178"/>
                  </a:lnTo>
                  <a:lnTo>
                    <a:pt x="394" y="160"/>
                  </a:lnTo>
                  <a:lnTo>
                    <a:pt x="390" y="140"/>
                  </a:lnTo>
                  <a:lnTo>
                    <a:pt x="382" y="122"/>
                  </a:lnTo>
                  <a:lnTo>
                    <a:pt x="374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40" y="58"/>
                  </a:lnTo>
                  <a:lnTo>
                    <a:pt x="326" y="46"/>
                  </a:lnTo>
                  <a:lnTo>
                    <a:pt x="310" y="34"/>
                  </a:lnTo>
                  <a:lnTo>
                    <a:pt x="294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40" y="4"/>
                  </a:lnTo>
                  <a:lnTo>
                    <a:pt x="220" y="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322" y="214"/>
                  </a:moveTo>
                  <a:lnTo>
                    <a:pt x="322" y="214"/>
                  </a:lnTo>
                  <a:lnTo>
                    <a:pt x="318" y="234"/>
                  </a:lnTo>
                  <a:lnTo>
                    <a:pt x="310" y="254"/>
                  </a:lnTo>
                  <a:lnTo>
                    <a:pt x="300" y="270"/>
                  </a:lnTo>
                  <a:lnTo>
                    <a:pt x="286" y="286"/>
                  </a:lnTo>
                  <a:lnTo>
                    <a:pt x="272" y="298"/>
                  </a:lnTo>
                  <a:lnTo>
                    <a:pt x="254" y="308"/>
                  </a:lnTo>
                  <a:lnTo>
                    <a:pt x="236" y="316"/>
                  </a:lnTo>
                  <a:lnTo>
                    <a:pt x="214" y="320"/>
                  </a:lnTo>
                  <a:lnTo>
                    <a:pt x="214" y="340"/>
                  </a:lnTo>
                  <a:lnTo>
                    <a:pt x="184" y="34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64" y="316"/>
                  </a:lnTo>
                  <a:lnTo>
                    <a:pt x="146" y="308"/>
                  </a:lnTo>
                  <a:lnTo>
                    <a:pt x="128" y="298"/>
                  </a:lnTo>
                  <a:lnTo>
                    <a:pt x="112" y="286"/>
                  </a:lnTo>
                  <a:lnTo>
                    <a:pt x="100" y="270"/>
                  </a:lnTo>
                  <a:lnTo>
                    <a:pt x="90" y="254"/>
                  </a:lnTo>
                  <a:lnTo>
                    <a:pt x="82" y="234"/>
                  </a:lnTo>
                  <a:lnTo>
                    <a:pt x="78" y="214"/>
                  </a:lnTo>
                  <a:lnTo>
                    <a:pt x="58" y="214"/>
                  </a:lnTo>
                  <a:lnTo>
                    <a:pt x="58" y="184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82" y="164"/>
                  </a:lnTo>
                  <a:lnTo>
                    <a:pt x="90" y="144"/>
                  </a:lnTo>
                  <a:lnTo>
                    <a:pt x="100" y="128"/>
                  </a:lnTo>
                  <a:lnTo>
                    <a:pt x="112" y="112"/>
                  </a:lnTo>
                  <a:lnTo>
                    <a:pt x="128" y="98"/>
                  </a:lnTo>
                  <a:lnTo>
                    <a:pt x="146" y="88"/>
                  </a:lnTo>
                  <a:lnTo>
                    <a:pt x="164" y="82"/>
                  </a:lnTo>
                  <a:lnTo>
                    <a:pt x="184" y="76"/>
                  </a:lnTo>
                  <a:lnTo>
                    <a:pt x="184" y="58"/>
                  </a:lnTo>
                  <a:lnTo>
                    <a:pt x="214" y="58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36" y="82"/>
                  </a:lnTo>
                  <a:lnTo>
                    <a:pt x="254" y="88"/>
                  </a:lnTo>
                  <a:lnTo>
                    <a:pt x="272" y="98"/>
                  </a:lnTo>
                  <a:lnTo>
                    <a:pt x="286" y="112"/>
                  </a:lnTo>
                  <a:lnTo>
                    <a:pt x="300" y="128"/>
                  </a:lnTo>
                  <a:lnTo>
                    <a:pt x="310" y="144"/>
                  </a:lnTo>
                  <a:lnTo>
                    <a:pt x="318" y="164"/>
                  </a:lnTo>
                  <a:lnTo>
                    <a:pt x="322" y="184"/>
                  </a:lnTo>
                  <a:lnTo>
                    <a:pt x="340" y="184"/>
                  </a:lnTo>
                  <a:lnTo>
                    <a:pt x="340" y="214"/>
                  </a:lnTo>
                  <a:lnTo>
                    <a:pt x="322" y="2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8191501" y="1690326"/>
            <a:ext cx="905828" cy="905828"/>
          </a:xfrm>
          <a:custGeom>
            <a:cxnLst>
              <a:cxn ang="0">
                <a:pos x="160" y="0"/>
              </a:cxn>
              <a:cxn ang="0">
                <a:pos x="126" y="4"/>
              </a:cxn>
              <a:cxn ang="0">
                <a:pos x="98" y="14"/>
              </a:cxn>
              <a:cxn ang="0">
                <a:pos x="70" y="28"/>
              </a:cxn>
              <a:cxn ang="0">
                <a:pos x="46" y="48"/>
              </a:cxn>
              <a:cxn ang="0">
                <a:pos x="28" y="70"/>
              </a:cxn>
              <a:cxn ang="0">
                <a:pos x="12" y="98"/>
              </a:cxn>
              <a:cxn ang="0">
                <a:pos x="4" y="128"/>
              </a:cxn>
              <a:cxn ang="0">
                <a:pos x="0" y="160"/>
              </a:cxn>
              <a:cxn ang="0">
                <a:pos x="0" y="176"/>
              </a:cxn>
              <a:cxn ang="0">
                <a:pos x="8" y="206"/>
              </a:cxn>
              <a:cxn ang="0">
                <a:pos x="20" y="236"/>
              </a:cxn>
              <a:cxn ang="0">
                <a:pos x="36" y="260"/>
              </a:cxn>
              <a:cxn ang="0">
                <a:pos x="58" y="282"/>
              </a:cxn>
              <a:cxn ang="0">
                <a:pos x="84" y="300"/>
              </a:cxn>
              <a:cxn ang="0">
                <a:pos x="112" y="312"/>
              </a:cxn>
              <a:cxn ang="0">
                <a:pos x="142" y="318"/>
              </a:cxn>
              <a:cxn ang="0">
                <a:pos x="160" y="318"/>
              </a:cxn>
              <a:cxn ang="0">
                <a:pos x="192" y="316"/>
              </a:cxn>
              <a:cxn ang="0">
                <a:pos x="220" y="306"/>
              </a:cxn>
              <a:cxn ang="0">
                <a:pos x="248" y="292"/>
              </a:cxn>
              <a:cxn ang="0">
                <a:pos x="272" y="272"/>
              </a:cxn>
              <a:cxn ang="0">
                <a:pos x="290" y="248"/>
              </a:cxn>
              <a:cxn ang="0">
                <a:pos x="306" y="222"/>
              </a:cxn>
              <a:cxn ang="0">
                <a:pos x="314" y="192"/>
              </a:cxn>
              <a:cxn ang="0">
                <a:pos x="318" y="160"/>
              </a:cxn>
              <a:cxn ang="0">
                <a:pos x="318" y="144"/>
              </a:cxn>
              <a:cxn ang="0">
                <a:pos x="310" y="112"/>
              </a:cxn>
              <a:cxn ang="0">
                <a:pos x="298" y="84"/>
              </a:cxn>
              <a:cxn ang="0">
                <a:pos x="282" y="58"/>
              </a:cxn>
              <a:cxn ang="0">
                <a:pos x="260" y="38"/>
              </a:cxn>
              <a:cxn ang="0">
                <a:pos x="234" y="20"/>
              </a:cxn>
              <a:cxn ang="0">
                <a:pos x="206" y="8"/>
              </a:cxn>
              <a:cxn ang="0">
                <a:pos x="176" y="2"/>
              </a:cxn>
              <a:cxn ang="0">
                <a:pos x="160" y="0"/>
              </a:cxn>
              <a:cxn ang="0">
                <a:pos x="254" y="218"/>
              </a:cxn>
              <a:cxn ang="0">
                <a:pos x="250" y="228"/>
              </a:cxn>
              <a:cxn ang="0">
                <a:pos x="242" y="230"/>
              </a:cxn>
              <a:cxn ang="0">
                <a:pos x="76" y="230"/>
              </a:cxn>
              <a:cxn ang="0">
                <a:pos x="68" y="228"/>
              </a:cxn>
              <a:cxn ang="0">
                <a:pos x="64" y="218"/>
              </a:cxn>
              <a:cxn ang="0">
                <a:pos x="148" y="180"/>
              </a:cxn>
              <a:cxn ang="0">
                <a:pos x="154" y="182"/>
              </a:cxn>
              <a:cxn ang="0">
                <a:pos x="160" y="184"/>
              </a:cxn>
              <a:cxn ang="0">
                <a:pos x="170" y="180"/>
              </a:cxn>
              <a:cxn ang="0">
                <a:pos x="254" y="218"/>
              </a:cxn>
              <a:cxn ang="0">
                <a:pos x="160" y="160"/>
              </a:cxn>
              <a:cxn ang="0">
                <a:pos x="64" y="100"/>
              </a:cxn>
              <a:cxn ang="0">
                <a:pos x="66" y="96"/>
              </a:cxn>
              <a:cxn ang="0">
                <a:pos x="72" y="90"/>
              </a:cxn>
              <a:cxn ang="0">
                <a:pos x="242" y="88"/>
              </a:cxn>
              <a:cxn ang="0">
                <a:pos x="246" y="90"/>
              </a:cxn>
              <a:cxn ang="0">
                <a:pos x="252" y="96"/>
              </a:cxn>
              <a:cxn ang="0">
                <a:pos x="254" y="110"/>
              </a:cxn>
            </a:cxnLst>
            <a:rect b="b" l="0" r="r" t="0"/>
            <a:pathLst>
              <a:path h="318" w="318">
                <a:moveTo>
                  <a:pt x="160" y="0"/>
                </a:moveTo>
                <a:lnTo>
                  <a:pt x="160" y="0"/>
                </a:lnTo>
                <a:lnTo>
                  <a:pt x="142" y="2"/>
                </a:lnTo>
                <a:lnTo>
                  <a:pt x="126" y="4"/>
                </a:lnTo>
                <a:lnTo>
                  <a:pt x="112" y="8"/>
                </a:lnTo>
                <a:lnTo>
                  <a:pt x="98" y="14"/>
                </a:lnTo>
                <a:lnTo>
                  <a:pt x="84" y="20"/>
                </a:lnTo>
                <a:lnTo>
                  <a:pt x="70" y="28"/>
                </a:lnTo>
                <a:lnTo>
                  <a:pt x="58" y="38"/>
                </a:lnTo>
                <a:lnTo>
                  <a:pt x="46" y="48"/>
                </a:lnTo>
                <a:lnTo>
                  <a:pt x="36" y="58"/>
                </a:lnTo>
                <a:lnTo>
                  <a:pt x="28" y="70"/>
                </a:lnTo>
                <a:lnTo>
                  <a:pt x="20" y="84"/>
                </a:lnTo>
                <a:lnTo>
                  <a:pt x="12" y="98"/>
                </a:lnTo>
                <a:lnTo>
                  <a:pt x="8" y="112"/>
                </a:lnTo>
                <a:lnTo>
                  <a:pt x="4" y="128"/>
                </a:lnTo>
                <a:lnTo>
                  <a:pt x="0" y="144"/>
                </a:lnTo>
                <a:lnTo>
                  <a:pt x="0" y="160"/>
                </a:lnTo>
                <a:lnTo>
                  <a:pt x="0" y="160"/>
                </a:lnTo>
                <a:lnTo>
                  <a:pt x="0" y="176"/>
                </a:lnTo>
                <a:lnTo>
                  <a:pt x="4" y="192"/>
                </a:lnTo>
                <a:lnTo>
                  <a:pt x="8" y="206"/>
                </a:lnTo>
                <a:lnTo>
                  <a:pt x="12" y="222"/>
                </a:lnTo>
                <a:lnTo>
                  <a:pt x="20" y="236"/>
                </a:lnTo>
                <a:lnTo>
                  <a:pt x="28" y="248"/>
                </a:lnTo>
                <a:lnTo>
                  <a:pt x="36" y="260"/>
                </a:lnTo>
                <a:lnTo>
                  <a:pt x="46" y="272"/>
                </a:lnTo>
                <a:lnTo>
                  <a:pt x="58" y="282"/>
                </a:lnTo>
                <a:lnTo>
                  <a:pt x="70" y="292"/>
                </a:lnTo>
                <a:lnTo>
                  <a:pt x="84" y="300"/>
                </a:lnTo>
                <a:lnTo>
                  <a:pt x="98" y="306"/>
                </a:lnTo>
                <a:lnTo>
                  <a:pt x="112" y="312"/>
                </a:lnTo>
                <a:lnTo>
                  <a:pt x="126" y="316"/>
                </a:lnTo>
                <a:lnTo>
                  <a:pt x="142" y="318"/>
                </a:lnTo>
                <a:lnTo>
                  <a:pt x="160" y="318"/>
                </a:lnTo>
                <a:lnTo>
                  <a:pt x="160" y="318"/>
                </a:lnTo>
                <a:lnTo>
                  <a:pt x="176" y="318"/>
                </a:lnTo>
                <a:lnTo>
                  <a:pt x="192" y="316"/>
                </a:lnTo>
                <a:lnTo>
                  <a:pt x="206" y="312"/>
                </a:lnTo>
                <a:lnTo>
                  <a:pt x="220" y="306"/>
                </a:lnTo>
                <a:lnTo>
                  <a:pt x="234" y="300"/>
                </a:lnTo>
                <a:lnTo>
                  <a:pt x="248" y="292"/>
                </a:lnTo>
                <a:lnTo>
                  <a:pt x="260" y="282"/>
                </a:lnTo>
                <a:lnTo>
                  <a:pt x="272" y="272"/>
                </a:lnTo>
                <a:lnTo>
                  <a:pt x="282" y="260"/>
                </a:lnTo>
                <a:lnTo>
                  <a:pt x="290" y="248"/>
                </a:lnTo>
                <a:lnTo>
                  <a:pt x="298" y="236"/>
                </a:lnTo>
                <a:lnTo>
                  <a:pt x="306" y="222"/>
                </a:lnTo>
                <a:lnTo>
                  <a:pt x="310" y="206"/>
                </a:lnTo>
                <a:lnTo>
                  <a:pt x="314" y="192"/>
                </a:lnTo>
                <a:lnTo>
                  <a:pt x="318" y="176"/>
                </a:lnTo>
                <a:lnTo>
                  <a:pt x="318" y="160"/>
                </a:lnTo>
                <a:lnTo>
                  <a:pt x="318" y="160"/>
                </a:lnTo>
                <a:lnTo>
                  <a:pt x="318" y="144"/>
                </a:lnTo>
                <a:lnTo>
                  <a:pt x="314" y="128"/>
                </a:lnTo>
                <a:lnTo>
                  <a:pt x="310" y="112"/>
                </a:lnTo>
                <a:lnTo>
                  <a:pt x="306" y="98"/>
                </a:lnTo>
                <a:lnTo>
                  <a:pt x="298" y="84"/>
                </a:lnTo>
                <a:lnTo>
                  <a:pt x="290" y="70"/>
                </a:lnTo>
                <a:lnTo>
                  <a:pt x="282" y="58"/>
                </a:lnTo>
                <a:lnTo>
                  <a:pt x="272" y="48"/>
                </a:lnTo>
                <a:lnTo>
                  <a:pt x="260" y="38"/>
                </a:lnTo>
                <a:lnTo>
                  <a:pt x="248" y="28"/>
                </a:lnTo>
                <a:lnTo>
                  <a:pt x="234" y="20"/>
                </a:lnTo>
                <a:lnTo>
                  <a:pt x="220" y="14"/>
                </a:lnTo>
                <a:lnTo>
                  <a:pt x="206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254" y="218"/>
                </a:moveTo>
                <a:lnTo>
                  <a:pt x="254" y="218"/>
                </a:lnTo>
                <a:lnTo>
                  <a:pt x="252" y="224"/>
                </a:lnTo>
                <a:lnTo>
                  <a:pt x="250" y="228"/>
                </a:lnTo>
                <a:lnTo>
                  <a:pt x="246" y="230"/>
                </a:lnTo>
                <a:lnTo>
                  <a:pt x="242" y="230"/>
                </a:lnTo>
                <a:lnTo>
                  <a:pt x="76" y="230"/>
                </a:lnTo>
                <a:lnTo>
                  <a:pt x="76" y="230"/>
                </a:lnTo>
                <a:lnTo>
                  <a:pt x="72" y="230"/>
                </a:lnTo>
                <a:lnTo>
                  <a:pt x="68" y="228"/>
                </a:lnTo>
                <a:lnTo>
                  <a:pt x="66" y="224"/>
                </a:lnTo>
                <a:lnTo>
                  <a:pt x="64" y="218"/>
                </a:lnTo>
                <a:lnTo>
                  <a:pt x="64" y="136"/>
                </a:lnTo>
                <a:lnTo>
                  <a:pt x="148" y="180"/>
                </a:lnTo>
                <a:lnTo>
                  <a:pt x="148" y="180"/>
                </a:lnTo>
                <a:lnTo>
                  <a:pt x="154" y="182"/>
                </a:lnTo>
                <a:lnTo>
                  <a:pt x="160" y="184"/>
                </a:lnTo>
                <a:lnTo>
                  <a:pt x="160" y="184"/>
                </a:lnTo>
                <a:lnTo>
                  <a:pt x="164" y="182"/>
                </a:lnTo>
                <a:lnTo>
                  <a:pt x="170" y="180"/>
                </a:lnTo>
                <a:lnTo>
                  <a:pt x="254" y="136"/>
                </a:lnTo>
                <a:lnTo>
                  <a:pt x="254" y="218"/>
                </a:lnTo>
                <a:close/>
                <a:moveTo>
                  <a:pt x="254" y="110"/>
                </a:moveTo>
                <a:lnTo>
                  <a:pt x="160" y="160"/>
                </a:lnTo>
                <a:lnTo>
                  <a:pt x="64" y="110"/>
                </a:lnTo>
                <a:lnTo>
                  <a:pt x="64" y="100"/>
                </a:lnTo>
                <a:lnTo>
                  <a:pt x="64" y="100"/>
                </a:lnTo>
                <a:lnTo>
                  <a:pt x="66" y="96"/>
                </a:lnTo>
                <a:lnTo>
                  <a:pt x="68" y="92"/>
                </a:lnTo>
                <a:lnTo>
                  <a:pt x="72" y="90"/>
                </a:lnTo>
                <a:lnTo>
                  <a:pt x="76" y="88"/>
                </a:lnTo>
                <a:lnTo>
                  <a:pt x="242" y="88"/>
                </a:lnTo>
                <a:lnTo>
                  <a:pt x="242" y="88"/>
                </a:lnTo>
                <a:lnTo>
                  <a:pt x="246" y="90"/>
                </a:lnTo>
                <a:lnTo>
                  <a:pt x="250" y="92"/>
                </a:lnTo>
                <a:lnTo>
                  <a:pt x="252" y="96"/>
                </a:lnTo>
                <a:lnTo>
                  <a:pt x="254" y="100"/>
                </a:lnTo>
                <a:lnTo>
                  <a:pt x="254" y="11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94"/>
          <p:cNvSpPr>
            <a:spLocks noEditPoints="1"/>
          </p:cNvSpPr>
          <p:nvPr/>
        </p:nvSpPr>
        <p:spPr bwMode="auto">
          <a:xfrm>
            <a:off x="10072442" y="2086605"/>
            <a:ext cx="873469" cy="873469"/>
          </a:xfrm>
          <a:custGeom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b="b" l="0" r="r" t="0"/>
            <a:pathLst>
              <a:path h="448" w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28" name="文本框 27"/>
          <p:cNvSpPr txBox="1"/>
          <p:nvPr/>
        </p:nvSpPr>
        <p:spPr>
          <a:xfrm>
            <a:off x="46754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971072" y="4897829"/>
            <a:ext cx="189405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3164204" y="4897829"/>
            <a:ext cx="189405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5477349" y="4897829"/>
            <a:ext cx="189405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7692388" y="4897829"/>
            <a:ext cx="189405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9774797" y="4897829"/>
            <a:ext cx="189405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2578593099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3"/>
          <p:cNvSpPr/>
          <p:nvPr/>
        </p:nvSpPr>
        <p:spPr>
          <a:xfrm>
            <a:off x="3587861" y="2614543"/>
            <a:ext cx="1641789" cy="3005207"/>
          </a:xfrm>
          <a:custGeom>
            <a:gdLst>
              <a:gd fmla="*/ 553081 w 771526" name="connsiteX0"/>
              <a:gd fmla="*/ 0 h 1412237" name="connsiteY0"/>
              <a:gd fmla="*/ 771526 w 771526" name="connsiteX1"/>
              <a:gd fmla="*/ 578349 h 1412237" name="connsiteY1"/>
              <a:gd fmla="*/ 191293 w 771526" name="connsiteX2"/>
              <a:gd fmla="*/ 1412237 h 1412237" name="connsiteY2"/>
              <a:gd fmla="*/ 0 w 771526" name="connsiteX3"/>
              <a:gd fmla="*/ 205410 h 1412237" name="connsiteY3"/>
              <a:gd fmla="*/ 553081 w 771526" name="connsiteX4"/>
              <a:gd fmla="*/ 0 h 14122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2237" w="771526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椭圆 3"/>
          <p:cNvSpPr/>
          <p:nvPr/>
        </p:nvSpPr>
        <p:spPr>
          <a:xfrm rot="14205549">
            <a:off x="2184680" y="1325182"/>
            <a:ext cx="1641790" cy="3005209"/>
          </a:xfrm>
          <a:custGeom>
            <a:gdLst>
              <a:gd fmla="*/ 553081 w 771526" name="connsiteX0"/>
              <a:gd fmla="*/ 0 h 1412237" name="connsiteY0"/>
              <a:gd fmla="*/ 771526 w 771526" name="connsiteX1"/>
              <a:gd fmla="*/ 578349 h 1412237" name="connsiteY1"/>
              <a:gd fmla="*/ 191293 w 771526" name="connsiteX2"/>
              <a:gd fmla="*/ 1412237 h 1412237" name="connsiteY2"/>
              <a:gd fmla="*/ 0 w 771526" name="connsiteX3"/>
              <a:gd fmla="*/ 205410 h 1412237" name="connsiteY3"/>
              <a:gd fmla="*/ 553081 w 771526" name="connsiteX4"/>
              <a:gd fmla="*/ 0 h 14122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2237" w="771526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椭圆 3"/>
          <p:cNvSpPr/>
          <p:nvPr/>
        </p:nvSpPr>
        <p:spPr>
          <a:xfrm rot="7186905">
            <a:off x="1766203" y="3147060"/>
            <a:ext cx="1641790" cy="3005209"/>
          </a:xfrm>
          <a:custGeom>
            <a:gdLst>
              <a:gd fmla="*/ 553081 w 771526" name="connsiteX0"/>
              <a:gd fmla="*/ 0 h 1412237" name="connsiteY0"/>
              <a:gd fmla="*/ 771526 w 771526" name="connsiteX1"/>
              <a:gd fmla="*/ 578349 h 1412237" name="connsiteY1"/>
              <a:gd fmla="*/ 191293 w 771526" name="connsiteX2"/>
              <a:gd fmla="*/ 1412237 h 1412237" name="connsiteY2"/>
              <a:gd fmla="*/ 0 w 771526" name="connsiteX3"/>
              <a:gd fmla="*/ 205410 h 1412237" name="connsiteY3"/>
              <a:gd fmla="*/ 553081 w 771526" name="connsiteX4"/>
              <a:gd fmla="*/ 0 h 14122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2237" w="771526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flipH="1" rot="19636388">
            <a:off x="2078737" y="2393825"/>
            <a:ext cx="12211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altLang="zh-CN" b="1" lang="en-US" smtClean="0" sz="3200">
                <a:solidFill>
                  <a:srgbClr val="EAE7D4"/>
                </a:solidFill>
                <a:latin charset="0" pitchFamily="34" typeface="Century Gothic"/>
              </a:rPr>
              <a:t>TEXT</a:t>
            </a: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 flipH="1" rot="1567712">
            <a:off x="1720163" y="4539104"/>
            <a:ext cx="12211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altLang="zh-CN" b="1" lang="en-US" smtClean="0" sz="3200">
                <a:solidFill>
                  <a:srgbClr val="EAE7D4"/>
                </a:solidFill>
                <a:latin charset="0" pitchFamily="34" typeface="Century Gothic"/>
              </a:rPr>
              <a:t>TEXT</a:t>
            </a: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 flipH="1" rot="16565490">
            <a:off x="4158533" y="3837432"/>
            <a:ext cx="12211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altLang="zh-CN" b="1" lang="en-US" smtClean="0" sz="3200">
                <a:solidFill>
                  <a:srgbClr val="EAE7D4"/>
                </a:solidFill>
                <a:latin charset="0" pitchFamily="34" typeface="Century Gothic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075172" y="1964446"/>
            <a:ext cx="2331820" cy="516747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/>
              <a:t>Your keyword</a:t>
            </a:r>
          </a:p>
        </p:txBody>
      </p:sp>
      <p:sp>
        <p:nvSpPr>
          <p:cNvPr id="26" name="TextBox 18"/>
          <p:cNvSpPr txBox="1"/>
          <p:nvPr/>
        </p:nvSpPr>
        <p:spPr>
          <a:xfrm>
            <a:off x="6000882" y="2628903"/>
            <a:ext cx="531481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075172" y="3326853"/>
            <a:ext cx="2331820" cy="51674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/>
              <a:t>Your keyword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6000882" y="3991309"/>
            <a:ext cx="531481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075172" y="4664781"/>
            <a:ext cx="2331820" cy="516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/>
              <a:t>Your keyword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6000882" y="5329238"/>
            <a:ext cx="531481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652998846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fmla="val 100000" name="adj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10800000">
            <a:off x="0" y="0"/>
            <a:ext cx="12192000" cy="6858000"/>
          </a:xfrm>
          <a:prstGeom prst="triangle">
            <a:avLst>
              <a:gd fmla="val 10000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889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70369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4184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87293" y="2564084"/>
            <a:ext cx="2846657" cy="20114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矩形 10"/>
          <p:cNvSpPr/>
          <p:nvPr/>
        </p:nvSpPr>
        <p:spPr>
          <a:xfrm>
            <a:off x="8418447" y="2564084"/>
            <a:ext cx="2846656" cy="20114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矩形 11"/>
          <p:cNvSpPr/>
          <p:nvPr/>
        </p:nvSpPr>
        <p:spPr>
          <a:xfrm>
            <a:off x="4702043" y="2564084"/>
            <a:ext cx="2846657" cy="20114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1339290" y="1906257"/>
            <a:ext cx="24358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</a:rPr>
              <a:t>Your keyword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55695" y="1906257"/>
            <a:ext cx="24358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</a:rPr>
              <a:t>Your keyword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23846" y="1906257"/>
            <a:ext cx="24358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</a:rPr>
              <a:t>Your keyword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1117737" y="4681691"/>
            <a:ext cx="265740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96666" y="4681691"/>
            <a:ext cx="265740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13071" y="4681691"/>
            <a:ext cx="265740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" name="矩形 1"/>
          <p:cNvSpPr/>
          <p:nvPr/>
        </p:nvSpPr>
        <p:spPr>
          <a:xfrm>
            <a:off x="987293" y="1771650"/>
            <a:ext cx="130444" cy="792434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4700390" y="1771650"/>
            <a:ext cx="130444" cy="792434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8415140" y="1771650"/>
            <a:ext cx="130444" cy="792434"/>
          </a:xfrm>
          <a:prstGeom prst="rect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52784549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6400" y="2231722"/>
            <a:ext cx="3141597" cy="944880"/>
          </a:xfrm>
          <a:prstGeom prst="rect">
            <a:avLst/>
          </a:prstGeom>
          <a:solidFill>
            <a:srgbClr val="1BA0C9"/>
          </a:solidFill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184094105"/>
              </p:ext>
            </p:extLst>
          </p:nvPr>
        </p:nvGraphicFramePr>
        <p:xfrm>
          <a:off x="5302534" y="1067895"/>
          <a:ext cx="5308315" cy="333016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76400" y="4094143"/>
            <a:ext cx="3141597" cy="9448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8" name="椭圆 9"/>
          <p:cNvSpPr/>
          <p:nvPr/>
        </p:nvSpPr>
        <p:spPr>
          <a:xfrm>
            <a:off x="5434499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9" name="椭圆 9"/>
          <p:cNvSpPr/>
          <p:nvPr/>
        </p:nvSpPr>
        <p:spPr>
          <a:xfrm>
            <a:off x="5677000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19501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1" name="椭圆 9"/>
          <p:cNvSpPr/>
          <p:nvPr/>
        </p:nvSpPr>
        <p:spPr>
          <a:xfrm>
            <a:off x="6162001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9"/>
          <p:cNvSpPr/>
          <p:nvPr/>
        </p:nvSpPr>
        <p:spPr>
          <a:xfrm>
            <a:off x="6404502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3" name="椭圆 9"/>
          <p:cNvSpPr/>
          <p:nvPr/>
        </p:nvSpPr>
        <p:spPr>
          <a:xfrm>
            <a:off x="6647003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椭圆 9"/>
          <p:cNvSpPr/>
          <p:nvPr/>
        </p:nvSpPr>
        <p:spPr>
          <a:xfrm>
            <a:off x="6889504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5" name="椭圆 9"/>
          <p:cNvSpPr/>
          <p:nvPr/>
        </p:nvSpPr>
        <p:spPr>
          <a:xfrm>
            <a:off x="7132005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6" name="椭圆 9"/>
          <p:cNvSpPr/>
          <p:nvPr/>
        </p:nvSpPr>
        <p:spPr>
          <a:xfrm>
            <a:off x="7374506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7" name="椭圆 9"/>
          <p:cNvSpPr/>
          <p:nvPr/>
        </p:nvSpPr>
        <p:spPr>
          <a:xfrm>
            <a:off x="7617006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8" name="椭圆 9"/>
          <p:cNvSpPr/>
          <p:nvPr/>
        </p:nvSpPr>
        <p:spPr>
          <a:xfrm>
            <a:off x="7859506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9" name="椭圆 9"/>
          <p:cNvSpPr/>
          <p:nvPr/>
        </p:nvSpPr>
        <p:spPr>
          <a:xfrm>
            <a:off x="8102007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椭圆 9"/>
          <p:cNvSpPr/>
          <p:nvPr/>
        </p:nvSpPr>
        <p:spPr>
          <a:xfrm>
            <a:off x="8344508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1" name="椭圆 9"/>
          <p:cNvSpPr/>
          <p:nvPr/>
        </p:nvSpPr>
        <p:spPr>
          <a:xfrm>
            <a:off x="8587008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2" name="椭圆 9"/>
          <p:cNvSpPr/>
          <p:nvPr/>
        </p:nvSpPr>
        <p:spPr>
          <a:xfrm>
            <a:off x="8829509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3" name="椭圆 9"/>
          <p:cNvSpPr/>
          <p:nvPr/>
        </p:nvSpPr>
        <p:spPr>
          <a:xfrm>
            <a:off x="9072010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4" name="椭圆 9"/>
          <p:cNvSpPr/>
          <p:nvPr/>
        </p:nvSpPr>
        <p:spPr>
          <a:xfrm>
            <a:off x="9314511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5" name="椭圆 9"/>
          <p:cNvSpPr/>
          <p:nvPr/>
        </p:nvSpPr>
        <p:spPr>
          <a:xfrm>
            <a:off x="9557012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6" name="椭圆 9"/>
          <p:cNvSpPr/>
          <p:nvPr/>
        </p:nvSpPr>
        <p:spPr>
          <a:xfrm>
            <a:off x="9799513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7" name="椭圆 9"/>
          <p:cNvSpPr/>
          <p:nvPr/>
        </p:nvSpPr>
        <p:spPr>
          <a:xfrm>
            <a:off x="10042013" y="460598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8" name="椭圆 9"/>
          <p:cNvSpPr/>
          <p:nvPr/>
        </p:nvSpPr>
        <p:spPr>
          <a:xfrm>
            <a:off x="5434499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9" name="椭圆 9"/>
          <p:cNvSpPr/>
          <p:nvPr/>
        </p:nvSpPr>
        <p:spPr>
          <a:xfrm>
            <a:off x="5677000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0" name="椭圆 9"/>
          <p:cNvSpPr/>
          <p:nvPr/>
        </p:nvSpPr>
        <p:spPr>
          <a:xfrm>
            <a:off x="5919501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椭圆 9"/>
          <p:cNvSpPr/>
          <p:nvPr/>
        </p:nvSpPr>
        <p:spPr>
          <a:xfrm>
            <a:off x="6162001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2" name="椭圆 9"/>
          <p:cNvSpPr/>
          <p:nvPr/>
        </p:nvSpPr>
        <p:spPr>
          <a:xfrm>
            <a:off x="6404502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3" name="椭圆 9"/>
          <p:cNvSpPr/>
          <p:nvPr/>
        </p:nvSpPr>
        <p:spPr>
          <a:xfrm>
            <a:off x="6647003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4" name="椭圆 9"/>
          <p:cNvSpPr/>
          <p:nvPr/>
        </p:nvSpPr>
        <p:spPr>
          <a:xfrm>
            <a:off x="6889504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5" name="椭圆 9"/>
          <p:cNvSpPr/>
          <p:nvPr/>
        </p:nvSpPr>
        <p:spPr>
          <a:xfrm>
            <a:off x="7132005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6" name="椭圆 9"/>
          <p:cNvSpPr/>
          <p:nvPr/>
        </p:nvSpPr>
        <p:spPr>
          <a:xfrm>
            <a:off x="7374506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7" name="椭圆 9"/>
          <p:cNvSpPr/>
          <p:nvPr/>
        </p:nvSpPr>
        <p:spPr>
          <a:xfrm>
            <a:off x="7617006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8" name="椭圆 9"/>
          <p:cNvSpPr/>
          <p:nvPr/>
        </p:nvSpPr>
        <p:spPr>
          <a:xfrm>
            <a:off x="7859506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9" name="椭圆 9"/>
          <p:cNvSpPr/>
          <p:nvPr/>
        </p:nvSpPr>
        <p:spPr>
          <a:xfrm>
            <a:off x="8102007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0" name="椭圆 9"/>
          <p:cNvSpPr/>
          <p:nvPr/>
        </p:nvSpPr>
        <p:spPr>
          <a:xfrm>
            <a:off x="8344508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1" name="椭圆 9"/>
          <p:cNvSpPr/>
          <p:nvPr/>
        </p:nvSpPr>
        <p:spPr>
          <a:xfrm>
            <a:off x="8587008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2" name="椭圆 9"/>
          <p:cNvSpPr/>
          <p:nvPr/>
        </p:nvSpPr>
        <p:spPr>
          <a:xfrm>
            <a:off x="8829509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3" name="椭圆 9"/>
          <p:cNvSpPr/>
          <p:nvPr/>
        </p:nvSpPr>
        <p:spPr>
          <a:xfrm>
            <a:off x="9072010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4" name="椭圆 9"/>
          <p:cNvSpPr/>
          <p:nvPr/>
        </p:nvSpPr>
        <p:spPr>
          <a:xfrm>
            <a:off x="9314511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5" name="椭圆 9"/>
          <p:cNvSpPr/>
          <p:nvPr/>
        </p:nvSpPr>
        <p:spPr>
          <a:xfrm>
            <a:off x="9557012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6" name="椭圆 9"/>
          <p:cNvSpPr/>
          <p:nvPr/>
        </p:nvSpPr>
        <p:spPr>
          <a:xfrm>
            <a:off x="9799513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7" name="椭圆 9"/>
          <p:cNvSpPr/>
          <p:nvPr/>
        </p:nvSpPr>
        <p:spPr>
          <a:xfrm>
            <a:off x="10042013" y="4094143"/>
            <a:ext cx="185382" cy="442267"/>
          </a:xfrm>
          <a:custGeom>
            <a:rect b="b" l="l" r="r" t="t"/>
            <a:pathLst>
              <a:path h="2695870" w="1130008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9" name="TextBox 18"/>
          <p:cNvSpPr txBox="1"/>
          <p:nvPr/>
        </p:nvSpPr>
        <p:spPr>
          <a:xfrm>
            <a:off x="1717168" y="5494341"/>
            <a:ext cx="888966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228179874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5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"/>
            <a:ext cx="12192000" cy="688857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710658" y="1494617"/>
            <a:ext cx="29230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1871662" y="2108083"/>
            <a:ext cx="832008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" name="矩形 7"/>
          <p:cNvSpPr/>
          <p:nvPr/>
        </p:nvSpPr>
        <p:spPr>
          <a:xfrm>
            <a:off x="2266950" y="3456717"/>
            <a:ext cx="762000" cy="71531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Freeform 148"/>
          <p:cNvSpPr>
            <a:spLocks noEditPoints="1"/>
          </p:cNvSpPr>
          <p:nvPr/>
        </p:nvSpPr>
        <p:spPr bwMode="auto">
          <a:xfrm>
            <a:off x="2386012" y="3560555"/>
            <a:ext cx="511342" cy="505109"/>
          </a:xfrm>
          <a:custGeom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b="b" l="0" r="r" t="0"/>
            <a:pathLst>
              <a:path h="322" w="306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5136266" y="3456717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 25"/>
          <p:cNvGrpSpPr/>
          <p:nvPr/>
        </p:nvGrpSpPr>
        <p:grpSpPr>
          <a:xfrm>
            <a:off x="5285671" y="3604534"/>
            <a:ext cx="439557" cy="439557"/>
            <a:chOff x="3948113" y="2317750"/>
            <a:chExt cx="368300" cy="368300"/>
          </a:xfrm>
          <a:solidFill>
            <a:srgbClr val="1BA0C9"/>
          </a:solidFill>
        </p:grpSpPr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b="b" l="0" r="r" t="0"/>
              <a:pathLst>
                <a:path h="231" w="231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b="b" l="0" r="r" t="0"/>
              <a:pathLst>
                <a:path h="180" w="76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4" name="矩形 13"/>
          <p:cNvSpPr/>
          <p:nvPr/>
        </p:nvSpPr>
        <p:spPr>
          <a:xfrm>
            <a:off x="7946935" y="3458304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 22"/>
          <p:cNvGrpSpPr/>
          <p:nvPr/>
        </p:nvGrpSpPr>
        <p:grpSpPr>
          <a:xfrm>
            <a:off x="8043771" y="3596416"/>
            <a:ext cx="530225" cy="447675"/>
            <a:chOff x="5268913" y="1114425"/>
            <a:chExt cx="530225" cy="447675"/>
          </a:xfrm>
          <a:solidFill>
            <a:srgbClr val="1BA0C9"/>
          </a:solidFill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b="b" l="0" r="r" t="0"/>
              <a:pathLst>
                <a:path h="282" w="334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b="b" l="0" r="r" t="0"/>
              <a:pathLst>
                <a:path h="92" w="90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06659" y="3315460"/>
            <a:ext cx="14287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/>
              <a:t>6,000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32588" y="3315460"/>
            <a:ext cx="14287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/>
              <a:t>2,600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76569" y="3315460"/>
            <a:ext cx="14287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/>
              <a:t>3,800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09505" y="3870472"/>
            <a:ext cx="16905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41558" y="3870472"/>
            <a:ext cx="16905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71361" y="3870472"/>
            <a:ext cx="16905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340244" y="4887350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Your keyword</a:t>
            </a:r>
          </a:p>
        </p:txBody>
      </p:sp>
    </p:spTree>
    <p:extLst>
      <p:ext uri="{BB962C8B-B14F-4D97-AF65-F5344CB8AC3E}">
        <p14:creationId val="2127407461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6"/>
          <p:cNvSpPr/>
          <p:nvPr/>
        </p:nvSpPr>
        <p:spPr bwMode="auto">
          <a:xfrm>
            <a:off x="-44807" y="3599425"/>
            <a:ext cx="12236807" cy="3258575"/>
          </a:xfrm>
          <a:custGeom>
            <a:cxnLst>
              <a:cxn ang="0">
                <a:pos x="8" y="1016"/>
              </a:cxn>
              <a:cxn ang="0">
                <a:pos x="202" y="972"/>
              </a:cxn>
              <a:cxn ang="0">
                <a:pos x="310" y="876"/>
              </a:cxn>
              <a:cxn ang="0">
                <a:pos x="454" y="1052"/>
              </a:cxn>
              <a:cxn ang="0">
                <a:pos x="558" y="1106"/>
              </a:cxn>
              <a:cxn ang="0">
                <a:pos x="630" y="1242"/>
              </a:cxn>
              <a:cxn ang="0">
                <a:pos x="606" y="604"/>
              </a:cxn>
              <a:cxn ang="0">
                <a:pos x="650" y="410"/>
              </a:cxn>
              <a:cxn ang="0">
                <a:pos x="682" y="374"/>
              </a:cxn>
              <a:cxn ang="0">
                <a:pos x="742" y="590"/>
              </a:cxn>
              <a:cxn ang="0">
                <a:pos x="716" y="1002"/>
              </a:cxn>
              <a:cxn ang="0">
                <a:pos x="742" y="960"/>
              </a:cxn>
              <a:cxn ang="0">
                <a:pos x="820" y="964"/>
              </a:cxn>
              <a:cxn ang="0">
                <a:pos x="960" y="1084"/>
              </a:cxn>
              <a:cxn ang="0">
                <a:pos x="1076" y="1048"/>
              </a:cxn>
              <a:cxn ang="0">
                <a:pos x="1148" y="772"/>
              </a:cxn>
              <a:cxn ang="0">
                <a:pos x="1218" y="870"/>
              </a:cxn>
              <a:cxn ang="0">
                <a:pos x="1334" y="932"/>
              </a:cxn>
              <a:cxn ang="0">
                <a:pos x="1490" y="970"/>
              </a:cxn>
              <a:cxn ang="0">
                <a:pos x="1534" y="1074"/>
              </a:cxn>
              <a:cxn ang="0">
                <a:pos x="1628" y="856"/>
              </a:cxn>
              <a:cxn ang="0">
                <a:pos x="1738" y="624"/>
              </a:cxn>
              <a:cxn ang="0">
                <a:pos x="1844" y="586"/>
              </a:cxn>
              <a:cxn ang="0">
                <a:pos x="1862" y="1038"/>
              </a:cxn>
              <a:cxn ang="0">
                <a:pos x="2130" y="782"/>
              </a:cxn>
              <a:cxn ang="0">
                <a:pos x="2246" y="960"/>
              </a:cxn>
              <a:cxn ang="0">
                <a:pos x="2258" y="1042"/>
              </a:cxn>
              <a:cxn ang="0">
                <a:pos x="2356" y="750"/>
              </a:cxn>
              <a:cxn ang="0">
                <a:pos x="2478" y="984"/>
              </a:cxn>
              <a:cxn ang="0">
                <a:pos x="2556" y="1194"/>
              </a:cxn>
              <a:cxn ang="0">
                <a:pos x="2594" y="1022"/>
              </a:cxn>
              <a:cxn ang="0">
                <a:pos x="2638" y="676"/>
              </a:cxn>
              <a:cxn ang="0">
                <a:pos x="2832" y="686"/>
              </a:cxn>
              <a:cxn ang="0">
                <a:pos x="2978" y="1002"/>
              </a:cxn>
              <a:cxn ang="0">
                <a:pos x="3050" y="442"/>
              </a:cxn>
              <a:cxn ang="0">
                <a:pos x="3156" y="618"/>
              </a:cxn>
              <a:cxn ang="0">
                <a:pos x="3298" y="1008"/>
              </a:cxn>
              <a:cxn ang="0">
                <a:pos x="3400" y="1096"/>
              </a:cxn>
              <a:cxn ang="0">
                <a:pos x="3484" y="1214"/>
              </a:cxn>
              <a:cxn ang="0">
                <a:pos x="3586" y="838"/>
              </a:cxn>
              <a:cxn ang="0">
                <a:pos x="3790" y="952"/>
              </a:cxn>
              <a:cxn ang="0">
                <a:pos x="3816" y="842"/>
              </a:cxn>
              <a:cxn ang="0">
                <a:pos x="4060" y="892"/>
              </a:cxn>
              <a:cxn ang="0">
                <a:pos x="4178" y="974"/>
              </a:cxn>
              <a:cxn ang="0">
                <a:pos x="4370" y="744"/>
              </a:cxn>
              <a:cxn ang="0">
                <a:pos x="4402" y="1102"/>
              </a:cxn>
              <a:cxn ang="0">
                <a:pos x="4504" y="1120"/>
              </a:cxn>
              <a:cxn ang="0">
                <a:pos x="4542" y="964"/>
              </a:cxn>
              <a:cxn ang="0">
                <a:pos x="4574" y="600"/>
              </a:cxn>
              <a:cxn ang="0">
                <a:pos x="4766" y="948"/>
              </a:cxn>
              <a:cxn ang="0">
                <a:pos x="4978" y="1010"/>
              </a:cxn>
              <a:cxn ang="0">
                <a:pos x="5046" y="1016"/>
              </a:cxn>
              <a:cxn ang="0">
                <a:pos x="5122" y="1172"/>
              </a:cxn>
              <a:cxn ang="0">
                <a:pos x="5106" y="1158"/>
              </a:cxn>
              <a:cxn ang="0">
                <a:pos x="5146" y="804"/>
              </a:cxn>
              <a:cxn ang="0">
                <a:pos x="5244" y="1056"/>
              </a:cxn>
              <a:cxn ang="0">
                <a:pos x="5350" y="1102"/>
              </a:cxn>
              <a:cxn ang="0">
                <a:pos x="5482" y="1148"/>
              </a:cxn>
              <a:cxn ang="0">
                <a:pos x="5550" y="1006"/>
              </a:cxn>
              <a:cxn ang="0">
                <a:pos x="5700" y="930"/>
              </a:cxn>
              <a:cxn ang="0">
                <a:pos x="30" y="1520"/>
              </a:cxn>
            </a:cxnLst>
            <a:rect b="b" l="0" r="r" t="0"/>
            <a:pathLst>
              <a:path h="1520" w="5708">
                <a:moveTo>
                  <a:pt x="30" y="1520"/>
                </a:moveTo>
                <a:lnTo>
                  <a:pt x="30" y="1520"/>
                </a:lnTo>
                <a:lnTo>
                  <a:pt x="16" y="1518"/>
                </a:lnTo>
                <a:lnTo>
                  <a:pt x="10" y="1516"/>
                </a:lnTo>
                <a:lnTo>
                  <a:pt x="6" y="1514"/>
                </a:lnTo>
                <a:lnTo>
                  <a:pt x="4" y="1508"/>
                </a:lnTo>
                <a:lnTo>
                  <a:pt x="2" y="1502"/>
                </a:lnTo>
                <a:lnTo>
                  <a:pt x="0" y="1488"/>
                </a:lnTo>
                <a:lnTo>
                  <a:pt x="0" y="1488"/>
                </a:lnTo>
                <a:lnTo>
                  <a:pt x="2" y="1298"/>
                </a:lnTo>
                <a:lnTo>
                  <a:pt x="2" y="1110"/>
                </a:lnTo>
                <a:lnTo>
                  <a:pt x="2" y="1110"/>
                </a:lnTo>
                <a:lnTo>
                  <a:pt x="4" y="1092"/>
                </a:lnTo>
                <a:lnTo>
                  <a:pt x="4" y="1072"/>
                </a:lnTo>
                <a:lnTo>
                  <a:pt x="4" y="1034"/>
                </a:lnTo>
                <a:lnTo>
                  <a:pt x="4" y="1034"/>
                </a:lnTo>
                <a:lnTo>
                  <a:pt x="4" y="1020"/>
                </a:lnTo>
                <a:lnTo>
                  <a:pt x="8" y="1016"/>
                </a:lnTo>
                <a:lnTo>
                  <a:pt x="10" y="1014"/>
                </a:lnTo>
                <a:lnTo>
                  <a:pt x="14" y="1012"/>
                </a:lnTo>
                <a:lnTo>
                  <a:pt x="14" y="1012"/>
                </a:lnTo>
                <a:lnTo>
                  <a:pt x="38" y="1008"/>
                </a:lnTo>
                <a:lnTo>
                  <a:pt x="64" y="1004"/>
                </a:lnTo>
                <a:lnTo>
                  <a:pt x="94" y="1004"/>
                </a:lnTo>
                <a:lnTo>
                  <a:pt x="122" y="1006"/>
                </a:lnTo>
                <a:lnTo>
                  <a:pt x="150" y="1008"/>
                </a:lnTo>
                <a:lnTo>
                  <a:pt x="174" y="1012"/>
                </a:lnTo>
                <a:lnTo>
                  <a:pt x="192" y="1018"/>
                </a:lnTo>
                <a:lnTo>
                  <a:pt x="200" y="1020"/>
                </a:lnTo>
                <a:lnTo>
                  <a:pt x="204" y="1024"/>
                </a:lnTo>
                <a:lnTo>
                  <a:pt x="204" y="1024"/>
                </a:lnTo>
                <a:lnTo>
                  <a:pt x="204" y="1016"/>
                </a:lnTo>
                <a:lnTo>
                  <a:pt x="204" y="1006"/>
                </a:lnTo>
                <a:lnTo>
                  <a:pt x="202" y="990"/>
                </a:lnTo>
                <a:lnTo>
                  <a:pt x="202" y="980"/>
                </a:lnTo>
                <a:lnTo>
                  <a:pt x="202" y="972"/>
                </a:lnTo>
                <a:lnTo>
                  <a:pt x="206" y="964"/>
                </a:lnTo>
                <a:lnTo>
                  <a:pt x="214" y="956"/>
                </a:lnTo>
                <a:lnTo>
                  <a:pt x="214" y="956"/>
                </a:lnTo>
                <a:lnTo>
                  <a:pt x="234" y="956"/>
                </a:lnTo>
                <a:lnTo>
                  <a:pt x="254" y="956"/>
                </a:lnTo>
                <a:lnTo>
                  <a:pt x="274" y="956"/>
                </a:lnTo>
                <a:lnTo>
                  <a:pt x="296" y="952"/>
                </a:lnTo>
                <a:lnTo>
                  <a:pt x="296" y="952"/>
                </a:lnTo>
                <a:lnTo>
                  <a:pt x="300" y="946"/>
                </a:lnTo>
                <a:lnTo>
                  <a:pt x="300" y="946"/>
                </a:lnTo>
                <a:lnTo>
                  <a:pt x="302" y="938"/>
                </a:lnTo>
                <a:lnTo>
                  <a:pt x="302" y="930"/>
                </a:lnTo>
                <a:lnTo>
                  <a:pt x="302" y="914"/>
                </a:lnTo>
                <a:lnTo>
                  <a:pt x="304" y="900"/>
                </a:lnTo>
                <a:lnTo>
                  <a:pt x="306" y="892"/>
                </a:lnTo>
                <a:lnTo>
                  <a:pt x="310" y="886"/>
                </a:lnTo>
                <a:lnTo>
                  <a:pt x="310" y="886"/>
                </a:lnTo>
                <a:lnTo>
                  <a:pt x="310" y="876"/>
                </a:lnTo>
                <a:lnTo>
                  <a:pt x="310" y="876"/>
                </a:lnTo>
                <a:lnTo>
                  <a:pt x="328" y="874"/>
                </a:lnTo>
                <a:lnTo>
                  <a:pt x="344" y="872"/>
                </a:lnTo>
                <a:lnTo>
                  <a:pt x="376" y="864"/>
                </a:lnTo>
                <a:lnTo>
                  <a:pt x="392" y="862"/>
                </a:lnTo>
                <a:lnTo>
                  <a:pt x="408" y="860"/>
                </a:lnTo>
                <a:lnTo>
                  <a:pt x="424" y="862"/>
                </a:lnTo>
                <a:lnTo>
                  <a:pt x="440" y="864"/>
                </a:lnTo>
                <a:lnTo>
                  <a:pt x="440" y="864"/>
                </a:lnTo>
                <a:lnTo>
                  <a:pt x="446" y="868"/>
                </a:lnTo>
                <a:lnTo>
                  <a:pt x="448" y="872"/>
                </a:lnTo>
                <a:lnTo>
                  <a:pt x="452" y="882"/>
                </a:lnTo>
                <a:lnTo>
                  <a:pt x="454" y="892"/>
                </a:lnTo>
                <a:lnTo>
                  <a:pt x="454" y="902"/>
                </a:lnTo>
                <a:lnTo>
                  <a:pt x="454" y="902"/>
                </a:lnTo>
                <a:lnTo>
                  <a:pt x="454" y="1044"/>
                </a:lnTo>
                <a:lnTo>
                  <a:pt x="454" y="1044"/>
                </a:lnTo>
                <a:lnTo>
                  <a:pt x="454" y="1052"/>
                </a:lnTo>
                <a:lnTo>
                  <a:pt x="456" y="1058"/>
                </a:lnTo>
                <a:lnTo>
                  <a:pt x="456" y="1058"/>
                </a:lnTo>
                <a:lnTo>
                  <a:pt x="462" y="1060"/>
                </a:lnTo>
                <a:lnTo>
                  <a:pt x="468" y="1062"/>
                </a:lnTo>
                <a:lnTo>
                  <a:pt x="482" y="1064"/>
                </a:lnTo>
                <a:lnTo>
                  <a:pt x="508" y="1062"/>
                </a:lnTo>
                <a:lnTo>
                  <a:pt x="508" y="1062"/>
                </a:lnTo>
                <a:lnTo>
                  <a:pt x="520" y="1064"/>
                </a:lnTo>
                <a:lnTo>
                  <a:pt x="532" y="1068"/>
                </a:lnTo>
                <a:lnTo>
                  <a:pt x="536" y="1070"/>
                </a:lnTo>
                <a:lnTo>
                  <a:pt x="538" y="1076"/>
                </a:lnTo>
                <a:lnTo>
                  <a:pt x="542" y="1082"/>
                </a:lnTo>
                <a:lnTo>
                  <a:pt x="542" y="1088"/>
                </a:lnTo>
                <a:lnTo>
                  <a:pt x="542" y="1088"/>
                </a:lnTo>
                <a:lnTo>
                  <a:pt x="544" y="1094"/>
                </a:lnTo>
                <a:lnTo>
                  <a:pt x="546" y="1098"/>
                </a:lnTo>
                <a:lnTo>
                  <a:pt x="550" y="1104"/>
                </a:lnTo>
                <a:lnTo>
                  <a:pt x="558" y="1106"/>
                </a:lnTo>
                <a:lnTo>
                  <a:pt x="568" y="1108"/>
                </a:lnTo>
                <a:lnTo>
                  <a:pt x="568" y="1108"/>
                </a:lnTo>
                <a:lnTo>
                  <a:pt x="588" y="1110"/>
                </a:lnTo>
                <a:lnTo>
                  <a:pt x="596" y="1112"/>
                </a:lnTo>
                <a:lnTo>
                  <a:pt x="600" y="1116"/>
                </a:lnTo>
                <a:lnTo>
                  <a:pt x="604" y="1120"/>
                </a:lnTo>
                <a:lnTo>
                  <a:pt x="606" y="1128"/>
                </a:lnTo>
                <a:lnTo>
                  <a:pt x="608" y="1148"/>
                </a:lnTo>
                <a:lnTo>
                  <a:pt x="608" y="1148"/>
                </a:lnTo>
                <a:lnTo>
                  <a:pt x="610" y="1184"/>
                </a:lnTo>
                <a:lnTo>
                  <a:pt x="610" y="1222"/>
                </a:lnTo>
                <a:lnTo>
                  <a:pt x="610" y="1222"/>
                </a:lnTo>
                <a:lnTo>
                  <a:pt x="610" y="1230"/>
                </a:lnTo>
                <a:lnTo>
                  <a:pt x="612" y="1238"/>
                </a:lnTo>
                <a:lnTo>
                  <a:pt x="618" y="1242"/>
                </a:lnTo>
                <a:lnTo>
                  <a:pt x="626" y="1242"/>
                </a:lnTo>
                <a:lnTo>
                  <a:pt x="626" y="1242"/>
                </a:lnTo>
                <a:lnTo>
                  <a:pt x="630" y="1242"/>
                </a:lnTo>
                <a:lnTo>
                  <a:pt x="630" y="1240"/>
                </a:lnTo>
                <a:lnTo>
                  <a:pt x="626" y="1238"/>
                </a:lnTo>
                <a:lnTo>
                  <a:pt x="626" y="1236"/>
                </a:lnTo>
                <a:lnTo>
                  <a:pt x="626" y="1236"/>
                </a:lnTo>
                <a:lnTo>
                  <a:pt x="632" y="1160"/>
                </a:lnTo>
                <a:lnTo>
                  <a:pt x="632" y="1086"/>
                </a:lnTo>
                <a:lnTo>
                  <a:pt x="632" y="1012"/>
                </a:lnTo>
                <a:lnTo>
                  <a:pt x="634" y="938"/>
                </a:lnTo>
                <a:lnTo>
                  <a:pt x="634" y="938"/>
                </a:lnTo>
                <a:lnTo>
                  <a:pt x="638" y="836"/>
                </a:lnTo>
                <a:lnTo>
                  <a:pt x="638" y="786"/>
                </a:lnTo>
                <a:lnTo>
                  <a:pt x="638" y="734"/>
                </a:lnTo>
                <a:lnTo>
                  <a:pt x="638" y="734"/>
                </a:lnTo>
                <a:lnTo>
                  <a:pt x="634" y="702"/>
                </a:lnTo>
                <a:lnTo>
                  <a:pt x="628" y="668"/>
                </a:lnTo>
                <a:lnTo>
                  <a:pt x="618" y="636"/>
                </a:lnTo>
                <a:lnTo>
                  <a:pt x="606" y="604"/>
                </a:lnTo>
                <a:lnTo>
                  <a:pt x="606" y="604"/>
                </a:lnTo>
                <a:lnTo>
                  <a:pt x="596" y="584"/>
                </a:lnTo>
                <a:lnTo>
                  <a:pt x="592" y="574"/>
                </a:lnTo>
                <a:lnTo>
                  <a:pt x="590" y="562"/>
                </a:lnTo>
                <a:lnTo>
                  <a:pt x="590" y="562"/>
                </a:lnTo>
                <a:lnTo>
                  <a:pt x="590" y="550"/>
                </a:lnTo>
                <a:lnTo>
                  <a:pt x="590" y="544"/>
                </a:lnTo>
                <a:lnTo>
                  <a:pt x="594" y="538"/>
                </a:lnTo>
                <a:lnTo>
                  <a:pt x="594" y="538"/>
                </a:lnTo>
                <a:lnTo>
                  <a:pt x="604" y="528"/>
                </a:lnTo>
                <a:lnTo>
                  <a:pt x="612" y="518"/>
                </a:lnTo>
                <a:lnTo>
                  <a:pt x="624" y="494"/>
                </a:lnTo>
                <a:lnTo>
                  <a:pt x="634" y="470"/>
                </a:lnTo>
                <a:lnTo>
                  <a:pt x="644" y="446"/>
                </a:lnTo>
                <a:lnTo>
                  <a:pt x="644" y="446"/>
                </a:lnTo>
                <a:lnTo>
                  <a:pt x="648" y="438"/>
                </a:lnTo>
                <a:lnTo>
                  <a:pt x="650" y="428"/>
                </a:lnTo>
                <a:lnTo>
                  <a:pt x="650" y="410"/>
                </a:lnTo>
                <a:lnTo>
                  <a:pt x="650" y="410"/>
                </a:lnTo>
                <a:lnTo>
                  <a:pt x="650" y="240"/>
                </a:lnTo>
                <a:lnTo>
                  <a:pt x="650" y="240"/>
                </a:lnTo>
                <a:lnTo>
                  <a:pt x="650" y="222"/>
                </a:lnTo>
                <a:lnTo>
                  <a:pt x="652" y="214"/>
                </a:lnTo>
                <a:lnTo>
                  <a:pt x="658" y="206"/>
                </a:lnTo>
                <a:lnTo>
                  <a:pt x="658" y="206"/>
                </a:lnTo>
                <a:lnTo>
                  <a:pt x="654" y="192"/>
                </a:lnTo>
                <a:lnTo>
                  <a:pt x="656" y="180"/>
                </a:lnTo>
                <a:lnTo>
                  <a:pt x="658" y="166"/>
                </a:lnTo>
                <a:lnTo>
                  <a:pt x="658" y="154"/>
                </a:lnTo>
                <a:lnTo>
                  <a:pt x="658" y="154"/>
                </a:lnTo>
                <a:lnTo>
                  <a:pt x="658" y="76"/>
                </a:lnTo>
                <a:lnTo>
                  <a:pt x="658" y="0"/>
                </a:lnTo>
                <a:lnTo>
                  <a:pt x="658" y="0"/>
                </a:lnTo>
                <a:lnTo>
                  <a:pt x="668" y="0"/>
                </a:lnTo>
                <a:lnTo>
                  <a:pt x="668" y="0"/>
                </a:lnTo>
                <a:lnTo>
                  <a:pt x="682" y="374"/>
                </a:lnTo>
                <a:lnTo>
                  <a:pt x="682" y="374"/>
                </a:lnTo>
                <a:lnTo>
                  <a:pt x="684" y="396"/>
                </a:lnTo>
                <a:lnTo>
                  <a:pt x="688" y="416"/>
                </a:lnTo>
                <a:lnTo>
                  <a:pt x="694" y="436"/>
                </a:lnTo>
                <a:lnTo>
                  <a:pt x="702" y="456"/>
                </a:lnTo>
                <a:lnTo>
                  <a:pt x="710" y="474"/>
                </a:lnTo>
                <a:lnTo>
                  <a:pt x="722" y="492"/>
                </a:lnTo>
                <a:lnTo>
                  <a:pt x="734" y="510"/>
                </a:lnTo>
                <a:lnTo>
                  <a:pt x="748" y="526"/>
                </a:lnTo>
                <a:lnTo>
                  <a:pt x="748" y="526"/>
                </a:lnTo>
                <a:lnTo>
                  <a:pt x="752" y="532"/>
                </a:lnTo>
                <a:lnTo>
                  <a:pt x="756" y="540"/>
                </a:lnTo>
                <a:lnTo>
                  <a:pt x="758" y="548"/>
                </a:lnTo>
                <a:lnTo>
                  <a:pt x="758" y="556"/>
                </a:lnTo>
                <a:lnTo>
                  <a:pt x="756" y="564"/>
                </a:lnTo>
                <a:lnTo>
                  <a:pt x="752" y="572"/>
                </a:lnTo>
                <a:lnTo>
                  <a:pt x="748" y="582"/>
                </a:lnTo>
                <a:lnTo>
                  <a:pt x="742" y="590"/>
                </a:lnTo>
                <a:lnTo>
                  <a:pt x="742" y="590"/>
                </a:lnTo>
                <a:lnTo>
                  <a:pt x="732" y="600"/>
                </a:lnTo>
                <a:lnTo>
                  <a:pt x="728" y="612"/>
                </a:lnTo>
                <a:lnTo>
                  <a:pt x="720" y="638"/>
                </a:lnTo>
                <a:lnTo>
                  <a:pt x="720" y="638"/>
                </a:lnTo>
                <a:lnTo>
                  <a:pt x="716" y="658"/>
                </a:lnTo>
                <a:lnTo>
                  <a:pt x="712" y="678"/>
                </a:lnTo>
                <a:lnTo>
                  <a:pt x="708" y="716"/>
                </a:lnTo>
                <a:lnTo>
                  <a:pt x="708" y="754"/>
                </a:lnTo>
                <a:lnTo>
                  <a:pt x="710" y="792"/>
                </a:lnTo>
                <a:lnTo>
                  <a:pt x="716" y="870"/>
                </a:lnTo>
                <a:lnTo>
                  <a:pt x="718" y="908"/>
                </a:lnTo>
                <a:lnTo>
                  <a:pt x="716" y="948"/>
                </a:lnTo>
                <a:lnTo>
                  <a:pt x="716" y="948"/>
                </a:lnTo>
                <a:lnTo>
                  <a:pt x="716" y="964"/>
                </a:lnTo>
                <a:lnTo>
                  <a:pt x="714" y="980"/>
                </a:lnTo>
                <a:lnTo>
                  <a:pt x="714" y="980"/>
                </a:lnTo>
                <a:lnTo>
                  <a:pt x="714" y="992"/>
                </a:lnTo>
                <a:lnTo>
                  <a:pt x="716" y="1002"/>
                </a:lnTo>
                <a:lnTo>
                  <a:pt x="718" y="1022"/>
                </a:lnTo>
                <a:lnTo>
                  <a:pt x="718" y="1022"/>
                </a:lnTo>
                <a:lnTo>
                  <a:pt x="718" y="1026"/>
                </a:lnTo>
                <a:lnTo>
                  <a:pt x="720" y="1028"/>
                </a:lnTo>
                <a:lnTo>
                  <a:pt x="722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18" y="1026"/>
                </a:lnTo>
                <a:lnTo>
                  <a:pt x="718" y="1026"/>
                </a:lnTo>
                <a:lnTo>
                  <a:pt x="714" y="1002"/>
                </a:lnTo>
                <a:lnTo>
                  <a:pt x="714" y="990"/>
                </a:lnTo>
                <a:lnTo>
                  <a:pt x="716" y="978"/>
                </a:lnTo>
                <a:lnTo>
                  <a:pt x="716" y="978"/>
                </a:lnTo>
                <a:lnTo>
                  <a:pt x="720" y="970"/>
                </a:lnTo>
                <a:lnTo>
                  <a:pt x="726" y="966"/>
                </a:lnTo>
                <a:lnTo>
                  <a:pt x="742" y="960"/>
                </a:lnTo>
                <a:lnTo>
                  <a:pt x="742" y="960"/>
                </a:lnTo>
                <a:lnTo>
                  <a:pt x="748" y="956"/>
                </a:lnTo>
                <a:lnTo>
                  <a:pt x="750" y="954"/>
                </a:lnTo>
                <a:lnTo>
                  <a:pt x="752" y="950"/>
                </a:lnTo>
                <a:lnTo>
                  <a:pt x="752" y="950"/>
                </a:lnTo>
                <a:lnTo>
                  <a:pt x="752" y="942"/>
                </a:lnTo>
                <a:lnTo>
                  <a:pt x="752" y="942"/>
                </a:lnTo>
                <a:lnTo>
                  <a:pt x="754" y="930"/>
                </a:lnTo>
                <a:lnTo>
                  <a:pt x="758" y="922"/>
                </a:lnTo>
                <a:lnTo>
                  <a:pt x="764" y="916"/>
                </a:lnTo>
                <a:lnTo>
                  <a:pt x="770" y="912"/>
                </a:lnTo>
                <a:lnTo>
                  <a:pt x="776" y="912"/>
                </a:lnTo>
                <a:lnTo>
                  <a:pt x="784" y="914"/>
                </a:lnTo>
                <a:lnTo>
                  <a:pt x="794" y="918"/>
                </a:lnTo>
                <a:lnTo>
                  <a:pt x="804" y="926"/>
                </a:lnTo>
                <a:lnTo>
                  <a:pt x="804" y="926"/>
                </a:lnTo>
                <a:lnTo>
                  <a:pt x="804" y="958"/>
                </a:lnTo>
                <a:lnTo>
                  <a:pt x="804" y="958"/>
                </a:lnTo>
                <a:lnTo>
                  <a:pt x="820" y="964"/>
                </a:lnTo>
                <a:lnTo>
                  <a:pt x="836" y="966"/>
                </a:lnTo>
                <a:lnTo>
                  <a:pt x="852" y="966"/>
                </a:lnTo>
                <a:lnTo>
                  <a:pt x="870" y="964"/>
                </a:lnTo>
                <a:lnTo>
                  <a:pt x="870" y="964"/>
                </a:lnTo>
                <a:lnTo>
                  <a:pt x="898" y="962"/>
                </a:lnTo>
                <a:lnTo>
                  <a:pt x="928" y="962"/>
                </a:lnTo>
                <a:lnTo>
                  <a:pt x="928" y="962"/>
                </a:lnTo>
                <a:lnTo>
                  <a:pt x="940" y="964"/>
                </a:lnTo>
                <a:lnTo>
                  <a:pt x="946" y="966"/>
                </a:lnTo>
                <a:lnTo>
                  <a:pt x="950" y="970"/>
                </a:lnTo>
                <a:lnTo>
                  <a:pt x="954" y="974"/>
                </a:lnTo>
                <a:lnTo>
                  <a:pt x="956" y="980"/>
                </a:lnTo>
                <a:lnTo>
                  <a:pt x="958" y="992"/>
                </a:lnTo>
                <a:lnTo>
                  <a:pt x="958" y="992"/>
                </a:lnTo>
                <a:lnTo>
                  <a:pt x="958" y="1054"/>
                </a:lnTo>
                <a:lnTo>
                  <a:pt x="958" y="1054"/>
                </a:lnTo>
                <a:lnTo>
                  <a:pt x="960" y="1078"/>
                </a:lnTo>
                <a:lnTo>
                  <a:pt x="960" y="1084"/>
                </a:lnTo>
                <a:lnTo>
                  <a:pt x="964" y="1090"/>
                </a:lnTo>
                <a:lnTo>
                  <a:pt x="968" y="1092"/>
                </a:lnTo>
                <a:lnTo>
                  <a:pt x="976" y="1094"/>
                </a:lnTo>
                <a:lnTo>
                  <a:pt x="998" y="1096"/>
                </a:lnTo>
                <a:lnTo>
                  <a:pt x="998" y="1096"/>
                </a:lnTo>
                <a:lnTo>
                  <a:pt x="1006" y="1096"/>
                </a:lnTo>
                <a:lnTo>
                  <a:pt x="1006" y="1096"/>
                </a:lnTo>
                <a:lnTo>
                  <a:pt x="1022" y="1096"/>
                </a:lnTo>
                <a:lnTo>
                  <a:pt x="1040" y="1098"/>
                </a:lnTo>
                <a:lnTo>
                  <a:pt x="1054" y="1096"/>
                </a:lnTo>
                <a:lnTo>
                  <a:pt x="1062" y="1094"/>
                </a:lnTo>
                <a:lnTo>
                  <a:pt x="1068" y="1090"/>
                </a:lnTo>
                <a:lnTo>
                  <a:pt x="1068" y="1090"/>
                </a:lnTo>
                <a:lnTo>
                  <a:pt x="1074" y="1084"/>
                </a:lnTo>
                <a:lnTo>
                  <a:pt x="1076" y="1078"/>
                </a:lnTo>
                <a:lnTo>
                  <a:pt x="1078" y="1072"/>
                </a:lnTo>
                <a:lnTo>
                  <a:pt x="1078" y="1064"/>
                </a:lnTo>
                <a:lnTo>
                  <a:pt x="1076" y="1048"/>
                </a:lnTo>
                <a:lnTo>
                  <a:pt x="1076" y="1032"/>
                </a:lnTo>
                <a:lnTo>
                  <a:pt x="1076" y="1032"/>
                </a:lnTo>
                <a:lnTo>
                  <a:pt x="1080" y="1020"/>
                </a:lnTo>
                <a:lnTo>
                  <a:pt x="1082" y="1014"/>
                </a:lnTo>
                <a:lnTo>
                  <a:pt x="1086" y="1010"/>
                </a:lnTo>
                <a:lnTo>
                  <a:pt x="1086" y="1010"/>
                </a:lnTo>
                <a:lnTo>
                  <a:pt x="1088" y="1006"/>
                </a:lnTo>
                <a:lnTo>
                  <a:pt x="1094" y="1006"/>
                </a:lnTo>
                <a:lnTo>
                  <a:pt x="1094" y="1006"/>
                </a:lnTo>
                <a:lnTo>
                  <a:pt x="1100" y="1004"/>
                </a:lnTo>
                <a:lnTo>
                  <a:pt x="1108" y="1006"/>
                </a:lnTo>
                <a:lnTo>
                  <a:pt x="1122" y="1008"/>
                </a:lnTo>
                <a:lnTo>
                  <a:pt x="1130" y="1008"/>
                </a:lnTo>
                <a:lnTo>
                  <a:pt x="1136" y="1006"/>
                </a:lnTo>
                <a:lnTo>
                  <a:pt x="1142" y="1002"/>
                </a:lnTo>
                <a:lnTo>
                  <a:pt x="1148" y="996"/>
                </a:lnTo>
                <a:lnTo>
                  <a:pt x="1148" y="996"/>
                </a:lnTo>
                <a:lnTo>
                  <a:pt x="1148" y="772"/>
                </a:lnTo>
                <a:lnTo>
                  <a:pt x="1148" y="772"/>
                </a:lnTo>
                <a:lnTo>
                  <a:pt x="1148" y="750"/>
                </a:lnTo>
                <a:lnTo>
                  <a:pt x="1150" y="738"/>
                </a:lnTo>
                <a:lnTo>
                  <a:pt x="1156" y="728"/>
                </a:lnTo>
                <a:lnTo>
                  <a:pt x="1156" y="728"/>
                </a:lnTo>
                <a:lnTo>
                  <a:pt x="1166" y="722"/>
                </a:lnTo>
                <a:lnTo>
                  <a:pt x="1178" y="720"/>
                </a:lnTo>
                <a:lnTo>
                  <a:pt x="1190" y="722"/>
                </a:lnTo>
                <a:lnTo>
                  <a:pt x="1202" y="724"/>
                </a:lnTo>
                <a:lnTo>
                  <a:pt x="1202" y="724"/>
                </a:lnTo>
                <a:lnTo>
                  <a:pt x="1206" y="728"/>
                </a:lnTo>
                <a:lnTo>
                  <a:pt x="1210" y="732"/>
                </a:lnTo>
                <a:lnTo>
                  <a:pt x="1214" y="742"/>
                </a:lnTo>
                <a:lnTo>
                  <a:pt x="1216" y="752"/>
                </a:lnTo>
                <a:lnTo>
                  <a:pt x="1216" y="764"/>
                </a:lnTo>
                <a:lnTo>
                  <a:pt x="1216" y="764"/>
                </a:lnTo>
                <a:lnTo>
                  <a:pt x="1216" y="816"/>
                </a:lnTo>
                <a:lnTo>
                  <a:pt x="1218" y="870"/>
                </a:lnTo>
                <a:lnTo>
                  <a:pt x="1218" y="870"/>
                </a:lnTo>
                <a:lnTo>
                  <a:pt x="1218" y="880"/>
                </a:lnTo>
                <a:lnTo>
                  <a:pt x="1220" y="884"/>
                </a:lnTo>
                <a:lnTo>
                  <a:pt x="1224" y="888"/>
                </a:lnTo>
                <a:lnTo>
                  <a:pt x="1224" y="888"/>
                </a:lnTo>
                <a:lnTo>
                  <a:pt x="1254" y="890"/>
                </a:lnTo>
                <a:lnTo>
                  <a:pt x="1284" y="888"/>
                </a:lnTo>
                <a:lnTo>
                  <a:pt x="1284" y="888"/>
                </a:lnTo>
                <a:lnTo>
                  <a:pt x="1300" y="890"/>
                </a:lnTo>
                <a:lnTo>
                  <a:pt x="1308" y="892"/>
                </a:lnTo>
                <a:lnTo>
                  <a:pt x="1312" y="896"/>
                </a:lnTo>
                <a:lnTo>
                  <a:pt x="1318" y="900"/>
                </a:lnTo>
                <a:lnTo>
                  <a:pt x="1320" y="906"/>
                </a:lnTo>
                <a:lnTo>
                  <a:pt x="1322" y="914"/>
                </a:lnTo>
                <a:lnTo>
                  <a:pt x="1324" y="922"/>
                </a:lnTo>
                <a:lnTo>
                  <a:pt x="1324" y="922"/>
                </a:lnTo>
                <a:lnTo>
                  <a:pt x="1328" y="928"/>
                </a:lnTo>
                <a:lnTo>
                  <a:pt x="1334" y="932"/>
                </a:lnTo>
                <a:lnTo>
                  <a:pt x="1340" y="934"/>
                </a:lnTo>
                <a:lnTo>
                  <a:pt x="1346" y="934"/>
                </a:lnTo>
                <a:lnTo>
                  <a:pt x="1360" y="934"/>
                </a:lnTo>
                <a:lnTo>
                  <a:pt x="1366" y="932"/>
                </a:lnTo>
                <a:lnTo>
                  <a:pt x="1372" y="934"/>
                </a:lnTo>
                <a:lnTo>
                  <a:pt x="1372" y="934"/>
                </a:lnTo>
                <a:lnTo>
                  <a:pt x="1394" y="934"/>
                </a:lnTo>
                <a:lnTo>
                  <a:pt x="1394" y="934"/>
                </a:lnTo>
                <a:lnTo>
                  <a:pt x="1458" y="934"/>
                </a:lnTo>
                <a:lnTo>
                  <a:pt x="1458" y="934"/>
                </a:lnTo>
                <a:lnTo>
                  <a:pt x="1468" y="934"/>
                </a:lnTo>
                <a:lnTo>
                  <a:pt x="1468" y="934"/>
                </a:lnTo>
                <a:lnTo>
                  <a:pt x="1476" y="936"/>
                </a:lnTo>
                <a:lnTo>
                  <a:pt x="1480" y="938"/>
                </a:lnTo>
                <a:lnTo>
                  <a:pt x="1484" y="942"/>
                </a:lnTo>
                <a:lnTo>
                  <a:pt x="1488" y="948"/>
                </a:lnTo>
                <a:lnTo>
                  <a:pt x="1490" y="958"/>
                </a:lnTo>
                <a:lnTo>
                  <a:pt x="1490" y="970"/>
                </a:lnTo>
                <a:lnTo>
                  <a:pt x="1490" y="970"/>
                </a:lnTo>
                <a:lnTo>
                  <a:pt x="1492" y="1084"/>
                </a:lnTo>
                <a:lnTo>
                  <a:pt x="1492" y="1084"/>
                </a:lnTo>
                <a:lnTo>
                  <a:pt x="1492" y="1098"/>
                </a:lnTo>
                <a:lnTo>
                  <a:pt x="1496" y="1104"/>
                </a:lnTo>
                <a:lnTo>
                  <a:pt x="1500" y="1110"/>
                </a:lnTo>
                <a:lnTo>
                  <a:pt x="1500" y="1110"/>
                </a:lnTo>
                <a:lnTo>
                  <a:pt x="1506" y="1112"/>
                </a:lnTo>
                <a:lnTo>
                  <a:pt x="1510" y="1112"/>
                </a:lnTo>
                <a:lnTo>
                  <a:pt x="1516" y="1112"/>
                </a:lnTo>
                <a:lnTo>
                  <a:pt x="1520" y="1110"/>
                </a:lnTo>
                <a:lnTo>
                  <a:pt x="1524" y="1106"/>
                </a:lnTo>
                <a:lnTo>
                  <a:pt x="1526" y="1102"/>
                </a:lnTo>
                <a:lnTo>
                  <a:pt x="1530" y="1096"/>
                </a:lnTo>
                <a:lnTo>
                  <a:pt x="1530" y="1090"/>
                </a:lnTo>
                <a:lnTo>
                  <a:pt x="1530" y="1090"/>
                </a:lnTo>
                <a:lnTo>
                  <a:pt x="1532" y="1080"/>
                </a:lnTo>
                <a:lnTo>
                  <a:pt x="1534" y="1074"/>
                </a:lnTo>
                <a:lnTo>
                  <a:pt x="1536" y="1068"/>
                </a:lnTo>
                <a:lnTo>
                  <a:pt x="1542" y="1064"/>
                </a:lnTo>
                <a:lnTo>
                  <a:pt x="1546" y="1060"/>
                </a:lnTo>
                <a:lnTo>
                  <a:pt x="1552" y="1058"/>
                </a:lnTo>
                <a:lnTo>
                  <a:pt x="1568" y="1056"/>
                </a:lnTo>
                <a:lnTo>
                  <a:pt x="1568" y="1056"/>
                </a:lnTo>
                <a:lnTo>
                  <a:pt x="1596" y="1058"/>
                </a:lnTo>
                <a:lnTo>
                  <a:pt x="1610" y="1056"/>
                </a:lnTo>
                <a:lnTo>
                  <a:pt x="1616" y="1054"/>
                </a:lnTo>
                <a:lnTo>
                  <a:pt x="1622" y="1052"/>
                </a:lnTo>
                <a:lnTo>
                  <a:pt x="1622" y="1052"/>
                </a:lnTo>
                <a:lnTo>
                  <a:pt x="1626" y="1026"/>
                </a:lnTo>
                <a:lnTo>
                  <a:pt x="1626" y="1002"/>
                </a:lnTo>
                <a:lnTo>
                  <a:pt x="1626" y="952"/>
                </a:lnTo>
                <a:lnTo>
                  <a:pt x="1626" y="952"/>
                </a:lnTo>
                <a:lnTo>
                  <a:pt x="1626" y="904"/>
                </a:lnTo>
                <a:lnTo>
                  <a:pt x="1628" y="880"/>
                </a:lnTo>
                <a:lnTo>
                  <a:pt x="1628" y="856"/>
                </a:lnTo>
                <a:lnTo>
                  <a:pt x="1628" y="856"/>
                </a:lnTo>
                <a:lnTo>
                  <a:pt x="1632" y="838"/>
                </a:lnTo>
                <a:lnTo>
                  <a:pt x="1634" y="832"/>
                </a:lnTo>
                <a:lnTo>
                  <a:pt x="1638" y="828"/>
                </a:lnTo>
                <a:lnTo>
                  <a:pt x="1642" y="826"/>
                </a:lnTo>
                <a:lnTo>
                  <a:pt x="1648" y="824"/>
                </a:lnTo>
                <a:lnTo>
                  <a:pt x="1668" y="822"/>
                </a:lnTo>
                <a:lnTo>
                  <a:pt x="1668" y="822"/>
                </a:lnTo>
                <a:lnTo>
                  <a:pt x="1700" y="822"/>
                </a:lnTo>
                <a:lnTo>
                  <a:pt x="1714" y="822"/>
                </a:lnTo>
                <a:lnTo>
                  <a:pt x="1730" y="818"/>
                </a:lnTo>
                <a:lnTo>
                  <a:pt x="1730" y="818"/>
                </a:lnTo>
                <a:lnTo>
                  <a:pt x="1734" y="816"/>
                </a:lnTo>
                <a:lnTo>
                  <a:pt x="1736" y="812"/>
                </a:lnTo>
                <a:lnTo>
                  <a:pt x="1736" y="812"/>
                </a:lnTo>
                <a:lnTo>
                  <a:pt x="1738" y="764"/>
                </a:lnTo>
                <a:lnTo>
                  <a:pt x="1738" y="718"/>
                </a:lnTo>
                <a:lnTo>
                  <a:pt x="1738" y="624"/>
                </a:lnTo>
                <a:lnTo>
                  <a:pt x="1738" y="624"/>
                </a:lnTo>
                <a:lnTo>
                  <a:pt x="1738" y="608"/>
                </a:lnTo>
                <a:lnTo>
                  <a:pt x="1740" y="590"/>
                </a:lnTo>
                <a:lnTo>
                  <a:pt x="1740" y="590"/>
                </a:lnTo>
                <a:lnTo>
                  <a:pt x="1740" y="584"/>
                </a:lnTo>
                <a:lnTo>
                  <a:pt x="1744" y="578"/>
                </a:lnTo>
                <a:lnTo>
                  <a:pt x="1748" y="574"/>
                </a:lnTo>
                <a:lnTo>
                  <a:pt x="1754" y="572"/>
                </a:lnTo>
                <a:lnTo>
                  <a:pt x="1754" y="572"/>
                </a:lnTo>
                <a:lnTo>
                  <a:pt x="1772" y="568"/>
                </a:lnTo>
                <a:lnTo>
                  <a:pt x="1792" y="568"/>
                </a:lnTo>
                <a:lnTo>
                  <a:pt x="1810" y="568"/>
                </a:lnTo>
                <a:lnTo>
                  <a:pt x="1828" y="572"/>
                </a:lnTo>
                <a:lnTo>
                  <a:pt x="1828" y="572"/>
                </a:lnTo>
                <a:lnTo>
                  <a:pt x="1834" y="574"/>
                </a:lnTo>
                <a:lnTo>
                  <a:pt x="1838" y="576"/>
                </a:lnTo>
                <a:lnTo>
                  <a:pt x="1842" y="580"/>
                </a:lnTo>
                <a:lnTo>
                  <a:pt x="1844" y="586"/>
                </a:lnTo>
                <a:lnTo>
                  <a:pt x="1846" y="596"/>
                </a:lnTo>
                <a:lnTo>
                  <a:pt x="1846" y="606"/>
                </a:lnTo>
                <a:lnTo>
                  <a:pt x="1846" y="606"/>
                </a:lnTo>
                <a:lnTo>
                  <a:pt x="1844" y="710"/>
                </a:lnTo>
                <a:lnTo>
                  <a:pt x="1846" y="814"/>
                </a:lnTo>
                <a:lnTo>
                  <a:pt x="1846" y="814"/>
                </a:lnTo>
                <a:lnTo>
                  <a:pt x="1846" y="862"/>
                </a:lnTo>
                <a:lnTo>
                  <a:pt x="1846" y="912"/>
                </a:lnTo>
                <a:lnTo>
                  <a:pt x="1844" y="962"/>
                </a:lnTo>
                <a:lnTo>
                  <a:pt x="1844" y="1012"/>
                </a:lnTo>
                <a:lnTo>
                  <a:pt x="1844" y="1012"/>
                </a:lnTo>
                <a:lnTo>
                  <a:pt x="1846" y="1044"/>
                </a:lnTo>
                <a:lnTo>
                  <a:pt x="1848" y="1060"/>
                </a:lnTo>
                <a:lnTo>
                  <a:pt x="1852" y="1078"/>
                </a:lnTo>
                <a:lnTo>
                  <a:pt x="1852" y="1078"/>
                </a:lnTo>
                <a:lnTo>
                  <a:pt x="1858" y="1066"/>
                </a:lnTo>
                <a:lnTo>
                  <a:pt x="1860" y="1056"/>
                </a:lnTo>
                <a:lnTo>
                  <a:pt x="1862" y="1038"/>
                </a:lnTo>
                <a:lnTo>
                  <a:pt x="1862" y="1038"/>
                </a:lnTo>
                <a:lnTo>
                  <a:pt x="1862" y="906"/>
                </a:lnTo>
                <a:lnTo>
                  <a:pt x="1862" y="906"/>
                </a:lnTo>
                <a:lnTo>
                  <a:pt x="1864" y="890"/>
                </a:lnTo>
                <a:lnTo>
                  <a:pt x="1866" y="882"/>
                </a:lnTo>
                <a:lnTo>
                  <a:pt x="1870" y="876"/>
                </a:lnTo>
                <a:lnTo>
                  <a:pt x="1874" y="870"/>
                </a:lnTo>
                <a:lnTo>
                  <a:pt x="1880" y="866"/>
                </a:lnTo>
                <a:lnTo>
                  <a:pt x="1896" y="858"/>
                </a:lnTo>
                <a:lnTo>
                  <a:pt x="1896" y="858"/>
                </a:lnTo>
                <a:lnTo>
                  <a:pt x="1996" y="820"/>
                </a:lnTo>
                <a:lnTo>
                  <a:pt x="2094" y="780"/>
                </a:lnTo>
                <a:lnTo>
                  <a:pt x="2094" y="780"/>
                </a:lnTo>
                <a:lnTo>
                  <a:pt x="2106" y="778"/>
                </a:lnTo>
                <a:lnTo>
                  <a:pt x="2114" y="776"/>
                </a:lnTo>
                <a:lnTo>
                  <a:pt x="2122" y="776"/>
                </a:lnTo>
                <a:lnTo>
                  <a:pt x="2126" y="778"/>
                </a:lnTo>
                <a:lnTo>
                  <a:pt x="2130" y="782"/>
                </a:lnTo>
                <a:lnTo>
                  <a:pt x="2134" y="788"/>
                </a:lnTo>
                <a:lnTo>
                  <a:pt x="2136" y="808"/>
                </a:lnTo>
                <a:lnTo>
                  <a:pt x="2136" y="808"/>
                </a:lnTo>
                <a:lnTo>
                  <a:pt x="2136" y="864"/>
                </a:lnTo>
                <a:lnTo>
                  <a:pt x="2136" y="892"/>
                </a:lnTo>
                <a:lnTo>
                  <a:pt x="2138" y="920"/>
                </a:lnTo>
                <a:lnTo>
                  <a:pt x="2138" y="920"/>
                </a:lnTo>
                <a:lnTo>
                  <a:pt x="2176" y="936"/>
                </a:lnTo>
                <a:lnTo>
                  <a:pt x="2194" y="942"/>
                </a:lnTo>
                <a:lnTo>
                  <a:pt x="2216" y="946"/>
                </a:lnTo>
                <a:lnTo>
                  <a:pt x="2216" y="946"/>
                </a:lnTo>
                <a:lnTo>
                  <a:pt x="2224" y="944"/>
                </a:lnTo>
                <a:lnTo>
                  <a:pt x="2234" y="944"/>
                </a:lnTo>
                <a:lnTo>
                  <a:pt x="2238" y="946"/>
                </a:lnTo>
                <a:lnTo>
                  <a:pt x="2242" y="948"/>
                </a:lnTo>
                <a:lnTo>
                  <a:pt x="2244" y="952"/>
                </a:lnTo>
                <a:lnTo>
                  <a:pt x="2246" y="960"/>
                </a:lnTo>
                <a:lnTo>
                  <a:pt x="2246" y="960"/>
                </a:lnTo>
                <a:lnTo>
                  <a:pt x="2230" y="960"/>
                </a:lnTo>
                <a:lnTo>
                  <a:pt x="2214" y="962"/>
                </a:lnTo>
                <a:lnTo>
                  <a:pt x="2188" y="960"/>
                </a:lnTo>
                <a:lnTo>
                  <a:pt x="2188" y="960"/>
                </a:lnTo>
                <a:lnTo>
                  <a:pt x="2194" y="962"/>
                </a:lnTo>
                <a:lnTo>
                  <a:pt x="2200" y="962"/>
                </a:lnTo>
                <a:lnTo>
                  <a:pt x="2216" y="960"/>
                </a:lnTo>
                <a:lnTo>
                  <a:pt x="2232" y="962"/>
                </a:lnTo>
                <a:lnTo>
                  <a:pt x="2240" y="964"/>
                </a:lnTo>
                <a:lnTo>
                  <a:pt x="2248" y="968"/>
                </a:lnTo>
                <a:lnTo>
                  <a:pt x="2248" y="968"/>
                </a:lnTo>
                <a:lnTo>
                  <a:pt x="2252" y="978"/>
                </a:lnTo>
                <a:lnTo>
                  <a:pt x="2254" y="986"/>
                </a:lnTo>
                <a:lnTo>
                  <a:pt x="2254" y="1006"/>
                </a:lnTo>
                <a:lnTo>
                  <a:pt x="2254" y="1024"/>
                </a:lnTo>
                <a:lnTo>
                  <a:pt x="2256" y="1034"/>
                </a:lnTo>
                <a:lnTo>
                  <a:pt x="2258" y="1042"/>
                </a:lnTo>
                <a:lnTo>
                  <a:pt x="2258" y="1042"/>
                </a:lnTo>
                <a:lnTo>
                  <a:pt x="2264" y="1036"/>
                </a:lnTo>
                <a:lnTo>
                  <a:pt x="2266" y="1028"/>
                </a:lnTo>
                <a:lnTo>
                  <a:pt x="2266" y="1014"/>
                </a:lnTo>
                <a:lnTo>
                  <a:pt x="2266" y="1014"/>
                </a:lnTo>
                <a:lnTo>
                  <a:pt x="2266" y="924"/>
                </a:lnTo>
                <a:lnTo>
                  <a:pt x="2266" y="924"/>
                </a:lnTo>
                <a:lnTo>
                  <a:pt x="2266" y="908"/>
                </a:lnTo>
                <a:lnTo>
                  <a:pt x="2268" y="898"/>
                </a:lnTo>
                <a:lnTo>
                  <a:pt x="2274" y="890"/>
                </a:lnTo>
                <a:lnTo>
                  <a:pt x="2274" y="890"/>
                </a:lnTo>
                <a:lnTo>
                  <a:pt x="2274" y="758"/>
                </a:lnTo>
                <a:lnTo>
                  <a:pt x="2274" y="758"/>
                </a:lnTo>
                <a:lnTo>
                  <a:pt x="2290" y="754"/>
                </a:lnTo>
                <a:lnTo>
                  <a:pt x="2306" y="752"/>
                </a:lnTo>
                <a:lnTo>
                  <a:pt x="2336" y="754"/>
                </a:lnTo>
                <a:lnTo>
                  <a:pt x="2336" y="754"/>
                </a:lnTo>
                <a:lnTo>
                  <a:pt x="2350" y="752"/>
                </a:lnTo>
                <a:lnTo>
                  <a:pt x="2356" y="750"/>
                </a:lnTo>
                <a:lnTo>
                  <a:pt x="2362" y="746"/>
                </a:lnTo>
                <a:lnTo>
                  <a:pt x="2362" y="746"/>
                </a:lnTo>
                <a:lnTo>
                  <a:pt x="2372" y="744"/>
                </a:lnTo>
                <a:lnTo>
                  <a:pt x="2372" y="744"/>
                </a:lnTo>
                <a:lnTo>
                  <a:pt x="2408" y="742"/>
                </a:lnTo>
                <a:lnTo>
                  <a:pt x="2442" y="742"/>
                </a:lnTo>
                <a:lnTo>
                  <a:pt x="2442" y="742"/>
                </a:lnTo>
                <a:lnTo>
                  <a:pt x="2458" y="744"/>
                </a:lnTo>
                <a:lnTo>
                  <a:pt x="2464" y="748"/>
                </a:lnTo>
                <a:lnTo>
                  <a:pt x="2468" y="752"/>
                </a:lnTo>
                <a:lnTo>
                  <a:pt x="2472" y="756"/>
                </a:lnTo>
                <a:lnTo>
                  <a:pt x="2476" y="762"/>
                </a:lnTo>
                <a:lnTo>
                  <a:pt x="2478" y="778"/>
                </a:lnTo>
                <a:lnTo>
                  <a:pt x="2478" y="778"/>
                </a:lnTo>
                <a:lnTo>
                  <a:pt x="2480" y="810"/>
                </a:lnTo>
                <a:lnTo>
                  <a:pt x="2478" y="842"/>
                </a:lnTo>
                <a:lnTo>
                  <a:pt x="2478" y="842"/>
                </a:lnTo>
                <a:lnTo>
                  <a:pt x="2478" y="984"/>
                </a:lnTo>
                <a:lnTo>
                  <a:pt x="2480" y="1126"/>
                </a:lnTo>
                <a:lnTo>
                  <a:pt x="2480" y="1126"/>
                </a:lnTo>
                <a:lnTo>
                  <a:pt x="2482" y="1136"/>
                </a:lnTo>
                <a:lnTo>
                  <a:pt x="2482" y="1136"/>
                </a:lnTo>
                <a:lnTo>
                  <a:pt x="2492" y="1140"/>
                </a:lnTo>
                <a:lnTo>
                  <a:pt x="2502" y="1142"/>
                </a:lnTo>
                <a:lnTo>
                  <a:pt x="2520" y="1140"/>
                </a:lnTo>
                <a:lnTo>
                  <a:pt x="2520" y="1140"/>
                </a:lnTo>
                <a:lnTo>
                  <a:pt x="2534" y="1144"/>
                </a:lnTo>
                <a:lnTo>
                  <a:pt x="2542" y="1148"/>
                </a:lnTo>
                <a:lnTo>
                  <a:pt x="2546" y="1152"/>
                </a:lnTo>
                <a:lnTo>
                  <a:pt x="2548" y="1158"/>
                </a:lnTo>
                <a:lnTo>
                  <a:pt x="2550" y="1170"/>
                </a:lnTo>
                <a:lnTo>
                  <a:pt x="2550" y="1170"/>
                </a:lnTo>
                <a:lnTo>
                  <a:pt x="2552" y="1180"/>
                </a:lnTo>
                <a:lnTo>
                  <a:pt x="2554" y="1190"/>
                </a:lnTo>
                <a:lnTo>
                  <a:pt x="2554" y="1190"/>
                </a:lnTo>
                <a:lnTo>
                  <a:pt x="2556" y="1194"/>
                </a:lnTo>
                <a:lnTo>
                  <a:pt x="2558" y="1196"/>
                </a:lnTo>
                <a:lnTo>
                  <a:pt x="2560" y="1198"/>
                </a:lnTo>
                <a:lnTo>
                  <a:pt x="2566" y="1198"/>
                </a:lnTo>
                <a:lnTo>
                  <a:pt x="2566" y="1198"/>
                </a:lnTo>
                <a:lnTo>
                  <a:pt x="2570" y="1198"/>
                </a:lnTo>
                <a:lnTo>
                  <a:pt x="2574" y="1196"/>
                </a:lnTo>
                <a:lnTo>
                  <a:pt x="2576" y="1194"/>
                </a:lnTo>
                <a:lnTo>
                  <a:pt x="2578" y="1190"/>
                </a:lnTo>
                <a:lnTo>
                  <a:pt x="2578" y="1190"/>
                </a:lnTo>
                <a:lnTo>
                  <a:pt x="2580" y="1176"/>
                </a:lnTo>
                <a:lnTo>
                  <a:pt x="2580" y="1164"/>
                </a:lnTo>
                <a:lnTo>
                  <a:pt x="2580" y="1164"/>
                </a:lnTo>
                <a:lnTo>
                  <a:pt x="2580" y="1054"/>
                </a:lnTo>
                <a:lnTo>
                  <a:pt x="2580" y="1054"/>
                </a:lnTo>
                <a:lnTo>
                  <a:pt x="2580" y="1042"/>
                </a:lnTo>
                <a:lnTo>
                  <a:pt x="2584" y="1030"/>
                </a:lnTo>
                <a:lnTo>
                  <a:pt x="2588" y="1024"/>
                </a:lnTo>
                <a:lnTo>
                  <a:pt x="2594" y="1022"/>
                </a:lnTo>
                <a:lnTo>
                  <a:pt x="2600" y="1018"/>
                </a:lnTo>
                <a:lnTo>
                  <a:pt x="2608" y="1018"/>
                </a:lnTo>
                <a:lnTo>
                  <a:pt x="2608" y="1018"/>
                </a:lnTo>
                <a:lnTo>
                  <a:pt x="2616" y="1016"/>
                </a:lnTo>
                <a:lnTo>
                  <a:pt x="2622" y="1014"/>
                </a:lnTo>
                <a:lnTo>
                  <a:pt x="2628" y="1012"/>
                </a:lnTo>
                <a:lnTo>
                  <a:pt x="2630" y="1008"/>
                </a:lnTo>
                <a:lnTo>
                  <a:pt x="2634" y="1002"/>
                </a:lnTo>
                <a:lnTo>
                  <a:pt x="2634" y="996"/>
                </a:lnTo>
                <a:lnTo>
                  <a:pt x="2636" y="982"/>
                </a:lnTo>
                <a:lnTo>
                  <a:pt x="2636" y="982"/>
                </a:lnTo>
                <a:lnTo>
                  <a:pt x="2636" y="756"/>
                </a:lnTo>
                <a:lnTo>
                  <a:pt x="2636" y="756"/>
                </a:lnTo>
                <a:lnTo>
                  <a:pt x="2634" y="724"/>
                </a:lnTo>
                <a:lnTo>
                  <a:pt x="2636" y="692"/>
                </a:lnTo>
                <a:lnTo>
                  <a:pt x="2636" y="692"/>
                </a:lnTo>
                <a:lnTo>
                  <a:pt x="2636" y="684"/>
                </a:lnTo>
                <a:lnTo>
                  <a:pt x="2638" y="676"/>
                </a:lnTo>
                <a:lnTo>
                  <a:pt x="2642" y="670"/>
                </a:lnTo>
                <a:lnTo>
                  <a:pt x="2644" y="668"/>
                </a:lnTo>
                <a:lnTo>
                  <a:pt x="2650" y="666"/>
                </a:lnTo>
                <a:lnTo>
                  <a:pt x="2650" y="666"/>
                </a:lnTo>
                <a:lnTo>
                  <a:pt x="2700" y="666"/>
                </a:lnTo>
                <a:lnTo>
                  <a:pt x="2700" y="666"/>
                </a:lnTo>
                <a:lnTo>
                  <a:pt x="2714" y="662"/>
                </a:lnTo>
                <a:lnTo>
                  <a:pt x="2728" y="658"/>
                </a:lnTo>
                <a:lnTo>
                  <a:pt x="2742" y="656"/>
                </a:lnTo>
                <a:lnTo>
                  <a:pt x="2758" y="656"/>
                </a:lnTo>
                <a:lnTo>
                  <a:pt x="2786" y="658"/>
                </a:lnTo>
                <a:lnTo>
                  <a:pt x="2814" y="662"/>
                </a:lnTo>
                <a:lnTo>
                  <a:pt x="2814" y="662"/>
                </a:lnTo>
                <a:lnTo>
                  <a:pt x="2820" y="664"/>
                </a:lnTo>
                <a:lnTo>
                  <a:pt x="2824" y="666"/>
                </a:lnTo>
                <a:lnTo>
                  <a:pt x="2828" y="670"/>
                </a:lnTo>
                <a:lnTo>
                  <a:pt x="2830" y="674"/>
                </a:lnTo>
                <a:lnTo>
                  <a:pt x="2832" y="686"/>
                </a:lnTo>
                <a:lnTo>
                  <a:pt x="2832" y="696"/>
                </a:lnTo>
                <a:lnTo>
                  <a:pt x="2832" y="696"/>
                </a:lnTo>
                <a:lnTo>
                  <a:pt x="2832" y="768"/>
                </a:lnTo>
                <a:lnTo>
                  <a:pt x="2832" y="838"/>
                </a:lnTo>
                <a:lnTo>
                  <a:pt x="2832" y="838"/>
                </a:lnTo>
                <a:lnTo>
                  <a:pt x="2832" y="982"/>
                </a:lnTo>
                <a:lnTo>
                  <a:pt x="2832" y="982"/>
                </a:lnTo>
                <a:lnTo>
                  <a:pt x="2832" y="992"/>
                </a:lnTo>
                <a:lnTo>
                  <a:pt x="2836" y="1000"/>
                </a:lnTo>
                <a:lnTo>
                  <a:pt x="2838" y="1004"/>
                </a:lnTo>
                <a:lnTo>
                  <a:pt x="2842" y="1006"/>
                </a:lnTo>
                <a:lnTo>
                  <a:pt x="2848" y="1008"/>
                </a:lnTo>
                <a:lnTo>
                  <a:pt x="2854" y="1006"/>
                </a:lnTo>
                <a:lnTo>
                  <a:pt x="2854" y="1006"/>
                </a:lnTo>
                <a:lnTo>
                  <a:pt x="2876" y="1004"/>
                </a:lnTo>
                <a:lnTo>
                  <a:pt x="2896" y="1002"/>
                </a:lnTo>
                <a:lnTo>
                  <a:pt x="2938" y="1000"/>
                </a:lnTo>
                <a:lnTo>
                  <a:pt x="2978" y="1002"/>
                </a:lnTo>
                <a:lnTo>
                  <a:pt x="3020" y="1004"/>
                </a:lnTo>
                <a:lnTo>
                  <a:pt x="3020" y="1004"/>
                </a:lnTo>
                <a:lnTo>
                  <a:pt x="3024" y="1006"/>
                </a:lnTo>
                <a:lnTo>
                  <a:pt x="3028" y="1008"/>
                </a:lnTo>
                <a:lnTo>
                  <a:pt x="3030" y="1016"/>
                </a:lnTo>
                <a:lnTo>
                  <a:pt x="3034" y="1024"/>
                </a:lnTo>
                <a:lnTo>
                  <a:pt x="3036" y="1028"/>
                </a:lnTo>
                <a:lnTo>
                  <a:pt x="3040" y="1030"/>
                </a:lnTo>
                <a:lnTo>
                  <a:pt x="3040" y="1030"/>
                </a:lnTo>
                <a:lnTo>
                  <a:pt x="3042" y="984"/>
                </a:lnTo>
                <a:lnTo>
                  <a:pt x="3044" y="940"/>
                </a:lnTo>
                <a:lnTo>
                  <a:pt x="3046" y="848"/>
                </a:lnTo>
                <a:lnTo>
                  <a:pt x="3046" y="848"/>
                </a:lnTo>
                <a:lnTo>
                  <a:pt x="3048" y="746"/>
                </a:lnTo>
                <a:lnTo>
                  <a:pt x="3050" y="644"/>
                </a:lnTo>
                <a:lnTo>
                  <a:pt x="3052" y="544"/>
                </a:lnTo>
                <a:lnTo>
                  <a:pt x="3050" y="442"/>
                </a:lnTo>
                <a:lnTo>
                  <a:pt x="3050" y="442"/>
                </a:lnTo>
                <a:lnTo>
                  <a:pt x="3050" y="434"/>
                </a:lnTo>
                <a:lnTo>
                  <a:pt x="3052" y="430"/>
                </a:lnTo>
                <a:lnTo>
                  <a:pt x="3054" y="426"/>
                </a:lnTo>
                <a:lnTo>
                  <a:pt x="3054" y="426"/>
                </a:lnTo>
                <a:lnTo>
                  <a:pt x="3136" y="426"/>
                </a:lnTo>
                <a:lnTo>
                  <a:pt x="3136" y="426"/>
                </a:lnTo>
                <a:lnTo>
                  <a:pt x="3138" y="428"/>
                </a:lnTo>
                <a:lnTo>
                  <a:pt x="3140" y="432"/>
                </a:lnTo>
                <a:lnTo>
                  <a:pt x="3140" y="432"/>
                </a:lnTo>
                <a:lnTo>
                  <a:pt x="3140" y="470"/>
                </a:lnTo>
                <a:lnTo>
                  <a:pt x="3142" y="506"/>
                </a:lnTo>
                <a:lnTo>
                  <a:pt x="3146" y="544"/>
                </a:lnTo>
                <a:lnTo>
                  <a:pt x="3146" y="580"/>
                </a:lnTo>
                <a:lnTo>
                  <a:pt x="3146" y="580"/>
                </a:lnTo>
                <a:lnTo>
                  <a:pt x="3146" y="602"/>
                </a:lnTo>
                <a:lnTo>
                  <a:pt x="3148" y="608"/>
                </a:lnTo>
                <a:lnTo>
                  <a:pt x="3150" y="614"/>
                </a:lnTo>
                <a:lnTo>
                  <a:pt x="3156" y="618"/>
                </a:lnTo>
                <a:lnTo>
                  <a:pt x="3162" y="620"/>
                </a:lnTo>
                <a:lnTo>
                  <a:pt x="3184" y="628"/>
                </a:lnTo>
                <a:lnTo>
                  <a:pt x="3184" y="628"/>
                </a:lnTo>
                <a:lnTo>
                  <a:pt x="3192" y="630"/>
                </a:lnTo>
                <a:lnTo>
                  <a:pt x="3200" y="632"/>
                </a:lnTo>
                <a:lnTo>
                  <a:pt x="3200" y="632"/>
                </a:lnTo>
                <a:lnTo>
                  <a:pt x="3278" y="632"/>
                </a:lnTo>
                <a:lnTo>
                  <a:pt x="3278" y="632"/>
                </a:lnTo>
                <a:lnTo>
                  <a:pt x="3286" y="632"/>
                </a:lnTo>
                <a:lnTo>
                  <a:pt x="3290" y="634"/>
                </a:lnTo>
                <a:lnTo>
                  <a:pt x="3294" y="640"/>
                </a:lnTo>
                <a:lnTo>
                  <a:pt x="3296" y="646"/>
                </a:lnTo>
                <a:lnTo>
                  <a:pt x="3296" y="646"/>
                </a:lnTo>
                <a:lnTo>
                  <a:pt x="3298" y="664"/>
                </a:lnTo>
                <a:lnTo>
                  <a:pt x="3298" y="680"/>
                </a:lnTo>
                <a:lnTo>
                  <a:pt x="3298" y="680"/>
                </a:lnTo>
                <a:lnTo>
                  <a:pt x="3298" y="1008"/>
                </a:lnTo>
                <a:lnTo>
                  <a:pt x="3298" y="1008"/>
                </a:lnTo>
                <a:lnTo>
                  <a:pt x="3298" y="1032"/>
                </a:lnTo>
                <a:lnTo>
                  <a:pt x="3300" y="1038"/>
                </a:lnTo>
                <a:lnTo>
                  <a:pt x="3304" y="1044"/>
                </a:lnTo>
                <a:lnTo>
                  <a:pt x="3308" y="1048"/>
                </a:lnTo>
                <a:lnTo>
                  <a:pt x="3316" y="1048"/>
                </a:lnTo>
                <a:lnTo>
                  <a:pt x="3338" y="1050"/>
                </a:lnTo>
                <a:lnTo>
                  <a:pt x="3338" y="1050"/>
                </a:lnTo>
                <a:lnTo>
                  <a:pt x="3358" y="1052"/>
                </a:lnTo>
                <a:lnTo>
                  <a:pt x="3366" y="1054"/>
                </a:lnTo>
                <a:lnTo>
                  <a:pt x="3370" y="1056"/>
                </a:lnTo>
                <a:lnTo>
                  <a:pt x="3374" y="1060"/>
                </a:lnTo>
                <a:lnTo>
                  <a:pt x="3378" y="1066"/>
                </a:lnTo>
                <a:lnTo>
                  <a:pt x="3384" y="1086"/>
                </a:lnTo>
                <a:lnTo>
                  <a:pt x="3384" y="1086"/>
                </a:lnTo>
                <a:lnTo>
                  <a:pt x="3386" y="1090"/>
                </a:lnTo>
                <a:lnTo>
                  <a:pt x="3390" y="1094"/>
                </a:lnTo>
                <a:lnTo>
                  <a:pt x="3390" y="1094"/>
                </a:lnTo>
                <a:lnTo>
                  <a:pt x="3400" y="1096"/>
                </a:lnTo>
                <a:lnTo>
                  <a:pt x="3408" y="1096"/>
                </a:lnTo>
                <a:lnTo>
                  <a:pt x="3426" y="1096"/>
                </a:lnTo>
                <a:lnTo>
                  <a:pt x="3426" y="1096"/>
                </a:lnTo>
                <a:lnTo>
                  <a:pt x="3442" y="1098"/>
                </a:lnTo>
                <a:lnTo>
                  <a:pt x="3448" y="1100"/>
                </a:lnTo>
                <a:lnTo>
                  <a:pt x="3452" y="1104"/>
                </a:lnTo>
                <a:lnTo>
                  <a:pt x="3456" y="1108"/>
                </a:lnTo>
                <a:lnTo>
                  <a:pt x="3458" y="1114"/>
                </a:lnTo>
                <a:lnTo>
                  <a:pt x="3460" y="1130"/>
                </a:lnTo>
                <a:lnTo>
                  <a:pt x="3460" y="1130"/>
                </a:lnTo>
                <a:lnTo>
                  <a:pt x="3460" y="1160"/>
                </a:lnTo>
                <a:lnTo>
                  <a:pt x="3462" y="1192"/>
                </a:lnTo>
                <a:lnTo>
                  <a:pt x="3462" y="1192"/>
                </a:lnTo>
                <a:lnTo>
                  <a:pt x="3464" y="1202"/>
                </a:lnTo>
                <a:lnTo>
                  <a:pt x="3468" y="1208"/>
                </a:lnTo>
                <a:lnTo>
                  <a:pt x="3474" y="1212"/>
                </a:lnTo>
                <a:lnTo>
                  <a:pt x="3484" y="1214"/>
                </a:lnTo>
                <a:lnTo>
                  <a:pt x="3484" y="1214"/>
                </a:lnTo>
                <a:lnTo>
                  <a:pt x="3492" y="1214"/>
                </a:lnTo>
                <a:lnTo>
                  <a:pt x="3492" y="1214"/>
                </a:lnTo>
                <a:lnTo>
                  <a:pt x="3518" y="1214"/>
                </a:lnTo>
                <a:lnTo>
                  <a:pt x="3526" y="1212"/>
                </a:lnTo>
                <a:lnTo>
                  <a:pt x="3532" y="1210"/>
                </a:lnTo>
                <a:lnTo>
                  <a:pt x="3536" y="1204"/>
                </a:lnTo>
                <a:lnTo>
                  <a:pt x="3538" y="1196"/>
                </a:lnTo>
                <a:lnTo>
                  <a:pt x="3538" y="1170"/>
                </a:lnTo>
                <a:lnTo>
                  <a:pt x="3538" y="1170"/>
                </a:lnTo>
                <a:lnTo>
                  <a:pt x="3538" y="884"/>
                </a:lnTo>
                <a:lnTo>
                  <a:pt x="3538" y="884"/>
                </a:lnTo>
                <a:lnTo>
                  <a:pt x="3540" y="860"/>
                </a:lnTo>
                <a:lnTo>
                  <a:pt x="3542" y="852"/>
                </a:lnTo>
                <a:lnTo>
                  <a:pt x="3546" y="846"/>
                </a:lnTo>
                <a:lnTo>
                  <a:pt x="3552" y="842"/>
                </a:lnTo>
                <a:lnTo>
                  <a:pt x="3560" y="840"/>
                </a:lnTo>
                <a:lnTo>
                  <a:pt x="3586" y="838"/>
                </a:lnTo>
                <a:lnTo>
                  <a:pt x="3586" y="838"/>
                </a:lnTo>
                <a:lnTo>
                  <a:pt x="3694" y="838"/>
                </a:lnTo>
                <a:lnTo>
                  <a:pt x="3694" y="838"/>
                </a:lnTo>
                <a:lnTo>
                  <a:pt x="3718" y="840"/>
                </a:lnTo>
                <a:lnTo>
                  <a:pt x="3726" y="842"/>
                </a:lnTo>
                <a:lnTo>
                  <a:pt x="3732" y="846"/>
                </a:lnTo>
                <a:lnTo>
                  <a:pt x="3736" y="850"/>
                </a:lnTo>
                <a:lnTo>
                  <a:pt x="3738" y="858"/>
                </a:lnTo>
                <a:lnTo>
                  <a:pt x="3740" y="882"/>
                </a:lnTo>
                <a:lnTo>
                  <a:pt x="3740" y="882"/>
                </a:lnTo>
                <a:lnTo>
                  <a:pt x="3740" y="900"/>
                </a:lnTo>
                <a:lnTo>
                  <a:pt x="3742" y="908"/>
                </a:lnTo>
                <a:lnTo>
                  <a:pt x="3748" y="916"/>
                </a:lnTo>
                <a:lnTo>
                  <a:pt x="3748" y="916"/>
                </a:lnTo>
                <a:lnTo>
                  <a:pt x="3772" y="926"/>
                </a:lnTo>
                <a:lnTo>
                  <a:pt x="3780" y="930"/>
                </a:lnTo>
                <a:lnTo>
                  <a:pt x="3786" y="936"/>
                </a:lnTo>
                <a:lnTo>
                  <a:pt x="3788" y="942"/>
                </a:lnTo>
                <a:lnTo>
                  <a:pt x="3790" y="952"/>
                </a:lnTo>
                <a:lnTo>
                  <a:pt x="3790" y="978"/>
                </a:lnTo>
                <a:lnTo>
                  <a:pt x="3790" y="978"/>
                </a:lnTo>
                <a:lnTo>
                  <a:pt x="3790" y="1024"/>
                </a:lnTo>
                <a:lnTo>
                  <a:pt x="3792" y="1050"/>
                </a:lnTo>
                <a:lnTo>
                  <a:pt x="3794" y="1076"/>
                </a:lnTo>
                <a:lnTo>
                  <a:pt x="3794" y="1076"/>
                </a:lnTo>
                <a:lnTo>
                  <a:pt x="3800" y="1066"/>
                </a:lnTo>
                <a:lnTo>
                  <a:pt x="3802" y="1058"/>
                </a:lnTo>
                <a:lnTo>
                  <a:pt x="3802" y="1044"/>
                </a:lnTo>
                <a:lnTo>
                  <a:pt x="3802" y="1044"/>
                </a:lnTo>
                <a:lnTo>
                  <a:pt x="3804" y="962"/>
                </a:lnTo>
                <a:lnTo>
                  <a:pt x="3802" y="880"/>
                </a:lnTo>
                <a:lnTo>
                  <a:pt x="3802" y="880"/>
                </a:lnTo>
                <a:lnTo>
                  <a:pt x="3802" y="870"/>
                </a:lnTo>
                <a:lnTo>
                  <a:pt x="3804" y="862"/>
                </a:lnTo>
                <a:lnTo>
                  <a:pt x="3806" y="854"/>
                </a:lnTo>
                <a:lnTo>
                  <a:pt x="3810" y="848"/>
                </a:lnTo>
                <a:lnTo>
                  <a:pt x="3816" y="842"/>
                </a:lnTo>
                <a:lnTo>
                  <a:pt x="3822" y="838"/>
                </a:lnTo>
                <a:lnTo>
                  <a:pt x="3838" y="830"/>
                </a:lnTo>
                <a:lnTo>
                  <a:pt x="3838" y="830"/>
                </a:lnTo>
                <a:lnTo>
                  <a:pt x="3916" y="806"/>
                </a:lnTo>
                <a:lnTo>
                  <a:pt x="3992" y="780"/>
                </a:lnTo>
                <a:lnTo>
                  <a:pt x="3992" y="780"/>
                </a:lnTo>
                <a:lnTo>
                  <a:pt x="4006" y="774"/>
                </a:lnTo>
                <a:lnTo>
                  <a:pt x="4020" y="768"/>
                </a:lnTo>
                <a:lnTo>
                  <a:pt x="4036" y="766"/>
                </a:lnTo>
                <a:lnTo>
                  <a:pt x="4042" y="764"/>
                </a:lnTo>
                <a:lnTo>
                  <a:pt x="4050" y="766"/>
                </a:lnTo>
                <a:lnTo>
                  <a:pt x="4050" y="766"/>
                </a:lnTo>
                <a:lnTo>
                  <a:pt x="4056" y="774"/>
                </a:lnTo>
                <a:lnTo>
                  <a:pt x="4060" y="782"/>
                </a:lnTo>
                <a:lnTo>
                  <a:pt x="4060" y="800"/>
                </a:lnTo>
                <a:lnTo>
                  <a:pt x="4060" y="800"/>
                </a:lnTo>
                <a:lnTo>
                  <a:pt x="4060" y="892"/>
                </a:lnTo>
                <a:lnTo>
                  <a:pt x="4060" y="892"/>
                </a:lnTo>
                <a:lnTo>
                  <a:pt x="4062" y="902"/>
                </a:lnTo>
                <a:lnTo>
                  <a:pt x="4064" y="912"/>
                </a:lnTo>
                <a:lnTo>
                  <a:pt x="4072" y="918"/>
                </a:lnTo>
                <a:lnTo>
                  <a:pt x="4080" y="924"/>
                </a:lnTo>
                <a:lnTo>
                  <a:pt x="4080" y="924"/>
                </a:lnTo>
                <a:lnTo>
                  <a:pt x="4096" y="932"/>
                </a:lnTo>
                <a:lnTo>
                  <a:pt x="4112" y="940"/>
                </a:lnTo>
                <a:lnTo>
                  <a:pt x="4128" y="944"/>
                </a:lnTo>
                <a:lnTo>
                  <a:pt x="4146" y="946"/>
                </a:lnTo>
                <a:lnTo>
                  <a:pt x="4146" y="946"/>
                </a:lnTo>
                <a:lnTo>
                  <a:pt x="4152" y="948"/>
                </a:lnTo>
                <a:lnTo>
                  <a:pt x="4158" y="950"/>
                </a:lnTo>
                <a:lnTo>
                  <a:pt x="4160" y="954"/>
                </a:lnTo>
                <a:lnTo>
                  <a:pt x="4164" y="960"/>
                </a:lnTo>
                <a:lnTo>
                  <a:pt x="4166" y="972"/>
                </a:lnTo>
                <a:lnTo>
                  <a:pt x="4170" y="982"/>
                </a:lnTo>
                <a:lnTo>
                  <a:pt x="4170" y="982"/>
                </a:lnTo>
                <a:lnTo>
                  <a:pt x="4178" y="974"/>
                </a:lnTo>
                <a:lnTo>
                  <a:pt x="4182" y="964"/>
                </a:lnTo>
                <a:lnTo>
                  <a:pt x="4184" y="954"/>
                </a:lnTo>
                <a:lnTo>
                  <a:pt x="4184" y="944"/>
                </a:lnTo>
                <a:lnTo>
                  <a:pt x="4184" y="944"/>
                </a:lnTo>
                <a:lnTo>
                  <a:pt x="4184" y="782"/>
                </a:lnTo>
                <a:lnTo>
                  <a:pt x="4184" y="782"/>
                </a:lnTo>
                <a:lnTo>
                  <a:pt x="4184" y="760"/>
                </a:lnTo>
                <a:lnTo>
                  <a:pt x="4188" y="750"/>
                </a:lnTo>
                <a:lnTo>
                  <a:pt x="4194" y="742"/>
                </a:lnTo>
                <a:lnTo>
                  <a:pt x="4194" y="742"/>
                </a:lnTo>
                <a:lnTo>
                  <a:pt x="4236" y="736"/>
                </a:lnTo>
                <a:lnTo>
                  <a:pt x="4278" y="734"/>
                </a:lnTo>
                <a:lnTo>
                  <a:pt x="4298" y="734"/>
                </a:lnTo>
                <a:lnTo>
                  <a:pt x="4320" y="736"/>
                </a:lnTo>
                <a:lnTo>
                  <a:pt x="4340" y="740"/>
                </a:lnTo>
                <a:lnTo>
                  <a:pt x="4360" y="744"/>
                </a:lnTo>
                <a:lnTo>
                  <a:pt x="4360" y="744"/>
                </a:lnTo>
                <a:lnTo>
                  <a:pt x="4370" y="744"/>
                </a:lnTo>
                <a:lnTo>
                  <a:pt x="4376" y="744"/>
                </a:lnTo>
                <a:lnTo>
                  <a:pt x="4382" y="746"/>
                </a:lnTo>
                <a:lnTo>
                  <a:pt x="4388" y="750"/>
                </a:lnTo>
                <a:lnTo>
                  <a:pt x="4390" y="756"/>
                </a:lnTo>
                <a:lnTo>
                  <a:pt x="4392" y="762"/>
                </a:lnTo>
                <a:lnTo>
                  <a:pt x="4394" y="778"/>
                </a:lnTo>
                <a:lnTo>
                  <a:pt x="4394" y="778"/>
                </a:lnTo>
                <a:lnTo>
                  <a:pt x="4394" y="830"/>
                </a:lnTo>
                <a:lnTo>
                  <a:pt x="4394" y="880"/>
                </a:lnTo>
                <a:lnTo>
                  <a:pt x="4394" y="980"/>
                </a:lnTo>
                <a:lnTo>
                  <a:pt x="4394" y="980"/>
                </a:lnTo>
                <a:lnTo>
                  <a:pt x="4398" y="986"/>
                </a:lnTo>
                <a:lnTo>
                  <a:pt x="4400" y="992"/>
                </a:lnTo>
                <a:lnTo>
                  <a:pt x="4402" y="1002"/>
                </a:lnTo>
                <a:lnTo>
                  <a:pt x="4402" y="1026"/>
                </a:lnTo>
                <a:lnTo>
                  <a:pt x="4402" y="1026"/>
                </a:lnTo>
                <a:lnTo>
                  <a:pt x="4402" y="1102"/>
                </a:lnTo>
                <a:lnTo>
                  <a:pt x="4402" y="1102"/>
                </a:lnTo>
                <a:lnTo>
                  <a:pt x="4402" y="1108"/>
                </a:lnTo>
                <a:lnTo>
                  <a:pt x="4404" y="1112"/>
                </a:lnTo>
                <a:lnTo>
                  <a:pt x="4406" y="1114"/>
                </a:lnTo>
                <a:lnTo>
                  <a:pt x="4408" y="1116"/>
                </a:lnTo>
                <a:lnTo>
                  <a:pt x="4416" y="1118"/>
                </a:lnTo>
                <a:lnTo>
                  <a:pt x="4424" y="1118"/>
                </a:lnTo>
                <a:lnTo>
                  <a:pt x="4424" y="1118"/>
                </a:lnTo>
                <a:lnTo>
                  <a:pt x="4444" y="1120"/>
                </a:lnTo>
                <a:lnTo>
                  <a:pt x="4454" y="1124"/>
                </a:lnTo>
                <a:lnTo>
                  <a:pt x="4462" y="1130"/>
                </a:lnTo>
                <a:lnTo>
                  <a:pt x="4462" y="1130"/>
                </a:lnTo>
                <a:lnTo>
                  <a:pt x="4474" y="1134"/>
                </a:lnTo>
                <a:lnTo>
                  <a:pt x="4480" y="1136"/>
                </a:lnTo>
                <a:lnTo>
                  <a:pt x="4486" y="1138"/>
                </a:lnTo>
                <a:lnTo>
                  <a:pt x="4492" y="1136"/>
                </a:lnTo>
                <a:lnTo>
                  <a:pt x="4496" y="1134"/>
                </a:lnTo>
                <a:lnTo>
                  <a:pt x="4500" y="1128"/>
                </a:lnTo>
                <a:lnTo>
                  <a:pt x="4504" y="1120"/>
                </a:lnTo>
                <a:lnTo>
                  <a:pt x="4504" y="1120"/>
                </a:lnTo>
                <a:lnTo>
                  <a:pt x="4504" y="1058"/>
                </a:lnTo>
                <a:lnTo>
                  <a:pt x="4504" y="1058"/>
                </a:lnTo>
                <a:lnTo>
                  <a:pt x="4504" y="1044"/>
                </a:lnTo>
                <a:lnTo>
                  <a:pt x="4508" y="1032"/>
                </a:lnTo>
                <a:lnTo>
                  <a:pt x="4510" y="1028"/>
                </a:lnTo>
                <a:lnTo>
                  <a:pt x="4514" y="1022"/>
                </a:lnTo>
                <a:lnTo>
                  <a:pt x="4520" y="1018"/>
                </a:lnTo>
                <a:lnTo>
                  <a:pt x="4528" y="1016"/>
                </a:lnTo>
                <a:lnTo>
                  <a:pt x="4528" y="1016"/>
                </a:lnTo>
                <a:lnTo>
                  <a:pt x="4532" y="1012"/>
                </a:lnTo>
                <a:lnTo>
                  <a:pt x="4536" y="1010"/>
                </a:lnTo>
                <a:lnTo>
                  <a:pt x="4540" y="1004"/>
                </a:lnTo>
                <a:lnTo>
                  <a:pt x="4542" y="1000"/>
                </a:lnTo>
                <a:lnTo>
                  <a:pt x="4542" y="990"/>
                </a:lnTo>
                <a:lnTo>
                  <a:pt x="4542" y="980"/>
                </a:lnTo>
                <a:lnTo>
                  <a:pt x="4542" y="980"/>
                </a:lnTo>
                <a:lnTo>
                  <a:pt x="4542" y="964"/>
                </a:lnTo>
                <a:lnTo>
                  <a:pt x="4544" y="950"/>
                </a:lnTo>
                <a:lnTo>
                  <a:pt x="4548" y="936"/>
                </a:lnTo>
                <a:lnTo>
                  <a:pt x="4552" y="928"/>
                </a:lnTo>
                <a:lnTo>
                  <a:pt x="4558" y="922"/>
                </a:lnTo>
                <a:lnTo>
                  <a:pt x="4558" y="922"/>
                </a:lnTo>
                <a:lnTo>
                  <a:pt x="4562" y="914"/>
                </a:lnTo>
                <a:lnTo>
                  <a:pt x="4564" y="904"/>
                </a:lnTo>
                <a:lnTo>
                  <a:pt x="4564" y="884"/>
                </a:lnTo>
                <a:lnTo>
                  <a:pt x="4564" y="884"/>
                </a:lnTo>
                <a:lnTo>
                  <a:pt x="4566" y="766"/>
                </a:lnTo>
                <a:lnTo>
                  <a:pt x="4564" y="646"/>
                </a:lnTo>
                <a:lnTo>
                  <a:pt x="4564" y="646"/>
                </a:lnTo>
                <a:lnTo>
                  <a:pt x="4564" y="628"/>
                </a:lnTo>
                <a:lnTo>
                  <a:pt x="4566" y="620"/>
                </a:lnTo>
                <a:lnTo>
                  <a:pt x="4568" y="610"/>
                </a:lnTo>
                <a:lnTo>
                  <a:pt x="4568" y="610"/>
                </a:lnTo>
                <a:lnTo>
                  <a:pt x="4570" y="604"/>
                </a:lnTo>
                <a:lnTo>
                  <a:pt x="4574" y="600"/>
                </a:lnTo>
                <a:lnTo>
                  <a:pt x="4578" y="598"/>
                </a:lnTo>
                <a:lnTo>
                  <a:pt x="4586" y="596"/>
                </a:lnTo>
                <a:lnTo>
                  <a:pt x="4586" y="596"/>
                </a:lnTo>
                <a:lnTo>
                  <a:pt x="4624" y="596"/>
                </a:lnTo>
                <a:lnTo>
                  <a:pt x="4660" y="594"/>
                </a:lnTo>
                <a:lnTo>
                  <a:pt x="4698" y="592"/>
                </a:lnTo>
                <a:lnTo>
                  <a:pt x="4736" y="592"/>
                </a:lnTo>
                <a:lnTo>
                  <a:pt x="4736" y="592"/>
                </a:lnTo>
                <a:lnTo>
                  <a:pt x="4748" y="592"/>
                </a:lnTo>
                <a:lnTo>
                  <a:pt x="4754" y="594"/>
                </a:lnTo>
                <a:lnTo>
                  <a:pt x="4760" y="598"/>
                </a:lnTo>
                <a:lnTo>
                  <a:pt x="4760" y="598"/>
                </a:lnTo>
                <a:lnTo>
                  <a:pt x="4764" y="606"/>
                </a:lnTo>
                <a:lnTo>
                  <a:pt x="4766" y="616"/>
                </a:lnTo>
                <a:lnTo>
                  <a:pt x="4766" y="636"/>
                </a:lnTo>
                <a:lnTo>
                  <a:pt x="4766" y="636"/>
                </a:lnTo>
                <a:lnTo>
                  <a:pt x="4766" y="948"/>
                </a:lnTo>
                <a:lnTo>
                  <a:pt x="4766" y="948"/>
                </a:lnTo>
                <a:lnTo>
                  <a:pt x="4768" y="974"/>
                </a:lnTo>
                <a:lnTo>
                  <a:pt x="4770" y="998"/>
                </a:lnTo>
                <a:lnTo>
                  <a:pt x="4770" y="998"/>
                </a:lnTo>
                <a:lnTo>
                  <a:pt x="4772" y="1008"/>
                </a:lnTo>
                <a:lnTo>
                  <a:pt x="4776" y="1012"/>
                </a:lnTo>
                <a:lnTo>
                  <a:pt x="4782" y="1014"/>
                </a:lnTo>
                <a:lnTo>
                  <a:pt x="4790" y="1014"/>
                </a:lnTo>
                <a:lnTo>
                  <a:pt x="4790" y="1014"/>
                </a:lnTo>
                <a:lnTo>
                  <a:pt x="4802" y="1006"/>
                </a:lnTo>
                <a:lnTo>
                  <a:pt x="4814" y="1002"/>
                </a:lnTo>
                <a:lnTo>
                  <a:pt x="4814" y="1002"/>
                </a:lnTo>
                <a:lnTo>
                  <a:pt x="4848" y="1000"/>
                </a:lnTo>
                <a:lnTo>
                  <a:pt x="4882" y="1000"/>
                </a:lnTo>
                <a:lnTo>
                  <a:pt x="4950" y="1000"/>
                </a:lnTo>
                <a:lnTo>
                  <a:pt x="4950" y="1000"/>
                </a:lnTo>
                <a:lnTo>
                  <a:pt x="4960" y="1002"/>
                </a:lnTo>
                <a:lnTo>
                  <a:pt x="4970" y="1004"/>
                </a:lnTo>
                <a:lnTo>
                  <a:pt x="4978" y="1010"/>
                </a:lnTo>
                <a:lnTo>
                  <a:pt x="4982" y="1020"/>
                </a:lnTo>
                <a:lnTo>
                  <a:pt x="4982" y="1020"/>
                </a:lnTo>
                <a:lnTo>
                  <a:pt x="4984" y="1026"/>
                </a:lnTo>
                <a:lnTo>
                  <a:pt x="4986" y="1030"/>
                </a:lnTo>
                <a:lnTo>
                  <a:pt x="4988" y="1034"/>
                </a:lnTo>
                <a:lnTo>
                  <a:pt x="4988" y="1034"/>
                </a:lnTo>
                <a:lnTo>
                  <a:pt x="4992" y="1020"/>
                </a:lnTo>
                <a:lnTo>
                  <a:pt x="4996" y="1014"/>
                </a:lnTo>
                <a:lnTo>
                  <a:pt x="5000" y="1008"/>
                </a:lnTo>
                <a:lnTo>
                  <a:pt x="5004" y="1004"/>
                </a:lnTo>
                <a:lnTo>
                  <a:pt x="5010" y="1002"/>
                </a:lnTo>
                <a:lnTo>
                  <a:pt x="5018" y="1000"/>
                </a:lnTo>
                <a:lnTo>
                  <a:pt x="5026" y="1000"/>
                </a:lnTo>
                <a:lnTo>
                  <a:pt x="5026" y="1000"/>
                </a:lnTo>
                <a:lnTo>
                  <a:pt x="5034" y="1002"/>
                </a:lnTo>
                <a:lnTo>
                  <a:pt x="5040" y="1004"/>
                </a:lnTo>
                <a:lnTo>
                  <a:pt x="5044" y="1010"/>
                </a:lnTo>
                <a:lnTo>
                  <a:pt x="5046" y="1016"/>
                </a:lnTo>
                <a:lnTo>
                  <a:pt x="5046" y="1016"/>
                </a:lnTo>
                <a:lnTo>
                  <a:pt x="5048" y="1090"/>
                </a:lnTo>
                <a:lnTo>
                  <a:pt x="5046" y="1126"/>
                </a:lnTo>
                <a:lnTo>
                  <a:pt x="5046" y="1144"/>
                </a:lnTo>
                <a:lnTo>
                  <a:pt x="5042" y="1162"/>
                </a:lnTo>
                <a:lnTo>
                  <a:pt x="5042" y="1162"/>
                </a:lnTo>
                <a:lnTo>
                  <a:pt x="5038" y="1170"/>
                </a:lnTo>
                <a:lnTo>
                  <a:pt x="5040" y="1174"/>
                </a:lnTo>
                <a:lnTo>
                  <a:pt x="5044" y="1174"/>
                </a:lnTo>
                <a:lnTo>
                  <a:pt x="5050" y="1176"/>
                </a:lnTo>
                <a:lnTo>
                  <a:pt x="5050" y="1176"/>
                </a:lnTo>
                <a:lnTo>
                  <a:pt x="5086" y="1174"/>
                </a:lnTo>
                <a:lnTo>
                  <a:pt x="5122" y="1174"/>
                </a:lnTo>
                <a:lnTo>
                  <a:pt x="5122" y="1174"/>
                </a:lnTo>
                <a:lnTo>
                  <a:pt x="5122" y="1172"/>
                </a:lnTo>
                <a:lnTo>
                  <a:pt x="5122" y="1172"/>
                </a:lnTo>
                <a:lnTo>
                  <a:pt x="5120" y="1170"/>
                </a:lnTo>
                <a:lnTo>
                  <a:pt x="5122" y="1172"/>
                </a:lnTo>
                <a:lnTo>
                  <a:pt x="5122" y="1172"/>
                </a:lnTo>
                <a:lnTo>
                  <a:pt x="5122" y="1174"/>
                </a:lnTo>
                <a:lnTo>
                  <a:pt x="5120" y="1174"/>
                </a:lnTo>
                <a:lnTo>
                  <a:pt x="5120" y="1174"/>
                </a:lnTo>
                <a:lnTo>
                  <a:pt x="5052" y="1174"/>
                </a:lnTo>
                <a:lnTo>
                  <a:pt x="5052" y="1174"/>
                </a:lnTo>
                <a:lnTo>
                  <a:pt x="5048" y="1174"/>
                </a:lnTo>
                <a:lnTo>
                  <a:pt x="5042" y="1174"/>
                </a:lnTo>
                <a:lnTo>
                  <a:pt x="5042" y="1174"/>
                </a:lnTo>
                <a:lnTo>
                  <a:pt x="5040" y="1172"/>
                </a:lnTo>
                <a:lnTo>
                  <a:pt x="5040" y="1164"/>
                </a:lnTo>
                <a:lnTo>
                  <a:pt x="5040" y="1164"/>
                </a:lnTo>
                <a:lnTo>
                  <a:pt x="5048" y="1160"/>
                </a:lnTo>
                <a:lnTo>
                  <a:pt x="5056" y="1158"/>
                </a:lnTo>
                <a:lnTo>
                  <a:pt x="5072" y="1158"/>
                </a:lnTo>
                <a:lnTo>
                  <a:pt x="5090" y="1158"/>
                </a:lnTo>
                <a:lnTo>
                  <a:pt x="5106" y="1158"/>
                </a:lnTo>
                <a:lnTo>
                  <a:pt x="5106" y="1158"/>
                </a:lnTo>
                <a:lnTo>
                  <a:pt x="5116" y="1158"/>
                </a:lnTo>
                <a:lnTo>
                  <a:pt x="5124" y="1156"/>
                </a:lnTo>
                <a:lnTo>
                  <a:pt x="5132" y="1152"/>
                </a:lnTo>
                <a:lnTo>
                  <a:pt x="5134" y="1150"/>
                </a:lnTo>
                <a:lnTo>
                  <a:pt x="5136" y="1144"/>
                </a:lnTo>
                <a:lnTo>
                  <a:pt x="5136" y="1144"/>
                </a:lnTo>
                <a:lnTo>
                  <a:pt x="5138" y="1118"/>
                </a:lnTo>
                <a:lnTo>
                  <a:pt x="5138" y="1090"/>
                </a:lnTo>
                <a:lnTo>
                  <a:pt x="5138" y="1090"/>
                </a:lnTo>
                <a:lnTo>
                  <a:pt x="5136" y="964"/>
                </a:lnTo>
                <a:lnTo>
                  <a:pt x="5136" y="836"/>
                </a:lnTo>
                <a:lnTo>
                  <a:pt x="5136" y="836"/>
                </a:lnTo>
                <a:lnTo>
                  <a:pt x="5138" y="824"/>
                </a:lnTo>
                <a:lnTo>
                  <a:pt x="5140" y="812"/>
                </a:lnTo>
                <a:lnTo>
                  <a:pt x="5140" y="812"/>
                </a:lnTo>
                <a:lnTo>
                  <a:pt x="5144" y="808"/>
                </a:lnTo>
                <a:lnTo>
                  <a:pt x="5146" y="804"/>
                </a:lnTo>
                <a:lnTo>
                  <a:pt x="5146" y="804"/>
                </a:lnTo>
                <a:lnTo>
                  <a:pt x="5164" y="800"/>
                </a:lnTo>
                <a:lnTo>
                  <a:pt x="5182" y="798"/>
                </a:lnTo>
                <a:lnTo>
                  <a:pt x="5216" y="800"/>
                </a:lnTo>
                <a:lnTo>
                  <a:pt x="5216" y="800"/>
                </a:lnTo>
                <a:lnTo>
                  <a:pt x="5222" y="800"/>
                </a:lnTo>
                <a:lnTo>
                  <a:pt x="5228" y="802"/>
                </a:lnTo>
                <a:lnTo>
                  <a:pt x="5232" y="806"/>
                </a:lnTo>
                <a:lnTo>
                  <a:pt x="5236" y="810"/>
                </a:lnTo>
                <a:lnTo>
                  <a:pt x="5238" y="820"/>
                </a:lnTo>
                <a:lnTo>
                  <a:pt x="5240" y="832"/>
                </a:lnTo>
                <a:lnTo>
                  <a:pt x="5240" y="832"/>
                </a:lnTo>
                <a:lnTo>
                  <a:pt x="5238" y="884"/>
                </a:lnTo>
                <a:lnTo>
                  <a:pt x="5238" y="938"/>
                </a:lnTo>
                <a:lnTo>
                  <a:pt x="5238" y="1044"/>
                </a:lnTo>
                <a:lnTo>
                  <a:pt x="5238" y="1044"/>
                </a:lnTo>
                <a:lnTo>
                  <a:pt x="5238" y="1052"/>
                </a:lnTo>
                <a:lnTo>
                  <a:pt x="5238" y="1052"/>
                </a:lnTo>
                <a:lnTo>
                  <a:pt x="5244" y="1056"/>
                </a:lnTo>
                <a:lnTo>
                  <a:pt x="5250" y="1058"/>
                </a:lnTo>
                <a:lnTo>
                  <a:pt x="5264" y="1058"/>
                </a:lnTo>
                <a:lnTo>
                  <a:pt x="5278" y="1056"/>
                </a:lnTo>
                <a:lnTo>
                  <a:pt x="5290" y="1056"/>
                </a:lnTo>
                <a:lnTo>
                  <a:pt x="5290" y="1056"/>
                </a:lnTo>
                <a:lnTo>
                  <a:pt x="5300" y="1056"/>
                </a:lnTo>
                <a:lnTo>
                  <a:pt x="5300" y="1056"/>
                </a:lnTo>
                <a:lnTo>
                  <a:pt x="5316" y="1058"/>
                </a:lnTo>
                <a:lnTo>
                  <a:pt x="5324" y="1060"/>
                </a:lnTo>
                <a:lnTo>
                  <a:pt x="5332" y="1064"/>
                </a:lnTo>
                <a:lnTo>
                  <a:pt x="5332" y="1064"/>
                </a:lnTo>
                <a:lnTo>
                  <a:pt x="5336" y="1070"/>
                </a:lnTo>
                <a:lnTo>
                  <a:pt x="5338" y="1078"/>
                </a:lnTo>
                <a:lnTo>
                  <a:pt x="5340" y="1092"/>
                </a:lnTo>
                <a:lnTo>
                  <a:pt x="5340" y="1092"/>
                </a:lnTo>
                <a:lnTo>
                  <a:pt x="5344" y="1100"/>
                </a:lnTo>
                <a:lnTo>
                  <a:pt x="5344" y="1100"/>
                </a:lnTo>
                <a:lnTo>
                  <a:pt x="5350" y="1102"/>
                </a:lnTo>
                <a:lnTo>
                  <a:pt x="5358" y="1102"/>
                </a:lnTo>
                <a:lnTo>
                  <a:pt x="5372" y="1102"/>
                </a:lnTo>
                <a:lnTo>
                  <a:pt x="5372" y="1102"/>
                </a:lnTo>
                <a:lnTo>
                  <a:pt x="5392" y="1104"/>
                </a:lnTo>
                <a:lnTo>
                  <a:pt x="5400" y="1106"/>
                </a:lnTo>
                <a:lnTo>
                  <a:pt x="5404" y="1108"/>
                </a:lnTo>
                <a:lnTo>
                  <a:pt x="5406" y="1112"/>
                </a:lnTo>
                <a:lnTo>
                  <a:pt x="5410" y="1120"/>
                </a:lnTo>
                <a:lnTo>
                  <a:pt x="5412" y="1140"/>
                </a:lnTo>
                <a:lnTo>
                  <a:pt x="5412" y="1140"/>
                </a:lnTo>
                <a:lnTo>
                  <a:pt x="5412" y="1146"/>
                </a:lnTo>
                <a:lnTo>
                  <a:pt x="5414" y="1150"/>
                </a:lnTo>
                <a:lnTo>
                  <a:pt x="5414" y="1150"/>
                </a:lnTo>
                <a:lnTo>
                  <a:pt x="5432" y="1154"/>
                </a:lnTo>
                <a:lnTo>
                  <a:pt x="5448" y="1154"/>
                </a:lnTo>
                <a:lnTo>
                  <a:pt x="5466" y="1152"/>
                </a:lnTo>
                <a:lnTo>
                  <a:pt x="5482" y="1148"/>
                </a:lnTo>
                <a:lnTo>
                  <a:pt x="5482" y="1148"/>
                </a:lnTo>
                <a:lnTo>
                  <a:pt x="5484" y="1144"/>
                </a:lnTo>
                <a:lnTo>
                  <a:pt x="5486" y="1138"/>
                </a:lnTo>
                <a:lnTo>
                  <a:pt x="5486" y="1138"/>
                </a:lnTo>
                <a:lnTo>
                  <a:pt x="5486" y="1096"/>
                </a:lnTo>
                <a:lnTo>
                  <a:pt x="5486" y="1054"/>
                </a:lnTo>
                <a:lnTo>
                  <a:pt x="5486" y="1054"/>
                </a:lnTo>
                <a:lnTo>
                  <a:pt x="5488" y="1036"/>
                </a:lnTo>
                <a:lnTo>
                  <a:pt x="5490" y="1030"/>
                </a:lnTo>
                <a:lnTo>
                  <a:pt x="5492" y="1026"/>
                </a:lnTo>
                <a:lnTo>
                  <a:pt x="5498" y="1022"/>
                </a:lnTo>
                <a:lnTo>
                  <a:pt x="5504" y="1020"/>
                </a:lnTo>
                <a:lnTo>
                  <a:pt x="5522" y="1018"/>
                </a:lnTo>
                <a:lnTo>
                  <a:pt x="5522" y="1018"/>
                </a:lnTo>
                <a:lnTo>
                  <a:pt x="5536" y="1018"/>
                </a:lnTo>
                <a:lnTo>
                  <a:pt x="5542" y="1016"/>
                </a:lnTo>
                <a:lnTo>
                  <a:pt x="5548" y="1014"/>
                </a:lnTo>
                <a:lnTo>
                  <a:pt x="5548" y="1014"/>
                </a:lnTo>
                <a:lnTo>
                  <a:pt x="5550" y="1006"/>
                </a:lnTo>
                <a:lnTo>
                  <a:pt x="5552" y="1000"/>
                </a:lnTo>
                <a:lnTo>
                  <a:pt x="5552" y="1000"/>
                </a:lnTo>
                <a:lnTo>
                  <a:pt x="5552" y="994"/>
                </a:lnTo>
                <a:lnTo>
                  <a:pt x="5552" y="994"/>
                </a:lnTo>
                <a:lnTo>
                  <a:pt x="5552" y="970"/>
                </a:lnTo>
                <a:lnTo>
                  <a:pt x="5554" y="952"/>
                </a:lnTo>
                <a:lnTo>
                  <a:pt x="5556" y="938"/>
                </a:lnTo>
                <a:lnTo>
                  <a:pt x="5562" y="930"/>
                </a:lnTo>
                <a:lnTo>
                  <a:pt x="5570" y="924"/>
                </a:lnTo>
                <a:lnTo>
                  <a:pt x="5584" y="922"/>
                </a:lnTo>
                <a:lnTo>
                  <a:pt x="5602" y="922"/>
                </a:lnTo>
                <a:lnTo>
                  <a:pt x="5628" y="922"/>
                </a:lnTo>
                <a:lnTo>
                  <a:pt x="5628" y="922"/>
                </a:lnTo>
                <a:lnTo>
                  <a:pt x="5664" y="920"/>
                </a:lnTo>
                <a:lnTo>
                  <a:pt x="5674" y="920"/>
                </a:lnTo>
                <a:lnTo>
                  <a:pt x="5682" y="922"/>
                </a:lnTo>
                <a:lnTo>
                  <a:pt x="5692" y="926"/>
                </a:lnTo>
                <a:lnTo>
                  <a:pt x="5700" y="930"/>
                </a:lnTo>
                <a:lnTo>
                  <a:pt x="5700" y="930"/>
                </a:lnTo>
                <a:lnTo>
                  <a:pt x="5706" y="938"/>
                </a:lnTo>
                <a:lnTo>
                  <a:pt x="5706" y="944"/>
                </a:lnTo>
                <a:lnTo>
                  <a:pt x="5706" y="960"/>
                </a:lnTo>
                <a:lnTo>
                  <a:pt x="5706" y="960"/>
                </a:lnTo>
                <a:lnTo>
                  <a:pt x="5706" y="1222"/>
                </a:lnTo>
                <a:lnTo>
                  <a:pt x="5708" y="1484"/>
                </a:lnTo>
                <a:lnTo>
                  <a:pt x="5708" y="1484"/>
                </a:lnTo>
                <a:lnTo>
                  <a:pt x="5706" y="1502"/>
                </a:lnTo>
                <a:lnTo>
                  <a:pt x="5704" y="1508"/>
                </a:lnTo>
                <a:lnTo>
                  <a:pt x="5700" y="1512"/>
                </a:lnTo>
                <a:lnTo>
                  <a:pt x="5696" y="1516"/>
                </a:lnTo>
                <a:lnTo>
                  <a:pt x="5690" y="1518"/>
                </a:lnTo>
                <a:lnTo>
                  <a:pt x="5672" y="1518"/>
                </a:lnTo>
                <a:lnTo>
                  <a:pt x="5672" y="1518"/>
                </a:lnTo>
                <a:lnTo>
                  <a:pt x="66" y="1518"/>
                </a:lnTo>
                <a:lnTo>
                  <a:pt x="66" y="1518"/>
                </a:lnTo>
                <a:lnTo>
                  <a:pt x="30" y="1520"/>
                </a:lnTo>
                <a:lnTo>
                  <a:pt x="30" y="152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1267159" y="2546829"/>
            <a:ext cx="415700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7159" y="2049138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7306010" y="2546829"/>
            <a:ext cx="415700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06010" y="2049138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</p:spTree>
    <p:extLst>
      <p:ext uri="{BB962C8B-B14F-4D97-AF65-F5344CB8AC3E}">
        <p14:creationId val="3434988122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直角三角形 3"/>
          <p:cNvSpPr/>
          <p:nvPr/>
        </p:nvSpPr>
        <p:spPr>
          <a:xfrm rot="16200000">
            <a:off x="3368957" y="3908833"/>
            <a:ext cx="2244994" cy="133592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rot="8990440">
            <a:off x="5343007" y="5048551"/>
            <a:ext cx="2244995" cy="1335920"/>
          </a:xfrm>
          <a:prstGeom prst="rtTriangle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1800000">
            <a:off x="5343050" y="2771741"/>
            <a:ext cx="2244995" cy="1335920"/>
          </a:xfrm>
          <a:prstGeom prst="rtTriangle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 rot="1800000">
            <a:off x="5398899" y="3189281"/>
            <a:ext cx="833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000">
                <a:solidFill>
                  <a:srgbClr val="EAE7D4"/>
                </a:solidFill>
                <a:latin charset="0" pitchFamily="34" typeface="Century Gothic"/>
              </a:rPr>
              <a:t>TEXT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 flipH="1" rot="19800000">
            <a:off x="6379976" y="4849845"/>
            <a:ext cx="833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000">
                <a:solidFill>
                  <a:srgbClr val="EAE7D4"/>
                </a:solidFill>
                <a:latin charset="0" pitchFamily="34" typeface="Century Gothic"/>
              </a:rPr>
              <a:t>TEXT</a:t>
            </a: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 flipH="1">
            <a:off x="4305471" y="5036549"/>
            <a:ext cx="833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000">
                <a:solidFill>
                  <a:srgbClr val="EAE7D4"/>
                </a:solidFill>
                <a:latin charset="0" pitchFamily="34" typeface="Century Gothic"/>
              </a:rPr>
              <a:t>TEXT</a:t>
            </a: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 rot="3600000">
            <a:off x="5554583" y="3010349"/>
            <a:ext cx="189261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1200">
                <a:solidFill>
                  <a:srgbClr val="157E9F"/>
                </a:solidFill>
                <a:latin charset="0" pitchFamily="34" typeface="Century Gothic"/>
              </a:rPr>
              <a:t>ADD YOUR TEXT HERE</a:t>
            </a: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800356" y="5736680"/>
            <a:ext cx="189261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200">
                <a:solidFill>
                  <a:srgbClr val="1BA0C9"/>
                </a:solidFill>
                <a:latin charset="0" pitchFamily="34" typeface="Century Gothic"/>
              </a:rPr>
              <a:t>ADD YOUR TEXT HERE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 rot="18050584">
            <a:off x="3249169" y="4573603"/>
            <a:ext cx="189261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200">
                <a:solidFill>
                  <a:srgbClr val="00B0F0"/>
                </a:solidFill>
                <a:latin charset="0" pitchFamily="34" typeface="Century Gothic"/>
              </a:rPr>
              <a:t>ADD YOUR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58192" y="2480544"/>
            <a:ext cx="415700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8192" y="1982853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7771638" y="5158051"/>
            <a:ext cx="333451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71638" y="4660360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1001339" y="3560170"/>
            <a:ext cx="339477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54516" y="3053007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16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pPr algn="r"/>
            <a:r>
              <a:rPr altLang="zh-CN" b="1" lang="en-US" smtClean="0" sz="16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</p:spTree>
    <p:extLst>
      <p:ext uri="{BB962C8B-B14F-4D97-AF65-F5344CB8AC3E}">
        <p14:creationId val="46553777"/>
      </p:ext>
    </p:extLst>
  </p:cSld>
  <p:clrMapOvr>
    <a:masterClrMapping/>
  </p:clrMapOvr>
  <p:transition spd="slow">
    <p:push dir="d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2098117" y="0"/>
            <a:ext cx="8155212" cy="6524171"/>
            <a:chOff x="1709736" y="995364"/>
            <a:chExt cx="6119806" cy="4895853"/>
          </a:xfrm>
          <a:solidFill>
            <a:schemeClr val="bg1">
              <a:lumMod val="85000"/>
            </a:schemeClr>
          </a:solidFill>
        </p:grpSpPr>
        <p:sp>
          <p:nvSpPr>
            <p:cNvPr id="6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b="b" l="0" r="r" t="0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cap="rnd" cmpd="sng" w="25400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b="b" l="0" r="r" t="0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b="b" l="0" r="r" t="0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b="b" l="0" r="r" t="0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b="b" l="0" r="r" t="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b="b" l="0" r="r" t="0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b="b" l="0" r="r" t="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b="b" l="0" r="r" t="0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b="b" l="0" r="r" t="0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b="b" l="0" r="r" t="0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b="b" l="0" r="r" t="0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b="b" l="0" r="r" t="0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b="b" l="0" r="r" t="0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b="b" l="0" r="r" t="0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b="b" l="0" r="r" t="0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b="b" l="0" r="r" t="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b="b" l="0" r="r" t="0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b="b" l="0" r="r" t="0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b="b" l="0" r="r" t="0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b="b" l="0" r="r" t="0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b="b" l="0" r="r" t="0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b="b" l="0" r="r" t="0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b="b" l="0" r="r" t="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b="b" l="0" r="r" t="0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b="b" l="0" r="r" t="0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b="b" l="0" r="r" t="0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b="b" l="0" r="r" t="0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b="b" l="0" r="r" t="0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b="b" l="0" r="r" t="0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b="b" l="0" r="r" t="0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b="b" l="0" r="r" t="0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cap="rnd" cmpd="sng" w="12700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b="b" l="0" r="r" t="0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cap="rnd" cmpd="sng" w="25400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41" name="空心弧 40"/>
          <p:cNvSpPr/>
          <p:nvPr/>
        </p:nvSpPr>
        <p:spPr>
          <a:xfrm flipV="1" rot="16200000">
            <a:off x="1937191" y="2555608"/>
            <a:ext cx="1587364" cy="1587364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2" name="空心弧 41"/>
          <p:cNvSpPr/>
          <p:nvPr/>
        </p:nvSpPr>
        <p:spPr>
          <a:xfrm flipV="1" rot="16200000">
            <a:off x="1937191" y="2555608"/>
            <a:ext cx="1587364" cy="1587364"/>
          </a:xfrm>
          <a:prstGeom prst="blockArc">
            <a:avLst>
              <a:gd fmla="val 1785573" name="adj1"/>
              <a:gd fmla="val 13411" name="adj2"/>
              <a:gd fmla="val 4880" name="adj3"/>
            </a:avLst>
          </a:prstGeom>
          <a:solidFill>
            <a:srgbClr val="157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81067" y="2987723"/>
            <a:ext cx="899627" cy="13106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pPr algn="ctr"/>
            <a:r>
              <a:rPr altLang="zh-CN" kumimoji="1" lang="en-US" sz="4000">
                <a:latin typeface="Segoe UI Light"/>
                <a:cs typeface="Segoe UI Light"/>
              </a:rPr>
              <a:t>87%</a:t>
            </a:r>
          </a:p>
        </p:txBody>
      </p:sp>
      <p:sp>
        <p:nvSpPr>
          <p:cNvPr id="44" name="空心弧 43"/>
          <p:cNvSpPr/>
          <p:nvPr/>
        </p:nvSpPr>
        <p:spPr>
          <a:xfrm flipV="1" rot="16200000">
            <a:off x="5365332" y="2555608"/>
            <a:ext cx="1587364" cy="1587364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5" name="空心弧 44"/>
          <p:cNvSpPr/>
          <p:nvPr/>
        </p:nvSpPr>
        <p:spPr>
          <a:xfrm flipV="1" rot="16200000">
            <a:off x="5365332" y="2555608"/>
            <a:ext cx="1587364" cy="1587364"/>
          </a:xfrm>
          <a:prstGeom prst="blockArc">
            <a:avLst>
              <a:gd fmla="val 1535086" name="adj1"/>
              <a:gd fmla="val 13411" name="adj2"/>
              <a:gd fmla="val 4880" name="adj3"/>
            </a:avLst>
          </a:prstGeom>
          <a:solidFill>
            <a:srgbClr val="1BA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09208" y="2987723"/>
            <a:ext cx="899627" cy="13106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pPr algn="ctr"/>
            <a:r>
              <a:rPr altLang="zh-CN" kumimoji="1" lang="en-US" sz="4000">
                <a:latin typeface="Segoe UI Light"/>
                <a:cs typeface="Segoe UI Light"/>
              </a:rPr>
              <a:t>90%</a:t>
            </a:r>
          </a:p>
        </p:txBody>
      </p:sp>
      <p:sp>
        <p:nvSpPr>
          <p:cNvPr id="47" name="空心弧 46"/>
          <p:cNvSpPr/>
          <p:nvPr/>
        </p:nvSpPr>
        <p:spPr>
          <a:xfrm flipV="1" rot="16200000">
            <a:off x="8793472" y="2555608"/>
            <a:ext cx="1587364" cy="1587364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8" name="空心弧 47"/>
          <p:cNvSpPr/>
          <p:nvPr/>
        </p:nvSpPr>
        <p:spPr>
          <a:xfrm flipV="1" rot="16200000">
            <a:off x="8793472" y="2555608"/>
            <a:ext cx="1587364" cy="1587364"/>
          </a:xfrm>
          <a:prstGeom prst="blockArc">
            <a:avLst>
              <a:gd fmla="val 5385050" name="adj1"/>
              <a:gd fmla="val 13411" name="adj2"/>
              <a:gd fmla="val 4880" name="adj3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37348" y="2987723"/>
            <a:ext cx="899627" cy="13106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pPr algn="ctr"/>
            <a:r>
              <a:rPr altLang="zh-CN" kumimoji="1" lang="en-US" sz="4000">
                <a:latin typeface="Segoe UI Light"/>
                <a:cs typeface="Segoe UI Light"/>
              </a:rPr>
              <a:t>75%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014382" y="4282698"/>
            <a:ext cx="202222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497851" y="4282698"/>
            <a:ext cx="202222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981315" y="4282698"/>
            <a:ext cx="202222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</p:spTree>
    <p:extLst>
      <p:ext uri="{BB962C8B-B14F-4D97-AF65-F5344CB8AC3E}">
        <p14:creationId val="1783378432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0" y="-1"/>
            <a:ext cx="5561351" cy="6899639"/>
            <a:chOff x="0" y="-1"/>
            <a:chExt cx="5561351" cy="6899639"/>
          </a:xfrm>
        </p:grpSpPr>
        <p:sp>
          <p:nvSpPr>
            <p:cNvPr id="6" name="矩形 5"/>
            <p:cNvSpPr/>
            <p:nvPr/>
          </p:nvSpPr>
          <p:spPr>
            <a:xfrm>
              <a:off x="0" y="-1"/>
              <a:ext cx="5561351" cy="6858002"/>
            </a:xfrm>
            <a:prstGeom prst="rect">
              <a:avLst/>
            </a:prstGeom>
            <a:blipFill rotWithShape="1"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saturation sat="20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 r="-11998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-1"/>
              <a:ext cx="5561351" cy="6899639"/>
            </a:xfrm>
            <a:prstGeom prst="rect">
              <a:avLst/>
            </a:prstGeom>
            <a:solidFill>
              <a:srgbClr val="157E9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矩形 6"/>
          <p:cNvSpPr/>
          <p:nvPr/>
        </p:nvSpPr>
        <p:spPr>
          <a:xfrm>
            <a:off x="914400" y="18288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Freeform 148"/>
          <p:cNvSpPr>
            <a:spLocks noEditPoints="1"/>
          </p:cNvSpPr>
          <p:nvPr/>
        </p:nvSpPr>
        <p:spPr bwMode="auto">
          <a:xfrm>
            <a:off x="1033462" y="1935162"/>
            <a:ext cx="485775" cy="511175"/>
          </a:xfrm>
          <a:custGeom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b="b" l="0" r="r" t="0"/>
            <a:pathLst>
              <a:path h="322" w="306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14400" y="306705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 25"/>
          <p:cNvGrpSpPr/>
          <p:nvPr/>
        </p:nvGrpSpPr>
        <p:grpSpPr>
          <a:xfrm>
            <a:off x="1063805" y="3214867"/>
            <a:ext cx="439557" cy="439557"/>
            <a:chOff x="3948113" y="2317750"/>
            <a:chExt cx="368300" cy="368300"/>
          </a:xfrm>
          <a:solidFill>
            <a:schemeClr val="bg1"/>
          </a:solidFill>
        </p:grpSpPr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b="b" l="0" r="r" t="0"/>
              <a:pathLst>
                <a:path h="231" w="231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b="b" l="0" r="r" t="0"/>
              <a:pathLst>
                <a:path h="180" w="76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4" name="矩形 13"/>
          <p:cNvSpPr/>
          <p:nvPr/>
        </p:nvSpPr>
        <p:spPr>
          <a:xfrm>
            <a:off x="914400" y="43053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 22"/>
          <p:cNvGrpSpPr/>
          <p:nvPr/>
        </p:nvGrpSpPr>
        <p:grpSpPr>
          <a:xfrm>
            <a:off x="1011236" y="4443412"/>
            <a:ext cx="530225" cy="447675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b="b" l="0" r="r" t="0"/>
              <a:pathLst>
                <a:path h="282" w="334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b="b" l="0" r="r" t="0"/>
              <a:pathLst>
                <a:path h="92" w="90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57362" y="1828800"/>
            <a:ext cx="359841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7362" y="3067050"/>
            <a:ext cx="359841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1757362" y="4287710"/>
            <a:ext cx="359841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05732" y="1786834"/>
            <a:ext cx="29230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6475751" y="2342125"/>
            <a:ext cx="4242216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580681" y="4568447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Your keyword</a:t>
            </a:r>
          </a:p>
        </p:txBody>
      </p:sp>
    </p:spTree>
    <p:extLst>
      <p:ext uri="{BB962C8B-B14F-4D97-AF65-F5344CB8AC3E}">
        <p14:creationId val="754654839"/>
      </p:ext>
    </p:extLst>
  </p:cSld>
  <p:clrMapOvr>
    <a:masterClrMapping/>
  </p:clrMapOvr>
  <p:transition spd="slow">
    <p:push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962150"/>
            <a:ext cx="12192000" cy="3105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809555592"/>
              </p:ext>
            </p:extLst>
          </p:nvPr>
        </p:nvGraphicFramePr>
        <p:xfrm>
          <a:off x="1055787" y="1962150"/>
          <a:ext cx="6494566" cy="310515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878072" y="2287257"/>
            <a:ext cx="24358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</a:rPr>
              <a:t>Your 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78122" y="3253115"/>
            <a:ext cx="24358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</a:rPr>
              <a:t>Your keyword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60194" y="4164642"/>
            <a:ext cx="24358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</a:rPr>
              <a:t>Your keyword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1717168" y="5494341"/>
            <a:ext cx="888966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8124189" y="1351894"/>
            <a:ext cx="3257550" cy="3181350"/>
          </a:xfrm>
          <a:prstGeom prst="wedgeEllipse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8"/>
          <p:cNvSpPr txBox="1"/>
          <p:nvPr/>
        </p:nvSpPr>
        <p:spPr>
          <a:xfrm>
            <a:off x="8579534" y="1962150"/>
            <a:ext cx="2346858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636203668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>
            <a:off x="8476343" y="0"/>
            <a:ext cx="3715657" cy="6858000"/>
          </a:xfrm>
          <a:prstGeom prst="triangle">
            <a:avLst>
              <a:gd fmla="val 10000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>
            <a:off x="9361714" y="0"/>
            <a:ext cx="2830287" cy="6858000"/>
          </a:xfrm>
          <a:prstGeom prst="triangle">
            <a:avLst>
              <a:gd fmla="val 100000" name="adj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flipH="1" flipV="1">
            <a:off x="-1" y="0"/>
            <a:ext cx="3222171" cy="6858000"/>
          </a:xfrm>
          <a:prstGeom prst="triangle">
            <a:avLst>
              <a:gd fmla="val 10000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flipH="1" flipV="1">
            <a:off x="0" y="0"/>
            <a:ext cx="2830287" cy="6858000"/>
          </a:xfrm>
          <a:prstGeom prst="triangle">
            <a:avLst>
              <a:gd fmla="val 100000" name="adj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012942" y="1004365"/>
            <a:ext cx="5672629" cy="3212034"/>
            <a:chOff x="1516747" y="1277416"/>
            <a:chExt cx="4987530" cy="2824108"/>
          </a:xfrm>
        </p:grpSpPr>
        <p:pic>
          <p:nvPicPr>
            <p:cNvPr id="14" name="图片占位符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749" t="7749"/>
            <a:stretch>
              <a:fillRect/>
            </a:stretch>
          </p:blipFill>
          <p:spPr>
            <a:xfrm>
              <a:off x="2316361" y="1447303"/>
              <a:ext cx="3413354" cy="2197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16747" y="1277416"/>
              <a:ext cx="4987530" cy="2824108"/>
            </a:xfrm>
            <a:custGeom>
              <a:gdLst>
                <a:gd fmla="*/ 982580 w 6010509" name="connsiteX0"/>
                <a:gd fmla="*/ 225533 h 3403353" name="connsiteY0"/>
                <a:gd fmla="*/ 982580 w 6010509" name="connsiteX1"/>
                <a:gd fmla="*/ 2839341 h 3403353" name="connsiteY1"/>
                <a:gd fmla="*/ 5066488 w 6010509" name="connsiteX2"/>
                <a:gd fmla="*/ 2839341 h 3403353" name="connsiteY2"/>
                <a:gd fmla="*/ 5066488 w 6010509" name="connsiteX3"/>
                <a:gd fmla="*/ 225533 h 3403353" name="connsiteY3"/>
                <a:gd fmla="*/ 0 w 6010509" name="connsiteX4"/>
                <a:gd fmla="*/ 0 h 3403353" name="connsiteY4"/>
                <a:gd fmla="*/ 6010509 w 6010509" name="connsiteX5"/>
                <a:gd fmla="*/ 0 h 3403353" name="connsiteY5"/>
                <a:gd fmla="*/ 6010509 w 6010509" name="connsiteX6"/>
                <a:gd fmla="*/ 3403353 h 3403353" name="connsiteY6"/>
                <a:gd fmla="*/ 0 w 6010509" name="connsiteX7"/>
                <a:gd fmla="*/ 3403353 h 34033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403353" w="6010509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17" name="TextBox 18"/>
          <p:cNvSpPr txBox="1"/>
          <p:nvPr/>
        </p:nvSpPr>
        <p:spPr>
          <a:xfrm>
            <a:off x="1231102" y="4818572"/>
            <a:ext cx="923631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2766727184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/>
            <a:stretch>
              <a:fillRect b="-90144" t="-972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矩形 5"/>
          <p:cNvSpPr/>
          <p:nvPr/>
        </p:nvSpPr>
        <p:spPr>
          <a:xfrm>
            <a:off x="7504340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 12"/>
          <p:cNvGrpSpPr/>
          <p:nvPr/>
        </p:nvGrpSpPr>
        <p:grpSpPr>
          <a:xfrm>
            <a:off x="8165172" y="2046935"/>
            <a:ext cx="1312898" cy="1058996"/>
            <a:chOff x="6173119" y="2789590"/>
            <a:chExt cx="2133437" cy="1720851"/>
          </a:xfrm>
          <a:solidFill>
            <a:schemeClr val="bg1"/>
          </a:solidFill>
        </p:grpSpPr>
        <p:sp>
          <p:nvSpPr>
            <p:cNvPr id="8" name="Freeform 14"/>
            <p:cNvSpPr/>
            <p:nvPr/>
          </p:nvSpPr>
          <p:spPr bwMode="auto">
            <a:xfrm>
              <a:off x="6173119" y="4019515"/>
              <a:ext cx="2133437" cy="490926"/>
            </a:xfrm>
            <a:custGeom>
              <a:gdLst>
                <a:gd fmla="*/ 0 w 1634" name="T0"/>
                <a:gd fmla="*/ 376 h 376" name="T1"/>
                <a:gd fmla="*/ 204 w 1634" name="T2"/>
                <a:gd fmla="*/ 0 h 376" name="T3"/>
                <a:gd fmla="*/ 1428 w 1634" name="T4"/>
                <a:gd fmla="*/ 0 h 376" name="T5"/>
                <a:gd fmla="*/ 1634 w 1634" name="T6"/>
                <a:gd fmla="*/ 376 h 376" name="T7"/>
                <a:gd fmla="*/ 0 w 1634" name="T8"/>
                <a:gd fmla="*/ 376 h 3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6" w="1634">
                  <a:moveTo>
                    <a:pt x="0" y="376"/>
                  </a:moveTo>
                  <a:lnTo>
                    <a:pt x="204" y="0"/>
                  </a:lnTo>
                  <a:lnTo>
                    <a:pt x="1428" y="0"/>
                  </a:lnTo>
                  <a:lnTo>
                    <a:pt x="1634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6439472" y="2789590"/>
              <a:ext cx="1598119" cy="1107194"/>
            </a:xfrm>
            <a:custGeom>
              <a:gdLst>
                <a:gd fmla="*/ 0 w 1224" name="T0"/>
                <a:gd fmla="*/ 0 h 848" name="T1"/>
                <a:gd fmla="*/ 0 w 1224" name="T2"/>
                <a:gd fmla="*/ 848 h 848" name="T3"/>
                <a:gd fmla="*/ 1224 w 1224" name="T4"/>
                <a:gd fmla="*/ 848 h 848" name="T5"/>
                <a:gd fmla="*/ 1224 w 1224" name="T6"/>
                <a:gd fmla="*/ 0 h 848" name="T7"/>
                <a:gd fmla="*/ 0 w 1224" name="T8"/>
                <a:gd fmla="*/ 0 h 848" name="T9"/>
                <a:gd fmla="*/ 0 w 1224" name="T10"/>
                <a:gd fmla="*/ 0 h 848" name="T11"/>
                <a:gd fmla="*/ 1122 w 1224" name="T12"/>
                <a:gd fmla="*/ 754 h 848" name="T13"/>
                <a:gd fmla="*/ 102 w 1224" name="T14"/>
                <a:gd fmla="*/ 754 h 848" name="T15"/>
                <a:gd fmla="*/ 102 w 1224" name="T16"/>
                <a:gd fmla="*/ 94 h 848" name="T17"/>
                <a:gd fmla="*/ 1122 w 1224" name="T18"/>
                <a:gd fmla="*/ 94 h 848" name="T19"/>
                <a:gd fmla="*/ 1122 w 1224" name="T20"/>
                <a:gd fmla="*/ 754 h 8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47" w="1224">
                  <a:moveTo>
                    <a:pt x="0" y="0"/>
                  </a:moveTo>
                  <a:lnTo>
                    <a:pt x="0" y="848"/>
                  </a:lnTo>
                  <a:lnTo>
                    <a:pt x="1224" y="848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22" y="754"/>
                  </a:moveTo>
                  <a:lnTo>
                    <a:pt x="102" y="754"/>
                  </a:lnTo>
                  <a:lnTo>
                    <a:pt x="102" y="94"/>
                  </a:lnTo>
                  <a:lnTo>
                    <a:pt x="1122" y="94"/>
                  </a:lnTo>
                  <a:lnTo>
                    <a:pt x="1122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7047906" y="3131671"/>
              <a:ext cx="381251" cy="378639"/>
            </a:xfrm>
            <a:custGeom>
              <a:gdLst>
                <a:gd fmla="*/ 0 w 292" name="T0"/>
                <a:gd fmla="*/ 248 h 290" name="T1"/>
                <a:gd fmla="*/ 118 w 292" name="T2"/>
                <a:gd fmla="*/ 266 h 290" name="T3"/>
                <a:gd fmla="*/ 118 w 292" name="T4"/>
                <a:gd fmla="*/ 154 h 290" name="T5"/>
                <a:gd fmla="*/ 0 w 292" name="T6"/>
                <a:gd fmla="*/ 154 h 290" name="T7"/>
                <a:gd fmla="*/ 0 w 292" name="T8"/>
                <a:gd fmla="*/ 248 h 290" name="T9"/>
                <a:gd fmla="*/ 0 w 292" name="T10"/>
                <a:gd fmla="*/ 138 h 290" name="T11"/>
                <a:gd fmla="*/ 118 w 292" name="T12"/>
                <a:gd fmla="*/ 138 h 290" name="T13"/>
                <a:gd fmla="*/ 118 w 292" name="T14"/>
                <a:gd fmla="*/ 26 h 290" name="T15"/>
                <a:gd fmla="*/ 0 w 292" name="T16"/>
                <a:gd fmla="*/ 42 h 290" name="T17"/>
                <a:gd fmla="*/ 0 w 292" name="T18"/>
                <a:gd fmla="*/ 138 h 290" name="T19"/>
                <a:gd fmla="*/ 134 w 292" name="T20"/>
                <a:gd fmla="*/ 268 h 290" name="T21"/>
                <a:gd fmla="*/ 292 w 292" name="T22"/>
                <a:gd fmla="*/ 290 h 290" name="T23"/>
                <a:gd fmla="*/ 292 w 292" name="T24"/>
                <a:gd fmla="*/ 154 h 290" name="T25"/>
                <a:gd fmla="*/ 134 w 292" name="T26"/>
                <a:gd fmla="*/ 154 h 290" name="T27"/>
                <a:gd fmla="*/ 134 w 292" name="T28"/>
                <a:gd fmla="*/ 268 h 290" name="T29"/>
                <a:gd fmla="*/ 134 w 292" name="T30"/>
                <a:gd fmla="*/ 22 h 290" name="T31"/>
                <a:gd fmla="*/ 134 w 292" name="T32"/>
                <a:gd fmla="*/ 138 h 290" name="T33"/>
                <a:gd fmla="*/ 292 w 292" name="T34"/>
                <a:gd fmla="*/ 138 h 290" name="T35"/>
                <a:gd fmla="*/ 292 w 292" name="T36"/>
                <a:gd fmla="*/ 0 h 290" name="T37"/>
                <a:gd fmla="*/ 134 w 292" name="T38"/>
                <a:gd fmla="*/ 22 h 29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90" w="292">
                  <a:moveTo>
                    <a:pt x="0" y="248"/>
                  </a:moveTo>
                  <a:lnTo>
                    <a:pt x="118" y="266"/>
                  </a:lnTo>
                  <a:lnTo>
                    <a:pt x="118" y="154"/>
                  </a:lnTo>
                  <a:lnTo>
                    <a:pt x="0" y="154"/>
                  </a:lnTo>
                  <a:lnTo>
                    <a:pt x="0" y="248"/>
                  </a:lnTo>
                  <a:close/>
                  <a:moveTo>
                    <a:pt x="0" y="138"/>
                  </a:moveTo>
                  <a:lnTo>
                    <a:pt x="118" y="138"/>
                  </a:lnTo>
                  <a:lnTo>
                    <a:pt x="118" y="26"/>
                  </a:lnTo>
                  <a:lnTo>
                    <a:pt x="0" y="42"/>
                  </a:lnTo>
                  <a:lnTo>
                    <a:pt x="0" y="138"/>
                  </a:lnTo>
                  <a:close/>
                  <a:moveTo>
                    <a:pt x="134" y="268"/>
                  </a:moveTo>
                  <a:lnTo>
                    <a:pt x="292" y="290"/>
                  </a:lnTo>
                  <a:lnTo>
                    <a:pt x="292" y="154"/>
                  </a:lnTo>
                  <a:lnTo>
                    <a:pt x="134" y="154"/>
                  </a:lnTo>
                  <a:lnTo>
                    <a:pt x="134" y="268"/>
                  </a:lnTo>
                  <a:close/>
                  <a:moveTo>
                    <a:pt x="134" y="22"/>
                  </a:moveTo>
                  <a:lnTo>
                    <a:pt x="134" y="138"/>
                  </a:lnTo>
                  <a:lnTo>
                    <a:pt x="292" y="138"/>
                  </a:lnTo>
                  <a:lnTo>
                    <a:pt x="292" y="0"/>
                  </a:lnTo>
                  <a:lnTo>
                    <a:pt x="13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950402" y="3222805"/>
            <a:ext cx="181702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1871662" y="4148548"/>
            <a:ext cx="8320088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754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739758724"/>
      </p:ext>
    </p:extLst>
  </p:cSld>
  <p:clrMapOvr>
    <a:masterClrMapping/>
  </p:clrMapOvr>
  <p:transition spd="slow">
    <p:push dir="d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16200000">
            <a:off x="-409575" y="409575"/>
            <a:ext cx="6858000" cy="60388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3314700" y="3429000"/>
            <a:ext cx="68199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00600" y="1982450"/>
            <a:ext cx="299085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7" name="流程图: 终止 6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021592" y="5475147"/>
            <a:ext cx="1869318" cy="274316"/>
          </a:xfrm>
          <a:prstGeom prst="rect">
            <a:avLst/>
          </a:prstGeom>
          <a:noFill/>
        </p:spPr>
        <p:txBody>
          <a:bodyPr bIns="45718" lIns="91436" rIns="91436" rtlCol="0" tIns="45718" wrap="none">
            <a:spAutoFit/>
          </a:bodyPr>
          <a:lstStyle/>
          <a:p>
            <a:pPr defTabSz="457178"/>
            <a:r>
              <a:rPr altLang="zh-CN" kumimoji="1" lang="en-US" sz="1200">
                <a:solidFill>
                  <a:schemeClr val="bg1"/>
                </a:solidFill>
                <a:ea charset="-122" panose="020b0503020204020204" pitchFamily="34" typeface="微软雅黑"/>
              </a:rPr>
              <a:t>PRESENTED BY OFFICEPLUS</a:t>
            </a:r>
          </a:p>
        </p:txBody>
      </p:sp>
    </p:spTree>
    <p:extLst>
      <p:ext uri="{BB962C8B-B14F-4D97-AF65-F5344CB8AC3E}">
        <p14:creationId val="1004281071"/>
      </p:ext>
    </p:extLst>
  </p:cSld>
  <p:clrMapOvr>
    <a:masterClrMapping/>
  </p:clrMapOvr>
  <p:transition spd="med">
    <p:pull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/>
            <a:stretch>
              <a:fillRect b="-90144" t="-972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矩形 4"/>
          <p:cNvSpPr/>
          <p:nvPr/>
        </p:nvSpPr>
        <p:spPr>
          <a:xfrm>
            <a:off x="1964575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964575" y="3924661"/>
            <a:ext cx="2634562" cy="2048729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734457" y="3924661"/>
            <a:ext cx="2634562" cy="20487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504339" y="3924661"/>
            <a:ext cx="2634562" cy="204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4753508" y="846917"/>
            <a:ext cx="29230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4037" y="1943551"/>
            <a:ext cx="165316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</a:rPr>
              <a:t>6,000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775962" y="2575237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2195512" y="2689966"/>
            <a:ext cx="219551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14037" y="4029247"/>
            <a:ext cx="165316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</a:rPr>
              <a:t>4,800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77596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5512" y="4775664"/>
            <a:ext cx="219551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3288" y="4029247"/>
            <a:ext cx="165316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</a:rPr>
              <a:t>8,200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53521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8"/>
          <p:cNvSpPr txBox="1"/>
          <p:nvPr/>
        </p:nvSpPr>
        <p:spPr>
          <a:xfrm>
            <a:off x="4954762" y="4775664"/>
            <a:ext cx="219551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297745" y="4260992"/>
            <a:ext cx="1047750" cy="977900"/>
            <a:chOff x="1674813" y="965200"/>
            <a:chExt cx="1047750" cy="977900"/>
          </a:xfrm>
          <a:solidFill>
            <a:srgbClr val="157E9F"/>
          </a:solidFill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74813" y="965200"/>
              <a:ext cx="635000" cy="977900"/>
            </a:xfrm>
            <a:custGeom>
              <a:cxnLst>
                <a:cxn ang="0">
                  <a:pos x="266" y="0"/>
                </a:cxn>
                <a:cxn ang="0">
                  <a:pos x="286" y="20"/>
                </a:cxn>
                <a:cxn ang="0">
                  <a:pos x="296" y="62"/>
                </a:cxn>
                <a:cxn ang="0">
                  <a:pos x="294" y="66"/>
                </a:cxn>
                <a:cxn ang="0">
                  <a:pos x="276" y="52"/>
                </a:cxn>
                <a:cxn ang="0">
                  <a:pos x="266" y="54"/>
                </a:cxn>
                <a:cxn ang="0">
                  <a:pos x="26" y="106"/>
                </a:cxn>
                <a:cxn ang="0">
                  <a:pos x="26" y="112"/>
                </a:cxn>
                <a:cxn ang="0">
                  <a:pos x="122" y="546"/>
                </a:cxn>
                <a:cxn ang="0">
                  <a:pos x="152" y="540"/>
                </a:cxn>
                <a:cxn ang="0">
                  <a:pos x="356" y="422"/>
                </a:cxn>
                <a:cxn ang="0">
                  <a:pos x="372" y="414"/>
                </a:cxn>
                <a:cxn ang="0">
                  <a:pos x="400" y="546"/>
                </a:cxn>
                <a:cxn ang="0">
                  <a:pos x="388" y="562"/>
                </a:cxn>
                <a:cxn ang="0">
                  <a:pos x="144" y="616"/>
                </a:cxn>
                <a:cxn ang="0">
                  <a:pos x="126" y="614"/>
                </a:cxn>
                <a:cxn ang="0">
                  <a:pos x="118" y="606"/>
                </a:cxn>
                <a:cxn ang="0">
                  <a:pos x="2" y="84"/>
                </a:cxn>
                <a:cxn ang="0">
                  <a:pos x="2" y="66"/>
                </a:cxn>
                <a:cxn ang="0">
                  <a:pos x="8" y="56"/>
                </a:cxn>
                <a:cxn ang="0">
                  <a:pos x="20" y="52"/>
                </a:cxn>
                <a:cxn ang="0">
                  <a:pos x="186" y="34"/>
                </a:cxn>
                <a:cxn ang="0">
                  <a:pos x="134" y="46"/>
                </a:cxn>
                <a:cxn ang="0">
                  <a:pos x="126" y="56"/>
                </a:cxn>
                <a:cxn ang="0">
                  <a:pos x="130" y="62"/>
                </a:cxn>
                <a:cxn ang="0">
                  <a:pos x="138" y="64"/>
                </a:cxn>
                <a:cxn ang="0">
                  <a:pos x="194" y="52"/>
                </a:cxn>
                <a:cxn ang="0">
                  <a:pos x="198" y="44"/>
                </a:cxn>
                <a:cxn ang="0">
                  <a:pos x="192" y="34"/>
                </a:cxn>
                <a:cxn ang="0">
                  <a:pos x="96" y="54"/>
                </a:cxn>
                <a:cxn ang="0">
                  <a:pos x="90" y="62"/>
                </a:cxn>
                <a:cxn ang="0">
                  <a:pos x="92" y="68"/>
                </a:cxn>
                <a:cxn ang="0">
                  <a:pos x="98" y="72"/>
                </a:cxn>
                <a:cxn ang="0">
                  <a:pos x="108" y="66"/>
                </a:cxn>
                <a:cxn ang="0">
                  <a:pos x="108" y="58"/>
                </a:cxn>
                <a:cxn ang="0">
                  <a:pos x="96" y="54"/>
                </a:cxn>
                <a:cxn ang="0">
                  <a:pos x="250" y="538"/>
                </a:cxn>
                <a:cxn ang="0">
                  <a:pos x="236" y="550"/>
                </a:cxn>
                <a:cxn ang="0">
                  <a:pos x="238" y="562"/>
                </a:cxn>
                <a:cxn ang="0">
                  <a:pos x="254" y="574"/>
                </a:cxn>
                <a:cxn ang="0">
                  <a:pos x="268" y="568"/>
                </a:cxn>
                <a:cxn ang="0">
                  <a:pos x="272" y="554"/>
                </a:cxn>
                <a:cxn ang="0">
                  <a:pos x="258" y="538"/>
                </a:cxn>
              </a:cxnLst>
              <a:rect b="b" l="0" r="r" t="0"/>
              <a:pathLst>
                <a:path h="616" w="400">
                  <a:moveTo>
                    <a:pt x="258" y="2"/>
                  </a:moveTo>
                  <a:lnTo>
                    <a:pt x="258" y="2"/>
                  </a:lnTo>
                  <a:lnTo>
                    <a:pt x="266" y="0"/>
                  </a:lnTo>
                  <a:lnTo>
                    <a:pt x="276" y="4"/>
                  </a:lnTo>
                  <a:lnTo>
                    <a:pt x="282" y="10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66" y="54"/>
                  </a:lnTo>
                  <a:lnTo>
                    <a:pt x="266" y="54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122" y="546"/>
                  </a:lnTo>
                  <a:lnTo>
                    <a:pt x="122" y="546"/>
                  </a:lnTo>
                  <a:lnTo>
                    <a:pt x="152" y="540"/>
                  </a:lnTo>
                  <a:lnTo>
                    <a:pt x="152" y="540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56" y="422"/>
                  </a:lnTo>
                  <a:lnTo>
                    <a:pt x="356" y="422"/>
                  </a:lnTo>
                  <a:lnTo>
                    <a:pt x="372" y="414"/>
                  </a:lnTo>
                  <a:lnTo>
                    <a:pt x="372" y="414"/>
                  </a:lnTo>
                  <a:lnTo>
                    <a:pt x="400" y="536"/>
                  </a:lnTo>
                  <a:lnTo>
                    <a:pt x="400" y="536"/>
                  </a:lnTo>
                  <a:lnTo>
                    <a:pt x="400" y="546"/>
                  </a:lnTo>
                  <a:lnTo>
                    <a:pt x="396" y="556"/>
                  </a:lnTo>
                  <a:lnTo>
                    <a:pt x="396" y="556"/>
                  </a:lnTo>
                  <a:lnTo>
                    <a:pt x="388" y="562"/>
                  </a:lnTo>
                  <a:lnTo>
                    <a:pt x="380" y="566"/>
                  </a:lnTo>
                  <a:lnTo>
                    <a:pt x="380" y="566"/>
                  </a:lnTo>
                  <a:lnTo>
                    <a:pt x="144" y="616"/>
                  </a:lnTo>
                  <a:lnTo>
                    <a:pt x="144" y="616"/>
                  </a:lnTo>
                  <a:lnTo>
                    <a:pt x="134" y="616"/>
                  </a:lnTo>
                  <a:lnTo>
                    <a:pt x="126" y="614"/>
                  </a:lnTo>
                  <a:lnTo>
                    <a:pt x="126" y="614"/>
                  </a:lnTo>
                  <a:lnTo>
                    <a:pt x="122" y="610"/>
                  </a:lnTo>
                  <a:lnTo>
                    <a:pt x="118" y="60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58" y="2"/>
                  </a:lnTo>
                  <a:lnTo>
                    <a:pt x="258" y="2"/>
                  </a:lnTo>
                  <a:close/>
                  <a:moveTo>
                    <a:pt x="186" y="34"/>
                  </a:moveTo>
                  <a:lnTo>
                    <a:pt x="186" y="3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4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8" y="4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6" y="34"/>
                  </a:lnTo>
                  <a:close/>
                  <a:moveTo>
                    <a:pt x="96" y="54"/>
                  </a:moveTo>
                  <a:lnTo>
                    <a:pt x="96" y="54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4"/>
                  </a:lnTo>
                  <a:lnTo>
                    <a:pt x="92" y="68"/>
                  </a:lnTo>
                  <a:lnTo>
                    <a:pt x="94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4" y="54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6" y="54"/>
                  </a:lnTo>
                  <a:close/>
                  <a:moveTo>
                    <a:pt x="250" y="538"/>
                  </a:moveTo>
                  <a:lnTo>
                    <a:pt x="250" y="538"/>
                  </a:lnTo>
                  <a:lnTo>
                    <a:pt x="244" y="540"/>
                  </a:lnTo>
                  <a:lnTo>
                    <a:pt x="240" y="544"/>
                  </a:lnTo>
                  <a:lnTo>
                    <a:pt x="236" y="550"/>
                  </a:lnTo>
                  <a:lnTo>
                    <a:pt x="236" y="556"/>
                  </a:lnTo>
                  <a:lnTo>
                    <a:pt x="236" y="556"/>
                  </a:lnTo>
                  <a:lnTo>
                    <a:pt x="238" y="562"/>
                  </a:lnTo>
                  <a:lnTo>
                    <a:pt x="242" y="568"/>
                  </a:lnTo>
                  <a:lnTo>
                    <a:pt x="248" y="572"/>
                  </a:lnTo>
                  <a:lnTo>
                    <a:pt x="254" y="574"/>
                  </a:lnTo>
                  <a:lnTo>
                    <a:pt x="254" y="574"/>
                  </a:lnTo>
                  <a:lnTo>
                    <a:pt x="262" y="572"/>
                  </a:lnTo>
                  <a:lnTo>
                    <a:pt x="268" y="568"/>
                  </a:lnTo>
                  <a:lnTo>
                    <a:pt x="272" y="560"/>
                  </a:lnTo>
                  <a:lnTo>
                    <a:pt x="272" y="554"/>
                  </a:lnTo>
                  <a:lnTo>
                    <a:pt x="272" y="554"/>
                  </a:lnTo>
                  <a:lnTo>
                    <a:pt x="270" y="546"/>
                  </a:lnTo>
                  <a:lnTo>
                    <a:pt x="264" y="540"/>
                  </a:lnTo>
                  <a:lnTo>
                    <a:pt x="258" y="538"/>
                  </a:lnTo>
                  <a:lnTo>
                    <a:pt x="250" y="538"/>
                  </a:lnTo>
                  <a:lnTo>
                    <a:pt x="250" y="5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2074863" y="977900"/>
              <a:ext cx="647700" cy="660400"/>
            </a:xfrm>
            <a:custGeom>
              <a:cxnLst>
                <a:cxn ang="0">
                  <a:pos x="194" y="0"/>
                </a:cxn>
                <a:cxn ang="0">
                  <a:pos x="228" y="2"/>
                </a:cxn>
                <a:cxn ang="0">
                  <a:pos x="262" y="8"/>
                </a:cxn>
                <a:cxn ang="0">
                  <a:pos x="288" y="18"/>
                </a:cxn>
                <a:cxn ang="0">
                  <a:pos x="332" y="46"/>
                </a:cxn>
                <a:cxn ang="0">
                  <a:pos x="352" y="64"/>
                </a:cxn>
                <a:cxn ang="0">
                  <a:pos x="384" y="104"/>
                </a:cxn>
                <a:cxn ang="0">
                  <a:pos x="402" y="154"/>
                </a:cxn>
                <a:cxn ang="0">
                  <a:pos x="406" y="176"/>
                </a:cxn>
                <a:cxn ang="0">
                  <a:pos x="408" y="220"/>
                </a:cxn>
                <a:cxn ang="0">
                  <a:pos x="404" y="242"/>
                </a:cxn>
                <a:cxn ang="0">
                  <a:pos x="382" y="298"/>
                </a:cxn>
                <a:cxn ang="0">
                  <a:pos x="346" y="346"/>
                </a:cxn>
                <a:cxn ang="0">
                  <a:pos x="324" y="364"/>
                </a:cxn>
                <a:cxn ang="0">
                  <a:pos x="298" y="380"/>
                </a:cxn>
                <a:cxn ang="0">
                  <a:pos x="266" y="392"/>
                </a:cxn>
                <a:cxn ang="0">
                  <a:pos x="234" y="400"/>
                </a:cxn>
                <a:cxn ang="0">
                  <a:pos x="212" y="402"/>
                </a:cxn>
                <a:cxn ang="0">
                  <a:pos x="168" y="398"/>
                </a:cxn>
                <a:cxn ang="0">
                  <a:pos x="146" y="394"/>
                </a:cxn>
                <a:cxn ang="0">
                  <a:pos x="128" y="388"/>
                </a:cxn>
                <a:cxn ang="0">
                  <a:pos x="126" y="388"/>
                </a:cxn>
                <a:cxn ang="0">
                  <a:pos x="92" y="404"/>
                </a:cxn>
                <a:cxn ang="0">
                  <a:pos x="56" y="414"/>
                </a:cxn>
                <a:cxn ang="0">
                  <a:pos x="42" y="416"/>
                </a:cxn>
                <a:cxn ang="0">
                  <a:pos x="40" y="414"/>
                </a:cxn>
                <a:cxn ang="0">
                  <a:pos x="40" y="414"/>
                </a:cxn>
                <a:cxn ang="0">
                  <a:pos x="44" y="406"/>
                </a:cxn>
                <a:cxn ang="0">
                  <a:pos x="58" y="388"/>
                </a:cxn>
                <a:cxn ang="0">
                  <a:pos x="70" y="370"/>
                </a:cxn>
                <a:cxn ang="0">
                  <a:pos x="72" y="364"/>
                </a:cxn>
                <a:cxn ang="0">
                  <a:pos x="74" y="358"/>
                </a:cxn>
                <a:cxn ang="0">
                  <a:pos x="72" y="354"/>
                </a:cxn>
                <a:cxn ang="0">
                  <a:pos x="38" y="318"/>
                </a:cxn>
                <a:cxn ang="0">
                  <a:pos x="14" y="276"/>
                </a:cxn>
                <a:cxn ang="0">
                  <a:pos x="4" y="246"/>
                </a:cxn>
                <a:cxn ang="0">
                  <a:pos x="0" y="216"/>
                </a:cxn>
                <a:cxn ang="0">
                  <a:pos x="2" y="166"/>
                </a:cxn>
                <a:cxn ang="0">
                  <a:pos x="18" y="116"/>
                </a:cxn>
                <a:cxn ang="0">
                  <a:pos x="28" y="96"/>
                </a:cxn>
                <a:cxn ang="0">
                  <a:pos x="58" y="58"/>
                </a:cxn>
                <a:cxn ang="0">
                  <a:pos x="76" y="44"/>
                </a:cxn>
                <a:cxn ang="0">
                  <a:pos x="118" y="18"/>
                </a:cxn>
                <a:cxn ang="0">
                  <a:pos x="164" y="4"/>
                </a:cxn>
                <a:cxn ang="0">
                  <a:pos x="194" y="0"/>
                </a:cxn>
                <a:cxn ang="0">
                  <a:pos x="76" y="112"/>
                </a:cxn>
                <a:cxn ang="0">
                  <a:pos x="76" y="288"/>
                </a:cxn>
                <a:cxn ang="0">
                  <a:pos x="330" y="288"/>
                </a:cxn>
                <a:cxn ang="0">
                  <a:pos x="330" y="112"/>
                </a:cxn>
                <a:cxn ang="0">
                  <a:pos x="76" y="112"/>
                </a:cxn>
              </a:cxnLst>
              <a:rect b="b" l="0" r="r" t="0"/>
              <a:pathLst>
                <a:path h="416" w="408">
                  <a:moveTo>
                    <a:pt x="194" y="0"/>
                  </a:moveTo>
                  <a:lnTo>
                    <a:pt x="194" y="0"/>
                  </a:lnTo>
                  <a:lnTo>
                    <a:pt x="212" y="0"/>
                  </a:lnTo>
                  <a:lnTo>
                    <a:pt x="228" y="2"/>
                  </a:lnTo>
                  <a:lnTo>
                    <a:pt x="246" y="4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88" y="18"/>
                  </a:lnTo>
                  <a:lnTo>
                    <a:pt x="310" y="30"/>
                  </a:lnTo>
                  <a:lnTo>
                    <a:pt x="332" y="46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370" y="82"/>
                  </a:lnTo>
                  <a:lnTo>
                    <a:pt x="384" y="104"/>
                  </a:lnTo>
                  <a:lnTo>
                    <a:pt x="394" y="128"/>
                  </a:lnTo>
                  <a:lnTo>
                    <a:pt x="402" y="154"/>
                  </a:lnTo>
                  <a:lnTo>
                    <a:pt x="402" y="154"/>
                  </a:lnTo>
                  <a:lnTo>
                    <a:pt x="406" y="176"/>
                  </a:lnTo>
                  <a:lnTo>
                    <a:pt x="408" y="198"/>
                  </a:lnTo>
                  <a:lnTo>
                    <a:pt x="408" y="22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396" y="272"/>
                  </a:lnTo>
                  <a:lnTo>
                    <a:pt x="382" y="298"/>
                  </a:lnTo>
                  <a:lnTo>
                    <a:pt x="366" y="324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24" y="364"/>
                  </a:lnTo>
                  <a:lnTo>
                    <a:pt x="298" y="380"/>
                  </a:lnTo>
                  <a:lnTo>
                    <a:pt x="298" y="380"/>
                  </a:lnTo>
                  <a:lnTo>
                    <a:pt x="282" y="386"/>
                  </a:lnTo>
                  <a:lnTo>
                    <a:pt x="266" y="392"/>
                  </a:lnTo>
                  <a:lnTo>
                    <a:pt x="250" y="396"/>
                  </a:lnTo>
                  <a:lnTo>
                    <a:pt x="234" y="400"/>
                  </a:lnTo>
                  <a:lnTo>
                    <a:pt x="234" y="400"/>
                  </a:lnTo>
                  <a:lnTo>
                    <a:pt x="212" y="402"/>
                  </a:lnTo>
                  <a:lnTo>
                    <a:pt x="190" y="402"/>
                  </a:lnTo>
                  <a:lnTo>
                    <a:pt x="168" y="398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6" y="388"/>
                  </a:lnTo>
                  <a:lnTo>
                    <a:pt x="126" y="388"/>
                  </a:lnTo>
                  <a:lnTo>
                    <a:pt x="110" y="396"/>
                  </a:lnTo>
                  <a:lnTo>
                    <a:pt x="92" y="404"/>
                  </a:lnTo>
                  <a:lnTo>
                    <a:pt x="56" y="414"/>
                  </a:lnTo>
                  <a:lnTo>
                    <a:pt x="56" y="414"/>
                  </a:lnTo>
                  <a:lnTo>
                    <a:pt x="50" y="416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2" y="410"/>
                  </a:lnTo>
                  <a:lnTo>
                    <a:pt x="44" y="406"/>
                  </a:lnTo>
                  <a:lnTo>
                    <a:pt x="44" y="406"/>
                  </a:lnTo>
                  <a:lnTo>
                    <a:pt x="58" y="388"/>
                  </a:lnTo>
                  <a:lnTo>
                    <a:pt x="64" y="38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2" y="364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54" y="338"/>
                  </a:lnTo>
                  <a:lnTo>
                    <a:pt x="38" y="318"/>
                  </a:lnTo>
                  <a:lnTo>
                    <a:pt x="24" y="298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4" y="24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90"/>
                  </a:lnTo>
                  <a:lnTo>
                    <a:pt x="2" y="166"/>
                  </a:lnTo>
                  <a:lnTo>
                    <a:pt x="8" y="14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8" y="96"/>
                  </a:lnTo>
                  <a:lnTo>
                    <a:pt x="42" y="76"/>
                  </a:lnTo>
                  <a:lnTo>
                    <a:pt x="58" y="58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96" y="30"/>
                  </a:lnTo>
                  <a:lnTo>
                    <a:pt x="118" y="18"/>
                  </a:lnTo>
                  <a:lnTo>
                    <a:pt x="140" y="1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330" y="288"/>
                  </a:lnTo>
                  <a:lnTo>
                    <a:pt x="330" y="288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76" y="112"/>
                  </a:lnTo>
                  <a:lnTo>
                    <a:pt x="7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220913" y="1181100"/>
              <a:ext cx="352425" cy="228600"/>
            </a:xfrm>
            <a:custGeom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222" y="0"/>
                </a:cxn>
                <a:cxn ang="0">
                  <a:pos x="222" y="76"/>
                </a:cxn>
                <a:cxn ang="0">
                  <a:pos x="222" y="144"/>
                </a:cxn>
                <a:cxn ang="0">
                  <a:pos x="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54" y="18"/>
                </a:cxn>
                <a:cxn ang="0">
                  <a:pos x="36" y="28"/>
                </a:cxn>
                <a:cxn ang="0">
                  <a:pos x="32" y="38"/>
                </a:cxn>
                <a:cxn ang="0">
                  <a:pos x="32" y="48"/>
                </a:cxn>
                <a:cxn ang="0">
                  <a:pos x="44" y="62"/>
                </a:cxn>
                <a:cxn ang="0">
                  <a:pos x="52" y="66"/>
                </a:cxn>
                <a:cxn ang="0">
                  <a:pos x="60" y="66"/>
                </a:cxn>
                <a:cxn ang="0">
                  <a:pos x="70" y="62"/>
                </a:cxn>
                <a:cxn ang="0">
                  <a:pos x="76" y="54"/>
                </a:cxn>
                <a:cxn ang="0">
                  <a:pos x="80" y="46"/>
                </a:cxn>
                <a:cxn ang="0">
                  <a:pos x="80" y="38"/>
                </a:cxn>
                <a:cxn ang="0">
                  <a:pos x="68" y="22"/>
                </a:cxn>
                <a:cxn ang="0">
                  <a:pos x="60" y="18"/>
                </a:cxn>
                <a:cxn ang="0">
                  <a:pos x="54" y="18"/>
                </a:cxn>
                <a:cxn ang="0">
                  <a:pos x="142" y="48"/>
                </a:cxn>
                <a:cxn ang="0">
                  <a:pos x="112" y="94"/>
                </a:cxn>
                <a:cxn ang="0">
                  <a:pos x="106" y="92"/>
                </a:cxn>
                <a:cxn ang="0">
                  <a:pos x="80" y="78"/>
                </a:cxn>
                <a:cxn ang="0">
                  <a:pos x="34" y="124"/>
                </a:cxn>
                <a:cxn ang="0">
                  <a:pos x="32" y="126"/>
                </a:cxn>
                <a:cxn ang="0">
                  <a:pos x="190" y="126"/>
                </a:cxn>
                <a:cxn ang="0">
                  <a:pos x="190" y="124"/>
                </a:cxn>
                <a:cxn ang="0">
                  <a:pos x="144" y="46"/>
                </a:cxn>
                <a:cxn ang="0">
                  <a:pos x="142" y="48"/>
                </a:cxn>
              </a:cxnLst>
              <a:rect b="b" l="0" r="r" t="0"/>
              <a:pathLst>
                <a:path h="144" w="221">
                  <a:moveTo>
                    <a:pt x="0" y="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144"/>
                  </a:lnTo>
                  <a:lnTo>
                    <a:pt x="222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3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70" y="62"/>
                  </a:lnTo>
                  <a:lnTo>
                    <a:pt x="74" y="58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0" y="46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6" y="2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142" y="48"/>
                  </a:moveTo>
                  <a:lnTo>
                    <a:pt x="142" y="4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8"/>
                  </a:lnTo>
                  <a:lnTo>
                    <a:pt x="142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017335" y="5353498"/>
            <a:ext cx="1621965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4247581678"/>
      </p:ext>
    </p:extLst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5" name="Freeform 94"/>
          <p:cNvSpPr>
            <a:spLocks noEditPoints="1"/>
          </p:cNvSpPr>
          <p:nvPr/>
        </p:nvSpPr>
        <p:spPr bwMode="auto">
          <a:xfrm>
            <a:off x="4867371" y="2524755"/>
            <a:ext cx="873469" cy="873469"/>
          </a:xfrm>
          <a:custGeom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b="b" l="0" r="r" t="0"/>
            <a:pathLst>
              <a:path h="448" w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6" name="Freeform 94"/>
          <p:cNvSpPr>
            <a:spLocks noEditPoints="1"/>
          </p:cNvSpPr>
          <p:nvPr/>
        </p:nvSpPr>
        <p:spPr bwMode="auto">
          <a:xfrm>
            <a:off x="6200871" y="2524755"/>
            <a:ext cx="873469" cy="873469"/>
          </a:xfrm>
          <a:custGeom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b="b" l="0" r="r" t="0"/>
            <a:pathLst>
              <a:path h="448" w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7" name="Freeform 94"/>
          <p:cNvSpPr>
            <a:spLocks noEditPoints="1"/>
          </p:cNvSpPr>
          <p:nvPr/>
        </p:nvSpPr>
        <p:spPr bwMode="auto">
          <a:xfrm>
            <a:off x="6200871" y="3915405"/>
            <a:ext cx="873469" cy="873469"/>
          </a:xfrm>
          <a:custGeom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b="b" l="0" r="r" t="0"/>
            <a:pathLst>
              <a:path h="448" w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8" name="Freeform 94"/>
          <p:cNvSpPr>
            <a:spLocks noEditPoints="1"/>
          </p:cNvSpPr>
          <p:nvPr/>
        </p:nvSpPr>
        <p:spPr bwMode="auto">
          <a:xfrm>
            <a:off x="4859165" y="3915405"/>
            <a:ext cx="873469" cy="873469"/>
          </a:xfrm>
          <a:custGeom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b="b" l="0" r="r" t="0"/>
            <a:pathLst>
              <a:path h="448" w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9" name="TextBox 18"/>
          <p:cNvSpPr txBox="1"/>
          <p:nvPr/>
        </p:nvSpPr>
        <p:spPr>
          <a:xfrm>
            <a:off x="7261523" y="2524755"/>
            <a:ext cx="415700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61523" y="2027064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1BA0C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7261523" y="4280345"/>
            <a:ext cx="415700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61523" y="3782654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16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606127" y="4280345"/>
            <a:ext cx="415700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78937" y="3782654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1600">
                <a:solidFill>
                  <a:schemeClr val="accent1">
                    <a:lumMod val="40000"/>
                    <a:lumOff val="6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pPr algn="r"/>
            <a:r>
              <a:rPr altLang="zh-CN" b="1" lang="en-US" smtClean="0" sz="1600">
                <a:solidFill>
                  <a:schemeClr val="accent1">
                    <a:lumMod val="40000"/>
                    <a:lumOff val="6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606127" y="2548209"/>
            <a:ext cx="415700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8937" y="2050518"/>
            <a:ext cx="314159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16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pPr algn="r"/>
            <a:r>
              <a:rPr altLang="zh-CN" b="1" lang="en-US" smtClean="0" sz="16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</p:spTree>
    <p:extLst>
      <p:ext uri="{BB962C8B-B14F-4D97-AF65-F5344CB8AC3E}">
        <p14:creationId val="2621507040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882925" y="2059830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矩形 4"/>
          <p:cNvSpPr/>
          <p:nvPr/>
        </p:nvSpPr>
        <p:spPr>
          <a:xfrm>
            <a:off x="6122033" y="2059830"/>
            <a:ext cx="2127758" cy="16327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矩形 5"/>
          <p:cNvSpPr/>
          <p:nvPr/>
        </p:nvSpPr>
        <p:spPr>
          <a:xfrm>
            <a:off x="4005002" y="3692556"/>
            <a:ext cx="2127758" cy="16327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矩形 6"/>
          <p:cNvSpPr/>
          <p:nvPr/>
        </p:nvSpPr>
        <p:spPr>
          <a:xfrm>
            <a:off x="8242851" y="3692556"/>
            <a:ext cx="2127758" cy="163272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>
            <a:off x="1882925" y="3692556"/>
            <a:ext cx="2127758" cy="1632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001215" y="2059830"/>
            <a:ext cx="2127758" cy="1632726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114459" y="3692556"/>
            <a:ext cx="2127758" cy="163272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38430" y="2059830"/>
            <a:ext cx="2127758" cy="16327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543660" y="720247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2000961" y="4062643"/>
            <a:ext cx="190430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4117045" y="2443074"/>
            <a:ext cx="190430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6226184" y="4062643"/>
            <a:ext cx="190430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8350472" y="2443074"/>
            <a:ext cx="190430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3008484237"/>
      </p:ext>
    </p:extLst>
  </p:cSld>
  <p:clrMapOvr>
    <a:masterClrMapping/>
  </p:clrMapOvr>
  <p:transition spd="slow">
    <p:push dir="d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2001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2440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724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1200150" y="2246875"/>
            <a:ext cx="2781300" cy="29443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24400" y="2246875"/>
            <a:ext cx="2781300" cy="29443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72449" y="2246875"/>
            <a:ext cx="2781300" cy="29443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5730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Your keyword</a:t>
            </a:r>
          </a:p>
        </p:txBody>
      </p:sp>
      <p:sp>
        <p:nvSpPr>
          <p:cNvPr id="20" name="矩形 19"/>
          <p:cNvSpPr/>
          <p:nvPr/>
        </p:nvSpPr>
        <p:spPr>
          <a:xfrm>
            <a:off x="483870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Your keyword</a:t>
            </a:r>
          </a:p>
        </p:txBody>
      </p:sp>
      <p:sp>
        <p:nvSpPr>
          <p:cNvPr id="21" name="矩形 20"/>
          <p:cNvSpPr/>
          <p:nvPr/>
        </p:nvSpPr>
        <p:spPr>
          <a:xfrm>
            <a:off x="824865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Your keyword</a:t>
            </a:r>
          </a:p>
        </p:txBody>
      </p:sp>
      <p:sp>
        <p:nvSpPr>
          <p:cNvPr id="2" name="燕尾形 1"/>
          <p:cNvSpPr/>
          <p:nvPr/>
        </p:nvSpPr>
        <p:spPr>
          <a:xfrm>
            <a:off x="12176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3700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15224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47355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8879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50403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822166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837406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852646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360653393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矩形 55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781300" y="2038350"/>
            <a:ext cx="1276350" cy="127635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057650" y="3314700"/>
            <a:ext cx="1276350" cy="12763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2781300" y="4591050"/>
            <a:ext cx="1276350" cy="1276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504950" y="3306412"/>
            <a:ext cx="1276350" cy="1276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3133725" y="2091750"/>
            <a:ext cx="7524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90061" y="3349783"/>
            <a:ext cx="7524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33725" y="4644449"/>
            <a:ext cx="7524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50891" y="3378862"/>
            <a:ext cx="7524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1492520" y="2008005"/>
            <a:ext cx="130121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4082510" y="2008005"/>
            <a:ext cx="130121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4082510" y="4601944"/>
            <a:ext cx="130121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1480090" y="4601944"/>
            <a:ext cx="130121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3214581" y="2636435"/>
            <a:ext cx="455685" cy="449414"/>
          </a:xfrm>
          <a:custGeom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b="b" l="0" r="r" t="0"/>
            <a:pathLst>
              <a:path h="430" w="436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grpSp>
        <p:nvGrpSpPr>
          <p:cNvPr id="37" name="组 7"/>
          <p:cNvGrpSpPr/>
          <p:nvPr/>
        </p:nvGrpSpPr>
        <p:grpSpPr>
          <a:xfrm>
            <a:off x="3214581" y="5135438"/>
            <a:ext cx="490504" cy="573296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38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b="b" l="0" r="r" t="0"/>
              <a:pathLst>
                <a:path h="26" w="138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9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b="b" l="0" r="r" t="0"/>
              <a:pathLst>
                <a:path h="26" w="138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0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b="b" l="0" r="r" t="0"/>
              <a:pathLst>
                <a:path h="26" w="138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1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b="b" l="0" r="r" t="0"/>
              <a:pathLst>
                <a:path h="18" w="7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b="b" l="0" r="r" t="0"/>
              <a:pathLst>
                <a:path h="476" w="400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3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b="b" l="0" r="r" t="0"/>
              <a:pathLst>
                <a:path h="76" w="2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4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b="b" l="0" r="r" t="0"/>
              <a:pathLst>
                <a:path h="68" w="50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5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b="b" l="0" r="r" t="0"/>
              <a:pathLst>
                <a:path h="50" w="68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6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b="b" l="0" r="r" t="0"/>
              <a:pathLst>
                <a:path h="24" w="76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7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b="b" l="0" r="r" t="0"/>
              <a:pathLst>
                <a:path h="50" w="68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8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b="b" l="0" r="r" t="0"/>
              <a:pathLst>
                <a:path h="68" w="50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49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b="b" l="0" r="r" t="0"/>
              <a:pathLst>
                <a:path h="50" w="68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50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b="b" l="0" r="r" t="0"/>
              <a:pathLst>
                <a:path h="24" w="76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51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b="b" l="0" r="r" t="0"/>
              <a:pathLst>
                <a:path h="50" w="68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</p:grpSp>
      <p:sp>
        <p:nvSpPr>
          <p:cNvPr id="52" name="Freeform 124"/>
          <p:cNvSpPr>
            <a:spLocks noEditPoints="1"/>
          </p:cNvSpPr>
          <p:nvPr/>
        </p:nvSpPr>
        <p:spPr bwMode="auto">
          <a:xfrm>
            <a:off x="1917143" y="3923156"/>
            <a:ext cx="427104" cy="525467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>
            <a:off x="4448915" y="3928931"/>
            <a:ext cx="493820" cy="350400"/>
          </a:xfrm>
          <a:custGeom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b="b" l="0" r="r" t="0"/>
            <a:pathLst>
              <a:path h="430" w="606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6610349" y="2259880"/>
            <a:ext cx="3141597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r>
              <a:rPr altLang="zh-CN" b="1" lang="en-US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 ADD</a:t>
            </a:r>
          </a:p>
        </p:txBody>
      </p:sp>
      <p:sp>
        <p:nvSpPr>
          <p:cNvPr id="55" name="TextBox 18"/>
          <p:cNvSpPr txBox="1"/>
          <p:nvPr/>
        </p:nvSpPr>
        <p:spPr>
          <a:xfrm>
            <a:off x="6610349" y="3130784"/>
            <a:ext cx="3936797" cy="25877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1857679668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4586513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077319" y="2403995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矩形 6"/>
          <p:cNvSpPr/>
          <p:nvPr/>
        </p:nvSpPr>
        <p:spPr>
          <a:xfrm>
            <a:off x="6410154" y="2403995"/>
            <a:ext cx="2127758" cy="16327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>
            <a:off x="3746425" y="2403995"/>
            <a:ext cx="2127758" cy="16327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矩形 8"/>
          <p:cNvSpPr/>
          <p:nvPr/>
        </p:nvSpPr>
        <p:spPr>
          <a:xfrm>
            <a:off x="9073883" y="2403995"/>
            <a:ext cx="2127758" cy="163272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TextBox 18"/>
          <p:cNvSpPr txBox="1"/>
          <p:nvPr/>
        </p:nvSpPr>
        <p:spPr>
          <a:xfrm>
            <a:off x="1019262" y="5061465"/>
            <a:ext cx="24061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62805" y="4750189"/>
            <a:ext cx="22464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3746424" y="5061465"/>
            <a:ext cx="24061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89968" y="4750189"/>
            <a:ext cx="22464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6473589" y="5061465"/>
            <a:ext cx="24061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7130" y="4750189"/>
            <a:ext cx="22464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9084635" y="5061465"/>
            <a:ext cx="24061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altLang="en-US" lang="zh-CN" sz="10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28178" y="4750189"/>
            <a:ext cx="22464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1857023184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157E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4195414922"/>
              </p:ext>
            </p:extLst>
          </p:nvPr>
        </p:nvGraphicFramePr>
        <p:xfrm>
          <a:off x="445696" y="2903034"/>
          <a:ext cx="6564703" cy="406926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椭圆形标注 8"/>
          <p:cNvSpPr/>
          <p:nvPr/>
        </p:nvSpPr>
        <p:spPr>
          <a:xfrm>
            <a:off x="647700" y="2057400"/>
            <a:ext cx="1257300" cy="1238250"/>
          </a:xfrm>
          <a:prstGeom prst="wedgeEllipseCallout">
            <a:avLst>
              <a:gd fmla="val -2651" name="adj1"/>
              <a:gd fmla="val 65577" name="adj2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400"/>
              <a:t>TEXT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2266950" y="3448050"/>
            <a:ext cx="1257300" cy="1238250"/>
          </a:xfrm>
          <a:prstGeom prst="wedgeEllipseCallout">
            <a:avLst>
              <a:gd fmla="val -2651" name="adj1"/>
              <a:gd fmla="val 65577" name="adj2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400"/>
              <a:t>TEXT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3810000" y="2495550"/>
            <a:ext cx="1257300" cy="1238250"/>
          </a:xfrm>
          <a:prstGeom prst="wedgeEllipseCallout">
            <a:avLst>
              <a:gd fmla="val -2651" name="adj1"/>
              <a:gd fmla="val 65577" name="adj2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400"/>
              <a:t>TEXT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5391150" y="1866900"/>
            <a:ext cx="1257300" cy="1238250"/>
          </a:xfrm>
          <a:prstGeom prst="wedgeEllipseCallout">
            <a:avLst>
              <a:gd fmla="val -2651" name="adj1"/>
              <a:gd fmla="val 65577" name="adj2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400"/>
              <a:t>TEXT</a:t>
            </a:r>
          </a:p>
        </p:txBody>
      </p:sp>
      <p:sp>
        <p:nvSpPr>
          <p:cNvPr id="13" name="矩形 12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矩形 13"/>
          <p:cNvSpPr/>
          <p:nvPr/>
        </p:nvSpPr>
        <p:spPr>
          <a:xfrm>
            <a:off x="7569404" y="3429000"/>
            <a:ext cx="1680893" cy="10858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矩形 14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矩形 15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7" name="矩形 16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solidFill>
            <a:srgbClr val="1BA0C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solidFill>
            <a:srgbClr val="157E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7569402" y="3429000"/>
            <a:ext cx="1680893" cy="108585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8063773" y="2354262"/>
            <a:ext cx="692150" cy="682625"/>
          </a:xfrm>
          <a:custGeom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b="b" l="0" r="r" t="0"/>
            <a:pathLst>
              <a:path h="430" w="436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grpSp>
        <p:nvGrpSpPr>
          <p:cNvPr id="22" name="组 7"/>
          <p:cNvGrpSpPr/>
          <p:nvPr/>
        </p:nvGrpSpPr>
        <p:grpSpPr>
          <a:xfrm>
            <a:off x="10001250" y="2303118"/>
            <a:ext cx="660400" cy="771869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23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b="b" l="0" r="r" t="0"/>
              <a:pathLst>
                <a:path h="26" w="138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4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b="b" l="0" r="r" t="0"/>
              <a:pathLst>
                <a:path h="26" w="138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5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b="b" l="0" r="r" t="0"/>
              <a:pathLst>
                <a:path h="26" w="138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6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b="b" l="0" r="r" t="0"/>
              <a:pathLst>
                <a:path h="18" w="7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7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b="b" l="0" r="r" t="0"/>
              <a:pathLst>
                <a:path h="476" w="400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b="b" l="0" r="r" t="0"/>
              <a:pathLst>
                <a:path h="76" w="2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b="b" l="0" r="r" t="0"/>
              <a:pathLst>
                <a:path h="68" w="50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b="b" l="0" r="r" t="0"/>
              <a:pathLst>
                <a:path h="50" w="68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b="b" l="0" r="r" t="0"/>
              <a:pathLst>
                <a:path h="24" w="76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b="b" l="0" r="r" t="0"/>
              <a:pathLst>
                <a:path h="50" w="68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b="b" l="0" r="r" t="0"/>
              <a:pathLst>
                <a:path h="68" w="50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4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b="b" l="0" r="r" t="0"/>
              <a:pathLst>
                <a:path h="50" w="68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b="b" l="0" r="r" t="0"/>
              <a:pathLst>
                <a:path h="24" w="76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36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b="b" l="0" r="r" t="0"/>
              <a:pathLst>
                <a:path h="50" w="68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</p:grpSp>
      <p:sp>
        <p:nvSpPr>
          <p:cNvPr id="37" name="Freeform 124"/>
          <p:cNvSpPr>
            <a:spLocks noEditPoints="1"/>
          </p:cNvSpPr>
          <p:nvPr/>
        </p:nvSpPr>
        <p:spPr bwMode="auto">
          <a:xfrm>
            <a:off x="8147910" y="3649662"/>
            <a:ext cx="523875" cy="644525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38" name="Freeform 20"/>
          <p:cNvSpPr>
            <a:spLocks noEditPoints="1"/>
          </p:cNvSpPr>
          <p:nvPr/>
        </p:nvSpPr>
        <p:spPr bwMode="auto">
          <a:xfrm>
            <a:off x="10001927" y="3737357"/>
            <a:ext cx="661150" cy="469133"/>
          </a:xfrm>
          <a:custGeom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b="b" l="0" r="r" t="0"/>
            <a:pathLst>
              <a:path h="430" w="606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TextBox 18"/>
          <p:cNvSpPr txBox="1"/>
          <p:nvPr/>
        </p:nvSpPr>
        <p:spPr>
          <a:xfrm>
            <a:off x="7474152" y="4846931"/>
            <a:ext cx="393679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217736965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161</Paragraphs>
  <Slides>23</Slides>
  <Notes>0</Notes>
  <TotalTime>157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1">
      <vt:lpstr>Arial</vt:lpstr>
      <vt:lpstr>Calibri Light</vt:lpstr>
      <vt:lpstr>Calibri</vt:lpstr>
      <vt:lpstr>微软雅黑</vt:lpstr>
      <vt:lpstr>Levenim MT</vt:lpstr>
      <vt:lpstr>Century Gothic</vt:lpstr>
      <vt:lpstr>Segoe UI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2015-07-31T01:43:02Z</dcterms:created>
  <cp:lastModifiedBy>Administrator</cp:lastModifiedBy>
  <dcterms:modified xsi:type="dcterms:W3CDTF">2021-08-20T10:54:45Z</dcterms:modified>
  <cp:revision>54</cp:revision>
  <dc:title>PowerPoint 演示文稿</dc:title>
</cp:coreProperties>
</file>