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png" Extension="png"/>
  <Default ContentType="application/vnd.openxmlformats-package.relationships+xml" Extension="rels"/>
  <Default ContentType="application/vnd.openxmlformats-officedocument.spreadsheetml.sheet" Extension="xlsx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chart+xml" PartName="/ppt/charts/chart1.xml"/>
  <Override ContentType="application/vnd.openxmlformats-officedocument.drawingml.chart+xml" PartName="/ppt/charts/chart2.xml"/>
  <Override ContentType="application/vnd.ms-office.chartcolorstyle+xml" PartName="/ppt/charts/colors1.xml"/>
  <Override ContentType="application/vnd.ms-office.chartcolorstyle+xml" PartName="/ppt/charts/colors2.xml"/>
  <Override ContentType="application/vnd.ms-office.chartstyle+xml" PartName="/ppt/charts/style1.xml"/>
  <Override ContentType="application/vnd.ms-office.chartstyle+xml" PartName="/ppt/charts/styl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 autoCompressPictures="0">
  <p:sldMasterIdLst>
    <p:sldMasterId id="2147483687" r:id="rId1"/>
    <p:sldMasterId id="2147483679" r:id="rId2"/>
    <p:sldMasterId id="2147483693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23" autoAdjust="0"/>
    <p:restoredTop sz="93692"/>
  </p:normalViewPr>
  <p:slideViewPr>
    <p:cSldViewPr snapToGrid="0" snapToObjects="1">
      <p:cViewPr varScale="1">
        <p:scale>
          <a:sx n="106" d="100"/>
          <a:sy n="106" d="100"/>
        </p:scale>
        <p:origin x="11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6.xml" Type="http://schemas.openxmlformats.org/officeDocument/2006/relationships/slide"/><Relationship Id="rId11" Target="slides/slide7.xml" Type="http://schemas.openxmlformats.org/officeDocument/2006/relationships/slide"/><Relationship Id="rId12" Target="slides/slide8.xml" Type="http://schemas.openxmlformats.org/officeDocument/2006/relationships/slide"/><Relationship Id="rId13" Target="slides/slide9.xml" Type="http://schemas.openxmlformats.org/officeDocument/2006/relationships/slide"/><Relationship Id="rId14" Target="slides/slide10.xml" Type="http://schemas.openxmlformats.org/officeDocument/2006/relationships/slide"/><Relationship Id="rId15" Target="slides/slide11.xml" Type="http://schemas.openxmlformats.org/officeDocument/2006/relationships/slide"/><Relationship Id="rId16" Target="slides/slide12.xml" Type="http://schemas.openxmlformats.org/officeDocument/2006/relationships/slide"/><Relationship Id="rId17" Target="slides/slide13.xml" Type="http://schemas.openxmlformats.org/officeDocument/2006/relationships/slide"/><Relationship Id="rId18" Target="slides/slide14.xml" Type="http://schemas.openxmlformats.org/officeDocument/2006/relationships/slide"/><Relationship Id="rId19" Target="tags/tag1.xml" Type="http://schemas.openxmlformats.org/officeDocument/2006/relationships/tags"/><Relationship Id="rId2" Target="slideMasters/slideMaster2.xml" Type="http://schemas.openxmlformats.org/officeDocument/2006/relationships/slideMaster"/><Relationship Id="rId20" Target="presProps.xml" Type="http://schemas.openxmlformats.org/officeDocument/2006/relationships/presProps"/><Relationship Id="rId21" Target="viewProps.xml" Type="http://schemas.openxmlformats.org/officeDocument/2006/relationships/viewProps"/><Relationship Id="rId22" Target="theme/theme1.xml" Type="http://schemas.openxmlformats.org/officeDocument/2006/relationships/theme"/><Relationship Id="rId23" Target="tableStyles.xml" Type="http://schemas.openxmlformats.org/officeDocument/2006/relationships/tableStyles"/><Relationship Id="rId3" Target="slideMasters/slideMaster3.xml" Type="http://schemas.openxmlformats.org/officeDocument/2006/relationships/slideMaster"/><Relationship Id="rId4" Target="notesMasters/notesMaster1.xml" Type="http://schemas.openxmlformats.org/officeDocument/2006/relationships/notes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slides/slide4.xml" Type="http://schemas.openxmlformats.org/officeDocument/2006/relationships/slide"/><Relationship Id="rId9" Target="slides/slide5.xml" Type="http://schemas.openxmlformats.org/officeDocument/2006/relationships/slide"/></Relationships>
</file>

<file path=ppt/charts/_rels/chart1.xml.rels><?xml version="1.0" encoding="UTF-8" standalone="yes"?><Relationships xmlns="http://schemas.openxmlformats.org/package/2006/relationships"><Relationship Id="rId1" Target="../embeddings/Microsoft_Excel_Worksheet1.xlsx" Type="http://schemas.openxmlformats.org/officeDocument/2006/relationships/package"/><Relationship Id="rId2" Target="colors1.xml" Type="http://schemas.microsoft.com/office/2011/relationships/chartColorStyle"/><Relationship Id="rId3" Target="style1.xml" Type="http://schemas.microsoft.com/office/2011/relationships/chartStyle"/></Relationships>
</file>

<file path=ppt/charts/_rels/chart2.xml.rels><?xml version="1.0" encoding="UTF-8" standalone="yes"?><Relationships xmlns="http://schemas.openxmlformats.org/package/2006/relationships"><Relationship Id="rId1" Target="../embeddings/Microsoft_Excel_Worksheet2.xlsx" Type="http://schemas.openxmlformats.org/officeDocument/2006/relationships/package"/><Relationship Id="rId2" Target="colors2.xml" Type="http://schemas.microsoft.com/office/2011/relationships/chartColorStyle"/><Relationship Id="rId3" Target="style2.xml" Type="http://schemas.microsoft.com/office/2011/relationships/chartStyle"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solidFill>
              <a:schemeClr val="accent1">
                <a:lumMod val="2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6A-48F4-8928-34F366CD303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系列 2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6A-48F4-8928-34F366CD303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系列 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C6A-48F4-8928-34F366CD30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/>
        <c:overlap val="100"/>
        <c:axId val="215461248"/>
        <c:axId val="215461808"/>
      </c:barChart>
      <c:catAx>
        <c:axId val="215461248"/>
        <c:scaling>
          <c:orientation/>
        </c:scaling>
        <c:delete val="1"/>
        <c:axPos val="b"/>
        <c:numFmt formatCode="General" sourceLinked="1"/>
        <c:majorTickMark val="none"/>
        <c:minorTickMark val="none"/>
        <c:crossAx val="215461808"/>
        <c:auto val="0"/>
        <c:lblAlgn val="ctr"/>
        <c:lblOffset/>
        <c:noMultiLvlLbl val="0"/>
      </c:catAx>
      <c:valAx>
        <c:axId val="215461808"/>
        <c:scaling>
          <c:orientation/>
        </c:scaling>
        <c:delete val="0"/>
        <c:axPos val="l"/>
        <c:majorGridlines>
          <c:spPr>
            <a:ln w="9525" cap="flat" cmpd="sng" algn="ctr">
              <a:solidFill>
                <a:schemeClr val="accent1">
                  <a:lumMod val="2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ea"/>
              <a:sym typeface="+mn-lt"/>
            </a:endParaRPr>
          </a:p>
        </c:txPr>
        <c:crossAx val="215461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 smtId="4294967295">
          <a:latin typeface="+mn-lt"/>
          <a:ea typeface="+mn-ea"/>
          <a:cs typeface="+mn-ea"/>
          <a:sym typeface="+mn-lt"/>
        </a:defRPr>
      </a:pPr>
      <a:endParaRPr smtId="4294967295">
        <a:latin typeface="+mn-lt"/>
        <a:ea typeface="+mn-ea"/>
        <a:cs typeface="+mn-ea"/>
        <a:sym typeface="+mn-lt"/>
      </a:endParaRPr>
    </a:p>
  </c:tx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EC-42FD-8C64-363391F2679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系列 2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EC-42FD-8C64-363391F2679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系列 3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FEC-42FD-8C64-363391F267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/>
        <c:overlap val="100"/>
        <c:axId val="215465168"/>
        <c:axId val="215465728"/>
      </c:barChart>
      <c:catAx>
        <c:axId val="215465168"/>
        <c:scaling>
          <c:orientation/>
        </c:scaling>
        <c:delete val="1"/>
        <c:axPos val="b"/>
        <c:numFmt formatCode="General" sourceLinked="1"/>
        <c:majorTickMark val="none"/>
        <c:minorTickMark val="none"/>
        <c:crossAx val="215465728"/>
        <c:auto val="0"/>
        <c:lblAlgn val="ctr"/>
        <c:lblOffset/>
        <c:noMultiLvlLbl val="0"/>
      </c:catAx>
      <c:valAx>
        <c:axId val="215465728"/>
        <c:scaling>
          <c:orientation/>
        </c:scaling>
        <c:delete val="0"/>
        <c:axPos val="l"/>
        <c:majorGridlines>
          <c:spPr>
            <a:ln w="9525" cap="flat" cmpd="sng" algn="ctr">
              <a:solidFill>
                <a:schemeClr val="accent1">
                  <a:lumMod val="2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ea"/>
              <a:sym typeface="+mn-lt"/>
            </a:endParaRPr>
          </a:p>
        </c:txPr>
        <c:crossAx val="215465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 smtId="4294967295">
          <a:latin typeface="+mn-lt"/>
          <a:ea typeface="+mn-ea"/>
          <a:cs typeface="+mn-ea"/>
          <a:sym typeface="+mn-lt"/>
        </a:defRPr>
      </a:pPr>
      <a:endParaRPr smtId="4294967295">
        <a:latin typeface="+mn-lt"/>
        <a:ea typeface="+mn-ea"/>
        <a:cs typeface="+mn-ea"/>
        <a:sym typeface="+mn-lt"/>
      </a:endParaRPr>
    </a:p>
  </c:txPr>
  <c:externalData r:id="rId1">
    <c:autoUpdate val="0"/>
  </c:externalData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r="http://schemas.openxmlformats.org/officeDocument/2006/relationships" xmlns:cs="http://schemas.microsoft.com/office/drawing/2012/chartStyle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a="http://schemas.openxmlformats.org/drawingml/2006/main" xmlns:r="http://schemas.openxmlformats.org/officeDocument/2006/relationships" xmlns:cs="http://schemas.microsoft.com/office/drawing/2012/chartStyle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<Relationships xmlns="http://schemas.openxmlformats.org/package/2006/relationships"><Relationship Id="rId1" Target="../theme/theme4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9B0FBB-D95B-497A-A269-8CEA88C71F03}" type="datetimeFigureOut">
              <a:rPr lang="zh-CN" altLang="en-US" smtClean="0"/>
              <a:t>2017/2/12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5177-CB0A-4430-A438-7C6FFD5C7D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122991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media/image1.emf" Type="http://schemas.openxmlformats.org/officeDocument/2006/relationships/image"/><Relationship Id="rId2" Target="../media/image2.emf" Type="http://schemas.openxmlformats.org/officeDocument/2006/relationships/image"/><Relationship Id="rId3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media/image3.emf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media/image4.emf" Type="http://schemas.openxmlformats.org/officeDocument/2006/relationships/image"/><Relationship Id="rId2" Target="../media/image5.emf" Type="http://schemas.openxmlformats.org/officeDocument/2006/relationships/image"/><Relationship Id="rId3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media/image1.emf" Type="http://schemas.openxmlformats.org/officeDocument/2006/relationships/image"/><Relationship Id="rId2" Target="../media/image2.emf" Type="http://schemas.openxmlformats.org/officeDocument/2006/relationships/image"/><Relationship Id="rId3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media/image6.png" Type="http://schemas.openxmlformats.org/officeDocument/2006/relationships/image"/><Relationship Id="rId2" Target="http://www.officeplus.cn/Template/Home.shtml" TargetMode="External" Type="http://schemas.openxmlformats.org/officeDocument/2006/relationships/hyperlink"/><Relationship Id="rId3" Target="../slideMasters/slideMaster2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封面页">
    <p:bg>
      <p:bgPr>
        <a:solidFill>
          <a:srgbClr val="DBD1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>
          <a:blip r:embed="rId1"/>
          <a:srcRect t="21880" b="19671"/>
          <a:stretch>
            <a:fillRect/>
          </a:stretch>
        </p:blipFill>
        <p:spPr>
          <a:xfrm>
            <a:off x="-16615" y="-247650"/>
            <a:ext cx="12287341" cy="718185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0446" y="-76272"/>
            <a:ext cx="6146796" cy="6934272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</p:pic>
      <p:sp>
        <p:nvSpPr>
          <p:cNvPr id="10" name="Freeform 2183"/>
          <p:cNvSpPr/>
          <p:nvPr userDrawn="1"/>
        </p:nvSpPr>
        <p:spPr bwMode="auto">
          <a:xfrm>
            <a:off x="3088671" y="-123861"/>
            <a:ext cx="3412616" cy="7019961"/>
          </a:xfrm>
          <a:custGeom>
            <a:gdLst>
              <a:gd name="T0" fmla="*/ 206 w 2819"/>
              <a:gd name="T1" fmla="*/ 0 h 5665"/>
              <a:gd name="T2" fmla="*/ 2809 w 2819"/>
              <a:gd name="T3" fmla="*/ 32 h 5665"/>
              <a:gd name="T4" fmla="*/ 2819 w 2819"/>
              <a:gd name="T5" fmla="*/ 5652 h 5665"/>
              <a:gd name="T6" fmla="*/ 220 w 2819"/>
              <a:gd name="T7" fmla="*/ 5665 h 5665"/>
              <a:gd name="T8" fmla="*/ 206 w 2819"/>
              <a:gd name="T9" fmla="*/ 0 h 566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19" h="5665">
                <a:moveTo>
                  <a:pt x="206" y="0"/>
                </a:moveTo>
                <a:cubicBezTo>
                  <a:pt x="2809" y="32"/>
                  <a:pt x="2809" y="32"/>
                  <a:pt x="2809" y="32"/>
                </a:cubicBezTo>
                <a:cubicBezTo>
                  <a:pt x="2819" y="5652"/>
                  <a:pt x="2819" y="5652"/>
                  <a:pt x="2819" y="5652"/>
                </a:cubicBezTo>
                <a:cubicBezTo>
                  <a:pt x="220" y="5665"/>
                  <a:pt x="220" y="5665"/>
                  <a:pt x="220" y="5665"/>
                </a:cubicBezTo>
                <a:cubicBezTo>
                  <a:pt x="0" y="3783"/>
                  <a:pt x="57" y="1906"/>
                  <a:pt x="206" y="0"/>
                </a:cubicBezTo>
                <a:close/>
              </a:path>
            </a:pathLst>
          </a:custGeom>
          <a:solidFill>
            <a:srgbClr val="170F08">
              <a:alpha val="50000"/>
            </a:srgb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11" name="图片 10"/>
          <p:cNvPicPr>
            <a:picLocks noChangeAspect="1"/>
          </p:cNvPicPr>
          <p:nvPr userDrawn="1"/>
        </p:nvPicPr>
        <p:blipFill>
          <a:blip r:embed="rId1"/>
          <a:srcRect l="27262" t="21880" b="19671"/>
          <a:stretch>
            <a:fillRect/>
          </a:stretch>
        </p:blipFill>
        <p:spPr>
          <a:xfrm>
            <a:off x="3333135" y="-200061"/>
            <a:ext cx="8937591" cy="7134261"/>
          </a:xfrm>
          <a:prstGeom prst="rect">
            <a:avLst/>
          </a:prstGeom>
        </p:spPr>
      </p:pic>
      <p:sp>
        <p:nvSpPr>
          <p:cNvPr id="3" name="文本占位符 2"/>
          <p:cNvSpPr>
            <a:spLocks noGrp="1"/>
          </p:cNvSpPr>
          <p:nvPr>
            <p:ph type="body" sz="quarter" idx="10" hasCustomPrompt="1"/>
          </p:nvPr>
        </p:nvSpPr>
        <p:spPr>
          <a:xfrm>
            <a:off x="4505013" y="2074341"/>
            <a:ext cx="6350000" cy="7694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lnSpc>
                <a:spcPct val="100000"/>
              </a:lnSpc>
              <a:spcBef>
                <a:spcPct val="0"/>
              </a:spcBef>
              <a:buNone/>
              <a:defRPr sz="4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/>
              <a:t>项目策划</a:t>
            </a:r>
          </a:p>
        </p:txBody>
      </p:sp>
      <p:sp>
        <p:nvSpPr>
          <p:cNvPr id="24" name="文本占位符 2"/>
          <p:cNvSpPr>
            <a:spLocks noGrp="1"/>
          </p:cNvSpPr>
          <p:nvPr>
            <p:ph type="body" sz="quarter" idx="11" hasCustomPrompt="1"/>
          </p:nvPr>
        </p:nvSpPr>
        <p:spPr>
          <a:xfrm>
            <a:off x="4505013" y="3820198"/>
            <a:ext cx="6350000" cy="461665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lnSpc>
                <a:spcPct val="100000"/>
              </a:lnSpc>
              <a:spcBef>
                <a:spcPct val="0"/>
              </a:spcBef>
              <a:buNone/>
              <a:defRPr sz="1200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/>
              <a:t>点击此处添加文本内容，如关键词、部分简单介绍等。点击此处添加文本内容，如关键词、部分简单介绍等。点击此处添加文本内容，如关键词、部分简单介绍等。</a:t>
            </a:r>
          </a:p>
        </p:txBody>
      </p:sp>
      <p:sp>
        <p:nvSpPr>
          <p:cNvPr id="25" name="文本占位符 2"/>
          <p:cNvSpPr>
            <a:spLocks noGrp="1"/>
          </p:cNvSpPr>
          <p:nvPr>
            <p:ph type="body" sz="quarter" idx="12" hasCustomPrompt="1"/>
          </p:nvPr>
        </p:nvSpPr>
        <p:spPr>
          <a:xfrm>
            <a:off x="4505013" y="4539321"/>
            <a:ext cx="6350000" cy="276999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lnSpc>
                <a:spcPct val="100000"/>
              </a:lnSpc>
              <a:spcBef>
                <a:spcPct val="0"/>
              </a:spcBef>
              <a:buNone/>
              <a:defRPr sz="1200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altLang="zh-CN"/>
              <a:t>PRESENTED BY OfficePLUS</a:t>
            </a:r>
          </a:p>
        </p:txBody>
      </p:sp>
    </p:spTree>
    <p:extLst>
      <p:ext uri="{BB962C8B-B14F-4D97-AF65-F5344CB8AC3E}">
        <p14:creationId val="2705606898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219083294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5999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08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17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2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3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4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5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6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42209998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96698768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86" indent="0">
              <a:buNone/>
              <a:defRPr sz="2000" b="1"/>
            </a:lvl2pPr>
            <a:lvl3pPr marL="914172" indent="0">
              <a:buNone/>
              <a:defRPr sz="1800" b="1"/>
            </a:lvl3pPr>
            <a:lvl4pPr marL="1371257" indent="0">
              <a:buNone/>
              <a:defRPr sz="1600" b="1"/>
            </a:lvl4pPr>
            <a:lvl5pPr marL="1828343" indent="0">
              <a:buNone/>
              <a:defRPr sz="1600" b="1"/>
            </a:lvl5pPr>
            <a:lvl6pPr marL="2285429" indent="0">
              <a:buNone/>
              <a:defRPr sz="1600" b="1"/>
            </a:lvl6pPr>
            <a:lvl7pPr marL="2742514" indent="0">
              <a:buNone/>
              <a:defRPr sz="1600" b="1"/>
            </a:lvl7pPr>
            <a:lvl8pPr marL="3199600" indent="0">
              <a:buNone/>
              <a:defRPr sz="1600" b="1"/>
            </a:lvl8pPr>
            <a:lvl9pPr marL="3656686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86" indent="0">
              <a:buNone/>
              <a:defRPr sz="2000" b="1"/>
            </a:lvl2pPr>
            <a:lvl3pPr marL="914172" indent="0">
              <a:buNone/>
              <a:defRPr sz="1800" b="1"/>
            </a:lvl3pPr>
            <a:lvl4pPr marL="1371257" indent="0">
              <a:buNone/>
              <a:defRPr sz="1600" b="1"/>
            </a:lvl4pPr>
            <a:lvl5pPr marL="1828343" indent="0">
              <a:buNone/>
              <a:defRPr sz="1600" b="1"/>
            </a:lvl5pPr>
            <a:lvl6pPr marL="2285429" indent="0">
              <a:buNone/>
              <a:defRPr sz="1600" b="1"/>
            </a:lvl6pPr>
            <a:lvl7pPr marL="2742514" indent="0">
              <a:buNone/>
              <a:defRPr sz="1600" b="1"/>
            </a:lvl7pPr>
            <a:lvl8pPr marL="3199600" indent="0">
              <a:buNone/>
              <a:defRPr sz="1600" b="1"/>
            </a:lvl8pPr>
            <a:lvl9pPr marL="3656686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49527905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50780693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306110861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199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86" indent="0">
              <a:buNone/>
              <a:defRPr sz="1400"/>
            </a:lvl2pPr>
            <a:lvl3pPr marL="914172" indent="0">
              <a:buNone/>
              <a:defRPr sz="1200"/>
            </a:lvl3pPr>
            <a:lvl4pPr marL="1371257" indent="0">
              <a:buNone/>
              <a:defRPr sz="1000"/>
            </a:lvl4pPr>
            <a:lvl5pPr marL="1828343" indent="0">
              <a:buNone/>
              <a:defRPr sz="1000"/>
            </a:lvl5pPr>
            <a:lvl6pPr marL="2285429" indent="0">
              <a:buNone/>
              <a:defRPr sz="1000"/>
            </a:lvl6pPr>
            <a:lvl7pPr marL="2742514" indent="0">
              <a:buNone/>
              <a:defRPr sz="1000"/>
            </a:lvl7pPr>
            <a:lvl8pPr marL="3199600" indent="0">
              <a:buNone/>
              <a:defRPr sz="1000"/>
            </a:lvl8pPr>
            <a:lvl9pPr marL="3656686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599794302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199"/>
            </a:lvl1pPr>
            <a:lvl2pPr marL="457086" indent="0">
              <a:buNone/>
              <a:defRPr sz="2800"/>
            </a:lvl2pPr>
            <a:lvl3pPr marL="914172" indent="0">
              <a:buNone/>
              <a:defRPr sz="2400"/>
            </a:lvl3pPr>
            <a:lvl4pPr marL="1371257" indent="0">
              <a:buNone/>
              <a:defRPr sz="2000"/>
            </a:lvl4pPr>
            <a:lvl5pPr marL="1828343" indent="0">
              <a:buNone/>
              <a:defRPr sz="2000"/>
            </a:lvl5pPr>
            <a:lvl6pPr marL="2285429" indent="0">
              <a:buNone/>
              <a:defRPr sz="2000"/>
            </a:lvl6pPr>
            <a:lvl7pPr marL="2742514" indent="0">
              <a:buNone/>
              <a:defRPr sz="2000"/>
            </a:lvl7pPr>
            <a:lvl8pPr marL="3199600" indent="0">
              <a:buNone/>
              <a:defRPr sz="2000"/>
            </a:lvl8pPr>
            <a:lvl9pPr marL="3656686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86" indent="0">
              <a:buNone/>
              <a:defRPr sz="1400"/>
            </a:lvl2pPr>
            <a:lvl3pPr marL="914172" indent="0">
              <a:buNone/>
              <a:defRPr sz="1200"/>
            </a:lvl3pPr>
            <a:lvl4pPr marL="1371257" indent="0">
              <a:buNone/>
              <a:defRPr sz="1000"/>
            </a:lvl4pPr>
            <a:lvl5pPr marL="1828343" indent="0">
              <a:buNone/>
              <a:defRPr sz="1000"/>
            </a:lvl5pPr>
            <a:lvl6pPr marL="2285429" indent="0">
              <a:buNone/>
              <a:defRPr sz="1000"/>
            </a:lvl6pPr>
            <a:lvl7pPr marL="2742514" indent="0">
              <a:buNone/>
              <a:defRPr sz="1000"/>
            </a:lvl7pPr>
            <a:lvl8pPr marL="3199600" indent="0">
              <a:buNone/>
              <a:defRPr sz="1000"/>
            </a:lvl8pPr>
            <a:lvl9pPr marL="3656686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473824430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125570433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449867147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副标题页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1983332" y="1047658"/>
            <a:ext cx="8104564" cy="4674958"/>
          </a:xfrm>
          <a:prstGeom prst="rect">
            <a:avLst/>
          </a:prstGeom>
        </p:spPr>
      </p:pic>
      <p:sp>
        <p:nvSpPr>
          <p:cNvPr id="4" name="Freeform 5"/>
          <p:cNvSpPr>
            <a:spLocks noEditPoints="1"/>
          </p:cNvSpPr>
          <p:nvPr userDrawn="1"/>
        </p:nvSpPr>
        <p:spPr bwMode="auto">
          <a:xfrm>
            <a:off x="4176508" y="4002357"/>
            <a:ext cx="3786392" cy="85022"/>
          </a:xfrm>
          <a:custGeom>
            <a:gdLst>
              <a:gd name="T0" fmla="*/ 471 w 1901"/>
              <a:gd name="T1" fmla="*/ 27 h 40"/>
              <a:gd name="T2" fmla="*/ 1419 w 1901"/>
              <a:gd name="T3" fmla="*/ 28 h 40"/>
              <a:gd name="T4" fmla="*/ 1427 w 1901"/>
              <a:gd name="T5" fmla="*/ 20 h 40"/>
              <a:gd name="T6" fmla="*/ 1371 w 1901"/>
              <a:gd name="T7" fmla="*/ 20 h 40"/>
              <a:gd name="T8" fmla="*/ 1380 w 1901"/>
              <a:gd name="T9" fmla="*/ 29 h 40"/>
              <a:gd name="T10" fmla="*/ 1341 w 1901"/>
              <a:gd name="T11" fmla="*/ 10 h 40"/>
              <a:gd name="T12" fmla="*/ 1302 w 1901"/>
              <a:gd name="T13" fmla="*/ 31 h 40"/>
              <a:gd name="T14" fmla="*/ 1313 w 1901"/>
              <a:gd name="T15" fmla="*/ 20 h 40"/>
              <a:gd name="T16" fmla="*/ 1251 w 1901"/>
              <a:gd name="T17" fmla="*/ 20 h 40"/>
              <a:gd name="T18" fmla="*/ 1263 w 1901"/>
              <a:gd name="T19" fmla="*/ 32 h 40"/>
              <a:gd name="T20" fmla="*/ 1224 w 1901"/>
              <a:gd name="T21" fmla="*/ 7 h 40"/>
              <a:gd name="T22" fmla="*/ 1185 w 1901"/>
              <a:gd name="T23" fmla="*/ 34 h 40"/>
              <a:gd name="T24" fmla="*/ 1199 w 1901"/>
              <a:gd name="T25" fmla="*/ 20 h 40"/>
              <a:gd name="T26" fmla="*/ 1131 w 1901"/>
              <a:gd name="T27" fmla="*/ 20 h 40"/>
              <a:gd name="T28" fmla="*/ 1146 w 1901"/>
              <a:gd name="T29" fmla="*/ 35 h 40"/>
              <a:gd name="T30" fmla="*/ 1107 w 1901"/>
              <a:gd name="T31" fmla="*/ 4 h 40"/>
              <a:gd name="T32" fmla="*/ 1068 w 1901"/>
              <a:gd name="T33" fmla="*/ 37 h 40"/>
              <a:gd name="T34" fmla="*/ 1085 w 1901"/>
              <a:gd name="T35" fmla="*/ 20 h 40"/>
              <a:gd name="T36" fmla="*/ 1011 w 1901"/>
              <a:gd name="T37" fmla="*/ 20 h 40"/>
              <a:gd name="T38" fmla="*/ 1029 w 1901"/>
              <a:gd name="T39" fmla="*/ 38 h 40"/>
              <a:gd name="T40" fmla="*/ 990 w 1901"/>
              <a:gd name="T41" fmla="*/ 1 h 40"/>
              <a:gd name="T42" fmla="*/ 482 w 1901"/>
              <a:gd name="T43" fmla="*/ 28 h 40"/>
              <a:gd name="T44" fmla="*/ 474 w 1901"/>
              <a:gd name="T45" fmla="*/ 20 h 40"/>
              <a:gd name="T46" fmla="*/ 530 w 1901"/>
              <a:gd name="T47" fmla="*/ 20 h 40"/>
              <a:gd name="T48" fmla="*/ 521 w 1901"/>
              <a:gd name="T49" fmla="*/ 29 h 40"/>
              <a:gd name="T50" fmla="*/ 560 w 1901"/>
              <a:gd name="T51" fmla="*/ 10 h 40"/>
              <a:gd name="T52" fmla="*/ 599 w 1901"/>
              <a:gd name="T53" fmla="*/ 31 h 40"/>
              <a:gd name="T54" fmla="*/ 588 w 1901"/>
              <a:gd name="T55" fmla="*/ 20 h 40"/>
              <a:gd name="T56" fmla="*/ 650 w 1901"/>
              <a:gd name="T57" fmla="*/ 20 h 40"/>
              <a:gd name="T58" fmla="*/ 638 w 1901"/>
              <a:gd name="T59" fmla="*/ 32 h 40"/>
              <a:gd name="T60" fmla="*/ 677 w 1901"/>
              <a:gd name="T61" fmla="*/ 7 h 40"/>
              <a:gd name="T62" fmla="*/ 716 w 1901"/>
              <a:gd name="T63" fmla="*/ 34 h 40"/>
              <a:gd name="T64" fmla="*/ 703 w 1901"/>
              <a:gd name="T65" fmla="*/ 20 h 40"/>
              <a:gd name="T66" fmla="*/ 770 w 1901"/>
              <a:gd name="T67" fmla="*/ 20 h 40"/>
              <a:gd name="T68" fmla="*/ 755 w 1901"/>
              <a:gd name="T69" fmla="*/ 35 h 40"/>
              <a:gd name="T70" fmla="*/ 794 w 1901"/>
              <a:gd name="T71" fmla="*/ 4 h 40"/>
              <a:gd name="T72" fmla="*/ 833 w 1901"/>
              <a:gd name="T73" fmla="*/ 37 h 40"/>
              <a:gd name="T74" fmla="*/ 817 w 1901"/>
              <a:gd name="T75" fmla="*/ 20 h 40"/>
              <a:gd name="T76" fmla="*/ 890 w 1901"/>
              <a:gd name="T77" fmla="*/ 20 h 40"/>
              <a:gd name="T78" fmla="*/ 873 w 1901"/>
              <a:gd name="T79" fmla="*/ 38 h 40"/>
              <a:gd name="T80" fmla="*/ 912 w 1901"/>
              <a:gd name="T81" fmla="*/ 1 h 40"/>
              <a:gd name="T82" fmla="*/ 951 w 1901"/>
              <a:gd name="T83" fmla="*/ 40 h 40"/>
              <a:gd name="T84" fmla="*/ 931 w 1901"/>
              <a:gd name="T85" fmla="*/ 20 h 40"/>
              <a:gd name="T86" fmla="*/ 1901 w 1901"/>
              <a:gd name="T87" fmla="*/ 20 h 40"/>
              <a:gd name="T88" fmla="*/ 1430 w 1901"/>
              <a:gd name="T89" fmla="*/ 27 h 40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901" h="40">
                <a:moveTo>
                  <a:pt x="471" y="14"/>
                </a:moveTo>
                <a:cubicBezTo>
                  <a:pt x="312" y="15"/>
                  <a:pt x="154" y="17"/>
                  <a:pt x="0" y="20"/>
                </a:cubicBezTo>
                <a:cubicBezTo>
                  <a:pt x="154" y="24"/>
                  <a:pt x="312" y="25"/>
                  <a:pt x="471" y="27"/>
                </a:cubicBezTo>
                <a:cubicBezTo>
                  <a:pt x="470" y="25"/>
                  <a:pt x="469" y="22"/>
                  <a:pt x="469" y="20"/>
                </a:cubicBezTo>
                <a:cubicBezTo>
                  <a:pt x="469" y="18"/>
                  <a:pt x="470" y="15"/>
                  <a:pt x="471" y="14"/>
                </a:cubicBezTo>
                <a:close/>
                <a:moveTo>
                  <a:pt x="1419" y="28"/>
                </a:moveTo>
                <a:cubicBezTo>
                  <a:pt x="1415" y="28"/>
                  <a:pt x="1411" y="24"/>
                  <a:pt x="1411" y="20"/>
                </a:cubicBezTo>
                <a:cubicBezTo>
                  <a:pt x="1411" y="16"/>
                  <a:pt x="1415" y="12"/>
                  <a:pt x="1419" y="12"/>
                </a:cubicBezTo>
                <a:cubicBezTo>
                  <a:pt x="1423" y="12"/>
                  <a:pt x="1427" y="16"/>
                  <a:pt x="1427" y="20"/>
                </a:cubicBezTo>
                <a:cubicBezTo>
                  <a:pt x="1427" y="24"/>
                  <a:pt x="1423" y="28"/>
                  <a:pt x="1419" y="28"/>
                </a:cubicBezTo>
                <a:close/>
                <a:moveTo>
                  <a:pt x="1380" y="29"/>
                </a:moveTo>
                <a:cubicBezTo>
                  <a:pt x="1375" y="29"/>
                  <a:pt x="1371" y="25"/>
                  <a:pt x="1371" y="20"/>
                </a:cubicBezTo>
                <a:cubicBezTo>
                  <a:pt x="1371" y="15"/>
                  <a:pt x="1375" y="11"/>
                  <a:pt x="1380" y="11"/>
                </a:cubicBezTo>
                <a:cubicBezTo>
                  <a:pt x="1385" y="11"/>
                  <a:pt x="1389" y="15"/>
                  <a:pt x="1389" y="20"/>
                </a:cubicBezTo>
                <a:cubicBezTo>
                  <a:pt x="1389" y="25"/>
                  <a:pt x="1385" y="29"/>
                  <a:pt x="1380" y="29"/>
                </a:cubicBezTo>
                <a:close/>
                <a:moveTo>
                  <a:pt x="1341" y="30"/>
                </a:moveTo>
                <a:cubicBezTo>
                  <a:pt x="1336" y="30"/>
                  <a:pt x="1331" y="25"/>
                  <a:pt x="1331" y="20"/>
                </a:cubicBezTo>
                <a:cubicBezTo>
                  <a:pt x="1331" y="15"/>
                  <a:pt x="1336" y="10"/>
                  <a:pt x="1341" y="10"/>
                </a:cubicBezTo>
                <a:cubicBezTo>
                  <a:pt x="1346" y="10"/>
                  <a:pt x="1351" y="15"/>
                  <a:pt x="1351" y="20"/>
                </a:cubicBezTo>
                <a:cubicBezTo>
                  <a:pt x="1351" y="25"/>
                  <a:pt x="1346" y="30"/>
                  <a:pt x="1341" y="30"/>
                </a:cubicBezTo>
                <a:close/>
                <a:moveTo>
                  <a:pt x="1302" y="31"/>
                </a:moveTo>
                <a:cubicBezTo>
                  <a:pt x="1296" y="31"/>
                  <a:pt x="1291" y="26"/>
                  <a:pt x="1291" y="20"/>
                </a:cubicBezTo>
                <a:cubicBezTo>
                  <a:pt x="1291" y="14"/>
                  <a:pt x="1296" y="9"/>
                  <a:pt x="1302" y="9"/>
                </a:cubicBezTo>
                <a:cubicBezTo>
                  <a:pt x="1308" y="9"/>
                  <a:pt x="1313" y="14"/>
                  <a:pt x="1313" y="20"/>
                </a:cubicBezTo>
                <a:cubicBezTo>
                  <a:pt x="1313" y="26"/>
                  <a:pt x="1308" y="31"/>
                  <a:pt x="1302" y="31"/>
                </a:cubicBezTo>
                <a:close/>
                <a:moveTo>
                  <a:pt x="1263" y="32"/>
                </a:moveTo>
                <a:cubicBezTo>
                  <a:pt x="1256" y="32"/>
                  <a:pt x="1251" y="27"/>
                  <a:pt x="1251" y="20"/>
                </a:cubicBezTo>
                <a:cubicBezTo>
                  <a:pt x="1251" y="14"/>
                  <a:pt x="1256" y="8"/>
                  <a:pt x="1263" y="8"/>
                </a:cubicBezTo>
                <a:cubicBezTo>
                  <a:pt x="1269" y="8"/>
                  <a:pt x="1275" y="14"/>
                  <a:pt x="1275" y="20"/>
                </a:cubicBezTo>
                <a:cubicBezTo>
                  <a:pt x="1275" y="27"/>
                  <a:pt x="1269" y="32"/>
                  <a:pt x="1263" y="32"/>
                </a:cubicBezTo>
                <a:close/>
                <a:moveTo>
                  <a:pt x="1224" y="33"/>
                </a:moveTo>
                <a:cubicBezTo>
                  <a:pt x="1217" y="33"/>
                  <a:pt x="1211" y="27"/>
                  <a:pt x="1211" y="20"/>
                </a:cubicBezTo>
                <a:cubicBezTo>
                  <a:pt x="1211" y="13"/>
                  <a:pt x="1217" y="7"/>
                  <a:pt x="1224" y="7"/>
                </a:cubicBezTo>
                <a:cubicBezTo>
                  <a:pt x="1231" y="7"/>
                  <a:pt x="1237" y="13"/>
                  <a:pt x="1237" y="20"/>
                </a:cubicBezTo>
                <a:cubicBezTo>
                  <a:pt x="1237" y="27"/>
                  <a:pt x="1231" y="33"/>
                  <a:pt x="1224" y="33"/>
                </a:cubicBezTo>
                <a:close/>
                <a:moveTo>
                  <a:pt x="1185" y="34"/>
                </a:moveTo>
                <a:cubicBezTo>
                  <a:pt x="1177" y="34"/>
                  <a:pt x="1171" y="28"/>
                  <a:pt x="1171" y="20"/>
                </a:cubicBezTo>
                <a:cubicBezTo>
                  <a:pt x="1171" y="12"/>
                  <a:pt x="1177" y="6"/>
                  <a:pt x="1185" y="6"/>
                </a:cubicBezTo>
                <a:cubicBezTo>
                  <a:pt x="1192" y="6"/>
                  <a:pt x="1199" y="12"/>
                  <a:pt x="1199" y="20"/>
                </a:cubicBezTo>
                <a:cubicBezTo>
                  <a:pt x="1199" y="28"/>
                  <a:pt x="1192" y="34"/>
                  <a:pt x="1185" y="34"/>
                </a:cubicBezTo>
                <a:close/>
                <a:moveTo>
                  <a:pt x="1146" y="35"/>
                </a:moveTo>
                <a:cubicBezTo>
                  <a:pt x="1138" y="35"/>
                  <a:pt x="1131" y="28"/>
                  <a:pt x="1131" y="20"/>
                </a:cubicBezTo>
                <a:cubicBezTo>
                  <a:pt x="1131" y="12"/>
                  <a:pt x="1138" y="5"/>
                  <a:pt x="1146" y="5"/>
                </a:cubicBezTo>
                <a:cubicBezTo>
                  <a:pt x="1154" y="5"/>
                  <a:pt x="1161" y="12"/>
                  <a:pt x="1161" y="20"/>
                </a:cubicBezTo>
                <a:cubicBezTo>
                  <a:pt x="1161" y="28"/>
                  <a:pt x="1154" y="35"/>
                  <a:pt x="1146" y="35"/>
                </a:cubicBezTo>
                <a:close/>
                <a:moveTo>
                  <a:pt x="1107" y="36"/>
                </a:moveTo>
                <a:cubicBezTo>
                  <a:pt x="1098" y="36"/>
                  <a:pt x="1091" y="29"/>
                  <a:pt x="1091" y="20"/>
                </a:cubicBezTo>
                <a:cubicBezTo>
                  <a:pt x="1091" y="11"/>
                  <a:pt x="1098" y="4"/>
                  <a:pt x="1107" y="4"/>
                </a:cubicBezTo>
                <a:cubicBezTo>
                  <a:pt x="1116" y="4"/>
                  <a:pt x="1123" y="11"/>
                  <a:pt x="1123" y="20"/>
                </a:cubicBezTo>
                <a:cubicBezTo>
                  <a:pt x="1123" y="29"/>
                  <a:pt x="1116" y="36"/>
                  <a:pt x="1107" y="36"/>
                </a:cubicBezTo>
                <a:close/>
                <a:moveTo>
                  <a:pt x="1068" y="37"/>
                </a:moveTo>
                <a:cubicBezTo>
                  <a:pt x="1058" y="37"/>
                  <a:pt x="1051" y="29"/>
                  <a:pt x="1051" y="20"/>
                </a:cubicBezTo>
                <a:cubicBezTo>
                  <a:pt x="1051" y="11"/>
                  <a:pt x="1058" y="3"/>
                  <a:pt x="1068" y="3"/>
                </a:cubicBezTo>
                <a:cubicBezTo>
                  <a:pt x="1077" y="3"/>
                  <a:pt x="1085" y="11"/>
                  <a:pt x="1085" y="20"/>
                </a:cubicBezTo>
                <a:cubicBezTo>
                  <a:pt x="1085" y="29"/>
                  <a:pt x="1077" y="37"/>
                  <a:pt x="1068" y="37"/>
                </a:cubicBezTo>
                <a:close/>
                <a:moveTo>
                  <a:pt x="1029" y="38"/>
                </a:moveTo>
                <a:cubicBezTo>
                  <a:pt x="1019" y="38"/>
                  <a:pt x="1011" y="30"/>
                  <a:pt x="1011" y="20"/>
                </a:cubicBezTo>
                <a:cubicBezTo>
                  <a:pt x="1011" y="10"/>
                  <a:pt x="1019" y="2"/>
                  <a:pt x="1029" y="2"/>
                </a:cubicBezTo>
                <a:cubicBezTo>
                  <a:pt x="1039" y="2"/>
                  <a:pt x="1047" y="10"/>
                  <a:pt x="1047" y="20"/>
                </a:cubicBezTo>
                <a:cubicBezTo>
                  <a:pt x="1047" y="30"/>
                  <a:pt x="1039" y="38"/>
                  <a:pt x="1029" y="38"/>
                </a:cubicBezTo>
                <a:close/>
                <a:moveTo>
                  <a:pt x="990" y="39"/>
                </a:moveTo>
                <a:cubicBezTo>
                  <a:pt x="979" y="39"/>
                  <a:pt x="971" y="31"/>
                  <a:pt x="971" y="20"/>
                </a:cubicBezTo>
                <a:cubicBezTo>
                  <a:pt x="971" y="10"/>
                  <a:pt x="979" y="1"/>
                  <a:pt x="990" y="1"/>
                </a:cubicBezTo>
                <a:cubicBezTo>
                  <a:pt x="1000" y="1"/>
                  <a:pt x="1009" y="10"/>
                  <a:pt x="1009" y="20"/>
                </a:cubicBezTo>
                <a:cubicBezTo>
                  <a:pt x="1009" y="31"/>
                  <a:pt x="1000" y="39"/>
                  <a:pt x="990" y="39"/>
                </a:cubicBezTo>
                <a:close/>
                <a:moveTo>
                  <a:pt x="482" y="28"/>
                </a:moveTo>
                <a:cubicBezTo>
                  <a:pt x="486" y="28"/>
                  <a:pt x="490" y="24"/>
                  <a:pt x="490" y="20"/>
                </a:cubicBezTo>
                <a:cubicBezTo>
                  <a:pt x="490" y="16"/>
                  <a:pt x="486" y="12"/>
                  <a:pt x="482" y="12"/>
                </a:cubicBezTo>
                <a:cubicBezTo>
                  <a:pt x="478" y="12"/>
                  <a:pt x="474" y="16"/>
                  <a:pt x="474" y="20"/>
                </a:cubicBezTo>
                <a:cubicBezTo>
                  <a:pt x="474" y="24"/>
                  <a:pt x="478" y="28"/>
                  <a:pt x="482" y="28"/>
                </a:cubicBezTo>
                <a:close/>
                <a:moveTo>
                  <a:pt x="521" y="29"/>
                </a:moveTo>
                <a:cubicBezTo>
                  <a:pt x="526" y="29"/>
                  <a:pt x="530" y="25"/>
                  <a:pt x="530" y="20"/>
                </a:cubicBezTo>
                <a:cubicBezTo>
                  <a:pt x="530" y="15"/>
                  <a:pt x="526" y="11"/>
                  <a:pt x="521" y="11"/>
                </a:cubicBezTo>
                <a:cubicBezTo>
                  <a:pt x="516" y="11"/>
                  <a:pt x="512" y="15"/>
                  <a:pt x="512" y="20"/>
                </a:cubicBezTo>
                <a:cubicBezTo>
                  <a:pt x="512" y="25"/>
                  <a:pt x="516" y="29"/>
                  <a:pt x="521" y="29"/>
                </a:cubicBezTo>
                <a:close/>
                <a:moveTo>
                  <a:pt x="560" y="30"/>
                </a:moveTo>
                <a:cubicBezTo>
                  <a:pt x="566" y="30"/>
                  <a:pt x="570" y="25"/>
                  <a:pt x="570" y="20"/>
                </a:cubicBezTo>
                <a:cubicBezTo>
                  <a:pt x="570" y="15"/>
                  <a:pt x="566" y="10"/>
                  <a:pt x="560" y="10"/>
                </a:cubicBezTo>
                <a:cubicBezTo>
                  <a:pt x="555" y="10"/>
                  <a:pt x="550" y="15"/>
                  <a:pt x="550" y="20"/>
                </a:cubicBezTo>
                <a:cubicBezTo>
                  <a:pt x="550" y="25"/>
                  <a:pt x="555" y="30"/>
                  <a:pt x="560" y="30"/>
                </a:cubicBezTo>
                <a:close/>
                <a:moveTo>
                  <a:pt x="599" y="31"/>
                </a:moveTo>
                <a:cubicBezTo>
                  <a:pt x="605" y="31"/>
                  <a:pt x="610" y="26"/>
                  <a:pt x="610" y="20"/>
                </a:cubicBezTo>
                <a:cubicBezTo>
                  <a:pt x="610" y="14"/>
                  <a:pt x="605" y="9"/>
                  <a:pt x="599" y="9"/>
                </a:cubicBezTo>
                <a:cubicBezTo>
                  <a:pt x="593" y="9"/>
                  <a:pt x="588" y="14"/>
                  <a:pt x="588" y="20"/>
                </a:cubicBezTo>
                <a:cubicBezTo>
                  <a:pt x="588" y="26"/>
                  <a:pt x="593" y="31"/>
                  <a:pt x="599" y="31"/>
                </a:cubicBezTo>
                <a:close/>
                <a:moveTo>
                  <a:pt x="638" y="32"/>
                </a:moveTo>
                <a:cubicBezTo>
                  <a:pt x="645" y="32"/>
                  <a:pt x="650" y="27"/>
                  <a:pt x="650" y="20"/>
                </a:cubicBezTo>
                <a:cubicBezTo>
                  <a:pt x="650" y="14"/>
                  <a:pt x="645" y="8"/>
                  <a:pt x="638" y="8"/>
                </a:cubicBezTo>
                <a:cubicBezTo>
                  <a:pt x="632" y="8"/>
                  <a:pt x="626" y="14"/>
                  <a:pt x="626" y="20"/>
                </a:cubicBezTo>
                <a:cubicBezTo>
                  <a:pt x="626" y="27"/>
                  <a:pt x="632" y="32"/>
                  <a:pt x="638" y="32"/>
                </a:cubicBezTo>
                <a:close/>
                <a:moveTo>
                  <a:pt x="677" y="33"/>
                </a:moveTo>
                <a:cubicBezTo>
                  <a:pt x="684" y="33"/>
                  <a:pt x="690" y="27"/>
                  <a:pt x="690" y="20"/>
                </a:cubicBezTo>
                <a:cubicBezTo>
                  <a:pt x="690" y="13"/>
                  <a:pt x="684" y="7"/>
                  <a:pt x="677" y="7"/>
                </a:cubicBezTo>
                <a:cubicBezTo>
                  <a:pt x="670" y="7"/>
                  <a:pt x="664" y="13"/>
                  <a:pt x="664" y="20"/>
                </a:cubicBezTo>
                <a:cubicBezTo>
                  <a:pt x="664" y="27"/>
                  <a:pt x="670" y="33"/>
                  <a:pt x="677" y="33"/>
                </a:cubicBezTo>
                <a:close/>
                <a:moveTo>
                  <a:pt x="716" y="34"/>
                </a:moveTo>
                <a:cubicBezTo>
                  <a:pt x="724" y="34"/>
                  <a:pt x="730" y="28"/>
                  <a:pt x="730" y="20"/>
                </a:cubicBezTo>
                <a:cubicBezTo>
                  <a:pt x="730" y="12"/>
                  <a:pt x="724" y="6"/>
                  <a:pt x="716" y="6"/>
                </a:cubicBezTo>
                <a:cubicBezTo>
                  <a:pt x="709" y="6"/>
                  <a:pt x="703" y="12"/>
                  <a:pt x="703" y="20"/>
                </a:cubicBezTo>
                <a:cubicBezTo>
                  <a:pt x="703" y="28"/>
                  <a:pt x="709" y="34"/>
                  <a:pt x="716" y="34"/>
                </a:cubicBezTo>
                <a:close/>
                <a:moveTo>
                  <a:pt x="755" y="35"/>
                </a:moveTo>
                <a:cubicBezTo>
                  <a:pt x="764" y="35"/>
                  <a:pt x="770" y="28"/>
                  <a:pt x="770" y="20"/>
                </a:cubicBezTo>
                <a:cubicBezTo>
                  <a:pt x="770" y="12"/>
                  <a:pt x="764" y="5"/>
                  <a:pt x="755" y="5"/>
                </a:cubicBezTo>
                <a:cubicBezTo>
                  <a:pt x="747" y="5"/>
                  <a:pt x="741" y="12"/>
                  <a:pt x="741" y="20"/>
                </a:cubicBezTo>
                <a:cubicBezTo>
                  <a:pt x="741" y="28"/>
                  <a:pt x="747" y="35"/>
                  <a:pt x="755" y="35"/>
                </a:cubicBezTo>
                <a:close/>
                <a:moveTo>
                  <a:pt x="794" y="36"/>
                </a:moveTo>
                <a:cubicBezTo>
                  <a:pt x="803" y="36"/>
                  <a:pt x="810" y="29"/>
                  <a:pt x="810" y="20"/>
                </a:cubicBezTo>
                <a:cubicBezTo>
                  <a:pt x="810" y="11"/>
                  <a:pt x="803" y="4"/>
                  <a:pt x="794" y="4"/>
                </a:cubicBezTo>
                <a:cubicBezTo>
                  <a:pt x="786" y="4"/>
                  <a:pt x="779" y="11"/>
                  <a:pt x="779" y="20"/>
                </a:cubicBezTo>
                <a:cubicBezTo>
                  <a:pt x="779" y="29"/>
                  <a:pt x="786" y="36"/>
                  <a:pt x="794" y="36"/>
                </a:cubicBezTo>
                <a:close/>
                <a:moveTo>
                  <a:pt x="833" y="37"/>
                </a:moveTo>
                <a:cubicBezTo>
                  <a:pt x="843" y="37"/>
                  <a:pt x="850" y="29"/>
                  <a:pt x="850" y="20"/>
                </a:cubicBezTo>
                <a:cubicBezTo>
                  <a:pt x="850" y="11"/>
                  <a:pt x="843" y="3"/>
                  <a:pt x="833" y="3"/>
                </a:cubicBezTo>
                <a:cubicBezTo>
                  <a:pt x="824" y="3"/>
                  <a:pt x="817" y="11"/>
                  <a:pt x="817" y="20"/>
                </a:cubicBezTo>
                <a:cubicBezTo>
                  <a:pt x="817" y="29"/>
                  <a:pt x="824" y="37"/>
                  <a:pt x="833" y="37"/>
                </a:cubicBezTo>
                <a:close/>
                <a:moveTo>
                  <a:pt x="873" y="38"/>
                </a:moveTo>
                <a:cubicBezTo>
                  <a:pt x="882" y="38"/>
                  <a:pt x="890" y="30"/>
                  <a:pt x="890" y="20"/>
                </a:cubicBezTo>
                <a:cubicBezTo>
                  <a:pt x="890" y="10"/>
                  <a:pt x="882" y="2"/>
                  <a:pt x="873" y="2"/>
                </a:cubicBezTo>
                <a:cubicBezTo>
                  <a:pt x="863" y="2"/>
                  <a:pt x="855" y="10"/>
                  <a:pt x="855" y="20"/>
                </a:cubicBezTo>
                <a:cubicBezTo>
                  <a:pt x="855" y="30"/>
                  <a:pt x="863" y="38"/>
                  <a:pt x="873" y="38"/>
                </a:cubicBezTo>
                <a:close/>
                <a:moveTo>
                  <a:pt x="912" y="39"/>
                </a:moveTo>
                <a:cubicBezTo>
                  <a:pt x="922" y="39"/>
                  <a:pt x="930" y="31"/>
                  <a:pt x="930" y="20"/>
                </a:cubicBezTo>
                <a:cubicBezTo>
                  <a:pt x="930" y="10"/>
                  <a:pt x="922" y="1"/>
                  <a:pt x="912" y="1"/>
                </a:cubicBezTo>
                <a:cubicBezTo>
                  <a:pt x="901" y="1"/>
                  <a:pt x="893" y="10"/>
                  <a:pt x="893" y="20"/>
                </a:cubicBezTo>
                <a:cubicBezTo>
                  <a:pt x="893" y="31"/>
                  <a:pt x="901" y="39"/>
                  <a:pt x="912" y="39"/>
                </a:cubicBezTo>
                <a:close/>
                <a:moveTo>
                  <a:pt x="951" y="40"/>
                </a:moveTo>
                <a:cubicBezTo>
                  <a:pt x="962" y="40"/>
                  <a:pt x="971" y="31"/>
                  <a:pt x="971" y="20"/>
                </a:cubicBezTo>
                <a:cubicBezTo>
                  <a:pt x="971" y="9"/>
                  <a:pt x="962" y="0"/>
                  <a:pt x="951" y="0"/>
                </a:cubicBezTo>
                <a:cubicBezTo>
                  <a:pt x="940" y="0"/>
                  <a:pt x="931" y="9"/>
                  <a:pt x="931" y="20"/>
                </a:cubicBezTo>
                <a:cubicBezTo>
                  <a:pt x="931" y="31"/>
                  <a:pt x="940" y="40"/>
                  <a:pt x="951" y="40"/>
                </a:cubicBezTo>
                <a:close/>
                <a:moveTo>
                  <a:pt x="1430" y="27"/>
                </a:moveTo>
                <a:cubicBezTo>
                  <a:pt x="1589" y="25"/>
                  <a:pt x="1747" y="24"/>
                  <a:pt x="1901" y="20"/>
                </a:cubicBezTo>
                <a:cubicBezTo>
                  <a:pt x="1775" y="17"/>
                  <a:pt x="1598" y="15"/>
                  <a:pt x="1431" y="14"/>
                </a:cubicBezTo>
                <a:cubicBezTo>
                  <a:pt x="1432" y="16"/>
                  <a:pt x="1432" y="18"/>
                  <a:pt x="1432" y="20"/>
                </a:cubicBezTo>
                <a:cubicBezTo>
                  <a:pt x="1432" y="22"/>
                  <a:pt x="1431" y="25"/>
                  <a:pt x="1430" y="2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0" hasCustomPrompt="1"/>
          </p:nvPr>
        </p:nvSpPr>
        <p:spPr>
          <a:xfrm>
            <a:off x="4380645" y="3050967"/>
            <a:ext cx="3338966" cy="6683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altLang="zh-CN"/>
              <a:t>TEXT HERE</a:t>
            </a:r>
            <a:endParaRPr lang="zh-CN" altLang="en-US"/>
          </a:p>
        </p:txBody>
      </p:sp>
    </p:spTree>
    <p:extLst>
      <p:ext uri="{BB962C8B-B14F-4D97-AF65-F5344CB8AC3E}">
        <p14:creationId val="2043007419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页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9836976" y="133410"/>
            <a:ext cx="2193750" cy="217125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 rot="16200000">
            <a:off x="159576" y="144660"/>
            <a:ext cx="2193750" cy="217125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 rot="5400000" flipV="1">
            <a:off x="159576" y="4561200"/>
            <a:ext cx="2193750" cy="217125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 flipV="1">
            <a:off x="9836976" y="4549950"/>
            <a:ext cx="2193750" cy="217125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92073" y="1206200"/>
            <a:ext cx="3445748" cy="290106"/>
          </a:xfrm>
          <a:prstGeom prst="rect">
            <a:avLst/>
          </a:prstGeom>
        </p:spPr>
      </p:pic>
      <p:sp>
        <p:nvSpPr>
          <p:cNvPr id="13" name="文本占位符 4"/>
          <p:cNvSpPr>
            <a:spLocks noGrp="1"/>
          </p:cNvSpPr>
          <p:nvPr>
            <p:ph type="body" sz="quarter" idx="10" hasCustomPrompt="1"/>
          </p:nvPr>
        </p:nvSpPr>
        <p:spPr>
          <a:xfrm>
            <a:off x="4062769" y="780907"/>
            <a:ext cx="3720191" cy="3889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zh-CN" sz="2400" b="1"/>
              <a:t>ADD YOUR </a:t>
            </a:r>
            <a:r>
              <a:rPr lang="en-US" altLang="zh-CN"/>
              <a:t>TITLE HERE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1" hasCustomPrompt="1"/>
          </p:nvPr>
        </p:nvSpPr>
        <p:spPr>
          <a:xfrm>
            <a:off x="5089982" y="558930"/>
            <a:ext cx="1701800" cy="1681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 baseline="0"/>
            </a:lvl1pPr>
          </a:lstStyle>
          <a:p>
            <a:pPr lvl="0"/>
            <a:r>
              <a:rPr lang="en-US" altLang="zh-CN"/>
              <a:t>ADD YOUR TITLE HERE</a:t>
            </a:r>
            <a:endParaRPr lang="zh-CN" altLang="en-US"/>
          </a:p>
        </p:txBody>
      </p:sp>
    </p:spTree>
    <p:extLst>
      <p:ext uri="{BB962C8B-B14F-4D97-AF65-F5344CB8AC3E}">
        <p14:creationId val="1244335739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结尾页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6" name="图片 5"/>
          <p:cNvPicPr>
            <a:picLocks noChangeAspect="1"/>
          </p:cNvPicPr>
          <p:nvPr userDrawn="1"/>
        </p:nvPicPr>
        <p:blipFill>
          <a:blip r:embed="rId1"/>
          <a:srcRect t="21880" b="19671"/>
          <a:stretch>
            <a:fillRect/>
          </a:stretch>
        </p:blipFill>
        <p:spPr>
          <a:xfrm>
            <a:off x="-16615" y="-247650"/>
            <a:ext cx="12287341" cy="718185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53657" y="-76272"/>
            <a:ext cx="6146796" cy="6934272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</p:pic>
      <p:sp>
        <p:nvSpPr>
          <p:cNvPr id="8" name="Freeform 2183"/>
          <p:cNvSpPr/>
          <p:nvPr userDrawn="1"/>
        </p:nvSpPr>
        <p:spPr bwMode="auto">
          <a:xfrm rot="5400000">
            <a:off x="4420746" y="-99108"/>
            <a:ext cx="3412616" cy="7019961"/>
          </a:xfrm>
          <a:custGeom>
            <a:gdLst>
              <a:gd name="T0" fmla="*/ 206 w 2819"/>
              <a:gd name="T1" fmla="*/ 0 h 5665"/>
              <a:gd name="T2" fmla="*/ 2809 w 2819"/>
              <a:gd name="T3" fmla="*/ 32 h 5665"/>
              <a:gd name="T4" fmla="*/ 2819 w 2819"/>
              <a:gd name="T5" fmla="*/ 5652 h 5665"/>
              <a:gd name="T6" fmla="*/ 220 w 2819"/>
              <a:gd name="T7" fmla="*/ 5665 h 5665"/>
              <a:gd name="T8" fmla="*/ 206 w 2819"/>
              <a:gd name="T9" fmla="*/ 0 h 566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19" h="5665">
                <a:moveTo>
                  <a:pt x="206" y="0"/>
                </a:moveTo>
                <a:cubicBezTo>
                  <a:pt x="2809" y="32"/>
                  <a:pt x="2809" y="32"/>
                  <a:pt x="2809" y="32"/>
                </a:cubicBezTo>
                <a:cubicBezTo>
                  <a:pt x="2819" y="5652"/>
                  <a:pt x="2819" y="5652"/>
                  <a:pt x="2819" y="5652"/>
                </a:cubicBezTo>
                <a:cubicBezTo>
                  <a:pt x="220" y="5665"/>
                  <a:pt x="220" y="5665"/>
                  <a:pt x="220" y="5665"/>
                </a:cubicBezTo>
                <a:cubicBezTo>
                  <a:pt x="0" y="3783"/>
                  <a:pt x="57" y="1906"/>
                  <a:pt x="206" y="0"/>
                </a:cubicBezTo>
                <a:close/>
              </a:path>
            </a:pathLst>
          </a:custGeom>
          <a:solidFill>
            <a:srgbClr val="170F08">
              <a:alpha val="50000"/>
            </a:srgb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" name="Freeform 2183"/>
          <p:cNvSpPr/>
          <p:nvPr userDrawn="1"/>
        </p:nvSpPr>
        <p:spPr bwMode="auto">
          <a:xfrm rot="16200000">
            <a:off x="4420745" y="122732"/>
            <a:ext cx="3412616" cy="7019961"/>
          </a:xfrm>
          <a:custGeom>
            <a:gdLst>
              <a:gd name="T0" fmla="*/ 206 w 2819"/>
              <a:gd name="T1" fmla="*/ 0 h 5665"/>
              <a:gd name="T2" fmla="*/ 2809 w 2819"/>
              <a:gd name="T3" fmla="*/ 32 h 5665"/>
              <a:gd name="T4" fmla="*/ 2819 w 2819"/>
              <a:gd name="T5" fmla="*/ 5652 h 5665"/>
              <a:gd name="T6" fmla="*/ 220 w 2819"/>
              <a:gd name="T7" fmla="*/ 5665 h 5665"/>
              <a:gd name="T8" fmla="*/ 206 w 2819"/>
              <a:gd name="T9" fmla="*/ 0 h 566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19" h="5665">
                <a:moveTo>
                  <a:pt x="206" y="0"/>
                </a:moveTo>
                <a:cubicBezTo>
                  <a:pt x="2809" y="32"/>
                  <a:pt x="2809" y="32"/>
                  <a:pt x="2809" y="32"/>
                </a:cubicBezTo>
                <a:cubicBezTo>
                  <a:pt x="2819" y="5652"/>
                  <a:pt x="2819" y="5652"/>
                  <a:pt x="2819" y="5652"/>
                </a:cubicBezTo>
                <a:cubicBezTo>
                  <a:pt x="220" y="5665"/>
                  <a:pt x="220" y="5665"/>
                  <a:pt x="220" y="5665"/>
                </a:cubicBezTo>
                <a:cubicBezTo>
                  <a:pt x="0" y="3783"/>
                  <a:pt x="57" y="1906"/>
                  <a:pt x="206" y="0"/>
                </a:cubicBezTo>
                <a:close/>
              </a:path>
            </a:pathLst>
          </a:custGeom>
          <a:solidFill>
            <a:srgbClr val="170F08">
              <a:alpha val="50000"/>
            </a:srgb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 userDrawn="1"/>
        </p:nvPicPr>
        <p:blipFill>
          <a:blip r:embed="rId1"/>
          <a:srcRect t="39391" b="34923"/>
          <a:stretch>
            <a:fillRect/>
          </a:stretch>
        </p:blipFill>
        <p:spPr>
          <a:xfrm>
            <a:off x="-16615" y="1946787"/>
            <a:ext cx="12287341" cy="3156156"/>
          </a:xfrm>
          <a:prstGeom prst="rect">
            <a:avLst/>
          </a:prstGeom>
        </p:spPr>
      </p:pic>
      <p:sp>
        <p:nvSpPr>
          <p:cNvPr id="13" name="文本占位符 2"/>
          <p:cNvSpPr>
            <a:spLocks noGrp="1"/>
          </p:cNvSpPr>
          <p:nvPr>
            <p:ph type="body" sz="quarter" idx="10" hasCustomPrompt="1"/>
          </p:nvPr>
        </p:nvSpPr>
        <p:spPr>
          <a:xfrm>
            <a:off x="2921000" y="2363091"/>
            <a:ext cx="6350000" cy="7694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lnSpc>
                <a:spcPct val="100000"/>
              </a:lnSpc>
              <a:spcBef>
                <a:spcPct val="0"/>
              </a:spcBef>
              <a:buNone/>
              <a:defRPr sz="4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/>
              <a:t>项目策划</a:t>
            </a:r>
          </a:p>
        </p:txBody>
      </p:sp>
      <p:sp>
        <p:nvSpPr>
          <p:cNvPr id="14" name="文本占位符 2"/>
          <p:cNvSpPr>
            <a:spLocks noGrp="1"/>
          </p:cNvSpPr>
          <p:nvPr>
            <p:ph type="body" sz="quarter" idx="11" hasCustomPrompt="1"/>
          </p:nvPr>
        </p:nvSpPr>
        <p:spPr>
          <a:xfrm>
            <a:off x="2921000" y="3820198"/>
            <a:ext cx="6350000" cy="461665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lnSpc>
                <a:spcPct val="100000"/>
              </a:lnSpc>
              <a:spcBef>
                <a:spcPct val="0"/>
              </a:spcBef>
              <a:buNone/>
              <a:defRPr sz="1200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/>
              <a:t>点击此处添加文本内容，如关键词、部分简单介绍等。点击此处添加文本内容，如关键词、部分简单介绍等。点击此处添加文本内容，如关键词、部分简单介绍等。</a:t>
            </a:r>
          </a:p>
        </p:txBody>
      </p:sp>
    </p:spTree>
    <p:extLst>
      <p:ext uri="{BB962C8B-B14F-4D97-AF65-F5344CB8AC3E}">
        <p14:creationId val="625468488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空白页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36235300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标注页">
    <p:bg>
      <p:bgPr>
        <a:solidFill>
          <a:srgbClr val="E73A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矩形 5"/>
          <p:cNvSpPr/>
          <p:nvPr userDrawn="1"/>
        </p:nvSpPr>
        <p:spPr>
          <a:xfrm>
            <a:off x="440603" y="759873"/>
            <a:ext cx="662361" cy="379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609585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微软雅黑"/>
                <a:cs typeface="Segoe UI Light"/>
              </a:rPr>
              <a:t>标注</a:t>
            </a:r>
          </a:p>
        </p:txBody>
      </p:sp>
      <p:sp>
        <p:nvSpPr>
          <p:cNvPr id="11" name="矩形 10"/>
          <p:cNvSpPr/>
          <p:nvPr userDrawn="1"/>
        </p:nvSpPr>
        <p:spPr>
          <a:xfrm>
            <a:off x="2572589" y="759873"/>
            <a:ext cx="1402001" cy="345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微软雅黑"/>
                <a:cs typeface="Segoe UI Light"/>
              </a:rPr>
              <a:t>字体使用 </a:t>
            </a: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 panose="020b0503020204020204" charset="-122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微软雅黑"/>
                <a:cs typeface="Segoe UI Light"/>
              </a:rPr>
              <a:t>行距</a:t>
            </a: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微软雅黑"/>
                <a:cs typeface="Segoe UI Light"/>
              </a:rPr>
              <a:t>背景图片出处</a:t>
            </a: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 panose="020b0503020204020204" charset="-122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微软雅黑"/>
                <a:cs typeface="Segoe UI Light"/>
              </a:rPr>
              <a:t>声明</a:t>
            </a: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</p:txBody>
      </p:sp>
      <p:sp>
        <p:nvSpPr>
          <p:cNvPr id="12" name="矩形 11"/>
          <p:cNvSpPr/>
          <p:nvPr userDrawn="1"/>
        </p:nvSpPr>
        <p:spPr>
          <a:xfrm>
            <a:off x="4153010" y="759873"/>
            <a:ext cx="7074345" cy="4239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微软雅黑"/>
                <a:cs typeface="Segoe UI Light"/>
              </a:rPr>
              <a:t>英文 </a:t>
            </a:r>
            <a:r>
              <a:rPr kumimoji="0" lang="en-US" altLang="zh-CN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微软雅黑"/>
                <a:cs typeface="Segoe UI Light"/>
              </a:rPr>
              <a:t>Arial</a:t>
            </a: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微软雅黑"/>
                <a:cs typeface="Segoe UI Light"/>
              </a:rPr>
              <a:t>中文 微软雅黑</a:t>
            </a: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微软雅黑"/>
                <a:cs typeface="Segoe UI Light"/>
              </a:rPr>
              <a:t>正文 </a:t>
            </a:r>
            <a:r>
              <a:rPr kumimoji="0" lang="en-US" altLang="zh-CN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微软雅黑"/>
                <a:cs typeface="Segoe UI Light"/>
              </a:rPr>
              <a:t>1.3</a:t>
            </a: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400" b="0" i="0" u="none" strike="noStrike" kern="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微软雅黑"/>
                <a:cs typeface="Segoe UI Light"/>
              </a:rPr>
              <a:t>cn.bing.com</a:t>
            </a:r>
            <a:endParaRPr kumimoji="0" lang="zh-CN" alt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defTabSz="609585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微软雅黑"/>
              <a:cs typeface="Segoe UI Light"/>
            </a:endParaRPr>
          </a:p>
          <a:p>
            <a:pPr marL="0" marR="0" lvl="0" indent="0" algn="l" defTabSz="609585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本网站所提供的任何信息内容（包括但不限于 </a:t>
            </a:r>
            <a:r>
              <a:rPr kumimoji="0" lang="en-US" altLang="zh-CN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/>
                <a:ea typeface="Segoe UI Light" charset="0"/>
                <a:cs typeface="Segoe UI Light"/>
              </a:rPr>
              <a:t>PPT</a:t>
            </a:r>
            <a:r>
              <a:rPr kumimoji="0" lang="zh-CN" altLang="en-US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/>
                <a:ea typeface="Segoe UI Light" charset="0"/>
                <a:cs typeface="Segoe UI Light"/>
              </a:rPr>
              <a:t> </a:t>
            </a:r>
            <a:r>
              <a:rPr kumimoji="0" lang="zh-CN" altLang="en-US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模板、</a:t>
            </a:r>
            <a:r>
              <a:rPr kumimoji="0" lang="en-US" altLang="zh-CN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/>
                <a:ea typeface="Segoe UI Light" charset="0"/>
                <a:cs typeface="Segoe UI Light"/>
              </a:rPr>
              <a:t>Word</a:t>
            </a:r>
            <a:r>
              <a:rPr kumimoji="0" lang="zh-CN" altLang="en-US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/>
                <a:ea typeface="Segoe UI Light" charset="0"/>
                <a:cs typeface="Segoe UI Light"/>
              </a:rPr>
              <a:t> </a:t>
            </a:r>
            <a:r>
              <a:rPr kumimoji="0" lang="zh-CN" altLang="en-US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文档、</a:t>
            </a:r>
            <a:r>
              <a:rPr kumimoji="0" lang="en-US" altLang="zh-CN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/>
                <a:ea typeface="Segoe UI Light" charset="0"/>
                <a:cs typeface="Segoe UI Light"/>
              </a:rPr>
              <a:t>Excel</a:t>
            </a:r>
            <a:r>
              <a:rPr kumimoji="0" lang="zh-CN" altLang="en-US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/>
                <a:ea typeface="Segoe UI Light" charset="0"/>
                <a:cs typeface="Segoe UI Light"/>
              </a:rPr>
              <a:t> </a:t>
            </a:r>
            <a:r>
              <a:rPr kumimoji="0" lang="zh-CN" altLang="en-US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图表、图片素材等）均受</a:t>
            </a:r>
            <a:r>
              <a:rPr kumimoji="0" lang="en-US" altLang="zh-CN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《</a:t>
            </a:r>
            <a:r>
              <a:rPr kumimoji="0" lang="zh-CN" altLang="en-US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中华人民共和国著作权法</a:t>
            </a:r>
            <a:r>
              <a:rPr kumimoji="0" lang="en-US" altLang="zh-CN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》</a:t>
            </a:r>
            <a:r>
              <a:rPr kumimoji="0" lang="zh-CN" altLang="en-US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、</a:t>
            </a:r>
            <a:r>
              <a:rPr kumimoji="0" lang="en-US" altLang="zh-CN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《</a:t>
            </a:r>
            <a:r>
              <a:rPr kumimoji="0" lang="zh-CN" altLang="en-US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信息网络传播权保护条例</a:t>
            </a:r>
            <a:r>
              <a:rPr kumimoji="0" lang="en-US" altLang="zh-CN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》</a:t>
            </a:r>
            <a:r>
              <a:rPr kumimoji="0" lang="zh-CN" altLang="en-US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及其他适用的法律法规的保护，未经权利人书面明确授权，信息内容的任何部分</a:t>
            </a:r>
            <a:r>
              <a:rPr kumimoji="0" lang="en-US" altLang="zh-CN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(</a:t>
            </a:r>
            <a:r>
              <a:rPr kumimoji="0" lang="zh-CN" altLang="en-US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包括图片或图表</a:t>
            </a:r>
            <a:r>
              <a:rPr kumimoji="0" lang="en-US" altLang="zh-CN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)</a:t>
            </a:r>
            <a:r>
              <a:rPr kumimoji="0" lang="zh-CN" altLang="en-US" sz="1333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不得被全部或部分的复制、传播、销售，否则将承担法律责任。</a:t>
            </a:r>
          </a:p>
        </p:txBody>
      </p:sp>
      <p:sp>
        <p:nvSpPr>
          <p:cNvPr id="13" name="矩形 12"/>
          <p:cNvSpPr/>
          <p:nvPr userDrawn="1"/>
        </p:nvSpPr>
        <p:spPr>
          <a:xfrm>
            <a:off x="440603" y="182445"/>
            <a:ext cx="77777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609585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US" altLang="zh-CN" sz="1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Light"/>
                <a:ea typeface="微软雅黑"/>
                <a:cs typeface="Segoe UI Light"/>
              </a:rPr>
              <a:t>OfficePLUS</a:t>
            </a:r>
            <a:endParaRPr kumimoji="0" lang="zh-CN" altLang="en-US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/>
              <a:ea typeface="微软雅黑" panose="020b0503020204020204" charset="-122"/>
              <a:cs typeface="Segoe UI Light"/>
            </a:endParaRPr>
          </a:p>
        </p:txBody>
      </p:sp>
    </p:spTree>
    <p:extLst>
      <p:ext uri="{BB962C8B-B14F-4D97-AF65-F5344CB8AC3E}">
        <p14:creationId val="4120919373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背景图片素材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/>
          <p:nvPr userDrawn="1"/>
        </p:nvSpPr>
        <p:spPr>
          <a:xfrm>
            <a:off x="440603" y="759873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9585"/>
            <a:r>
              <a:rPr lang="zh-CN" altLang="en-US" sz="1800">
                <a:solidFill>
                  <a:schemeClr val="tx1">
                    <a:lumMod val="75000"/>
                    <a:lumOff val="25000"/>
                  </a:schemeClr>
                </a:solidFill>
                <a:latin typeface="Segoe UI Light"/>
                <a:ea typeface="微软雅黑"/>
                <a:cs typeface="Segoe UI Light"/>
              </a:rPr>
              <a:t>背景图片素材</a:t>
            </a:r>
          </a:p>
        </p:txBody>
      </p:sp>
      <p:sp>
        <p:nvSpPr>
          <p:cNvPr id="5" name="矩形 4"/>
          <p:cNvSpPr/>
          <p:nvPr userDrawn="1"/>
        </p:nvSpPr>
        <p:spPr>
          <a:xfrm>
            <a:off x="440603" y="182445"/>
            <a:ext cx="77777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9585"/>
            <a:r>
              <a:rPr kumimoji="1" lang="en-US" altLang="zh-CN" sz="1000">
                <a:solidFill>
                  <a:schemeClr val="tx1">
                    <a:lumMod val="75000"/>
                    <a:lumOff val="25000"/>
                  </a:schemeClr>
                </a:solidFill>
                <a:latin typeface="Segoe UI Light"/>
                <a:ea typeface="微软雅黑"/>
                <a:cs typeface="Segoe UI Light"/>
              </a:rPr>
              <a:t>OfficePLUS</a:t>
            </a:r>
            <a:endParaRPr lang="zh-CN" altLang="en-US" sz="1000">
              <a:solidFill>
                <a:schemeClr val="tx1">
                  <a:lumMod val="75000"/>
                  <a:lumOff val="25000"/>
                </a:schemeClr>
              </a:solidFill>
              <a:latin typeface="Segoe UI Light"/>
              <a:ea typeface="微软雅黑" panose="020b0503020204020204" charset="-122"/>
              <a:cs typeface="Segoe UI Light"/>
            </a:endParaRPr>
          </a:p>
        </p:txBody>
      </p:sp>
    </p:spTree>
    <p:extLst>
      <p:ext uri="{BB962C8B-B14F-4D97-AF65-F5344CB8AC3E}">
        <p14:creationId val="1277922027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OfficePLUS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文本框 6"/>
          <p:cNvSpPr txBox="1"/>
          <p:nvPr userDrawn="1"/>
        </p:nvSpPr>
        <p:spPr>
          <a:xfrm>
            <a:off x="4447955" y="4458724"/>
            <a:ext cx="3296095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609585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1333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微软雅黑"/>
              </a:rPr>
              <a:t>点击</a:t>
            </a:r>
            <a:r>
              <a:rPr kumimoji="1" lang="en-US" altLang="zh-CN" sz="1333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Segoe UI Light" charset="0"/>
                <a:cs typeface="Segoe UI Light"/>
              </a:rPr>
              <a:t>Logo</a:t>
            </a:r>
            <a:r>
              <a:rPr kumimoji="1" lang="zh-CN" altLang="en-US" sz="1333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微软雅黑"/>
              </a:rPr>
              <a:t>获取更多优质模板（放映模式）</a:t>
            </a:r>
          </a:p>
        </p:txBody>
      </p:sp>
      <p:pic>
        <p:nvPicPr>
          <p:cNvPr id="4" name="图片 3">
            <a:hlinkClick r:id="rId2"/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4572000" y="3227832"/>
            <a:ext cx="3048000" cy="402336"/>
          </a:xfrm>
          <a:prstGeom prst="rect">
            <a:avLst/>
          </a:prstGeom>
        </p:spPr>
      </p:pic>
    </p:spTree>
    <p:extLst>
      <p:ext uri="{BB962C8B-B14F-4D97-AF65-F5344CB8AC3E}">
        <p14:creationId val="2325795485"/>
      </p:ext>
    </p:extLst>
  </p:cSld>
  <p:clrMapOvr>
    <a:masterClrMapping/>
  </p:clrMapOvr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999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086" indent="0" algn="ctr">
              <a:buNone/>
              <a:defRPr sz="2000"/>
            </a:lvl2pPr>
            <a:lvl3pPr marL="914172" indent="0" algn="ctr">
              <a:buNone/>
              <a:defRPr sz="1800"/>
            </a:lvl3pPr>
            <a:lvl4pPr marL="1371257" indent="0" algn="ctr">
              <a:buNone/>
              <a:defRPr sz="1600"/>
            </a:lvl4pPr>
            <a:lvl5pPr marL="1828343" indent="0" algn="ctr">
              <a:buNone/>
              <a:defRPr sz="1600"/>
            </a:lvl5pPr>
            <a:lvl6pPr marL="2285429" indent="0" algn="ctr">
              <a:buNone/>
              <a:defRPr sz="1600"/>
            </a:lvl6pPr>
            <a:lvl7pPr marL="2742514" indent="0" algn="ctr">
              <a:buNone/>
              <a:defRPr sz="1600"/>
            </a:lvl7pPr>
            <a:lvl8pPr marL="3199600" indent="0" algn="ctr">
              <a:buNone/>
              <a:defRPr sz="1600"/>
            </a:lvl8pPr>
            <a:lvl9pPr marL="3656686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16129101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slideLayouts/slideLayout7.xml" Type="http://schemas.openxmlformats.org/officeDocument/2006/relationships/slideLayout"/><Relationship Id="rId3" Target="../slideLayouts/slideLayout8.xml" Type="http://schemas.openxmlformats.org/officeDocument/2006/relationships/slideLayout"/><Relationship Id="rId4" Target="../theme/theme2.xml" Type="http://schemas.openxmlformats.org/officeDocument/2006/relationships/theme"/></Relationships>
</file>

<file path=ppt/slideMasters/_rels/slideMaster3.xml.rels><?xml version="1.0" encoding="UTF-8" standalone="yes"?><Relationships xmlns="http://schemas.openxmlformats.org/package/2006/relationships"><Relationship Id="rId1" Target="../slideLayouts/slideLayout9.xml" Type="http://schemas.openxmlformats.org/officeDocument/2006/relationships/slideLayout"/><Relationship Id="rId10" Target="../slideLayouts/slideLayout18.xml" Type="http://schemas.openxmlformats.org/officeDocument/2006/relationships/slideLayout"/><Relationship Id="rId11" Target="../slideLayouts/slideLayout19.xml" Type="http://schemas.openxmlformats.org/officeDocument/2006/relationships/slideLayout"/><Relationship Id="rId12" Target="../theme/theme3.xml" Type="http://schemas.openxmlformats.org/officeDocument/2006/relationships/theme"/><Relationship Id="rId2" Target="../slideLayouts/slideLayout10.xml" Type="http://schemas.openxmlformats.org/officeDocument/2006/relationships/slideLayout"/><Relationship Id="rId3" Target="../slideLayouts/slideLayout11.xml" Type="http://schemas.openxmlformats.org/officeDocument/2006/relationships/slideLayout"/><Relationship Id="rId4" Target="../slideLayouts/slideLayout12.xml" Type="http://schemas.openxmlformats.org/officeDocument/2006/relationships/slideLayout"/><Relationship Id="rId5" Target="../slideLayouts/slideLayout13.xml" Type="http://schemas.openxmlformats.org/officeDocument/2006/relationships/slideLayout"/><Relationship Id="rId6" Target="../slideLayouts/slideLayout14.xml" Type="http://schemas.openxmlformats.org/officeDocument/2006/relationships/slideLayout"/><Relationship Id="rId7" Target="../slideLayouts/slideLayout15.xml" Type="http://schemas.openxmlformats.org/officeDocument/2006/relationships/slideLayout"/><Relationship Id="rId8" Target="../slideLayouts/slideLayout16.xml" Type="http://schemas.openxmlformats.org/officeDocument/2006/relationships/slideLayout"/><Relationship Id="rId9" Target="../slideLayouts/slideLayout17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007163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0" r:id="rId2"/>
    <p:sldLayoutId id="2147483689" r:id="rId3"/>
    <p:sldLayoutId id="2147483691" r:id="rId4"/>
    <p:sldLayoutId id="2147483692" r:id="rId5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316360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5" r:id="rId2"/>
    <p:sldLayoutId id="2147483681" r:id="rId3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72"/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172"/>
              <a:t>2017/2/12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72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72"/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172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09429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ransition/>
  <p:timing/>
  <p:txStyles>
    <p:titleStyle>
      <a:lvl1pPr algn="l" defTabSz="914172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43" indent="-228543" algn="l" defTabSz="91417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629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15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00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886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972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057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143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229" indent="-228543" algn="l" defTabSz="9141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86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72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57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43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29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14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00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686" algn="l" defTabSz="91417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7.emf" Type="http://schemas.openxmlformats.org/officeDocument/2006/relationships/image"/><Relationship Id="rId3" Target="../media/image8.emf" Type="http://schemas.openxmlformats.org/officeDocument/2006/relationships/image"/><Relationship Id="rId4" Target="../media/image9.emf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charts/chart1.xml" Type="http://schemas.openxmlformats.org/officeDocument/2006/relationships/chart"/><Relationship Id="rId3" Target="../charts/chart2.xml" Type="http://schemas.openxmlformats.org/officeDocument/2006/relationships/chart"/></Relationships>
</file>

<file path=ppt/slides/_rels/slide12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8.emf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10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10.jpe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4513" y="704802"/>
            <a:ext cx="4280538" cy="1003653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2906" y="3181482"/>
            <a:ext cx="7143751" cy="16875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406" y="5143332"/>
            <a:ext cx="4128750" cy="933750"/>
          </a:xfrm>
          <a:prstGeom prst="rect">
            <a:avLst/>
          </a:prstGeom>
        </p:spPr>
      </p:pic>
      <p:sp>
        <p:nvSpPr>
          <p:cNvPr id="9" name="文本占位符 8"/>
          <p:cNvSpPr>
            <a:spLocks noGrp="1"/>
          </p:cNvSpPr>
          <p:nvPr>
            <p:ph idx="10" sz="quarter" type="body"/>
          </p:nvPr>
        </p:nvSpPr>
        <p:spPr>
          <a:xfrm>
            <a:off x="4505013" y="2074341"/>
            <a:ext cx="6350000" cy="762000"/>
          </a:xfrm>
        </p:spPr>
        <p:txBody>
          <a:bodyPr/>
          <a:lstStyle/>
          <a:p>
            <a:r>
              <a:rPr altLang="en-US" lang="zh-CN"/>
              <a:t>此处添加标题</a:t>
            </a:r>
          </a:p>
        </p:txBody>
      </p:sp>
      <p:sp>
        <p:nvSpPr>
          <p:cNvPr id="10" name="文本占位符 9"/>
          <p:cNvSpPr>
            <a:spLocks noGrp="1"/>
          </p:cNvSpPr>
          <p:nvPr>
            <p:ph idx="11" sz="quarter" type="body"/>
          </p:nvPr>
        </p:nvSpPr>
        <p:spPr>
          <a:xfrm>
            <a:off x="4505013" y="3820197"/>
            <a:ext cx="6350000" cy="457200"/>
          </a:xfrm>
        </p:spPr>
        <p:txBody>
          <a:bodyPr/>
          <a:lstStyle/>
          <a:p>
            <a:r>
              <a:rPr altLang="en-US" lang="zh-CN"/>
              <a:t>点击此处添加文本内容，如关键词、部分简单介绍等。点击此处添加文本内容，如关键词、部分简单介绍等。点击此处添加文本内容，如关键词、部分简单介绍等。</a:t>
            </a:r>
          </a:p>
        </p:txBody>
      </p:sp>
      <p:sp>
        <p:nvSpPr>
          <p:cNvPr id="11" name="文本占位符 10"/>
          <p:cNvSpPr>
            <a:spLocks noGrp="1"/>
          </p:cNvSpPr>
          <p:nvPr>
            <p:ph idx="12" sz="quarter" type="body"/>
          </p:nvPr>
        </p:nvSpPr>
        <p:spPr>
          <a:xfrm>
            <a:off x="4505013" y="4539321"/>
            <a:ext cx="6350000" cy="274320"/>
          </a:xfrm>
        </p:spPr>
        <p:txBody>
          <a:bodyPr/>
          <a:lstStyle/>
          <a:p>
            <a:r>
              <a:rPr altLang="zh-CN" lang="en-US"/>
              <a:t>PRESENTED BY youyedoc</a:t>
            </a:r>
          </a:p>
        </p:txBody>
      </p:sp>
    </p:spTree>
    <p:extLst>
      <p:ext uri="{BB962C8B-B14F-4D97-AF65-F5344CB8AC3E}">
        <p14:creationId val="3160303836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>
          <a:xfrm>
            <a:off x="4191962" y="3094510"/>
            <a:ext cx="3877984" cy="668337"/>
          </a:xfrm>
        </p:spPr>
        <p:txBody>
          <a:bodyPr/>
          <a:lstStyle/>
          <a:p>
            <a:r>
              <a:rPr altLang="zh-CN" lang="en-US">
                <a:cs typeface="+mn-ea"/>
                <a:sym typeface="+mn-lt"/>
              </a:rPr>
              <a:t>PART THREE</a:t>
            </a:r>
          </a:p>
        </p:txBody>
      </p:sp>
    </p:spTree>
    <p:extLst>
      <p:ext uri="{BB962C8B-B14F-4D97-AF65-F5344CB8AC3E}">
        <p14:creationId val="4232230721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zh-CN" lang="en-US">
                <a:cs typeface="+mn-ea"/>
                <a:sym typeface="+mn-lt"/>
              </a:rPr>
              <a:t>ADD YOUR TITLE HERE</a:t>
            </a:r>
          </a:p>
        </p:txBody>
      </p:sp>
      <p:sp>
        <p:nvSpPr>
          <p:cNvPr id="3" name="文本占位符 2"/>
          <p:cNvSpPr>
            <a:spLocks noGrp="1"/>
          </p:cNvSpPr>
          <p:nvPr>
            <p:ph idx="11" sz="quarter" type="body"/>
          </p:nvPr>
        </p:nvSpPr>
        <p:spPr/>
        <p:txBody>
          <a:bodyPr/>
          <a:lstStyle/>
          <a:p>
            <a:r>
              <a:rPr altLang="zh-CN" lang="en-US">
                <a:cs typeface="+mn-ea"/>
                <a:sym typeface="+mn-lt"/>
              </a:rPr>
              <a:t>ADD YOUR TITLE HERE</a:t>
            </a:r>
          </a:p>
        </p:txBody>
      </p:sp>
      <p:sp>
        <p:nvSpPr>
          <p:cNvPr id="5" name="矩形 4"/>
          <p:cNvSpPr/>
          <p:nvPr/>
        </p:nvSpPr>
        <p:spPr>
          <a:xfrm>
            <a:off x="1882447" y="2762547"/>
            <a:ext cx="4373210" cy="800100"/>
          </a:xfrm>
          <a:prstGeom prst="rect">
            <a:avLst/>
          </a:prstGeom>
          <a:noFill/>
        </p:spPr>
        <p:txBody>
          <a:bodyPr bIns="34290" lIns="68580" rIns="68580" tIns="34290" wrap="square">
            <a:spAutoFit/>
          </a:bodyPr>
          <a:lstStyle/>
          <a:p>
            <a:pPr defTabSz="6858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200" u="none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标题数字等都可以通过点击和重新输入进行更改，顶部“开始”面板中可以对字体、字号、颜色、行距等进行修改。标题数字等都可以通过点击和重新输入进行更改，顶部“开始”面板中可以对字体、字号、颜色、行距等进行修改。</a:t>
            </a:r>
          </a:p>
        </p:txBody>
      </p:sp>
      <p:sp>
        <p:nvSpPr>
          <p:cNvPr id="6" name="矩形 5"/>
          <p:cNvSpPr/>
          <p:nvPr/>
        </p:nvSpPr>
        <p:spPr>
          <a:xfrm>
            <a:off x="1882447" y="2353291"/>
            <a:ext cx="3014392" cy="342900"/>
          </a:xfrm>
          <a:prstGeom prst="rect">
            <a:avLst/>
          </a:prstGeom>
          <a:noFill/>
        </p:spPr>
        <p:txBody>
          <a:bodyPr bIns="34290" lIns="68580" rIns="68580" tIns="34290" wrap="square">
            <a:spAutoFit/>
          </a:bodyPr>
          <a:lstStyle/>
          <a:p>
            <a:pPr defTabSz="6858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0" kumimoji="0" lang="zh-CN" noProof="0" normalizeH="0" spc="0" strike="noStrike" sz="18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点击此处添加标题</a:t>
            </a:r>
          </a:p>
        </p:txBody>
      </p:sp>
      <p:sp>
        <p:nvSpPr>
          <p:cNvPr id="7" name="矩形 6"/>
          <p:cNvSpPr/>
          <p:nvPr/>
        </p:nvSpPr>
        <p:spPr>
          <a:xfrm>
            <a:off x="1882447" y="4971917"/>
            <a:ext cx="4373210" cy="800100"/>
          </a:xfrm>
          <a:prstGeom prst="rect">
            <a:avLst/>
          </a:prstGeom>
          <a:noFill/>
        </p:spPr>
        <p:txBody>
          <a:bodyPr bIns="34290" lIns="68580" rIns="68580" tIns="34290" wrap="square">
            <a:spAutoFit/>
          </a:bodyPr>
          <a:lstStyle/>
          <a:p>
            <a:pPr defTabSz="6858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200" u="none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标题数字等都可以通过点击和重新输入进行更改，顶部“开始”面板中可以对字体、字号、颜色、行距等进行修改。标题数字等都可以通过点击和重新输入进行更改，顶部“开始”面板中可以对字体、字号、颜色、行距等进行修改。</a:t>
            </a:r>
          </a:p>
        </p:txBody>
      </p:sp>
      <p:sp>
        <p:nvSpPr>
          <p:cNvPr id="8" name="矩形 7"/>
          <p:cNvSpPr/>
          <p:nvPr/>
        </p:nvSpPr>
        <p:spPr>
          <a:xfrm>
            <a:off x="1891275" y="4578724"/>
            <a:ext cx="2656203" cy="342900"/>
          </a:xfrm>
          <a:prstGeom prst="rect">
            <a:avLst/>
          </a:prstGeom>
          <a:noFill/>
        </p:spPr>
        <p:txBody>
          <a:bodyPr bIns="34290" lIns="68580" rIns="68580" tIns="34290" wrap="square">
            <a:spAutoFit/>
          </a:bodyPr>
          <a:lstStyle/>
          <a:p>
            <a:pPr defTabSz="6858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0" kumimoji="0" lang="zh-CN" noProof="0" normalizeH="0" spc="0" strike="noStrike" sz="1800" u="none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点击此处添加标题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902922" y="1836665"/>
            <a:ext cx="1174107" cy="617220"/>
          </a:xfrm>
          <a:prstGeom prst="rect">
            <a:avLst/>
          </a:prstGeom>
          <a:noFill/>
        </p:spPr>
        <p:txBody>
          <a:bodyPr bIns="34290" lIns="68580" rIns="68580" rtlCol="0" tIns="34290" wrap="square">
            <a:spAutoFit/>
          </a:bodyPr>
          <a:lstStyle/>
          <a:p>
            <a:pPr defTabSz="6858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0" kumimoji="0" lang="en-US" noProof="0" normalizeH="0" spc="0" strike="noStrike" sz="36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80%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902922" y="4071304"/>
            <a:ext cx="1174107" cy="617220"/>
          </a:xfrm>
          <a:prstGeom prst="rect">
            <a:avLst/>
          </a:prstGeom>
          <a:noFill/>
        </p:spPr>
        <p:txBody>
          <a:bodyPr bIns="34290" lIns="68580" rIns="68580" rtlCol="0" tIns="34290" wrap="square">
            <a:spAutoFit/>
          </a:bodyPr>
          <a:lstStyle/>
          <a:p>
            <a:pPr defTabSz="6858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0" kumimoji="0" lang="en-US" noProof="0" normalizeH="0" spc="0" strike="noStrike" sz="3600" u="none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72%</a:t>
            </a:r>
          </a:p>
        </p:txBody>
      </p:sp>
      <p:graphicFrame>
        <p:nvGraphicFramePr>
          <p:cNvPr id="11" name="图表 10"/>
          <p:cNvGraphicFramePr/>
          <p:nvPr>
            <p:extLst/>
          </p:nvPr>
        </p:nvGraphicFramePr>
        <p:xfrm>
          <a:off x="6865259" y="1747812"/>
          <a:ext cx="3252711" cy="1943721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12" name="图表 11"/>
          <p:cNvGraphicFramePr/>
          <p:nvPr>
            <p:extLst/>
          </p:nvPr>
        </p:nvGraphicFramePr>
        <p:xfrm>
          <a:off x="6865259" y="4107386"/>
          <a:ext cx="3252711" cy="1943721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  <p:extLst>
      <p:ext uri="{BB962C8B-B14F-4D97-AF65-F5344CB8AC3E}">
        <p14:creationId val="3971046323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zh-CN" lang="en-US">
                <a:cs typeface="+mn-ea"/>
                <a:sym typeface="+mn-lt"/>
              </a:rPr>
              <a:t>ADD YOUR TITLE HERE</a:t>
            </a:r>
          </a:p>
        </p:txBody>
      </p:sp>
      <p:sp>
        <p:nvSpPr>
          <p:cNvPr id="3" name="文本占位符 2"/>
          <p:cNvSpPr>
            <a:spLocks noGrp="1"/>
          </p:cNvSpPr>
          <p:nvPr>
            <p:ph idx="11" sz="quarter" type="body"/>
          </p:nvPr>
        </p:nvSpPr>
        <p:spPr/>
        <p:txBody>
          <a:bodyPr/>
          <a:lstStyle/>
          <a:p>
            <a:r>
              <a:rPr altLang="zh-CN" lang="en-US">
                <a:cs typeface="+mn-ea"/>
                <a:sym typeface="+mn-lt"/>
              </a:rPr>
              <a:t>ADD YOUR TITLE HERE</a:t>
            </a:r>
          </a:p>
        </p:txBody>
      </p:sp>
      <p:sp>
        <p:nvSpPr>
          <p:cNvPr id="9" name="五边形 8"/>
          <p:cNvSpPr/>
          <p:nvPr/>
        </p:nvSpPr>
        <p:spPr>
          <a:xfrm flipH="1">
            <a:off x="7608743" y="2304801"/>
            <a:ext cx="3233088" cy="3322532"/>
          </a:xfrm>
          <a:prstGeom prst="homePlate">
            <a:avLst>
              <a:gd fmla="val 36435" name="adj"/>
            </a:avLst>
          </a:prstGeom>
          <a:noFill/>
          <a:ln cmpd="tri" w="50800">
            <a:solidFill>
              <a:schemeClr val="accent1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0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4700708" y="2019015"/>
            <a:ext cx="2532804" cy="1810704"/>
            <a:chOff x="4700708" y="2019015"/>
            <a:chExt cx="2532804" cy="1810704"/>
          </a:xfrm>
        </p:grpSpPr>
        <p:sp>
          <p:nvSpPr>
            <p:cNvPr id="5" name="等腰三角形 4"/>
            <p:cNvSpPr/>
            <p:nvPr/>
          </p:nvSpPr>
          <p:spPr>
            <a:xfrm>
              <a:off x="4700708" y="2019015"/>
              <a:ext cx="2532804" cy="1810704"/>
            </a:xfrm>
            <a:prstGeom prst="triangle">
              <a:avLst/>
            </a:prstGeom>
            <a:solidFill>
              <a:schemeClr val="accent1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0" name="TextBox 18"/>
            <p:cNvSpPr txBox="1">
              <a:spLocks noChangeArrowheads="1"/>
            </p:cNvSpPr>
            <p:nvPr/>
          </p:nvSpPr>
          <p:spPr bwMode="auto">
            <a:xfrm>
              <a:off x="5717899" y="2531506"/>
              <a:ext cx="454343" cy="579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defTabSz="914400" eaLnBrk="1" fontAlgn="base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zh-CN" b="0" baseline="0" cap="none" i="0" kern="0" kumimoji="0" lang="en-US" noProof="0" normalizeH="0" spc="0" strike="noStrike" sz="3200" u="none">
                  <a:ln>
                    <a:noFill/>
                  </a:ln>
                  <a:solidFill>
                    <a:srgbClr val="EAE7D4"/>
                  </a:solidFill>
                  <a:effectLst/>
                  <a:uLnTx/>
                  <a:uFillTx/>
                  <a:latin typeface="+mn-lt"/>
                  <a:ea typeface="+mn-ea"/>
                  <a:cs typeface="+mn-ea"/>
                  <a:sym typeface="+mn-lt"/>
                </a:rPr>
                <a:t>A</a:t>
              </a:r>
            </a:p>
          </p:txBody>
        </p:sp>
        <p:sp>
          <p:nvSpPr>
            <p:cNvPr id="14" name="矩形 7"/>
            <p:cNvSpPr>
              <a:spLocks noChangeArrowheads="1"/>
            </p:cNvSpPr>
            <p:nvPr/>
          </p:nvSpPr>
          <p:spPr bwMode="auto">
            <a:xfrm>
              <a:off x="5430200" y="3098804"/>
              <a:ext cx="96075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defTabSz="914400" eaLnBrk="1" fontAlgn="base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zh-CN" b="1" baseline="0" cap="none" i="0" kern="0" kumimoji="0" lang="en-US" noProof="0" normalizeH="0" spc="0" strike="noStrike" sz="2400" u="none">
                  <a:ln>
                    <a:noFill/>
                  </a:ln>
                  <a:solidFill>
                    <a:srgbClr val="EAE7D4"/>
                  </a:solidFill>
                  <a:effectLst/>
                  <a:uLnTx/>
                  <a:uFillTx/>
                  <a:latin typeface="+mn-lt"/>
                  <a:ea typeface="+mn-ea"/>
                  <a:cs typeface="+mn-ea"/>
                  <a:sym typeface="+mn-lt"/>
                </a:rPr>
                <a:t>TEXT</a:t>
              </a: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4713797" y="4078418"/>
            <a:ext cx="2534985" cy="1810704"/>
            <a:chOff x="4713797" y="4078418"/>
            <a:chExt cx="2534985" cy="1810704"/>
          </a:xfrm>
        </p:grpSpPr>
        <p:sp>
          <p:nvSpPr>
            <p:cNvPr id="7" name="等腰三角形 6"/>
            <p:cNvSpPr/>
            <p:nvPr/>
          </p:nvSpPr>
          <p:spPr>
            <a:xfrm flipV="1">
              <a:off x="4713797" y="4078418"/>
              <a:ext cx="2534985" cy="181070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1" name="TextBox 18"/>
            <p:cNvSpPr txBox="1">
              <a:spLocks noChangeArrowheads="1"/>
            </p:cNvSpPr>
            <p:nvPr/>
          </p:nvSpPr>
          <p:spPr bwMode="auto">
            <a:xfrm>
              <a:off x="5774620" y="4213496"/>
              <a:ext cx="454343" cy="579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defTabSz="914400" eaLnBrk="1" fontAlgn="base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zh-CN" b="0" baseline="0" cap="none" i="0" kern="0" kumimoji="0" lang="en-US" noProof="0" normalizeH="0" spc="0" strike="noStrike" sz="3200" u="none">
                  <a:ln>
                    <a:noFill/>
                  </a:ln>
                  <a:solidFill>
                    <a:srgbClr val="EAE7D4"/>
                  </a:solidFill>
                  <a:effectLst/>
                  <a:uLnTx/>
                  <a:uFillTx/>
                  <a:latin typeface="+mn-lt"/>
                  <a:ea typeface="+mn-ea"/>
                  <a:cs typeface="+mn-ea"/>
                  <a:sym typeface="+mn-lt"/>
                </a:rPr>
                <a:t>B</a:t>
              </a:r>
            </a:p>
          </p:txBody>
        </p:sp>
        <p:sp>
          <p:nvSpPr>
            <p:cNvPr id="15" name="矩形 7"/>
            <p:cNvSpPr>
              <a:spLocks noChangeArrowheads="1"/>
            </p:cNvSpPr>
            <p:nvPr/>
          </p:nvSpPr>
          <p:spPr bwMode="auto">
            <a:xfrm>
              <a:off x="5443468" y="4640018"/>
              <a:ext cx="96075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defTabSz="914400" eaLnBrk="1" fontAlgn="base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zh-CN" b="1" baseline="0" cap="none" i="0" kern="0" kumimoji="0" lang="en-US" noProof="0" normalizeH="0" spc="0" strike="noStrike" sz="2400" u="none">
                  <a:ln>
                    <a:noFill/>
                  </a:ln>
                  <a:solidFill>
                    <a:srgbClr val="EAE7D4"/>
                  </a:solidFill>
                  <a:effectLst/>
                  <a:uLnTx/>
                  <a:uFillTx/>
                  <a:latin typeface="+mn-lt"/>
                  <a:ea typeface="+mn-ea"/>
                  <a:cs typeface="+mn-ea"/>
                  <a:sym typeface="+mn-lt"/>
                </a:rPr>
                <a:t>TEXT</a:t>
              </a: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6177632" y="1894666"/>
            <a:ext cx="2534985" cy="1810704"/>
            <a:chOff x="6177632" y="1894666"/>
            <a:chExt cx="2534985" cy="1810704"/>
          </a:xfrm>
        </p:grpSpPr>
        <p:sp>
          <p:nvSpPr>
            <p:cNvPr id="8" name="等腰三角形 7"/>
            <p:cNvSpPr/>
            <p:nvPr/>
          </p:nvSpPr>
          <p:spPr>
            <a:xfrm flipV="1">
              <a:off x="6177632" y="1894666"/>
              <a:ext cx="2534985" cy="1810704"/>
            </a:xfrm>
            <a:prstGeom prst="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2" name="TextBox 18"/>
            <p:cNvSpPr txBox="1">
              <a:spLocks noChangeArrowheads="1"/>
            </p:cNvSpPr>
            <p:nvPr/>
          </p:nvSpPr>
          <p:spPr bwMode="auto">
            <a:xfrm>
              <a:off x="7212274" y="2106099"/>
              <a:ext cx="476568" cy="579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defTabSz="914400" eaLnBrk="1" fontAlgn="base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zh-CN" b="0" baseline="0" cap="none" i="0" kern="0" kumimoji="0" lang="en-US" noProof="0" normalizeH="0" spc="0" strike="noStrike" sz="3200" u="none">
                  <a:ln>
                    <a:noFill/>
                  </a:ln>
                  <a:solidFill>
                    <a:srgbClr val="EAE7D4"/>
                  </a:solidFill>
                  <a:effectLst/>
                  <a:uLnTx/>
                  <a:uFillTx/>
                  <a:latin typeface="+mn-lt"/>
                  <a:ea typeface="+mn-ea"/>
                  <a:cs typeface="+mn-ea"/>
                  <a:sym typeface="+mn-lt"/>
                </a:rPr>
                <a:t>C</a:t>
              </a:r>
            </a:p>
          </p:txBody>
        </p:sp>
        <p:sp>
          <p:nvSpPr>
            <p:cNvPr id="16" name="矩形 7"/>
            <p:cNvSpPr>
              <a:spLocks noChangeArrowheads="1"/>
            </p:cNvSpPr>
            <p:nvPr/>
          </p:nvSpPr>
          <p:spPr bwMode="auto">
            <a:xfrm>
              <a:off x="6952179" y="2538316"/>
              <a:ext cx="96075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defTabSz="914400" eaLnBrk="1" fontAlgn="base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zh-CN" b="1" baseline="0" cap="none" i="0" kern="0" kumimoji="0" lang="en-US" noProof="0" normalizeH="0" spc="0" strike="noStrike" sz="2400" u="none">
                  <a:ln>
                    <a:noFill/>
                  </a:ln>
                  <a:solidFill>
                    <a:srgbClr val="EAE7D4"/>
                  </a:solidFill>
                  <a:effectLst/>
                  <a:uLnTx/>
                  <a:uFillTx/>
                  <a:latin typeface="+mn-lt"/>
                  <a:ea typeface="+mn-ea"/>
                  <a:cs typeface="+mn-ea"/>
                  <a:sym typeface="+mn-lt"/>
                </a:rPr>
                <a:t>TEXT</a:t>
              </a: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6208174" y="4215857"/>
            <a:ext cx="2532803" cy="1812885"/>
            <a:chOff x="6208174" y="4215857"/>
            <a:chExt cx="2532803" cy="1812885"/>
          </a:xfrm>
        </p:grpSpPr>
        <p:sp>
          <p:nvSpPr>
            <p:cNvPr id="6" name="等腰三角形 5"/>
            <p:cNvSpPr/>
            <p:nvPr/>
          </p:nvSpPr>
          <p:spPr>
            <a:xfrm>
              <a:off x="6208174" y="4215857"/>
              <a:ext cx="2532803" cy="1812885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3" name="TextBox 19"/>
            <p:cNvSpPr txBox="1">
              <a:spLocks noChangeArrowheads="1"/>
            </p:cNvSpPr>
            <p:nvPr/>
          </p:nvSpPr>
          <p:spPr bwMode="auto">
            <a:xfrm>
              <a:off x="7260270" y="4795798"/>
              <a:ext cx="476568" cy="579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defTabSz="914400" eaLnBrk="1" fontAlgn="base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zh-CN" b="0" baseline="0" cap="none" i="0" kern="0" kumimoji="0" lang="en-US" noProof="0" normalizeH="0" spc="0" strike="noStrike" sz="3200" u="none">
                  <a:ln>
                    <a:noFill/>
                  </a:ln>
                  <a:solidFill>
                    <a:srgbClr val="EAE7D4"/>
                  </a:solidFill>
                  <a:effectLst/>
                  <a:uLnTx/>
                  <a:uFillTx/>
                  <a:latin typeface="+mn-lt"/>
                  <a:ea typeface="+mn-ea"/>
                  <a:cs typeface="+mn-ea"/>
                  <a:sym typeface="+mn-lt"/>
                </a:rPr>
                <a:t>D</a:t>
              </a:r>
            </a:p>
          </p:txBody>
        </p:sp>
        <p:sp>
          <p:nvSpPr>
            <p:cNvPr id="17" name="矩形 7"/>
            <p:cNvSpPr>
              <a:spLocks noChangeArrowheads="1"/>
            </p:cNvSpPr>
            <p:nvPr/>
          </p:nvSpPr>
          <p:spPr bwMode="auto">
            <a:xfrm>
              <a:off x="6989178" y="5334734"/>
              <a:ext cx="96075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defTabSz="914400" eaLnBrk="1" fontAlgn="base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zh-CN" b="1" baseline="0" cap="none" i="0" kern="0" kumimoji="0" lang="en-US" noProof="0" normalizeH="0" spc="0" strike="noStrike" sz="2400" u="none">
                  <a:ln>
                    <a:noFill/>
                  </a:ln>
                  <a:solidFill>
                    <a:srgbClr val="EAE7D4"/>
                  </a:solidFill>
                  <a:effectLst/>
                  <a:uLnTx/>
                  <a:uFillTx/>
                  <a:latin typeface="+mn-lt"/>
                  <a:ea typeface="+mn-ea"/>
                  <a:cs typeface="+mn-ea"/>
                  <a:sym typeface="+mn-lt"/>
                </a:rPr>
                <a:t>TEXT</a:t>
              </a:r>
            </a:p>
          </p:txBody>
        </p:sp>
      </p:grpSp>
      <p:sp>
        <p:nvSpPr>
          <p:cNvPr id="18" name="矩形 7"/>
          <p:cNvSpPr>
            <a:spLocks noChangeArrowheads="1"/>
          </p:cNvSpPr>
          <p:nvPr/>
        </p:nvSpPr>
        <p:spPr bwMode="auto">
          <a:xfrm>
            <a:off x="8349038" y="3113411"/>
            <a:ext cx="2049780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defTabSz="914400" eaLnBrk="1" fontAlgn="base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0" lang="en-US" noProof="0" normalizeH="0" spc="0" strike="noStrike" sz="1800" u="none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ADD YOUR TEXT</a:t>
            </a:r>
          </a:p>
        </p:txBody>
      </p:sp>
      <p:sp>
        <p:nvSpPr>
          <p:cNvPr id="19" name="矩形 6"/>
          <p:cNvSpPr>
            <a:spLocks noChangeArrowheads="1"/>
          </p:cNvSpPr>
          <p:nvPr/>
        </p:nvSpPr>
        <p:spPr bwMode="auto">
          <a:xfrm>
            <a:off x="8335271" y="3485854"/>
            <a:ext cx="2340826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</a:defRPr>
            </a:lvl9pPr>
          </a:lstStyle>
          <a:p>
            <a:pPr defTabSz="914400" eaLnBrk="1" fontAlgn="base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200" u="none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标题数字等都可以通过点击和重新输入进行更改，顶部“开始”面板中可以对字体、字号、颜色、行距等进行修改。建议正文10号字，1.3倍字间距。标题数字等都可以通过点击和重新输入进行更改。</a:t>
            </a:r>
          </a:p>
        </p:txBody>
      </p:sp>
      <p:sp>
        <p:nvSpPr>
          <p:cNvPr id="20" name="矩形 19"/>
          <p:cNvSpPr/>
          <p:nvPr/>
        </p:nvSpPr>
        <p:spPr>
          <a:xfrm>
            <a:off x="1015166" y="2788506"/>
            <a:ext cx="3375734" cy="982980"/>
          </a:xfrm>
          <a:prstGeom prst="rect">
            <a:avLst/>
          </a:prstGeom>
          <a:noFill/>
        </p:spPr>
        <p:txBody>
          <a:bodyPr bIns="34290" lIns="68580" rIns="68580" tIns="34290" wrap="square">
            <a:spAutoFit/>
          </a:bodyPr>
          <a:lstStyle/>
          <a:p>
            <a:pPr defTabSz="6858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200" u="none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标题数字等都可以通过点击和重新输入进行更改，顶部“开始”面板中可以对字体、字号、颜色、行距等进行修改。标题数字等都可以通过点击和重新输入进行更改，顶部“开始”面板中可以对字体、字号、颜色、行距等进行修改。</a:t>
            </a:r>
          </a:p>
        </p:txBody>
      </p:sp>
      <p:sp>
        <p:nvSpPr>
          <p:cNvPr id="21" name="矩形 20"/>
          <p:cNvSpPr/>
          <p:nvPr/>
        </p:nvSpPr>
        <p:spPr>
          <a:xfrm>
            <a:off x="1015166" y="2379250"/>
            <a:ext cx="3014392" cy="342900"/>
          </a:xfrm>
          <a:prstGeom prst="rect">
            <a:avLst/>
          </a:prstGeom>
          <a:noFill/>
        </p:spPr>
        <p:txBody>
          <a:bodyPr bIns="34290" lIns="68580" rIns="68580" tIns="34290" wrap="square">
            <a:spAutoFit/>
          </a:bodyPr>
          <a:lstStyle/>
          <a:p>
            <a:pPr defTabSz="6858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0" kumimoji="0" lang="zh-CN" noProof="0" normalizeH="0" spc="0" strike="noStrike" sz="18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点击此处添加标题</a:t>
            </a:r>
          </a:p>
        </p:txBody>
      </p:sp>
      <p:sp>
        <p:nvSpPr>
          <p:cNvPr id="22" name="矩形 21"/>
          <p:cNvSpPr/>
          <p:nvPr/>
        </p:nvSpPr>
        <p:spPr>
          <a:xfrm>
            <a:off x="1015166" y="4109103"/>
            <a:ext cx="3375734" cy="982980"/>
          </a:xfrm>
          <a:prstGeom prst="rect">
            <a:avLst/>
          </a:prstGeom>
          <a:noFill/>
        </p:spPr>
        <p:txBody>
          <a:bodyPr bIns="34290" lIns="68580" rIns="68580" tIns="34290" wrap="square">
            <a:spAutoFit/>
          </a:bodyPr>
          <a:lstStyle/>
          <a:p>
            <a:pPr defTabSz="6858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200" u="none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标题数字等都可以通过点击和重新输入进行更改，顶部“开始”面板中可以对字体、字号、颜色、行距等进行修改。标题数字等都可以通过点击和重新输入进行更改，顶部“开始”面板中可以对字体、字号、颜色、行距等进行修改。</a:t>
            </a:r>
          </a:p>
        </p:txBody>
      </p:sp>
    </p:spTree>
    <p:extLst>
      <p:ext uri="{BB962C8B-B14F-4D97-AF65-F5344CB8AC3E}">
        <p14:creationId val="3751708408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zh-CN" lang="en-US">
                <a:cs typeface="+mn-ea"/>
                <a:sym typeface="+mn-lt"/>
              </a:rPr>
              <a:t>ADD YOUR TITLE HERE</a:t>
            </a:r>
          </a:p>
        </p:txBody>
      </p:sp>
      <p:sp>
        <p:nvSpPr>
          <p:cNvPr id="3" name="文本占位符 2"/>
          <p:cNvSpPr>
            <a:spLocks noGrp="1"/>
          </p:cNvSpPr>
          <p:nvPr>
            <p:ph idx="11" sz="quarter" type="body"/>
          </p:nvPr>
        </p:nvSpPr>
        <p:spPr/>
        <p:txBody>
          <a:bodyPr/>
          <a:lstStyle/>
          <a:p>
            <a:r>
              <a:rPr altLang="zh-CN" lang="en-US">
                <a:cs typeface="+mn-ea"/>
                <a:sym typeface="+mn-lt"/>
              </a:rPr>
              <a:t>ADD YOUR TITLE HERE</a:t>
            </a: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 flipH="1">
            <a:off x="953377" y="1886637"/>
            <a:ext cx="2538412" cy="2194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b="1" sz="1200">
                <a:solidFill>
                  <a:srgbClr val="DC3D2A"/>
                </a:solidFill>
                <a:latin charset="0" pitchFamily="34" typeface="Century Gothic"/>
              </a:defRPr>
            </a:lvl1pPr>
          </a:lstStyle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0" kumimoji="0" lang="en-US" noProof="0" normalizeH="0" spc="0" strike="noStrike" sz="13800" u="none">
                <a:ln>
                  <a:noFill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cs typeface="+mn-ea"/>
                <a:sym typeface="+mn-lt"/>
              </a:rPr>
              <a:t>01</a:t>
            </a:r>
          </a:p>
        </p:txBody>
      </p:sp>
      <p:sp>
        <p:nvSpPr>
          <p:cNvPr id="6" name="矩形 5"/>
          <p:cNvSpPr/>
          <p:nvPr/>
        </p:nvSpPr>
        <p:spPr>
          <a:xfrm>
            <a:off x="900062" y="3105757"/>
            <a:ext cx="2387505" cy="484431"/>
          </a:xfrm>
          <a:prstGeom prst="rect">
            <a:avLst/>
          </a:prstGeom>
          <a:solidFill>
            <a:srgbClr val="DBD1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0" lang="zh-CN" noProof="0" normalizeH="0" spc="0" strike="noStrike" sz="2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7" name="TextBox 19"/>
          <p:cNvSpPr txBox="1">
            <a:spLocks noChangeArrowheads="1"/>
          </p:cNvSpPr>
          <p:nvPr/>
        </p:nvSpPr>
        <p:spPr bwMode="auto">
          <a:xfrm flipH="1">
            <a:off x="3475714" y="1915664"/>
            <a:ext cx="2132330" cy="2194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zh-CN"/>
            </a:defPPr>
            <a:lvl1pPr fontAlgn="base">
              <a:spcBef>
                <a:spcPct val="0"/>
              </a:spcBef>
              <a:spcAft>
                <a:spcPct val="0"/>
              </a:spcAft>
              <a:defRPr b="1" sz="1200">
                <a:solidFill>
                  <a:srgbClr val="DCC12A"/>
                </a:solidFill>
                <a:latin charset="0" pitchFamily="34" typeface="Century Gothic"/>
                <a:ea charset="-122" panose="02010600030101010101" pitchFamily="2" typeface="宋体"/>
              </a:defRPr>
            </a:lvl1pPr>
          </a:lstStyle>
          <a:p>
            <a:pPr defTabSz="914400" eaLnBrk="1" fontAlgn="base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0" kumimoji="0" lang="en-US" noProof="0" normalizeH="0" spc="0" strike="noStrike" sz="13800" u="none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02</a:t>
            </a:r>
          </a:p>
        </p:txBody>
      </p:sp>
      <p:sp>
        <p:nvSpPr>
          <p:cNvPr id="8" name="矩形 7"/>
          <p:cNvSpPr/>
          <p:nvPr/>
        </p:nvSpPr>
        <p:spPr>
          <a:xfrm>
            <a:off x="3502578" y="3146570"/>
            <a:ext cx="2426066" cy="461289"/>
          </a:xfrm>
          <a:prstGeom prst="rect">
            <a:avLst/>
          </a:prstGeom>
          <a:solidFill>
            <a:srgbClr val="DBD1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0" lang="zh-CN" noProof="0" normalizeH="0" spc="0" strike="noStrike" sz="2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9" name="TextBox 21"/>
          <p:cNvSpPr txBox="1">
            <a:spLocks noChangeArrowheads="1"/>
          </p:cNvSpPr>
          <p:nvPr/>
        </p:nvSpPr>
        <p:spPr bwMode="auto">
          <a:xfrm flipH="1">
            <a:off x="6199891" y="1936572"/>
            <a:ext cx="2132330" cy="2194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zh-CN"/>
            </a:defPPr>
            <a:lvl1pPr fontAlgn="base">
              <a:spcBef>
                <a:spcPct val="0"/>
              </a:spcBef>
              <a:spcAft>
                <a:spcPct val="0"/>
              </a:spcAft>
              <a:defRPr b="1" sz="1200">
                <a:solidFill>
                  <a:srgbClr val="4FA331"/>
                </a:solidFill>
                <a:latin charset="0" pitchFamily="34" typeface="Century Gothic"/>
                <a:ea charset="-122" panose="02010600030101010101" pitchFamily="2" typeface="宋体"/>
              </a:defRPr>
            </a:lvl1pPr>
          </a:lstStyle>
          <a:p>
            <a:pPr defTabSz="914400" eaLnBrk="1" fontAlgn="base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0" kumimoji="0" lang="en-US" noProof="0" normalizeH="0" spc="0" strike="noStrike" sz="13800" u="none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03</a:t>
            </a:r>
          </a:p>
        </p:txBody>
      </p:sp>
      <p:sp>
        <p:nvSpPr>
          <p:cNvPr id="10" name="矩形 9"/>
          <p:cNvSpPr/>
          <p:nvPr/>
        </p:nvSpPr>
        <p:spPr>
          <a:xfrm>
            <a:off x="6065788" y="3108461"/>
            <a:ext cx="2587031" cy="481727"/>
          </a:xfrm>
          <a:prstGeom prst="rect">
            <a:avLst/>
          </a:prstGeom>
          <a:solidFill>
            <a:srgbClr val="DBD1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0" lang="zh-CN" noProof="0" normalizeH="0" spc="0" strike="noStrike" sz="2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1" name="TextBox 23"/>
          <p:cNvSpPr txBox="1">
            <a:spLocks noChangeArrowheads="1"/>
          </p:cNvSpPr>
          <p:nvPr/>
        </p:nvSpPr>
        <p:spPr bwMode="auto">
          <a:xfrm flipH="1">
            <a:off x="8971030" y="1915664"/>
            <a:ext cx="2132330" cy="2194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zh-CN"/>
            </a:defPPr>
            <a:lvl1pPr fontAlgn="base">
              <a:spcBef>
                <a:spcPct val="0"/>
              </a:spcBef>
              <a:spcAft>
                <a:spcPct val="0"/>
              </a:spcAft>
              <a:defRPr b="1" sz="1200">
                <a:solidFill>
                  <a:srgbClr val="309EBA"/>
                </a:solidFill>
                <a:latin charset="0" pitchFamily="34" typeface="Century Gothic"/>
                <a:ea charset="-122" panose="02010600030101010101" pitchFamily="2" typeface="宋体"/>
              </a:defRPr>
            </a:lvl1pPr>
          </a:lstStyle>
          <a:p>
            <a:pPr defTabSz="914400" eaLnBrk="1" fontAlgn="base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0" kumimoji="0" lang="en-US" noProof="0" normalizeH="0" spc="0" strike="noStrike" sz="13800" u="none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04</a:t>
            </a:r>
          </a:p>
        </p:txBody>
      </p:sp>
      <p:sp>
        <p:nvSpPr>
          <p:cNvPr id="12" name="矩形 11"/>
          <p:cNvSpPr/>
          <p:nvPr/>
        </p:nvSpPr>
        <p:spPr>
          <a:xfrm>
            <a:off x="8874442" y="3133536"/>
            <a:ext cx="2548149" cy="438553"/>
          </a:xfrm>
          <a:prstGeom prst="rect">
            <a:avLst/>
          </a:prstGeom>
          <a:solidFill>
            <a:srgbClr val="DBD1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0" lang="zh-CN" noProof="0" normalizeH="0" spc="0" strike="noStrike" sz="2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3" name="TextBox 27"/>
          <p:cNvSpPr txBox="1">
            <a:spLocks noChangeArrowheads="1"/>
          </p:cNvSpPr>
          <p:nvPr/>
        </p:nvSpPr>
        <p:spPr bwMode="auto">
          <a:xfrm>
            <a:off x="1064034" y="3182120"/>
            <a:ext cx="2059560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b="1" sz="1200">
                <a:solidFill>
                  <a:srgbClr val="DC3D2A"/>
                </a:solidFill>
                <a:latin charset="0" pitchFamily="34" typeface="Century Gothic"/>
              </a:defRPr>
            </a:lvl1pPr>
          </a:lstStyle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0" lang="en-US" noProof="0" normalizeH="0" spc="0" strike="noStrike" sz="1800" u="none">
                <a:ln>
                  <a:noFill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cs typeface="+mn-ea"/>
                <a:sym typeface="+mn-lt"/>
              </a:rPr>
              <a:t>ADD YOUR TEXT</a:t>
            </a:r>
          </a:p>
        </p:txBody>
      </p:sp>
      <p:sp>
        <p:nvSpPr>
          <p:cNvPr id="14" name="TextBox 29"/>
          <p:cNvSpPr txBox="1">
            <a:spLocks noChangeArrowheads="1"/>
          </p:cNvSpPr>
          <p:nvPr/>
        </p:nvSpPr>
        <p:spPr bwMode="auto">
          <a:xfrm>
            <a:off x="6434447" y="3179299"/>
            <a:ext cx="2049780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zh-CN"/>
            </a:defPPr>
            <a:lvl1pPr fontAlgn="base">
              <a:spcBef>
                <a:spcPct val="0"/>
              </a:spcBef>
              <a:spcAft>
                <a:spcPct val="0"/>
              </a:spcAft>
              <a:defRPr b="1" sz="1200">
                <a:solidFill>
                  <a:srgbClr val="4FA331"/>
                </a:solidFill>
                <a:latin charset="0" pitchFamily="34" typeface="Century Gothic"/>
                <a:ea charset="-122" panose="02010600030101010101" pitchFamily="2" typeface="宋体"/>
              </a:defRPr>
            </a:lvl1pPr>
          </a:lstStyle>
          <a:p>
            <a:pPr defTabSz="914400" eaLnBrk="1" fontAlgn="base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0" lang="en-US" noProof="0" normalizeH="0" spc="0" strike="noStrike" sz="1800" u="none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ADD YOUR TEXT</a:t>
            </a:r>
          </a:p>
        </p:txBody>
      </p:sp>
      <p:sp>
        <p:nvSpPr>
          <p:cNvPr id="15" name="TextBox 19"/>
          <p:cNvSpPr txBox="1">
            <a:spLocks noChangeArrowheads="1"/>
          </p:cNvSpPr>
          <p:nvPr/>
        </p:nvSpPr>
        <p:spPr bwMode="auto">
          <a:xfrm>
            <a:off x="1006359" y="3909321"/>
            <a:ext cx="2228041" cy="1042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9pPr>
          </a:lstStyle>
          <a:p>
            <a:pPr defTabSz="914400" eaLnBrk="0" fontAlgn="base" hangingPunct="0" indent="0" latinLnBrk="0" lvl="0" marL="0" marR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标题数字等都可以通过点击和重新输入进行更改，顶部“开始”面板中可以对字体、字号、颜色、行距等进行修改。</a:t>
            </a:r>
          </a:p>
        </p:txBody>
      </p:sp>
      <p:sp>
        <p:nvSpPr>
          <p:cNvPr id="16" name="TextBox 19"/>
          <p:cNvSpPr txBox="1">
            <a:spLocks noChangeArrowheads="1"/>
          </p:cNvSpPr>
          <p:nvPr/>
        </p:nvSpPr>
        <p:spPr bwMode="auto">
          <a:xfrm>
            <a:off x="3587315" y="3909321"/>
            <a:ext cx="2228041" cy="1042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9pPr>
          </a:lstStyle>
          <a:p>
            <a:pPr defTabSz="914400" eaLnBrk="0" fontAlgn="base" hangingPunct="0" indent="0" latinLnBrk="0" lvl="0" marL="0" marR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标题数字等都可以通过点击和重新输入进行更改，顶部“开始”面板中可以对字体、字号、颜色、行距等进行修改。</a:t>
            </a:r>
          </a:p>
        </p:txBody>
      </p:sp>
      <p:sp>
        <p:nvSpPr>
          <p:cNvPr id="17" name="TextBox 19"/>
          <p:cNvSpPr txBox="1">
            <a:spLocks noChangeArrowheads="1"/>
          </p:cNvSpPr>
          <p:nvPr/>
        </p:nvSpPr>
        <p:spPr bwMode="auto">
          <a:xfrm>
            <a:off x="6268762" y="3906500"/>
            <a:ext cx="2228041" cy="1042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9pPr>
          </a:lstStyle>
          <a:p>
            <a:pPr defTabSz="914400" eaLnBrk="0" fontAlgn="base" hangingPunct="0" indent="0" latinLnBrk="0" lvl="0" marL="0" marR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标题数字等都可以通过点击和重新输入进行更改，顶部“开始”面板中可以对字体、字号、颜色、行距等进行修改。</a:t>
            </a:r>
          </a:p>
        </p:txBody>
      </p:sp>
      <p:sp>
        <p:nvSpPr>
          <p:cNvPr id="18" name="TextBox 19"/>
          <p:cNvSpPr txBox="1">
            <a:spLocks noChangeArrowheads="1"/>
          </p:cNvSpPr>
          <p:nvPr/>
        </p:nvSpPr>
        <p:spPr bwMode="auto">
          <a:xfrm>
            <a:off x="9062709" y="3906500"/>
            <a:ext cx="2228041" cy="1042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  <a:ea charset="-122" typeface="宋体"/>
              </a:defRPr>
            </a:lvl9pPr>
          </a:lstStyle>
          <a:p>
            <a:pPr defTabSz="914400" eaLnBrk="0" fontAlgn="base" hangingPunct="0" indent="0" latinLnBrk="0" lvl="0" marL="0" marR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标题数字等都可以通过点击和重新输入进行更改，顶部“开始”面板中可以对字体、字号、颜色、行距等进行修改。</a:t>
            </a:r>
          </a:p>
        </p:txBody>
      </p:sp>
      <p:sp>
        <p:nvSpPr>
          <p:cNvPr id="19" name="TextBox 27"/>
          <p:cNvSpPr txBox="1">
            <a:spLocks noChangeArrowheads="1"/>
          </p:cNvSpPr>
          <p:nvPr/>
        </p:nvSpPr>
        <p:spPr bwMode="auto">
          <a:xfrm>
            <a:off x="3753000" y="3202757"/>
            <a:ext cx="2049780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zh-CN"/>
            </a:defPPr>
            <a:lvl1pPr fontAlgn="base">
              <a:spcBef>
                <a:spcPct val="0"/>
              </a:spcBef>
              <a:spcAft>
                <a:spcPct val="0"/>
              </a:spcAft>
              <a:defRPr b="1" sz="1200">
                <a:solidFill>
                  <a:srgbClr val="DCC12A"/>
                </a:solidFill>
                <a:latin charset="0" pitchFamily="34" typeface="Century Gothic"/>
                <a:ea charset="-122" panose="02010600030101010101" pitchFamily="2" typeface="宋体"/>
              </a:defRPr>
            </a:lvl1pPr>
          </a:lstStyle>
          <a:p>
            <a:pPr defTabSz="914400" eaLnBrk="1" fontAlgn="base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0" lang="en-US" noProof="0" normalizeH="0" spc="0" strike="noStrike" sz="1800" u="none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ADD YOUR TEXT</a:t>
            </a:r>
          </a:p>
        </p:txBody>
      </p:sp>
      <p:sp>
        <p:nvSpPr>
          <p:cNvPr id="20" name="TextBox 29"/>
          <p:cNvSpPr txBox="1">
            <a:spLocks noChangeArrowheads="1"/>
          </p:cNvSpPr>
          <p:nvPr/>
        </p:nvSpPr>
        <p:spPr bwMode="auto">
          <a:xfrm>
            <a:off x="9200180" y="3171031"/>
            <a:ext cx="2049780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zh-CN"/>
            </a:defPPr>
            <a:lvl1pPr fontAlgn="base">
              <a:spcBef>
                <a:spcPct val="0"/>
              </a:spcBef>
              <a:spcAft>
                <a:spcPct val="0"/>
              </a:spcAft>
              <a:defRPr b="1" sz="1200">
                <a:solidFill>
                  <a:srgbClr val="309EBA"/>
                </a:solidFill>
                <a:latin charset="0" pitchFamily="34" typeface="Century Gothic"/>
                <a:ea charset="-122" panose="02010600030101010101" pitchFamily="2" typeface="宋体"/>
              </a:defRPr>
            </a:lvl1pPr>
          </a:lstStyle>
          <a:p>
            <a:pPr defTabSz="914400" eaLnBrk="1" fontAlgn="base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0" lang="en-US" noProof="0" normalizeH="0" spc="0" strike="noStrike" sz="1800" u="none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ea"/>
                <a:sym typeface="+mn-lt"/>
              </a:rPr>
              <a:t>ADD YOUR TEXT</a:t>
            </a:r>
          </a:p>
        </p:txBody>
      </p:sp>
    </p:spTree>
    <p:extLst>
      <p:ext uri="{BB962C8B-B14F-4D97-AF65-F5344CB8AC3E}">
        <p14:creationId val="1145118661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3156" y="3524382"/>
            <a:ext cx="7143751" cy="168750"/>
          </a:xfrm>
          <a:prstGeom prst="rect">
            <a:avLst/>
          </a:prstGeom>
        </p:spPr>
      </p:pic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>
          <a:xfrm>
            <a:off x="2921000" y="2363091"/>
            <a:ext cx="6350000" cy="762000"/>
          </a:xfrm>
        </p:spPr>
        <p:txBody>
          <a:bodyPr/>
          <a:lstStyle/>
          <a:p>
            <a:r>
              <a:rPr altLang="zh-CN" lang="en-US"/>
              <a:t>THANK YOU!</a:t>
            </a:r>
          </a:p>
        </p:txBody>
      </p:sp>
      <p:sp>
        <p:nvSpPr>
          <p:cNvPr id="4" name="文本占位符 3"/>
          <p:cNvSpPr>
            <a:spLocks noGrp="1"/>
          </p:cNvSpPr>
          <p:nvPr>
            <p:ph idx="11" sz="quarter" type="body"/>
          </p:nvPr>
        </p:nvSpPr>
        <p:spPr>
          <a:xfrm>
            <a:off x="2921000" y="3946482"/>
            <a:ext cx="6350000" cy="274320"/>
          </a:xfrm>
        </p:spPr>
        <p:txBody>
          <a:bodyPr/>
          <a:lstStyle/>
          <a:p>
            <a:r>
              <a:rPr altLang="zh-CN" lang="en-US"/>
              <a:t>PRESENTED BY youyedoc</a:t>
            </a:r>
          </a:p>
        </p:txBody>
      </p:sp>
    </p:spTree>
    <p:extLst>
      <p:ext uri="{BB962C8B-B14F-4D97-AF65-F5344CB8AC3E}">
        <p14:creationId val="1172365435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pPr algn="ctr"/>
            <a:r>
              <a:rPr altLang="zh-CN" lang="en-US">
                <a:cs typeface="+mn-ea"/>
                <a:sym typeface="+mn-lt"/>
              </a:rPr>
              <a:t>PART ONE</a:t>
            </a:r>
          </a:p>
        </p:txBody>
      </p:sp>
    </p:spTree>
    <p:extLst>
      <p:ext uri="{BB962C8B-B14F-4D97-AF65-F5344CB8AC3E}">
        <p14:creationId val="1725577571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zh-CN" lang="en-US">
                <a:cs typeface="+mn-ea"/>
                <a:sym typeface="+mn-lt"/>
              </a:rPr>
              <a:t>ADD YOUR TITLE HERE</a:t>
            </a:r>
          </a:p>
        </p:txBody>
      </p:sp>
      <p:sp>
        <p:nvSpPr>
          <p:cNvPr id="3" name="文本占位符 2"/>
          <p:cNvSpPr>
            <a:spLocks noGrp="1"/>
          </p:cNvSpPr>
          <p:nvPr>
            <p:ph idx="11" sz="quarter" type="body"/>
          </p:nvPr>
        </p:nvSpPr>
        <p:spPr/>
        <p:txBody>
          <a:bodyPr/>
          <a:lstStyle/>
          <a:p>
            <a:r>
              <a:rPr altLang="zh-CN" lang="en-US">
                <a:cs typeface="+mn-ea"/>
                <a:sym typeface="+mn-lt"/>
              </a:rPr>
              <a:t>ADD YOUR TITLE HERE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369791" y="3695409"/>
            <a:ext cx="3720191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0" kumimoji="0" lang="en-US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  <a:cs typeface="+mn-ea"/>
                <a:sym typeface="+mn-lt"/>
              </a:rPr>
              <a:t>ADD YOUR TITLE HERE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384539" y="4066486"/>
            <a:ext cx="1775277" cy="2514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0" kumimoji="0" lang="en-US" noProof="0" normalizeH="0" spc="0" strike="noStrike" sz="105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  <a:cs typeface="+mn-ea"/>
                <a:sym typeface="+mn-lt"/>
              </a:rPr>
              <a:t>ADD YOUR TITLE HERE</a:t>
            </a:r>
          </a:p>
        </p:txBody>
      </p:sp>
      <p:sp>
        <p:nvSpPr>
          <p:cNvPr id="7" name="Rectangle 11"/>
          <p:cNvSpPr/>
          <p:nvPr/>
        </p:nvSpPr>
        <p:spPr>
          <a:xfrm>
            <a:off x="1325761" y="4313348"/>
            <a:ext cx="8850626" cy="804668"/>
          </a:xfrm>
          <a:prstGeom prst="rect">
            <a:avLst/>
          </a:prstGeom>
        </p:spPr>
        <p:txBody>
          <a:bodyPr bIns="45718" lIns="91436" rIns="91436" tIns="45718"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200" u="none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点击此处添加文本内容，如关键词、部分简单介绍等。点击此处添加文本内容，如关键词、部分简单介绍等。点击此处添加文本内容，如关键词、部分简单介绍等。点击此处添加文本内容，如关键词、部分简单介绍等。点击此处添加文本内容，如关键词、部分简单介绍等。点击此处添加文本内容，如关键词、部分简单介绍等。</a:t>
            </a:r>
          </a:p>
        </p:txBody>
      </p:sp>
      <p:sp>
        <p:nvSpPr>
          <p:cNvPr id="8" name="Rectangle 11"/>
          <p:cNvSpPr/>
          <p:nvPr/>
        </p:nvSpPr>
        <p:spPr>
          <a:xfrm>
            <a:off x="1325761" y="5279992"/>
            <a:ext cx="8850626" cy="804668"/>
          </a:xfrm>
          <a:prstGeom prst="rect">
            <a:avLst/>
          </a:prstGeom>
        </p:spPr>
        <p:txBody>
          <a:bodyPr bIns="45718" lIns="91436" rIns="91436" tIns="45718"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200" u="none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点击此处添加文本内容，如关键词、部分简单介绍等。点击此处添加文本内容，如关键词、部分简单介绍等。点击此处添加文本内容，如关键词、部分简单介绍等。点击此处添加文本内容，如关键词、部分简单介绍等。点击此处添加文本内容，如关键词、部分简单介绍等。点击此处添加文本内容，如关键词、部分简单介绍等。</a:t>
            </a:r>
          </a:p>
        </p:txBody>
      </p:sp>
      <p:pic>
        <p:nvPicPr>
          <p:cNvPr descr="http://dc.officeplus.cn/t/33/CF843B91917E7B5BAA55EB332D396666.jpg" id="13" name="Picture 2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36008" l="11355" r="5139" t="37195"/>
          <a:stretch>
            <a:fillRect/>
          </a:stretch>
        </p:blipFill>
        <p:spPr bwMode="auto">
          <a:xfrm>
            <a:off x="1384538" y="1786468"/>
            <a:ext cx="10180929" cy="1837266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val="1731377197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zh-CN" lang="en-US">
                <a:cs typeface="+mn-ea"/>
                <a:sym typeface="+mn-lt"/>
              </a:rPr>
              <a:t>ADD YOUR TITLE HERE</a:t>
            </a:r>
          </a:p>
        </p:txBody>
      </p:sp>
      <p:sp>
        <p:nvSpPr>
          <p:cNvPr id="3" name="文本占位符 2"/>
          <p:cNvSpPr>
            <a:spLocks noGrp="1"/>
          </p:cNvSpPr>
          <p:nvPr>
            <p:ph idx="11" sz="quarter" type="body"/>
          </p:nvPr>
        </p:nvSpPr>
        <p:spPr/>
        <p:txBody>
          <a:bodyPr/>
          <a:lstStyle/>
          <a:p>
            <a:r>
              <a:rPr altLang="zh-CN" lang="en-US">
                <a:cs typeface="+mn-ea"/>
                <a:sym typeface="+mn-lt"/>
              </a:rPr>
              <a:t>ADD YOUR TITLE HERE</a:t>
            </a:r>
          </a:p>
        </p:txBody>
      </p:sp>
      <p:sp>
        <p:nvSpPr>
          <p:cNvPr id="5" name="椭圆 4"/>
          <p:cNvSpPr/>
          <p:nvPr/>
        </p:nvSpPr>
        <p:spPr>
          <a:xfrm>
            <a:off x="1549908" y="2317791"/>
            <a:ext cx="536488" cy="536488"/>
          </a:xfrm>
          <a:prstGeom prst="ellipse">
            <a:avLst/>
          </a:prstGeom>
          <a:solidFill>
            <a:schemeClr val="bg2">
              <a:alpha val="30000"/>
            </a:schemeClr>
          </a:solidFill>
          <a:ln cmpd="sng" w="762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1" lang="en-US" noProof="0" normalizeH="0" spc="0" strike="noStrike" sz="24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1</a:t>
            </a:r>
          </a:p>
        </p:txBody>
      </p:sp>
      <p:sp>
        <p:nvSpPr>
          <p:cNvPr id="6" name="矩形 5"/>
          <p:cNvSpPr/>
          <p:nvPr/>
        </p:nvSpPr>
        <p:spPr>
          <a:xfrm>
            <a:off x="2271611" y="2471392"/>
            <a:ext cx="229286" cy="229286"/>
          </a:xfrm>
          <a:prstGeom prst="rect">
            <a:avLst/>
          </a:prstGeom>
          <a:solidFill>
            <a:schemeClr val="accent1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538592" y="2471392"/>
            <a:ext cx="229286" cy="229286"/>
          </a:xfrm>
          <a:prstGeom prst="rect">
            <a:avLst/>
          </a:prstGeom>
          <a:solidFill>
            <a:schemeClr val="accent1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805571" y="2471392"/>
            <a:ext cx="229286" cy="229286"/>
          </a:xfrm>
          <a:prstGeom prst="rect">
            <a:avLst/>
          </a:prstGeom>
          <a:solidFill>
            <a:schemeClr val="accent1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072553" y="2471392"/>
            <a:ext cx="229286" cy="229286"/>
          </a:xfrm>
          <a:prstGeom prst="rect">
            <a:avLst/>
          </a:prstGeom>
          <a:solidFill>
            <a:schemeClr val="accent1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339532" y="2471392"/>
            <a:ext cx="229286" cy="229286"/>
          </a:xfrm>
          <a:prstGeom prst="rect">
            <a:avLst/>
          </a:prstGeom>
          <a:solidFill>
            <a:schemeClr val="accent1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606511" y="2471392"/>
            <a:ext cx="229286" cy="229286"/>
          </a:xfrm>
          <a:prstGeom prst="rect">
            <a:avLst/>
          </a:prstGeom>
          <a:solidFill>
            <a:schemeClr val="accent1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873493" y="2471392"/>
            <a:ext cx="229286" cy="229286"/>
          </a:xfrm>
          <a:prstGeom prst="rect">
            <a:avLst/>
          </a:prstGeom>
          <a:solidFill>
            <a:schemeClr val="accent1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4140472" y="2471392"/>
            <a:ext cx="229286" cy="229286"/>
          </a:xfrm>
          <a:prstGeom prst="rect">
            <a:avLst/>
          </a:prstGeom>
          <a:solidFill>
            <a:schemeClr val="accent1">
              <a:lumMod val="50000"/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407451" y="2471392"/>
            <a:ext cx="229286" cy="229286"/>
          </a:xfrm>
          <a:prstGeom prst="rect">
            <a:avLst/>
          </a:prstGeom>
          <a:solidFill>
            <a:schemeClr val="accent1">
              <a:lumMod val="50000"/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674433" y="2471392"/>
            <a:ext cx="229286" cy="229286"/>
          </a:xfrm>
          <a:prstGeom prst="rect">
            <a:avLst/>
          </a:prstGeom>
          <a:solidFill>
            <a:schemeClr val="accent1">
              <a:lumMod val="50000"/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5071828" y="2324425"/>
            <a:ext cx="895635" cy="518144"/>
          </a:xfrm>
          <a:prstGeom prst="rect">
            <a:avLst/>
          </a:prstGeom>
        </p:spPr>
        <p:txBody>
          <a:bodyPr bIns="45712" lIns="91424" rIns="91424" tIns="45712" wrap="non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0" lang="en-US" noProof="0" normalizeH="0" spc="0" strike="noStrike" sz="2800" u="none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cs typeface="+mn-ea"/>
                <a:sym typeface="+mn-lt"/>
              </a:rPr>
              <a:t>70%</a:t>
            </a:r>
          </a:p>
        </p:txBody>
      </p:sp>
      <p:sp>
        <p:nvSpPr>
          <p:cNvPr id="17" name="椭圆 16"/>
          <p:cNvSpPr/>
          <p:nvPr/>
        </p:nvSpPr>
        <p:spPr>
          <a:xfrm>
            <a:off x="1549908" y="3057522"/>
            <a:ext cx="536488" cy="536488"/>
          </a:xfrm>
          <a:prstGeom prst="ellipse">
            <a:avLst/>
          </a:prstGeom>
          <a:solidFill>
            <a:schemeClr val="bg2">
              <a:alpha val="30000"/>
            </a:schemeClr>
          </a:solidFill>
          <a:ln cmpd="sng" w="762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1" lang="en-US" noProof="0" normalizeH="0" spc="0" strike="noStrike" sz="24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2</a:t>
            </a:r>
          </a:p>
        </p:txBody>
      </p:sp>
      <p:sp>
        <p:nvSpPr>
          <p:cNvPr id="18" name="矩形 17"/>
          <p:cNvSpPr/>
          <p:nvPr/>
        </p:nvSpPr>
        <p:spPr>
          <a:xfrm>
            <a:off x="2271611" y="3211123"/>
            <a:ext cx="229286" cy="229286"/>
          </a:xfrm>
          <a:prstGeom prst="rect">
            <a:avLst/>
          </a:prstGeom>
          <a:solidFill>
            <a:schemeClr val="accent1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2538592" y="3211123"/>
            <a:ext cx="229286" cy="229286"/>
          </a:xfrm>
          <a:prstGeom prst="rect">
            <a:avLst/>
          </a:prstGeom>
          <a:solidFill>
            <a:schemeClr val="accent1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2805571" y="3211123"/>
            <a:ext cx="229286" cy="229286"/>
          </a:xfrm>
          <a:prstGeom prst="rect">
            <a:avLst/>
          </a:prstGeom>
          <a:solidFill>
            <a:schemeClr val="accent1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072553" y="3211123"/>
            <a:ext cx="229286" cy="229286"/>
          </a:xfrm>
          <a:prstGeom prst="rect">
            <a:avLst/>
          </a:prstGeom>
          <a:solidFill>
            <a:schemeClr val="accent1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3339532" y="3211123"/>
            <a:ext cx="229286" cy="229286"/>
          </a:xfrm>
          <a:prstGeom prst="rect">
            <a:avLst/>
          </a:prstGeom>
          <a:solidFill>
            <a:schemeClr val="accent1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3606511" y="3211123"/>
            <a:ext cx="229286" cy="229286"/>
          </a:xfrm>
          <a:prstGeom prst="rect">
            <a:avLst/>
          </a:prstGeom>
          <a:solidFill>
            <a:schemeClr val="accent1">
              <a:lumMod val="50000"/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3873493" y="3211123"/>
            <a:ext cx="229286" cy="229286"/>
          </a:xfrm>
          <a:prstGeom prst="rect">
            <a:avLst/>
          </a:prstGeom>
          <a:solidFill>
            <a:schemeClr val="accent1">
              <a:lumMod val="50000"/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4140472" y="3211123"/>
            <a:ext cx="229286" cy="229286"/>
          </a:xfrm>
          <a:prstGeom prst="rect">
            <a:avLst/>
          </a:prstGeom>
          <a:solidFill>
            <a:schemeClr val="accent1">
              <a:lumMod val="50000"/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4407451" y="3211123"/>
            <a:ext cx="229286" cy="229286"/>
          </a:xfrm>
          <a:prstGeom prst="rect">
            <a:avLst/>
          </a:prstGeom>
          <a:solidFill>
            <a:schemeClr val="accent1">
              <a:lumMod val="50000"/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4674433" y="3211123"/>
            <a:ext cx="229286" cy="229286"/>
          </a:xfrm>
          <a:prstGeom prst="rect">
            <a:avLst/>
          </a:prstGeom>
          <a:solidFill>
            <a:schemeClr val="accent1">
              <a:lumMod val="50000"/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5071828" y="3064156"/>
            <a:ext cx="895635" cy="518144"/>
          </a:xfrm>
          <a:prstGeom prst="rect">
            <a:avLst/>
          </a:prstGeom>
        </p:spPr>
        <p:txBody>
          <a:bodyPr bIns="45712" lIns="91424" rIns="91424" tIns="45712" wrap="non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0" lang="en-US" noProof="0" normalizeH="0" spc="0" strike="noStrike" sz="2800" u="none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cs typeface="+mn-ea"/>
                <a:sym typeface="+mn-lt"/>
              </a:rPr>
              <a:t>50%</a:t>
            </a:r>
          </a:p>
        </p:txBody>
      </p:sp>
      <p:sp>
        <p:nvSpPr>
          <p:cNvPr id="29" name="椭圆 28"/>
          <p:cNvSpPr/>
          <p:nvPr/>
        </p:nvSpPr>
        <p:spPr>
          <a:xfrm>
            <a:off x="1549908" y="3797250"/>
            <a:ext cx="536488" cy="536488"/>
          </a:xfrm>
          <a:prstGeom prst="ellipse">
            <a:avLst/>
          </a:prstGeom>
          <a:solidFill>
            <a:schemeClr val="bg2">
              <a:alpha val="30000"/>
            </a:schemeClr>
          </a:solidFill>
          <a:ln cmpd="sng" w="762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1" lang="en-US" noProof="0" normalizeH="0" spc="0" strike="noStrike" sz="24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3</a:t>
            </a:r>
          </a:p>
        </p:txBody>
      </p:sp>
      <p:sp>
        <p:nvSpPr>
          <p:cNvPr id="30" name="矩形 29"/>
          <p:cNvSpPr/>
          <p:nvPr/>
        </p:nvSpPr>
        <p:spPr>
          <a:xfrm>
            <a:off x="2271611" y="3950851"/>
            <a:ext cx="229286" cy="229286"/>
          </a:xfrm>
          <a:prstGeom prst="rect">
            <a:avLst/>
          </a:prstGeom>
          <a:solidFill>
            <a:schemeClr val="accent1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2538592" y="3950851"/>
            <a:ext cx="229286" cy="229286"/>
          </a:xfrm>
          <a:prstGeom prst="rect">
            <a:avLst/>
          </a:prstGeom>
          <a:solidFill>
            <a:schemeClr val="accent1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2805571" y="3950851"/>
            <a:ext cx="229286" cy="229286"/>
          </a:xfrm>
          <a:prstGeom prst="rect">
            <a:avLst/>
          </a:prstGeom>
          <a:solidFill>
            <a:schemeClr val="accent1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3072553" y="3950851"/>
            <a:ext cx="229286" cy="229286"/>
          </a:xfrm>
          <a:prstGeom prst="rect">
            <a:avLst/>
          </a:prstGeom>
          <a:solidFill>
            <a:schemeClr val="accent1">
              <a:lumMod val="50000"/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3339532" y="3950851"/>
            <a:ext cx="229286" cy="229286"/>
          </a:xfrm>
          <a:prstGeom prst="rect">
            <a:avLst/>
          </a:prstGeom>
          <a:solidFill>
            <a:schemeClr val="accent1">
              <a:lumMod val="50000"/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3606511" y="3950851"/>
            <a:ext cx="229286" cy="229286"/>
          </a:xfrm>
          <a:prstGeom prst="rect">
            <a:avLst/>
          </a:prstGeom>
          <a:solidFill>
            <a:schemeClr val="accent1">
              <a:lumMod val="50000"/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3873493" y="3950851"/>
            <a:ext cx="229286" cy="229286"/>
          </a:xfrm>
          <a:prstGeom prst="rect">
            <a:avLst/>
          </a:prstGeom>
          <a:solidFill>
            <a:schemeClr val="accent1">
              <a:lumMod val="50000"/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4140472" y="3950851"/>
            <a:ext cx="229286" cy="229286"/>
          </a:xfrm>
          <a:prstGeom prst="rect">
            <a:avLst/>
          </a:prstGeom>
          <a:solidFill>
            <a:schemeClr val="accent1">
              <a:lumMod val="50000"/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4407451" y="3950851"/>
            <a:ext cx="229286" cy="229286"/>
          </a:xfrm>
          <a:prstGeom prst="rect">
            <a:avLst/>
          </a:prstGeom>
          <a:solidFill>
            <a:schemeClr val="accent1">
              <a:lumMod val="50000"/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4674433" y="3950851"/>
            <a:ext cx="229286" cy="229286"/>
          </a:xfrm>
          <a:prstGeom prst="rect">
            <a:avLst/>
          </a:prstGeom>
          <a:solidFill>
            <a:schemeClr val="accent1">
              <a:lumMod val="50000"/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5071828" y="3803884"/>
            <a:ext cx="895635" cy="518144"/>
          </a:xfrm>
          <a:prstGeom prst="rect">
            <a:avLst/>
          </a:prstGeom>
        </p:spPr>
        <p:txBody>
          <a:bodyPr bIns="45712" lIns="91424" rIns="91424" tIns="45712" wrap="non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0" lang="en-US" noProof="0" normalizeH="0" spc="0" strike="noStrike" sz="2800" u="none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cs typeface="+mn-ea"/>
                <a:sym typeface="+mn-lt"/>
              </a:rPr>
              <a:t>30%</a:t>
            </a:r>
          </a:p>
        </p:txBody>
      </p:sp>
      <p:sp>
        <p:nvSpPr>
          <p:cNvPr id="41" name="椭圆 40"/>
          <p:cNvSpPr/>
          <p:nvPr/>
        </p:nvSpPr>
        <p:spPr>
          <a:xfrm>
            <a:off x="1549908" y="4536981"/>
            <a:ext cx="536488" cy="536488"/>
          </a:xfrm>
          <a:prstGeom prst="ellipse">
            <a:avLst/>
          </a:prstGeom>
          <a:solidFill>
            <a:schemeClr val="bg2">
              <a:alpha val="30000"/>
            </a:schemeClr>
          </a:solidFill>
          <a:ln cmpd="sng" w="762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1" lang="en-US" noProof="0" normalizeH="0" spc="0" strike="noStrike" sz="24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4</a:t>
            </a:r>
          </a:p>
        </p:txBody>
      </p:sp>
      <p:sp>
        <p:nvSpPr>
          <p:cNvPr id="42" name="矩形 41"/>
          <p:cNvSpPr/>
          <p:nvPr/>
        </p:nvSpPr>
        <p:spPr>
          <a:xfrm>
            <a:off x="2271611" y="4690582"/>
            <a:ext cx="229286" cy="229286"/>
          </a:xfrm>
          <a:prstGeom prst="rect">
            <a:avLst/>
          </a:prstGeom>
          <a:solidFill>
            <a:schemeClr val="accent1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43" name="矩形 42"/>
          <p:cNvSpPr/>
          <p:nvPr/>
        </p:nvSpPr>
        <p:spPr>
          <a:xfrm>
            <a:off x="2538592" y="4690582"/>
            <a:ext cx="229286" cy="229286"/>
          </a:xfrm>
          <a:prstGeom prst="rect">
            <a:avLst/>
          </a:prstGeom>
          <a:solidFill>
            <a:schemeClr val="accent1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2805571" y="4690582"/>
            <a:ext cx="229286" cy="229286"/>
          </a:xfrm>
          <a:prstGeom prst="rect">
            <a:avLst/>
          </a:prstGeom>
          <a:solidFill>
            <a:schemeClr val="accent1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3072553" y="4690582"/>
            <a:ext cx="229286" cy="229286"/>
          </a:xfrm>
          <a:prstGeom prst="rect">
            <a:avLst/>
          </a:prstGeom>
          <a:solidFill>
            <a:schemeClr val="accent1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3339532" y="4690582"/>
            <a:ext cx="229286" cy="229286"/>
          </a:xfrm>
          <a:prstGeom prst="rect">
            <a:avLst/>
          </a:prstGeom>
          <a:solidFill>
            <a:schemeClr val="accent1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3606511" y="4690582"/>
            <a:ext cx="229286" cy="229286"/>
          </a:xfrm>
          <a:prstGeom prst="rect">
            <a:avLst/>
          </a:prstGeom>
          <a:solidFill>
            <a:schemeClr val="accent1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3873493" y="4690582"/>
            <a:ext cx="229286" cy="229286"/>
          </a:xfrm>
          <a:prstGeom prst="rect">
            <a:avLst/>
          </a:prstGeom>
          <a:solidFill>
            <a:schemeClr val="accent1">
              <a:lumMod val="50000"/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4140472" y="4690582"/>
            <a:ext cx="229286" cy="229286"/>
          </a:xfrm>
          <a:prstGeom prst="rect">
            <a:avLst/>
          </a:prstGeom>
          <a:solidFill>
            <a:schemeClr val="accent1">
              <a:lumMod val="50000"/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50" name="矩形 49"/>
          <p:cNvSpPr/>
          <p:nvPr/>
        </p:nvSpPr>
        <p:spPr>
          <a:xfrm>
            <a:off x="4407451" y="4690582"/>
            <a:ext cx="229286" cy="229286"/>
          </a:xfrm>
          <a:prstGeom prst="rect">
            <a:avLst/>
          </a:prstGeom>
          <a:solidFill>
            <a:schemeClr val="accent1">
              <a:lumMod val="50000"/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51" name="矩形 50"/>
          <p:cNvSpPr/>
          <p:nvPr/>
        </p:nvSpPr>
        <p:spPr>
          <a:xfrm>
            <a:off x="4674433" y="4690582"/>
            <a:ext cx="229286" cy="229286"/>
          </a:xfrm>
          <a:prstGeom prst="rect">
            <a:avLst/>
          </a:prstGeom>
          <a:solidFill>
            <a:schemeClr val="accent1">
              <a:lumMod val="50000"/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1" lang="zh-CN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52" name="矩形 51"/>
          <p:cNvSpPr/>
          <p:nvPr/>
        </p:nvSpPr>
        <p:spPr>
          <a:xfrm>
            <a:off x="5071828" y="4543615"/>
            <a:ext cx="895635" cy="518144"/>
          </a:xfrm>
          <a:prstGeom prst="rect">
            <a:avLst/>
          </a:prstGeom>
        </p:spPr>
        <p:txBody>
          <a:bodyPr bIns="45712" lIns="91424" rIns="91424" tIns="45712" wrap="non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0" lang="en-US" noProof="0" normalizeH="0" spc="0" strike="noStrike" sz="2800" u="none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cs typeface="+mn-ea"/>
                <a:sym typeface="+mn-lt"/>
              </a:rPr>
              <a:t>60%</a:t>
            </a:r>
          </a:p>
        </p:txBody>
      </p:sp>
      <p:cxnSp>
        <p:nvCxnSpPr>
          <p:cNvPr id="53" name="直线连接符 70"/>
          <p:cNvCxnSpPr/>
          <p:nvPr/>
        </p:nvCxnSpPr>
        <p:spPr>
          <a:xfrm flipH="1">
            <a:off x="6516644" y="2303043"/>
            <a:ext cx="0" cy="2924787"/>
          </a:xfrm>
          <a:prstGeom prst="line">
            <a:avLst/>
          </a:prstGeom>
          <a:ln cmpd="sng" w="12700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文本框 53"/>
          <p:cNvSpPr txBox="1"/>
          <p:nvPr/>
        </p:nvSpPr>
        <p:spPr>
          <a:xfrm>
            <a:off x="6865260" y="2351912"/>
            <a:ext cx="3720191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0" kumimoji="0" lang="en-US" noProof="0" normalizeH="0" spc="0" strike="noStrike" sz="24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  <a:cs typeface="+mn-ea"/>
                <a:sym typeface="+mn-lt"/>
              </a:rPr>
              <a:t>ADD YOUR TITLE HERE</a:t>
            </a:r>
          </a:p>
        </p:txBody>
      </p:sp>
      <p:sp>
        <p:nvSpPr>
          <p:cNvPr id="55" name="文本框 54"/>
          <p:cNvSpPr txBox="1"/>
          <p:nvPr/>
        </p:nvSpPr>
        <p:spPr>
          <a:xfrm>
            <a:off x="6880005" y="2722990"/>
            <a:ext cx="1775277" cy="2514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0" kumimoji="0" lang="en-US" noProof="0" normalizeH="0" spc="0" strike="noStrike" sz="105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  <a:cs typeface="+mn-ea"/>
                <a:sym typeface="+mn-lt"/>
              </a:rPr>
              <a:t>ADD YOUR TITLE HERE</a:t>
            </a:r>
          </a:p>
        </p:txBody>
      </p:sp>
      <p:sp>
        <p:nvSpPr>
          <p:cNvPr id="56" name="Rectangle 11"/>
          <p:cNvSpPr/>
          <p:nvPr/>
        </p:nvSpPr>
        <p:spPr>
          <a:xfrm>
            <a:off x="6821229" y="2969852"/>
            <a:ext cx="4125664" cy="1517900"/>
          </a:xfrm>
          <a:prstGeom prst="rect">
            <a:avLst/>
          </a:prstGeom>
        </p:spPr>
        <p:txBody>
          <a:bodyPr bIns="45718" lIns="91436" rIns="91436" tIns="45718"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200" u="none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点击此处添加文本内容，如关键词、部分简单介绍等。点击此处添加文本内容，如关键词、部分简单介绍等。点击此处添加文本内容，如关键词、部分简单介绍等。点击此处添加文本内容，如关键词、部分简单介绍等。点击此处添加文本内容，如关键词、部分简单介绍等。点击此处添加文本内容，如关键词、部分简单介绍等。</a:t>
            </a:r>
          </a:p>
        </p:txBody>
      </p:sp>
    </p:spTree>
    <p:extLst>
      <p:ext uri="{BB962C8B-B14F-4D97-AF65-F5344CB8AC3E}">
        <p14:creationId val="1951964004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zh-CN" lang="en-US">
                <a:cs typeface="+mn-ea"/>
                <a:sym typeface="+mn-lt"/>
              </a:rPr>
              <a:t>ADD YOUR TITLE HERE</a:t>
            </a:r>
          </a:p>
        </p:txBody>
      </p:sp>
      <p:sp>
        <p:nvSpPr>
          <p:cNvPr id="3" name="文本占位符 2"/>
          <p:cNvSpPr>
            <a:spLocks noGrp="1"/>
          </p:cNvSpPr>
          <p:nvPr>
            <p:ph idx="11" sz="quarter" type="body"/>
          </p:nvPr>
        </p:nvSpPr>
        <p:spPr/>
        <p:txBody>
          <a:bodyPr/>
          <a:lstStyle/>
          <a:p>
            <a:r>
              <a:rPr altLang="zh-CN" lang="en-US">
                <a:cs typeface="+mn-ea"/>
                <a:sym typeface="+mn-lt"/>
              </a:rPr>
              <a:t>ADD YOUR TITLE HERE</a:t>
            </a:r>
          </a:p>
        </p:txBody>
      </p:sp>
      <p:sp>
        <p:nvSpPr>
          <p:cNvPr id="5" name="椭圆 4"/>
          <p:cNvSpPr/>
          <p:nvPr/>
        </p:nvSpPr>
        <p:spPr>
          <a:xfrm>
            <a:off x="3038290" y="1909693"/>
            <a:ext cx="2309295" cy="2309295"/>
          </a:xfrm>
          <a:prstGeom prst="ellipse">
            <a:avLst/>
          </a:prstGeom>
          <a:solidFill>
            <a:schemeClr val="accent1">
              <a:lumMod val="50000"/>
              <a:alpha val="30000"/>
            </a:schemeClr>
          </a:solidFill>
          <a:ln cmpd="sng" w="762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1" lang="en-US" noProof="0" normalizeH="0" spc="0" strike="noStrike" sz="2400" u="none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cs typeface="+mn-ea"/>
                <a:sym typeface="+mn-lt"/>
              </a:rPr>
              <a:t>ICON</a:t>
            </a:r>
          </a:p>
        </p:txBody>
      </p:sp>
      <p:sp>
        <p:nvSpPr>
          <p:cNvPr id="6" name="椭圆 5"/>
          <p:cNvSpPr/>
          <p:nvPr/>
        </p:nvSpPr>
        <p:spPr>
          <a:xfrm>
            <a:off x="4918353" y="1909693"/>
            <a:ext cx="2309295" cy="2309295"/>
          </a:xfrm>
          <a:prstGeom prst="ellipse">
            <a:avLst/>
          </a:prstGeom>
          <a:solidFill>
            <a:schemeClr val="accent1">
              <a:lumMod val="50000"/>
              <a:alpha val="30000"/>
            </a:schemeClr>
          </a:solidFill>
          <a:ln cmpd="sng" w="762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1" lang="en-US" noProof="0" normalizeH="0" spc="0" strike="noStrike" sz="2400" u="none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cs typeface="+mn-ea"/>
                <a:sym typeface="+mn-lt"/>
              </a:rPr>
              <a:t>ICON</a:t>
            </a:r>
          </a:p>
        </p:txBody>
      </p:sp>
      <p:sp>
        <p:nvSpPr>
          <p:cNvPr id="7" name="椭圆 6"/>
          <p:cNvSpPr/>
          <p:nvPr/>
        </p:nvSpPr>
        <p:spPr>
          <a:xfrm>
            <a:off x="6798416" y="1909693"/>
            <a:ext cx="2309295" cy="2309295"/>
          </a:xfrm>
          <a:prstGeom prst="ellipse">
            <a:avLst/>
          </a:prstGeom>
          <a:solidFill>
            <a:schemeClr val="accent1">
              <a:lumMod val="50000"/>
              <a:alpha val="30000"/>
            </a:schemeClr>
          </a:solidFill>
          <a:ln cmpd="sng" w="762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bIns="45712" lIns="91424" rIns="91424" rtlCol="0" tIns="45712"/>
          <a:lstStyle/>
          <a:p>
            <a:pPr algn="ctr" defTabSz="914400" eaLnBrk="1" fontAlgn="auto" hangingPunct="1" indent="0" latinLnBrk="0" lvl="0" marL="0" marR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1" lang="en-US" noProof="0" normalizeH="0" spc="0" strike="noStrike" sz="2400" u="none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cs typeface="+mn-ea"/>
                <a:sym typeface="+mn-lt"/>
              </a:rPr>
              <a:t>ICON</a:t>
            </a:r>
          </a:p>
        </p:txBody>
      </p:sp>
      <p:grpSp>
        <p:nvGrpSpPr>
          <p:cNvPr id="8" name="组 24"/>
          <p:cNvGrpSpPr/>
          <p:nvPr/>
        </p:nvGrpSpPr>
        <p:grpSpPr>
          <a:xfrm>
            <a:off x="5142010" y="2931383"/>
            <a:ext cx="1875210" cy="1338873"/>
            <a:chOff x="1916232" y="2588668"/>
            <a:chExt cx="1228424" cy="1185732"/>
          </a:xfrm>
        </p:grpSpPr>
        <p:cxnSp>
          <p:nvCxnSpPr>
            <p:cNvPr id="9" name="直线连接符 10"/>
            <p:cNvCxnSpPr/>
            <p:nvPr/>
          </p:nvCxnSpPr>
          <p:spPr>
            <a:xfrm flipH="1">
              <a:off x="1916232" y="2588668"/>
              <a:ext cx="0" cy="1185732"/>
            </a:xfrm>
            <a:prstGeom prst="line">
              <a:avLst/>
            </a:prstGeom>
            <a:ln cmpd="sng" w="12700">
              <a:solidFill>
                <a:schemeClr val="accent1">
                  <a:lumMod val="2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线连接符 12"/>
            <p:cNvCxnSpPr/>
            <p:nvPr/>
          </p:nvCxnSpPr>
          <p:spPr>
            <a:xfrm flipH="1">
              <a:off x="3144656" y="2588668"/>
              <a:ext cx="0" cy="1185732"/>
            </a:xfrm>
            <a:prstGeom prst="line">
              <a:avLst/>
            </a:prstGeom>
            <a:ln cmpd="sng" w="12700">
              <a:solidFill>
                <a:schemeClr val="accent1">
                  <a:lumMod val="2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矩形 10"/>
          <p:cNvSpPr/>
          <p:nvPr/>
        </p:nvSpPr>
        <p:spPr>
          <a:xfrm>
            <a:off x="4660112" y="4205277"/>
            <a:ext cx="995680" cy="5791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0" lang="en-US" noProof="0" normalizeH="0" spc="0" strike="noStrike" sz="3200" u="none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cs typeface="+mn-ea"/>
                <a:sym typeface="+mn-lt"/>
              </a:rPr>
              <a:t>70%</a:t>
            </a:r>
          </a:p>
        </p:txBody>
      </p:sp>
      <p:sp>
        <p:nvSpPr>
          <p:cNvPr id="12" name="矩形 11"/>
          <p:cNvSpPr/>
          <p:nvPr/>
        </p:nvSpPr>
        <p:spPr>
          <a:xfrm>
            <a:off x="6653275" y="4205277"/>
            <a:ext cx="995680" cy="5791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0" lang="en-US" noProof="0" normalizeH="0" spc="0" strike="noStrike" sz="3200" u="none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cs typeface="+mn-ea"/>
                <a:sym typeface="+mn-lt"/>
              </a:rPr>
              <a:t>70%</a:t>
            </a:r>
          </a:p>
        </p:txBody>
      </p:sp>
      <p:sp>
        <p:nvSpPr>
          <p:cNvPr id="13" name="Rectangle 11"/>
          <p:cNvSpPr/>
          <p:nvPr/>
        </p:nvSpPr>
        <p:spPr>
          <a:xfrm>
            <a:off x="6653275" y="4790052"/>
            <a:ext cx="4479180" cy="804668"/>
          </a:xfrm>
          <a:prstGeom prst="rect">
            <a:avLst/>
          </a:prstGeom>
        </p:spPr>
        <p:txBody>
          <a:bodyPr bIns="45718" lIns="91436" rIns="91436" tIns="45718"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200" u="none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点击此处添加文本内容，如关键词、部分简单介绍等。点击此处添加文本内容，如关键词、部分简单介绍等。点击此处添加文本内容，如关键词、部分简单介绍等。</a:t>
            </a:r>
          </a:p>
        </p:txBody>
      </p:sp>
      <p:sp>
        <p:nvSpPr>
          <p:cNvPr id="14" name="Rectangle 11"/>
          <p:cNvSpPr/>
          <p:nvPr/>
        </p:nvSpPr>
        <p:spPr>
          <a:xfrm>
            <a:off x="1186336" y="4790052"/>
            <a:ext cx="4479180" cy="804668"/>
          </a:xfrm>
          <a:prstGeom prst="rect">
            <a:avLst/>
          </a:prstGeom>
        </p:spPr>
        <p:txBody>
          <a:bodyPr bIns="45718" lIns="91436" rIns="91436" tIns="45718"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200" u="none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点击此处添加文本内容，如关键词、部分简单介绍等。点击此处添加文本内容，如关键词、部分简单介绍等。点击此处添加文本内容，如关键词、部分简单介绍等。</a:t>
            </a:r>
          </a:p>
        </p:txBody>
      </p:sp>
    </p:spTree>
    <p:extLst>
      <p:ext uri="{BB962C8B-B14F-4D97-AF65-F5344CB8AC3E}">
        <p14:creationId val="1812447191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pPr algn="ctr"/>
            <a:r>
              <a:rPr altLang="zh-CN" lang="en-US">
                <a:cs typeface="+mn-ea"/>
                <a:sym typeface="+mn-lt"/>
              </a:rPr>
              <a:t>PART TWO</a:t>
            </a:r>
          </a:p>
        </p:txBody>
      </p:sp>
    </p:spTree>
    <p:extLst>
      <p:ext uri="{BB962C8B-B14F-4D97-AF65-F5344CB8AC3E}">
        <p14:creationId val="2920584775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zh-CN" lang="en-US">
                <a:cs typeface="+mn-ea"/>
                <a:sym typeface="+mn-lt"/>
              </a:rPr>
              <a:t>ADD YOUR TITLE HERE</a:t>
            </a:r>
          </a:p>
        </p:txBody>
      </p:sp>
      <p:sp>
        <p:nvSpPr>
          <p:cNvPr id="3" name="文本占位符 2"/>
          <p:cNvSpPr>
            <a:spLocks noGrp="1"/>
          </p:cNvSpPr>
          <p:nvPr>
            <p:ph idx="11" sz="quarter" type="body"/>
          </p:nvPr>
        </p:nvSpPr>
        <p:spPr/>
        <p:txBody>
          <a:bodyPr/>
          <a:lstStyle/>
          <a:p>
            <a:r>
              <a:rPr altLang="zh-CN" lang="en-US">
                <a:cs typeface="+mn-ea"/>
                <a:sym typeface="+mn-lt"/>
              </a:rPr>
              <a:t>ADD YOUR TITLE HERE</a:t>
            </a:r>
          </a:p>
        </p:txBody>
      </p:sp>
      <p:sp>
        <p:nvSpPr>
          <p:cNvPr id="5" name="矩形 4"/>
          <p:cNvSpPr/>
          <p:nvPr/>
        </p:nvSpPr>
        <p:spPr>
          <a:xfrm>
            <a:off x="4457762" y="2458243"/>
            <a:ext cx="1506192" cy="1347217"/>
          </a:xfrm>
          <a:prstGeom prst="rect">
            <a:avLst/>
          </a:prstGeom>
          <a:solidFill>
            <a:schemeClr val="accent1">
              <a:lumMod val="5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1" lang="en-US" noProof="0" normalizeH="0" spc="0" strike="noStrike" sz="60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  <a:cs typeface="+mn-ea"/>
                <a:sym typeface="+mn-lt"/>
              </a:rPr>
              <a:t>S</a:t>
            </a:r>
          </a:p>
        </p:txBody>
      </p:sp>
      <p:sp>
        <p:nvSpPr>
          <p:cNvPr id="6" name="矩形 5"/>
          <p:cNvSpPr/>
          <p:nvPr/>
        </p:nvSpPr>
        <p:spPr>
          <a:xfrm>
            <a:off x="6037172" y="2458243"/>
            <a:ext cx="1506192" cy="1347217"/>
          </a:xfrm>
          <a:prstGeom prst="rect">
            <a:avLst/>
          </a:prstGeom>
          <a:solidFill>
            <a:schemeClr val="accent1">
              <a:lumMod val="5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1" lang="en-US" noProof="0" normalizeH="0" spc="0" strike="noStrike" sz="60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  <a:cs typeface="+mn-ea"/>
                <a:sym typeface="+mn-lt"/>
              </a:rPr>
              <a:t>W</a:t>
            </a:r>
          </a:p>
        </p:txBody>
      </p:sp>
      <p:sp>
        <p:nvSpPr>
          <p:cNvPr id="7" name="矩形 6"/>
          <p:cNvSpPr/>
          <p:nvPr/>
        </p:nvSpPr>
        <p:spPr>
          <a:xfrm>
            <a:off x="4457762" y="3878690"/>
            <a:ext cx="1506192" cy="1347217"/>
          </a:xfrm>
          <a:prstGeom prst="rect">
            <a:avLst/>
          </a:prstGeom>
          <a:solidFill>
            <a:schemeClr val="accent1">
              <a:lumMod val="5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1" lang="en-US" noProof="0" normalizeH="0" spc="0" strike="noStrike" sz="60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  <a:cs typeface="+mn-ea"/>
                <a:sym typeface="+mn-lt"/>
              </a:rPr>
              <a:t>O</a:t>
            </a:r>
          </a:p>
        </p:txBody>
      </p:sp>
      <p:sp>
        <p:nvSpPr>
          <p:cNvPr id="8" name="矩形 7"/>
          <p:cNvSpPr/>
          <p:nvPr/>
        </p:nvSpPr>
        <p:spPr>
          <a:xfrm>
            <a:off x="6037172" y="3878690"/>
            <a:ext cx="1506192" cy="1347217"/>
          </a:xfrm>
          <a:prstGeom prst="rect">
            <a:avLst/>
          </a:prstGeom>
          <a:solidFill>
            <a:schemeClr val="accent1">
              <a:lumMod val="5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1" baseline="0" cap="none" i="0" kern="0" kumimoji="1" lang="en-US" noProof="0" normalizeH="0" spc="0" strike="noStrike" sz="60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  <a:cs typeface="+mn-ea"/>
                <a:sym typeface="+mn-lt"/>
              </a:rPr>
              <a:t>T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821062" y="2941441"/>
            <a:ext cx="3299255" cy="80467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2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标题数字等都可以通过点击和重新输入进行更改，顶部“开始”面板中可以对字体、字号、颜色、行距等进行修改。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7821062" y="2240386"/>
            <a:ext cx="3584768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0" kumimoji="1" lang="zh-CN" noProof="0" normalizeH="0" spc="0" strike="noStrike" sz="20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点击此处添加标题</a:t>
            </a:r>
          </a:p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0" kumimoji="1" lang="zh-CN" noProof="0" normalizeH="0" spc="0" strike="noStrike" sz="20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ADD YOUR TITLE HERE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7872156" y="4565100"/>
            <a:ext cx="3174493" cy="80467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2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标题数字等都可以通过点击和重新输入进行更改，顶部“开始”面板中可以对字体、字号、颜色、行距等进行修改。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7872156" y="3886789"/>
            <a:ext cx="3584769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0" kumimoji="1" lang="zh-CN" noProof="0" normalizeH="0" spc="0" strike="noStrike" sz="20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点击此处添加标题</a:t>
            </a:r>
          </a:p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0" kumimoji="1" lang="zh-CN" noProof="0" normalizeH="0" spc="0" strike="noStrike" sz="20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ADD YOUR TITLE HERE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075106" y="2941441"/>
            <a:ext cx="3158621" cy="80467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 defTabSz="914400" eaLnBrk="1" fontAlgn="auto" hangingPunct="1" indent="0" latinLnBrk="0" lvl="0" marL="0" marR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2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标题数字等都可以通过点击和重新输入进行更改，顶部“开始”面板中可以对字体、字号、颜色、行距等进行修改。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648958" y="2240386"/>
            <a:ext cx="3584769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0" kumimoji="1" lang="zh-CN" noProof="0" normalizeH="0" spc="0" strike="noStrike" sz="20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点击此处添加标题</a:t>
            </a:r>
          </a:p>
          <a:p>
            <a:pPr algn="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0" kumimoji="1" lang="zh-CN" noProof="0" normalizeH="0" spc="0" strike="noStrike" sz="20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ADD YOUR TITLE HERE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1075106" y="4565100"/>
            <a:ext cx="3158621" cy="80467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 defTabSz="914400" eaLnBrk="1" fontAlgn="auto" hangingPunct="1" indent="0" latinLnBrk="0" lvl="0" marL="0" marR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2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标题数字等都可以通过点击和重新输入进行更改，顶部“开始”面板中可以对字体、字号、颜色、行距等进行修改。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648958" y="3886789"/>
            <a:ext cx="3584769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0" kumimoji="1" lang="zh-CN" noProof="0" normalizeH="0" spc="0" strike="noStrike" sz="20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点击此处添加标题</a:t>
            </a:r>
          </a:p>
          <a:p>
            <a:pPr algn="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0" kumimoji="1" lang="zh-CN" noProof="0" normalizeH="0" spc="0" strike="noStrike" sz="20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ADD YOUR TITLE HERE</a:t>
            </a:r>
          </a:p>
        </p:txBody>
      </p:sp>
    </p:spTree>
    <p:extLst>
      <p:ext uri="{BB962C8B-B14F-4D97-AF65-F5344CB8AC3E}">
        <p14:creationId val="1940528886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zh-CN" lang="en-US">
                <a:cs typeface="+mn-ea"/>
                <a:sym typeface="+mn-lt"/>
              </a:rPr>
              <a:t>ADD YOUR TITLE HERE</a:t>
            </a:r>
          </a:p>
        </p:txBody>
      </p:sp>
      <p:sp>
        <p:nvSpPr>
          <p:cNvPr id="3" name="文本占位符 2"/>
          <p:cNvSpPr>
            <a:spLocks noGrp="1"/>
          </p:cNvSpPr>
          <p:nvPr>
            <p:ph idx="11" sz="quarter" type="body"/>
          </p:nvPr>
        </p:nvSpPr>
        <p:spPr/>
        <p:txBody>
          <a:bodyPr/>
          <a:lstStyle/>
          <a:p>
            <a:r>
              <a:rPr altLang="zh-CN" lang="en-US">
                <a:cs typeface="+mn-ea"/>
                <a:sym typeface="+mn-lt"/>
              </a:rPr>
              <a:t>ADD YOUR TITLE HERE</a:t>
            </a:r>
          </a:p>
        </p:txBody>
      </p:sp>
      <p:grpSp>
        <p:nvGrpSpPr>
          <p:cNvPr id="5" name="组 6"/>
          <p:cNvGrpSpPr/>
          <p:nvPr/>
        </p:nvGrpSpPr>
        <p:grpSpPr>
          <a:xfrm>
            <a:off x="2234818" y="1957971"/>
            <a:ext cx="7906132" cy="4103470"/>
            <a:chOff x="4391025" y="180975"/>
            <a:chExt cx="4422775" cy="2295525"/>
          </a:xfrm>
          <a:solidFill>
            <a:schemeClr val="accent1">
              <a:lumMod val="75000"/>
            </a:schemeClr>
          </a:solidFill>
        </p:grpSpPr>
        <p:sp>
          <p:nvSpPr>
            <p:cNvPr id="6" name="Freeform 70"/>
            <p:cNvSpPr/>
            <p:nvPr/>
          </p:nvSpPr>
          <p:spPr bwMode="auto">
            <a:xfrm>
              <a:off x="5565775" y="180975"/>
              <a:ext cx="746125" cy="387350"/>
            </a:xfrm>
            <a:custGeom>
              <a:cxnLst>
                <a:cxn ang="0">
                  <a:pos x="368" y="128"/>
                </a:cxn>
                <a:cxn ang="0">
                  <a:pos x="398" y="134"/>
                </a:cxn>
                <a:cxn ang="0">
                  <a:pos x="392" y="122"/>
                </a:cxn>
                <a:cxn ang="0">
                  <a:pos x="378" y="114"/>
                </a:cxn>
                <a:cxn ang="0">
                  <a:pos x="378" y="106"/>
                </a:cxn>
                <a:cxn ang="0">
                  <a:pos x="398" y="106"/>
                </a:cxn>
                <a:cxn ang="0">
                  <a:pos x="400" y="100"/>
                </a:cxn>
                <a:cxn ang="0">
                  <a:pos x="406" y="86"/>
                </a:cxn>
                <a:cxn ang="0">
                  <a:pos x="416" y="82"/>
                </a:cxn>
                <a:cxn ang="0">
                  <a:pos x="398" y="76"/>
                </a:cxn>
                <a:cxn ang="0">
                  <a:pos x="416" y="68"/>
                </a:cxn>
                <a:cxn ang="0">
                  <a:pos x="424" y="66"/>
                </a:cxn>
                <a:cxn ang="0">
                  <a:pos x="408" y="60"/>
                </a:cxn>
                <a:cxn ang="0">
                  <a:pos x="408" y="48"/>
                </a:cxn>
                <a:cxn ang="0">
                  <a:pos x="428" y="38"/>
                </a:cxn>
                <a:cxn ang="0">
                  <a:pos x="440" y="30"/>
                </a:cxn>
                <a:cxn ang="0">
                  <a:pos x="410" y="22"/>
                </a:cxn>
                <a:cxn ang="0">
                  <a:pos x="382" y="16"/>
                </a:cxn>
                <a:cxn ang="0">
                  <a:pos x="382" y="14"/>
                </a:cxn>
                <a:cxn ang="0">
                  <a:pos x="396" y="10"/>
                </a:cxn>
                <a:cxn ang="0">
                  <a:pos x="362" y="2"/>
                </a:cxn>
                <a:cxn ang="0">
                  <a:pos x="324" y="0"/>
                </a:cxn>
                <a:cxn ang="0">
                  <a:pos x="272" y="0"/>
                </a:cxn>
                <a:cxn ang="0">
                  <a:pos x="238" y="6"/>
                </a:cxn>
                <a:cxn ang="0">
                  <a:pos x="218" y="4"/>
                </a:cxn>
                <a:cxn ang="0">
                  <a:pos x="214" y="14"/>
                </a:cxn>
                <a:cxn ang="0">
                  <a:pos x="202" y="14"/>
                </a:cxn>
                <a:cxn ang="0">
                  <a:pos x="176" y="14"/>
                </a:cxn>
                <a:cxn ang="0">
                  <a:pos x="152" y="16"/>
                </a:cxn>
                <a:cxn ang="0">
                  <a:pos x="110" y="20"/>
                </a:cxn>
                <a:cxn ang="0">
                  <a:pos x="90" y="26"/>
                </a:cxn>
                <a:cxn ang="0">
                  <a:pos x="44" y="34"/>
                </a:cxn>
                <a:cxn ang="0">
                  <a:pos x="60" y="44"/>
                </a:cxn>
                <a:cxn ang="0">
                  <a:pos x="2" y="54"/>
                </a:cxn>
                <a:cxn ang="0">
                  <a:pos x="22" y="66"/>
                </a:cxn>
                <a:cxn ang="0">
                  <a:pos x="24" y="70"/>
                </a:cxn>
                <a:cxn ang="0">
                  <a:pos x="72" y="76"/>
                </a:cxn>
                <a:cxn ang="0">
                  <a:pos x="134" y="100"/>
                </a:cxn>
                <a:cxn ang="0">
                  <a:pos x="146" y="126"/>
                </a:cxn>
                <a:cxn ang="0">
                  <a:pos x="170" y="132"/>
                </a:cxn>
                <a:cxn ang="0">
                  <a:pos x="158" y="134"/>
                </a:cxn>
                <a:cxn ang="0">
                  <a:pos x="142" y="142"/>
                </a:cxn>
                <a:cxn ang="0">
                  <a:pos x="162" y="144"/>
                </a:cxn>
                <a:cxn ang="0">
                  <a:pos x="170" y="160"/>
                </a:cxn>
                <a:cxn ang="0">
                  <a:pos x="150" y="168"/>
                </a:cxn>
                <a:cxn ang="0">
                  <a:pos x="152" y="176"/>
                </a:cxn>
                <a:cxn ang="0">
                  <a:pos x="162" y="194"/>
                </a:cxn>
                <a:cxn ang="0">
                  <a:pos x="176" y="196"/>
                </a:cxn>
                <a:cxn ang="0">
                  <a:pos x="182" y="224"/>
                </a:cxn>
                <a:cxn ang="0">
                  <a:pos x="208" y="234"/>
                </a:cxn>
                <a:cxn ang="0">
                  <a:pos x="226" y="242"/>
                </a:cxn>
                <a:cxn ang="0">
                  <a:pos x="240" y="214"/>
                </a:cxn>
                <a:cxn ang="0">
                  <a:pos x="252" y="192"/>
                </a:cxn>
                <a:cxn ang="0">
                  <a:pos x="272" y="182"/>
                </a:cxn>
                <a:cxn ang="0">
                  <a:pos x="288" y="182"/>
                </a:cxn>
                <a:cxn ang="0">
                  <a:pos x="322" y="160"/>
                </a:cxn>
                <a:cxn ang="0">
                  <a:pos x="376" y="138"/>
                </a:cxn>
              </a:cxnLst>
              <a:rect b="b" l="0" r="r" t="0"/>
              <a:pathLst>
                <a:path h="244" w="470">
                  <a:moveTo>
                    <a:pt x="362" y="140"/>
                  </a:moveTo>
                  <a:lnTo>
                    <a:pt x="362" y="140"/>
                  </a:lnTo>
                  <a:lnTo>
                    <a:pt x="362" y="136"/>
                  </a:lnTo>
                  <a:lnTo>
                    <a:pt x="362" y="136"/>
                  </a:lnTo>
                  <a:lnTo>
                    <a:pt x="368" y="136"/>
                  </a:lnTo>
                  <a:lnTo>
                    <a:pt x="368" y="132"/>
                  </a:lnTo>
                  <a:lnTo>
                    <a:pt x="368" y="128"/>
                  </a:lnTo>
                  <a:lnTo>
                    <a:pt x="368" y="126"/>
                  </a:lnTo>
                  <a:lnTo>
                    <a:pt x="368" y="126"/>
                  </a:lnTo>
                  <a:lnTo>
                    <a:pt x="376" y="128"/>
                  </a:lnTo>
                  <a:lnTo>
                    <a:pt x="382" y="134"/>
                  </a:lnTo>
                  <a:lnTo>
                    <a:pt x="390" y="136"/>
                  </a:lnTo>
                  <a:lnTo>
                    <a:pt x="394" y="136"/>
                  </a:lnTo>
                  <a:lnTo>
                    <a:pt x="398" y="134"/>
                  </a:lnTo>
                  <a:lnTo>
                    <a:pt x="398" y="134"/>
                  </a:lnTo>
                  <a:lnTo>
                    <a:pt x="398" y="130"/>
                  </a:lnTo>
                  <a:lnTo>
                    <a:pt x="396" y="128"/>
                  </a:lnTo>
                  <a:lnTo>
                    <a:pt x="392" y="122"/>
                  </a:lnTo>
                  <a:lnTo>
                    <a:pt x="392" y="122"/>
                  </a:lnTo>
                  <a:lnTo>
                    <a:pt x="392" y="122"/>
                  </a:lnTo>
                  <a:lnTo>
                    <a:pt x="392" y="122"/>
                  </a:lnTo>
                  <a:lnTo>
                    <a:pt x="388" y="120"/>
                  </a:lnTo>
                  <a:lnTo>
                    <a:pt x="386" y="120"/>
                  </a:lnTo>
                  <a:lnTo>
                    <a:pt x="384" y="120"/>
                  </a:lnTo>
                  <a:lnTo>
                    <a:pt x="384" y="116"/>
                  </a:lnTo>
                  <a:lnTo>
                    <a:pt x="384" y="116"/>
                  </a:lnTo>
                  <a:lnTo>
                    <a:pt x="380" y="116"/>
                  </a:lnTo>
                  <a:lnTo>
                    <a:pt x="378" y="114"/>
                  </a:lnTo>
                  <a:lnTo>
                    <a:pt x="374" y="112"/>
                  </a:lnTo>
                  <a:lnTo>
                    <a:pt x="374" y="112"/>
                  </a:lnTo>
                  <a:lnTo>
                    <a:pt x="374" y="110"/>
                  </a:lnTo>
                  <a:lnTo>
                    <a:pt x="374" y="110"/>
                  </a:lnTo>
                  <a:lnTo>
                    <a:pt x="374" y="110"/>
                  </a:lnTo>
                  <a:lnTo>
                    <a:pt x="376" y="106"/>
                  </a:lnTo>
                  <a:lnTo>
                    <a:pt x="378" y="106"/>
                  </a:lnTo>
                  <a:lnTo>
                    <a:pt x="384" y="108"/>
                  </a:lnTo>
                  <a:lnTo>
                    <a:pt x="384" y="108"/>
                  </a:lnTo>
                  <a:lnTo>
                    <a:pt x="384" y="106"/>
                  </a:lnTo>
                  <a:lnTo>
                    <a:pt x="384" y="106"/>
                  </a:lnTo>
                  <a:lnTo>
                    <a:pt x="398" y="106"/>
                  </a:lnTo>
                  <a:lnTo>
                    <a:pt x="398" y="106"/>
                  </a:lnTo>
                  <a:lnTo>
                    <a:pt x="398" y="106"/>
                  </a:lnTo>
                  <a:lnTo>
                    <a:pt x="404" y="106"/>
                  </a:lnTo>
                  <a:lnTo>
                    <a:pt x="406" y="104"/>
                  </a:lnTo>
                  <a:lnTo>
                    <a:pt x="408" y="102"/>
                  </a:lnTo>
                  <a:lnTo>
                    <a:pt x="408" y="102"/>
                  </a:lnTo>
                  <a:lnTo>
                    <a:pt x="406" y="100"/>
                  </a:lnTo>
                  <a:lnTo>
                    <a:pt x="404" y="100"/>
                  </a:lnTo>
                  <a:lnTo>
                    <a:pt x="400" y="100"/>
                  </a:lnTo>
                  <a:lnTo>
                    <a:pt x="400" y="98"/>
                  </a:lnTo>
                  <a:lnTo>
                    <a:pt x="400" y="98"/>
                  </a:lnTo>
                  <a:lnTo>
                    <a:pt x="408" y="98"/>
                  </a:lnTo>
                  <a:lnTo>
                    <a:pt x="408" y="98"/>
                  </a:lnTo>
                  <a:lnTo>
                    <a:pt x="406" y="92"/>
                  </a:lnTo>
                  <a:lnTo>
                    <a:pt x="406" y="88"/>
                  </a:lnTo>
                  <a:lnTo>
                    <a:pt x="406" y="86"/>
                  </a:lnTo>
                  <a:lnTo>
                    <a:pt x="406" y="86"/>
                  </a:lnTo>
                  <a:lnTo>
                    <a:pt x="408" y="86"/>
                  </a:lnTo>
                  <a:lnTo>
                    <a:pt x="412" y="86"/>
                  </a:lnTo>
                  <a:lnTo>
                    <a:pt x="414" y="86"/>
                  </a:lnTo>
                  <a:lnTo>
                    <a:pt x="416" y="84"/>
                  </a:lnTo>
                  <a:lnTo>
                    <a:pt x="416" y="84"/>
                  </a:lnTo>
                  <a:lnTo>
                    <a:pt x="416" y="82"/>
                  </a:lnTo>
                  <a:lnTo>
                    <a:pt x="414" y="80"/>
                  </a:lnTo>
                  <a:lnTo>
                    <a:pt x="412" y="80"/>
                  </a:lnTo>
                  <a:lnTo>
                    <a:pt x="410" y="78"/>
                  </a:lnTo>
                  <a:lnTo>
                    <a:pt x="410" y="78"/>
                  </a:lnTo>
                  <a:lnTo>
                    <a:pt x="408" y="76"/>
                  </a:lnTo>
                  <a:lnTo>
                    <a:pt x="406" y="76"/>
                  </a:lnTo>
                  <a:lnTo>
                    <a:pt x="398" y="76"/>
                  </a:lnTo>
                  <a:lnTo>
                    <a:pt x="398" y="76"/>
                  </a:lnTo>
                  <a:lnTo>
                    <a:pt x="392" y="72"/>
                  </a:lnTo>
                  <a:lnTo>
                    <a:pt x="392" y="72"/>
                  </a:lnTo>
                  <a:lnTo>
                    <a:pt x="404" y="70"/>
                  </a:lnTo>
                  <a:lnTo>
                    <a:pt x="410" y="68"/>
                  </a:lnTo>
                  <a:lnTo>
                    <a:pt x="416" y="68"/>
                  </a:lnTo>
                  <a:lnTo>
                    <a:pt x="416" y="68"/>
                  </a:lnTo>
                  <a:lnTo>
                    <a:pt x="418" y="72"/>
                  </a:lnTo>
                  <a:lnTo>
                    <a:pt x="422" y="74"/>
                  </a:lnTo>
                  <a:lnTo>
                    <a:pt x="424" y="72"/>
                  </a:lnTo>
                  <a:lnTo>
                    <a:pt x="426" y="68"/>
                  </a:lnTo>
                  <a:lnTo>
                    <a:pt x="426" y="68"/>
                  </a:lnTo>
                  <a:lnTo>
                    <a:pt x="424" y="66"/>
                  </a:lnTo>
                  <a:lnTo>
                    <a:pt x="424" y="66"/>
                  </a:lnTo>
                  <a:lnTo>
                    <a:pt x="416" y="66"/>
                  </a:lnTo>
                  <a:lnTo>
                    <a:pt x="408" y="62"/>
                  </a:lnTo>
                  <a:lnTo>
                    <a:pt x="408" y="62"/>
                  </a:lnTo>
                  <a:lnTo>
                    <a:pt x="408" y="62"/>
                  </a:lnTo>
                  <a:lnTo>
                    <a:pt x="408" y="62"/>
                  </a:lnTo>
                  <a:lnTo>
                    <a:pt x="408" y="60"/>
                  </a:lnTo>
                  <a:lnTo>
                    <a:pt x="408" y="60"/>
                  </a:lnTo>
                  <a:lnTo>
                    <a:pt x="406" y="58"/>
                  </a:lnTo>
                  <a:lnTo>
                    <a:pt x="406" y="58"/>
                  </a:lnTo>
                  <a:lnTo>
                    <a:pt x="404" y="52"/>
                  </a:lnTo>
                  <a:lnTo>
                    <a:pt x="404" y="52"/>
                  </a:lnTo>
                  <a:lnTo>
                    <a:pt x="404" y="50"/>
                  </a:lnTo>
                  <a:lnTo>
                    <a:pt x="408" y="48"/>
                  </a:lnTo>
                  <a:lnTo>
                    <a:pt x="408" y="48"/>
                  </a:lnTo>
                  <a:lnTo>
                    <a:pt x="412" y="46"/>
                  </a:lnTo>
                  <a:lnTo>
                    <a:pt x="414" y="42"/>
                  </a:lnTo>
                  <a:lnTo>
                    <a:pt x="414" y="42"/>
                  </a:lnTo>
                  <a:lnTo>
                    <a:pt x="418" y="40"/>
                  </a:lnTo>
                  <a:lnTo>
                    <a:pt x="420" y="40"/>
                  </a:lnTo>
                  <a:lnTo>
                    <a:pt x="428" y="38"/>
                  </a:lnTo>
                  <a:lnTo>
                    <a:pt x="428" y="38"/>
                  </a:lnTo>
                  <a:lnTo>
                    <a:pt x="430" y="38"/>
                  </a:lnTo>
                  <a:lnTo>
                    <a:pt x="432" y="34"/>
                  </a:lnTo>
                  <a:lnTo>
                    <a:pt x="432" y="34"/>
                  </a:lnTo>
                  <a:lnTo>
                    <a:pt x="438" y="34"/>
                  </a:lnTo>
                  <a:lnTo>
                    <a:pt x="438" y="34"/>
                  </a:lnTo>
                  <a:lnTo>
                    <a:pt x="440" y="32"/>
                  </a:lnTo>
                  <a:lnTo>
                    <a:pt x="440" y="30"/>
                  </a:lnTo>
                  <a:lnTo>
                    <a:pt x="440" y="30"/>
                  </a:lnTo>
                  <a:lnTo>
                    <a:pt x="470" y="20"/>
                  </a:lnTo>
                  <a:lnTo>
                    <a:pt x="470" y="20"/>
                  </a:lnTo>
                  <a:lnTo>
                    <a:pt x="460" y="18"/>
                  </a:lnTo>
                  <a:lnTo>
                    <a:pt x="450" y="18"/>
                  </a:lnTo>
                  <a:lnTo>
                    <a:pt x="430" y="20"/>
                  </a:lnTo>
                  <a:lnTo>
                    <a:pt x="410" y="22"/>
                  </a:lnTo>
                  <a:lnTo>
                    <a:pt x="390" y="24"/>
                  </a:lnTo>
                  <a:lnTo>
                    <a:pt x="390" y="24"/>
                  </a:lnTo>
                  <a:lnTo>
                    <a:pt x="394" y="20"/>
                  </a:lnTo>
                  <a:lnTo>
                    <a:pt x="396" y="18"/>
                  </a:lnTo>
                  <a:lnTo>
                    <a:pt x="394" y="16"/>
                  </a:lnTo>
                  <a:lnTo>
                    <a:pt x="394" y="16"/>
                  </a:lnTo>
                  <a:lnTo>
                    <a:pt x="382" y="16"/>
                  </a:lnTo>
                  <a:lnTo>
                    <a:pt x="382" y="16"/>
                  </a:lnTo>
                  <a:lnTo>
                    <a:pt x="378" y="18"/>
                  </a:lnTo>
                  <a:lnTo>
                    <a:pt x="374" y="20"/>
                  </a:lnTo>
                  <a:lnTo>
                    <a:pt x="370" y="18"/>
                  </a:lnTo>
                  <a:lnTo>
                    <a:pt x="368" y="14"/>
                  </a:lnTo>
                  <a:lnTo>
                    <a:pt x="368" y="14"/>
                  </a:lnTo>
                  <a:lnTo>
                    <a:pt x="382" y="14"/>
                  </a:lnTo>
                  <a:lnTo>
                    <a:pt x="382" y="14"/>
                  </a:lnTo>
                  <a:lnTo>
                    <a:pt x="388" y="12"/>
                  </a:lnTo>
                  <a:lnTo>
                    <a:pt x="394" y="12"/>
                  </a:lnTo>
                  <a:lnTo>
                    <a:pt x="394" y="12"/>
                  </a:lnTo>
                  <a:lnTo>
                    <a:pt x="396" y="10"/>
                  </a:lnTo>
                  <a:lnTo>
                    <a:pt x="396" y="10"/>
                  </a:lnTo>
                  <a:lnTo>
                    <a:pt x="396" y="10"/>
                  </a:lnTo>
                  <a:lnTo>
                    <a:pt x="396" y="10"/>
                  </a:lnTo>
                  <a:lnTo>
                    <a:pt x="380" y="8"/>
                  </a:lnTo>
                  <a:lnTo>
                    <a:pt x="364" y="4"/>
                  </a:lnTo>
                  <a:lnTo>
                    <a:pt x="364" y="4"/>
                  </a:lnTo>
                  <a:lnTo>
                    <a:pt x="364" y="2"/>
                  </a:lnTo>
                  <a:lnTo>
                    <a:pt x="362" y="2"/>
                  </a:lnTo>
                  <a:lnTo>
                    <a:pt x="362" y="2"/>
                  </a:lnTo>
                  <a:lnTo>
                    <a:pt x="356" y="2"/>
                  </a:lnTo>
                  <a:lnTo>
                    <a:pt x="356" y="2"/>
                  </a:lnTo>
                  <a:lnTo>
                    <a:pt x="356" y="0"/>
                  </a:lnTo>
                  <a:lnTo>
                    <a:pt x="356" y="0"/>
                  </a:lnTo>
                  <a:lnTo>
                    <a:pt x="340" y="0"/>
                  </a:lnTo>
                  <a:lnTo>
                    <a:pt x="340" y="0"/>
                  </a:lnTo>
                  <a:lnTo>
                    <a:pt x="324" y="0"/>
                  </a:lnTo>
                  <a:lnTo>
                    <a:pt x="324" y="0"/>
                  </a:lnTo>
                  <a:lnTo>
                    <a:pt x="296" y="0"/>
                  </a:lnTo>
                  <a:lnTo>
                    <a:pt x="296" y="0"/>
                  </a:lnTo>
                  <a:lnTo>
                    <a:pt x="280" y="0"/>
                  </a:lnTo>
                  <a:lnTo>
                    <a:pt x="280" y="0"/>
                  </a:lnTo>
                  <a:lnTo>
                    <a:pt x="272" y="0"/>
                  </a:lnTo>
                  <a:lnTo>
                    <a:pt x="272" y="0"/>
                  </a:lnTo>
                  <a:lnTo>
                    <a:pt x="268" y="4"/>
                  </a:lnTo>
                  <a:lnTo>
                    <a:pt x="262" y="6"/>
                  </a:lnTo>
                  <a:lnTo>
                    <a:pt x="250" y="6"/>
                  </a:lnTo>
                  <a:lnTo>
                    <a:pt x="250" y="6"/>
                  </a:lnTo>
                  <a:lnTo>
                    <a:pt x="248" y="4"/>
                  </a:lnTo>
                  <a:lnTo>
                    <a:pt x="244" y="4"/>
                  </a:lnTo>
                  <a:lnTo>
                    <a:pt x="238" y="6"/>
                  </a:lnTo>
                  <a:lnTo>
                    <a:pt x="238" y="6"/>
                  </a:lnTo>
                  <a:lnTo>
                    <a:pt x="232" y="6"/>
                  </a:lnTo>
                  <a:lnTo>
                    <a:pt x="232" y="6"/>
                  </a:lnTo>
                  <a:lnTo>
                    <a:pt x="228" y="4"/>
                  </a:lnTo>
                  <a:lnTo>
                    <a:pt x="226" y="4"/>
                  </a:lnTo>
                  <a:lnTo>
                    <a:pt x="218" y="4"/>
                  </a:lnTo>
                  <a:lnTo>
                    <a:pt x="218" y="4"/>
                  </a:lnTo>
                  <a:lnTo>
                    <a:pt x="216" y="4"/>
                  </a:lnTo>
                  <a:lnTo>
                    <a:pt x="214" y="6"/>
                  </a:lnTo>
                  <a:lnTo>
                    <a:pt x="214" y="6"/>
                  </a:lnTo>
                  <a:lnTo>
                    <a:pt x="210" y="6"/>
                  </a:lnTo>
                  <a:lnTo>
                    <a:pt x="208" y="8"/>
                  </a:lnTo>
                  <a:lnTo>
                    <a:pt x="208" y="8"/>
                  </a:lnTo>
                  <a:lnTo>
                    <a:pt x="214" y="14"/>
                  </a:lnTo>
                  <a:lnTo>
                    <a:pt x="214" y="14"/>
                  </a:lnTo>
                  <a:lnTo>
                    <a:pt x="214" y="14"/>
                  </a:lnTo>
                  <a:lnTo>
                    <a:pt x="214" y="18"/>
                  </a:lnTo>
                  <a:lnTo>
                    <a:pt x="214" y="18"/>
                  </a:lnTo>
                  <a:lnTo>
                    <a:pt x="208" y="16"/>
                  </a:lnTo>
                  <a:lnTo>
                    <a:pt x="202" y="14"/>
                  </a:lnTo>
                  <a:lnTo>
                    <a:pt x="202" y="14"/>
                  </a:lnTo>
                  <a:lnTo>
                    <a:pt x="188" y="12"/>
                  </a:lnTo>
                  <a:lnTo>
                    <a:pt x="176" y="12"/>
                  </a:lnTo>
                  <a:lnTo>
                    <a:pt x="176" y="12"/>
                  </a:lnTo>
                  <a:lnTo>
                    <a:pt x="172" y="12"/>
                  </a:lnTo>
                  <a:lnTo>
                    <a:pt x="172" y="14"/>
                  </a:lnTo>
                  <a:lnTo>
                    <a:pt x="176" y="14"/>
                  </a:lnTo>
                  <a:lnTo>
                    <a:pt x="176" y="14"/>
                  </a:lnTo>
                  <a:lnTo>
                    <a:pt x="174" y="16"/>
                  </a:lnTo>
                  <a:lnTo>
                    <a:pt x="170" y="18"/>
                  </a:lnTo>
                  <a:lnTo>
                    <a:pt x="166" y="16"/>
                  </a:lnTo>
                  <a:lnTo>
                    <a:pt x="166" y="16"/>
                  </a:lnTo>
                  <a:lnTo>
                    <a:pt x="158" y="14"/>
                  </a:lnTo>
                  <a:lnTo>
                    <a:pt x="154" y="14"/>
                  </a:lnTo>
                  <a:lnTo>
                    <a:pt x="152" y="16"/>
                  </a:lnTo>
                  <a:lnTo>
                    <a:pt x="152" y="16"/>
                  </a:lnTo>
                  <a:lnTo>
                    <a:pt x="142" y="14"/>
                  </a:lnTo>
                  <a:lnTo>
                    <a:pt x="132" y="14"/>
                  </a:lnTo>
                  <a:lnTo>
                    <a:pt x="122" y="14"/>
                  </a:lnTo>
                  <a:lnTo>
                    <a:pt x="112" y="20"/>
                  </a:lnTo>
                  <a:lnTo>
                    <a:pt x="112" y="20"/>
                  </a:lnTo>
                  <a:lnTo>
                    <a:pt x="110" y="20"/>
                  </a:lnTo>
                  <a:lnTo>
                    <a:pt x="110" y="20"/>
                  </a:lnTo>
                  <a:lnTo>
                    <a:pt x="100" y="16"/>
                  </a:lnTo>
                  <a:lnTo>
                    <a:pt x="94" y="18"/>
                  </a:lnTo>
                  <a:lnTo>
                    <a:pt x="92" y="20"/>
                  </a:lnTo>
                  <a:lnTo>
                    <a:pt x="92" y="24"/>
                  </a:lnTo>
                  <a:lnTo>
                    <a:pt x="92" y="24"/>
                  </a:lnTo>
                  <a:lnTo>
                    <a:pt x="90" y="26"/>
                  </a:lnTo>
                  <a:lnTo>
                    <a:pt x="88" y="26"/>
                  </a:lnTo>
                  <a:lnTo>
                    <a:pt x="84" y="26"/>
                  </a:lnTo>
                  <a:lnTo>
                    <a:pt x="84" y="26"/>
                  </a:lnTo>
                  <a:lnTo>
                    <a:pt x="74" y="26"/>
                  </a:lnTo>
                  <a:lnTo>
                    <a:pt x="64" y="28"/>
                  </a:lnTo>
                  <a:lnTo>
                    <a:pt x="44" y="34"/>
                  </a:lnTo>
                  <a:lnTo>
                    <a:pt x="44" y="34"/>
                  </a:lnTo>
                  <a:lnTo>
                    <a:pt x="52" y="36"/>
                  </a:lnTo>
                  <a:lnTo>
                    <a:pt x="52" y="36"/>
                  </a:lnTo>
                  <a:lnTo>
                    <a:pt x="58" y="36"/>
                  </a:lnTo>
                  <a:lnTo>
                    <a:pt x="60" y="36"/>
                  </a:lnTo>
                  <a:lnTo>
                    <a:pt x="62" y="40"/>
                  </a:lnTo>
                  <a:lnTo>
                    <a:pt x="62" y="40"/>
                  </a:lnTo>
                  <a:lnTo>
                    <a:pt x="60" y="44"/>
                  </a:lnTo>
                  <a:lnTo>
                    <a:pt x="58" y="44"/>
                  </a:lnTo>
                  <a:lnTo>
                    <a:pt x="50" y="46"/>
                  </a:lnTo>
                  <a:lnTo>
                    <a:pt x="50" y="46"/>
                  </a:lnTo>
                  <a:lnTo>
                    <a:pt x="46" y="46"/>
                  </a:lnTo>
                  <a:lnTo>
                    <a:pt x="46" y="46"/>
                  </a:lnTo>
                  <a:lnTo>
                    <a:pt x="2" y="54"/>
                  </a:lnTo>
                  <a:lnTo>
                    <a:pt x="2" y="54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30" y="64"/>
                  </a:lnTo>
                  <a:lnTo>
                    <a:pt x="30" y="64"/>
                  </a:lnTo>
                  <a:lnTo>
                    <a:pt x="30" y="66"/>
                  </a:lnTo>
                  <a:lnTo>
                    <a:pt x="30" y="66"/>
                  </a:lnTo>
                  <a:lnTo>
                    <a:pt x="22" y="66"/>
                  </a:lnTo>
                  <a:lnTo>
                    <a:pt x="18" y="66"/>
                  </a:lnTo>
                  <a:lnTo>
                    <a:pt x="14" y="68"/>
                  </a:lnTo>
                  <a:lnTo>
                    <a:pt x="14" y="68"/>
                  </a:lnTo>
                  <a:lnTo>
                    <a:pt x="16" y="70"/>
                  </a:lnTo>
                  <a:lnTo>
                    <a:pt x="20" y="70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32" y="76"/>
                  </a:lnTo>
                  <a:lnTo>
                    <a:pt x="36" y="78"/>
                  </a:lnTo>
                  <a:lnTo>
                    <a:pt x="40" y="78"/>
                  </a:lnTo>
                  <a:lnTo>
                    <a:pt x="40" y="78"/>
                  </a:lnTo>
                  <a:lnTo>
                    <a:pt x="48" y="76"/>
                  </a:lnTo>
                  <a:lnTo>
                    <a:pt x="56" y="76"/>
                  </a:lnTo>
                  <a:lnTo>
                    <a:pt x="72" y="76"/>
                  </a:lnTo>
                  <a:lnTo>
                    <a:pt x="72" y="76"/>
                  </a:lnTo>
                  <a:lnTo>
                    <a:pt x="86" y="76"/>
                  </a:lnTo>
                  <a:lnTo>
                    <a:pt x="100" y="78"/>
                  </a:lnTo>
                  <a:lnTo>
                    <a:pt x="114" y="84"/>
                  </a:lnTo>
                  <a:lnTo>
                    <a:pt x="126" y="92"/>
                  </a:lnTo>
                  <a:lnTo>
                    <a:pt x="126" y="92"/>
                  </a:lnTo>
                  <a:lnTo>
                    <a:pt x="134" y="100"/>
                  </a:lnTo>
                  <a:lnTo>
                    <a:pt x="138" y="108"/>
                  </a:lnTo>
                  <a:lnTo>
                    <a:pt x="138" y="116"/>
                  </a:lnTo>
                  <a:lnTo>
                    <a:pt x="134" y="124"/>
                  </a:lnTo>
                  <a:lnTo>
                    <a:pt x="134" y="124"/>
                  </a:lnTo>
                  <a:lnTo>
                    <a:pt x="138" y="126"/>
                  </a:lnTo>
                  <a:lnTo>
                    <a:pt x="142" y="126"/>
                  </a:lnTo>
                  <a:lnTo>
                    <a:pt x="146" y="126"/>
                  </a:lnTo>
                  <a:lnTo>
                    <a:pt x="150" y="122"/>
                  </a:lnTo>
                  <a:lnTo>
                    <a:pt x="150" y="122"/>
                  </a:lnTo>
                  <a:lnTo>
                    <a:pt x="156" y="122"/>
                  </a:lnTo>
                  <a:lnTo>
                    <a:pt x="156" y="122"/>
                  </a:lnTo>
                  <a:lnTo>
                    <a:pt x="160" y="126"/>
                  </a:lnTo>
                  <a:lnTo>
                    <a:pt x="164" y="128"/>
                  </a:lnTo>
                  <a:lnTo>
                    <a:pt x="170" y="132"/>
                  </a:lnTo>
                  <a:lnTo>
                    <a:pt x="172" y="136"/>
                  </a:lnTo>
                  <a:lnTo>
                    <a:pt x="172" y="136"/>
                  </a:lnTo>
                  <a:lnTo>
                    <a:pt x="168" y="138"/>
                  </a:lnTo>
                  <a:lnTo>
                    <a:pt x="164" y="136"/>
                  </a:lnTo>
                  <a:lnTo>
                    <a:pt x="162" y="136"/>
                  </a:lnTo>
                  <a:lnTo>
                    <a:pt x="158" y="134"/>
                  </a:lnTo>
                  <a:lnTo>
                    <a:pt x="158" y="134"/>
                  </a:lnTo>
                  <a:lnTo>
                    <a:pt x="154" y="132"/>
                  </a:lnTo>
                  <a:lnTo>
                    <a:pt x="154" y="132"/>
                  </a:lnTo>
                  <a:lnTo>
                    <a:pt x="148" y="132"/>
                  </a:lnTo>
                  <a:lnTo>
                    <a:pt x="144" y="134"/>
                  </a:lnTo>
                  <a:lnTo>
                    <a:pt x="142" y="138"/>
                  </a:lnTo>
                  <a:lnTo>
                    <a:pt x="142" y="142"/>
                  </a:lnTo>
                  <a:lnTo>
                    <a:pt x="142" y="142"/>
                  </a:lnTo>
                  <a:lnTo>
                    <a:pt x="142" y="144"/>
                  </a:lnTo>
                  <a:lnTo>
                    <a:pt x="146" y="146"/>
                  </a:lnTo>
                  <a:lnTo>
                    <a:pt x="152" y="148"/>
                  </a:lnTo>
                  <a:lnTo>
                    <a:pt x="152" y="148"/>
                  </a:lnTo>
                  <a:lnTo>
                    <a:pt x="158" y="148"/>
                  </a:lnTo>
                  <a:lnTo>
                    <a:pt x="162" y="144"/>
                  </a:lnTo>
                  <a:lnTo>
                    <a:pt x="162" y="144"/>
                  </a:lnTo>
                  <a:lnTo>
                    <a:pt x="170" y="142"/>
                  </a:lnTo>
                  <a:lnTo>
                    <a:pt x="170" y="142"/>
                  </a:lnTo>
                  <a:lnTo>
                    <a:pt x="172" y="144"/>
                  </a:lnTo>
                  <a:lnTo>
                    <a:pt x="172" y="144"/>
                  </a:lnTo>
                  <a:lnTo>
                    <a:pt x="170" y="156"/>
                  </a:lnTo>
                  <a:lnTo>
                    <a:pt x="170" y="156"/>
                  </a:lnTo>
                  <a:lnTo>
                    <a:pt x="170" y="160"/>
                  </a:lnTo>
                  <a:lnTo>
                    <a:pt x="170" y="160"/>
                  </a:lnTo>
                  <a:lnTo>
                    <a:pt x="164" y="162"/>
                  </a:lnTo>
                  <a:lnTo>
                    <a:pt x="164" y="162"/>
                  </a:lnTo>
                  <a:lnTo>
                    <a:pt x="160" y="158"/>
                  </a:lnTo>
                  <a:lnTo>
                    <a:pt x="156" y="158"/>
                  </a:lnTo>
                  <a:lnTo>
                    <a:pt x="152" y="162"/>
                  </a:lnTo>
                  <a:lnTo>
                    <a:pt x="150" y="168"/>
                  </a:lnTo>
                  <a:lnTo>
                    <a:pt x="150" y="168"/>
                  </a:lnTo>
                  <a:lnTo>
                    <a:pt x="150" y="170"/>
                  </a:lnTo>
                  <a:lnTo>
                    <a:pt x="152" y="172"/>
                  </a:lnTo>
                  <a:lnTo>
                    <a:pt x="154" y="174"/>
                  </a:lnTo>
                  <a:lnTo>
                    <a:pt x="156" y="176"/>
                  </a:lnTo>
                  <a:lnTo>
                    <a:pt x="156" y="176"/>
                  </a:lnTo>
                  <a:lnTo>
                    <a:pt x="152" y="176"/>
                  </a:lnTo>
                  <a:lnTo>
                    <a:pt x="150" y="178"/>
                  </a:lnTo>
                  <a:lnTo>
                    <a:pt x="152" y="180"/>
                  </a:lnTo>
                  <a:lnTo>
                    <a:pt x="152" y="180"/>
                  </a:lnTo>
                  <a:lnTo>
                    <a:pt x="156" y="186"/>
                  </a:lnTo>
                  <a:lnTo>
                    <a:pt x="162" y="190"/>
                  </a:lnTo>
                  <a:lnTo>
                    <a:pt x="162" y="190"/>
                  </a:lnTo>
                  <a:lnTo>
                    <a:pt x="162" y="194"/>
                  </a:lnTo>
                  <a:lnTo>
                    <a:pt x="164" y="196"/>
                  </a:lnTo>
                  <a:lnTo>
                    <a:pt x="166" y="198"/>
                  </a:lnTo>
                  <a:lnTo>
                    <a:pt x="170" y="196"/>
                  </a:lnTo>
                  <a:lnTo>
                    <a:pt x="170" y="196"/>
                  </a:lnTo>
                  <a:lnTo>
                    <a:pt x="174" y="194"/>
                  </a:lnTo>
                  <a:lnTo>
                    <a:pt x="174" y="194"/>
                  </a:lnTo>
                  <a:lnTo>
                    <a:pt x="176" y="196"/>
                  </a:lnTo>
                  <a:lnTo>
                    <a:pt x="176" y="196"/>
                  </a:lnTo>
                  <a:lnTo>
                    <a:pt x="172" y="198"/>
                  </a:lnTo>
                  <a:lnTo>
                    <a:pt x="170" y="202"/>
                  </a:lnTo>
                  <a:lnTo>
                    <a:pt x="170" y="202"/>
                  </a:lnTo>
                  <a:lnTo>
                    <a:pt x="172" y="208"/>
                  </a:lnTo>
                  <a:lnTo>
                    <a:pt x="176" y="216"/>
                  </a:lnTo>
                  <a:lnTo>
                    <a:pt x="182" y="224"/>
                  </a:lnTo>
                  <a:lnTo>
                    <a:pt x="192" y="232"/>
                  </a:lnTo>
                  <a:lnTo>
                    <a:pt x="192" y="232"/>
                  </a:lnTo>
                  <a:lnTo>
                    <a:pt x="196" y="236"/>
                  </a:lnTo>
                  <a:lnTo>
                    <a:pt x="202" y="236"/>
                  </a:lnTo>
                  <a:lnTo>
                    <a:pt x="202" y="236"/>
                  </a:lnTo>
                  <a:lnTo>
                    <a:pt x="206" y="234"/>
                  </a:lnTo>
                  <a:lnTo>
                    <a:pt x="208" y="234"/>
                  </a:lnTo>
                  <a:lnTo>
                    <a:pt x="214" y="238"/>
                  </a:lnTo>
                  <a:lnTo>
                    <a:pt x="214" y="238"/>
                  </a:lnTo>
                  <a:lnTo>
                    <a:pt x="218" y="242"/>
                  </a:lnTo>
                  <a:lnTo>
                    <a:pt x="218" y="242"/>
                  </a:lnTo>
                  <a:lnTo>
                    <a:pt x="220" y="244"/>
                  </a:lnTo>
                  <a:lnTo>
                    <a:pt x="220" y="244"/>
                  </a:lnTo>
                  <a:lnTo>
                    <a:pt x="226" y="242"/>
                  </a:lnTo>
                  <a:lnTo>
                    <a:pt x="232" y="236"/>
                  </a:lnTo>
                  <a:lnTo>
                    <a:pt x="236" y="230"/>
                  </a:lnTo>
                  <a:lnTo>
                    <a:pt x="236" y="222"/>
                  </a:lnTo>
                  <a:lnTo>
                    <a:pt x="236" y="222"/>
                  </a:lnTo>
                  <a:lnTo>
                    <a:pt x="236" y="220"/>
                  </a:lnTo>
                  <a:lnTo>
                    <a:pt x="236" y="216"/>
                  </a:lnTo>
                  <a:lnTo>
                    <a:pt x="240" y="214"/>
                  </a:lnTo>
                  <a:lnTo>
                    <a:pt x="240" y="214"/>
                  </a:lnTo>
                  <a:lnTo>
                    <a:pt x="246" y="210"/>
                  </a:lnTo>
                  <a:lnTo>
                    <a:pt x="248" y="206"/>
                  </a:lnTo>
                  <a:lnTo>
                    <a:pt x="250" y="204"/>
                  </a:lnTo>
                  <a:lnTo>
                    <a:pt x="250" y="204"/>
                  </a:lnTo>
                  <a:lnTo>
                    <a:pt x="250" y="198"/>
                  </a:lnTo>
                  <a:lnTo>
                    <a:pt x="252" y="192"/>
                  </a:lnTo>
                  <a:lnTo>
                    <a:pt x="256" y="188"/>
                  </a:lnTo>
                  <a:lnTo>
                    <a:pt x="260" y="188"/>
                  </a:lnTo>
                  <a:lnTo>
                    <a:pt x="260" y="188"/>
                  </a:lnTo>
                  <a:lnTo>
                    <a:pt x="264" y="186"/>
                  </a:lnTo>
                  <a:lnTo>
                    <a:pt x="268" y="184"/>
                  </a:lnTo>
                  <a:lnTo>
                    <a:pt x="272" y="182"/>
                  </a:lnTo>
                  <a:lnTo>
                    <a:pt x="272" y="182"/>
                  </a:lnTo>
                  <a:lnTo>
                    <a:pt x="274" y="186"/>
                  </a:lnTo>
                  <a:lnTo>
                    <a:pt x="276" y="186"/>
                  </a:lnTo>
                  <a:lnTo>
                    <a:pt x="280" y="182"/>
                  </a:lnTo>
                  <a:lnTo>
                    <a:pt x="280" y="182"/>
                  </a:lnTo>
                  <a:lnTo>
                    <a:pt x="280" y="182"/>
                  </a:lnTo>
                  <a:lnTo>
                    <a:pt x="280" y="182"/>
                  </a:lnTo>
                  <a:lnTo>
                    <a:pt x="288" y="182"/>
                  </a:lnTo>
                  <a:lnTo>
                    <a:pt x="294" y="178"/>
                  </a:lnTo>
                  <a:lnTo>
                    <a:pt x="302" y="174"/>
                  </a:lnTo>
                  <a:lnTo>
                    <a:pt x="306" y="168"/>
                  </a:lnTo>
                  <a:lnTo>
                    <a:pt x="306" y="168"/>
                  </a:lnTo>
                  <a:lnTo>
                    <a:pt x="314" y="162"/>
                  </a:lnTo>
                  <a:lnTo>
                    <a:pt x="322" y="160"/>
                  </a:lnTo>
                  <a:lnTo>
                    <a:pt x="322" y="160"/>
                  </a:lnTo>
                  <a:lnTo>
                    <a:pt x="340" y="158"/>
                  </a:lnTo>
                  <a:lnTo>
                    <a:pt x="358" y="154"/>
                  </a:lnTo>
                  <a:lnTo>
                    <a:pt x="374" y="148"/>
                  </a:lnTo>
                  <a:lnTo>
                    <a:pt x="390" y="140"/>
                  </a:lnTo>
                  <a:lnTo>
                    <a:pt x="390" y="140"/>
                  </a:lnTo>
                  <a:lnTo>
                    <a:pt x="382" y="140"/>
                  </a:lnTo>
                  <a:lnTo>
                    <a:pt x="376" y="138"/>
                  </a:lnTo>
                  <a:lnTo>
                    <a:pt x="370" y="138"/>
                  </a:lnTo>
                  <a:lnTo>
                    <a:pt x="362" y="140"/>
                  </a:lnTo>
                  <a:lnTo>
                    <a:pt x="362" y="14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7" name="Freeform 71"/>
            <p:cNvSpPr>
              <a:spLocks noEditPoints="1"/>
            </p:cNvSpPr>
            <p:nvPr/>
          </p:nvSpPr>
          <p:spPr bwMode="auto">
            <a:xfrm>
              <a:off x="6254750" y="279400"/>
              <a:ext cx="2559050" cy="1851025"/>
            </a:xfrm>
            <a:custGeom>
              <a:cxnLst>
                <a:cxn ang="0">
                  <a:pos x="1460" y="92"/>
                </a:cxn>
                <a:cxn ang="0">
                  <a:pos x="1272" y="54"/>
                </a:cxn>
                <a:cxn ang="0">
                  <a:pos x="1188" y="64"/>
                </a:cxn>
                <a:cxn ang="0">
                  <a:pos x="1078" y="48"/>
                </a:cxn>
                <a:cxn ang="0">
                  <a:pos x="1000" y="10"/>
                </a:cxn>
                <a:cxn ang="0">
                  <a:pos x="804" y="38"/>
                </a:cxn>
                <a:cxn ang="0">
                  <a:pos x="722" y="62"/>
                </a:cxn>
                <a:cxn ang="0">
                  <a:pos x="726" y="90"/>
                </a:cxn>
                <a:cxn ang="0">
                  <a:pos x="684" y="48"/>
                </a:cxn>
                <a:cxn ang="0">
                  <a:pos x="604" y="84"/>
                </a:cxn>
                <a:cxn ang="0">
                  <a:pos x="496" y="98"/>
                </a:cxn>
                <a:cxn ang="0">
                  <a:pos x="426" y="138"/>
                </a:cxn>
                <a:cxn ang="0">
                  <a:pos x="384" y="82"/>
                </a:cxn>
                <a:cxn ang="0">
                  <a:pos x="272" y="90"/>
                </a:cxn>
                <a:cxn ang="0">
                  <a:pos x="184" y="158"/>
                </a:cxn>
                <a:cxn ang="0">
                  <a:pos x="216" y="188"/>
                </a:cxn>
                <a:cxn ang="0">
                  <a:pos x="278" y="178"/>
                </a:cxn>
                <a:cxn ang="0">
                  <a:pos x="358" y="182"/>
                </a:cxn>
                <a:cxn ang="0">
                  <a:pos x="226" y="240"/>
                </a:cxn>
                <a:cxn ang="0">
                  <a:pos x="162" y="270"/>
                </a:cxn>
                <a:cxn ang="0">
                  <a:pos x="118" y="356"/>
                </a:cxn>
                <a:cxn ang="0">
                  <a:pos x="98" y="426"/>
                </a:cxn>
                <a:cxn ang="0">
                  <a:pos x="224" y="368"/>
                </a:cxn>
                <a:cxn ang="0">
                  <a:pos x="244" y="336"/>
                </a:cxn>
                <a:cxn ang="0">
                  <a:pos x="318" y="412"/>
                </a:cxn>
                <a:cxn ang="0">
                  <a:pos x="380" y="322"/>
                </a:cxn>
                <a:cxn ang="0">
                  <a:pos x="432" y="324"/>
                </a:cxn>
                <a:cxn ang="0">
                  <a:pos x="340" y="388"/>
                </a:cxn>
                <a:cxn ang="0">
                  <a:pos x="414" y="428"/>
                </a:cxn>
                <a:cxn ang="0">
                  <a:pos x="280" y="492"/>
                </a:cxn>
                <a:cxn ang="0">
                  <a:pos x="172" y="424"/>
                </a:cxn>
                <a:cxn ang="0">
                  <a:pos x="2" y="580"/>
                </a:cxn>
                <a:cxn ang="0">
                  <a:pos x="96" y="752"/>
                </a:cxn>
                <a:cxn ang="0">
                  <a:pos x="214" y="836"/>
                </a:cxn>
                <a:cxn ang="0">
                  <a:pos x="280" y="1162"/>
                </a:cxn>
                <a:cxn ang="0">
                  <a:pos x="404" y="1018"/>
                </a:cxn>
                <a:cxn ang="0">
                  <a:pos x="532" y="682"/>
                </a:cxn>
                <a:cxn ang="0">
                  <a:pos x="422" y="582"/>
                </a:cxn>
                <a:cxn ang="0">
                  <a:pos x="438" y="574"/>
                </a:cxn>
                <a:cxn ang="0">
                  <a:pos x="590" y="592"/>
                </a:cxn>
                <a:cxn ang="0">
                  <a:pos x="516" y="520"/>
                </a:cxn>
                <a:cxn ang="0">
                  <a:pos x="630" y="544"/>
                </a:cxn>
                <a:cxn ang="0">
                  <a:pos x="732" y="712"/>
                </a:cxn>
                <a:cxn ang="0">
                  <a:pos x="840" y="574"/>
                </a:cxn>
                <a:cxn ang="0">
                  <a:pos x="902" y="710"/>
                </a:cxn>
                <a:cxn ang="0">
                  <a:pos x="912" y="684"/>
                </a:cxn>
                <a:cxn ang="0">
                  <a:pos x="966" y="592"/>
                </a:cxn>
                <a:cxn ang="0">
                  <a:pos x="1084" y="498"/>
                </a:cxn>
                <a:cxn ang="0">
                  <a:pos x="1052" y="408"/>
                </a:cxn>
                <a:cxn ang="0">
                  <a:pos x="1112" y="400"/>
                </a:cxn>
                <a:cxn ang="0">
                  <a:pos x="1154" y="362"/>
                </a:cxn>
                <a:cxn ang="0">
                  <a:pos x="1200" y="242"/>
                </a:cxn>
                <a:cxn ang="0">
                  <a:pos x="1374" y="164"/>
                </a:cxn>
                <a:cxn ang="0">
                  <a:pos x="1366" y="270"/>
                </a:cxn>
                <a:cxn ang="0">
                  <a:pos x="1398" y="200"/>
                </a:cxn>
                <a:cxn ang="0">
                  <a:pos x="1518" y="134"/>
                </a:cxn>
                <a:cxn ang="0">
                  <a:pos x="1612" y="118"/>
                </a:cxn>
                <a:cxn ang="0">
                  <a:pos x="372" y="178"/>
                </a:cxn>
                <a:cxn ang="0">
                  <a:pos x="416" y="172"/>
                </a:cxn>
                <a:cxn ang="0">
                  <a:pos x="516" y="238"/>
                </a:cxn>
                <a:cxn ang="0">
                  <a:pos x="500" y="346"/>
                </a:cxn>
                <a:cxn ang="0">
                  <a:pos x="550" y="370"/>
                </a:cxn>
                <a:cxn ang="0">
                  <a:pos x="604" y="354"/>
                </a:cxn>
              </a:cxnLst>
              <a:rect b="b" l="0" r="r" t="0"/>
              <a:pathLst>
                <a:path h="1166" w="1611">
                  <a:moveTo>
                    <a:pt x="1612" y="118"/>
                  </a:moveTo>
                  <a:lnTo>
                    <a:pt x="1612" y="118"/>
                  </a:lnTo>
                  <a:lnTo>
                    <a:pt x="1608" y="114"/>
                  </a:lnTo>
                  <a:lnTo>
                    <a:pt x="1600" y="112"/>
                  </a:lnTo>
                  <a:lnTo>
                    <a:pt x="1592" y="110"/>
                  </a:lnTo>
                  <a:lnTo>
                    <a:pt x="1586" y="110"/>
                  </a:lnTo>
                  <a:lnTo>
                    <a:pt x="1586" y="110"/>
                  </a:lnTo>
                  <a:lnTo>
                    <a:pt x="1586" y="112"/>
                  </a:lnTo>
                  <a:lnTo>
                    <a:pt x="1586" y="114"/>
                  </a:lnTo>
                  <a:lnTo>
                    <a:pt x="1586" y="116"/>
                  </a:lnTo>
                  <a:lnTo>
                    <a:pt x="1582" y="116"/>
                  </a:lnTo>
                  <a:lnTo>
                    <a:pt x="1582" y="116"/>
                  </a:lnTo>
                  <a:lnTo>
                    <a:pt x="1580" y="114"/>
                  </a:lnTo>
                  <a:lnTo>
                    <a:pt x="1578" y="112"/>
                  </a:lnTo>
                  <a:lnTo>
                    <a:pt x="1578" y="108"/>
                  </a:lnTo>
                  <a:lnTo>
                    <a:pt x="1578" y="108"/>
                  </a:lnTo>
                  <a:lnTo>
                    <a:pt x="1574" y="104"/>
                  </a:lnTo>
                  <a:lnTo>
                    <a:pt x="1570" y="102"/>
                  </a:lnTo>
                  <a:lnTo>
                    <a:pt x="1570" y="102"/>
                  </a:lnTo>
                  <a:lnTo>
                    <a:pt x="1546" y="92"/>
                  </a:lnTo>
                  <a:lnTo>
                    <a:pt x="1522" y="84"/>
                  </a:lnTo>
                  <a:lnTo>
                    <a:pt x="1496" y="80"/>
                  </a:lnTo>
                  <a:lnTo>
                    <a:pt x="1470" y="78"/>
                  </a:lnTo>
                  <a:lnTo>
                    <a:pt x="1470" y="78"/>
                  </a:lnTo>
                  <a:lnTo>
                    <a:pt x="1466" y="78"/>
                  </a:lnTo>
                  <a:lnTo>
                    <a:pt x="1464" y="80"/>
                  </a:lnTo>
                  <a:lnTo>
                    <a:pt x="1466" y="84"/>
                  </a:lnTo>
                  <a:lnTo>
                    <a:pt x="1466" y="84"/>
                  </a:lnTo>
                  <a:lnTo>
                    <a:pt x="1468" y="86"/>
                  </a:lnTo>
                  <a:lnTo>
                    <a:pt x="1468" y="88"/>
                  </a:lnTo>
                  <a:lnTo>
                    <a:pt x="1466" y="90"/>
                  </a:lnTo>
                  <a:lnTo>
                    <a:pt x="1466" y="90"/>
                  </a:lnTo>
                  <a:lnTo>
                    <a:pt x="1462" y="92"/>
                  </a:lnTo>
                  <a:lnTo>
                    <a:pt x="1460" y="92"/>
                  </a:lnTo>
                  <a:lnTo>
                    <a:pt x="1458" y="92"/>
                  </a:lnTo>
                  <a:lnTo>
                    <a:pt x="1458" y="92"/>
                  </a:lnTo>
                  <a:lnTo>
                    <a:pt x="1450" y="86"/>
                  </a:lnTo>
                  <a:lnTo>
                    <a:pt x="1442" y="84"/>
                  </a:lnTo>
                  <a:lnTo>
                    <a:pt x="1426" y="84"/>
                  </a:lnTo>
                  <a:lnTo>
                    <a:pt x="1426" y="84"/>
                  </a:lnTo>
                  <a:lnTo>
                    <a:pt x="1412" y="82"/>
                  </a:lnTo>
                  <a:lnTo>
                    <a:pt x="1404" y="82"/>
                  </a:lnTo>
                  <a:lnTo>
                    <a:pt x="1398" y="84"/>
                  </a:lnTo>
                  <a:lnTo>
                    <a:pt x="1398" y="84"/>
                  </a:lnTo>
                  <a:lnTo>
                    <a:pt x="1392" y="86"/>
                  </a:lnTo>
                  <a:lnTo>
                    <a:pt x="1388" y="84"/>
                  </a:lnTo>
                  <a:lnTo>
                    <a:pt x="1382" y="82"/>
                  </a:lnTo>
                  <a:lnTo>
                    <a:pt x="1382" y="78"/>
                  </a:lnTo>
                  <a:lnTo>
                    <a:pt x="1382" y="78"/>
                  </a:lnTo>
                  <a:lnTo>
                    <a:pt x="1380" y="74"/>
                  </a:lnTo>
                  <a:lnTo>
                    <a:pt x="1378" y="72"/>
                  </a:lnTo>
                  <a:lnTo>
                    <a:pt x="1372" y="70"/>
                  </a:lnTo>
                  <a:lnTo>
                    <a:pt x="1372" y="70"/>
                  </a:lnTo>
                  <a:lnTo>
                    <a:pt x="1358" y="68"/>
                  </a:lnTo>
                  <a:lnTo>
                    <a:pt x="1344" y="68"/>
                  </a:lnTo>
                  <a:lnTo>
                    <a:pt x="1344" y="68"/>
                  </a:lnTo>
                  <a:lnTo>
                    <a:pt x="1334" y="70"/>
                  </a:lnTo>
                  <a:lnTo>
                    <a:pt x="1324" y="70"/>
                  </a:lnTo>
                  <a:lnTo>
                    <a:pt x="1304" y="62"/>
                  </a:lnTo>
                  <a:lnTo>
                    <a:pt x="1304" y="62"/>
                  </a:lnTo>
                  <a:lnTo>
                    <a:pt x="1302" y="62"/>
                  </a:lnTo>
                  <a:lnTo>
                    <a:pt x="1302" y="58"/>
                  </a:lnTo>
                  <a:lnTo>
                    <a:pt x="1302" y="56"/>
                  </a:lnTo>
                  <a:lnTo>
                    <a:pt x="1298" y="56"/>
                  </a:lnTo>
                  <a:lnTo>
                    <a:pt x="1298" y="56"/>
                  </a:lnTo>
                  <a:lnTo>
                    <a:pt x="1286" y="56"/>
                  </a:lnTo>
                  <a:lnTo>
                    <a:pt x="1278" y="56"/>
                  </a:lnTo>
                  <a:lnTo>
                    <a:pt x="1272" y="54"/>
                  </a:lnTo>
                  <a:lnTo>
                    <a:pt x="1272" y="54"/>
                  </a:lnTo>
                  <a:lnTo>
                    <a:pt x="1274" y="56"/>
                  </a:lnTo>
                  <a:lnTo>
                    <a:pt x="1274" y="60"/>
                  </a:lnTo>
                  <a:lnTo>
                    <a:pt x="1274" y="60"/>
                  </a:lnTo>
                  <a:lnTo>
                    <a:pt x="1274" y="60"/>
                  </a:lnTo>
                  <a:lnTo>
                    <a:pt x="1272" y="62"/>
                  </a:lnTo>
                  <a:lnTo>
                    <a:pt x="1266" y="62"/>
                  </a:lnTo>
                  <a:lnTo>
                    <a:pt x="1266" y="62"/>
                  </a:lnTo>
                  <a:lnTo>
                    <a:pt x="1268" y="58"/>
                  </a:lnTo>
                  <a:lnTo>
                    <a:pt x="1266" y="56"/>
                  </a:lnTo>
                  <a:lnTo>
                    <a:pt x="1262" y="54"/>
                  </a:lnTo>
                  <a:lnTo>
                    <a:pt x="1262" y="54"/>
                  </a:lnTo>
                  <a:lnTo>
                    <a:pt x="1258" y="52"/>
                  </a:lnTo>
                  <a:lnTo>
                    <a:pt x="1258" y="52"/>
                  </a:lnTo>
                  <a:lnTo>
                    <a:pt x="1246" y="52"/>
                  </a:lnTo>
                  <a:lnTo>
                    <a:pt x="1246" y="52"/>
                  </a:lnTo>
                  <a:lnTo>
                    <a:pt x="1238" y="50"/>
                  </a:lnTo>
                  <a:lnTo>
                    <a:pt x="1238" y="50"/>
                  </a:lnTo>
                  <a:lnTo>
                    <a:pt x="1222" y="56"/>
                  </a:lnTo>
                  <a:lnTo>
                    <a:pt x="1222" y="56"/>
                  </a:lnTo>
                  <a:lnTo>
                    <a:pt x="1224" y="58"/>
                  </a:lnTo>
                  <a:lnTo>
                    <a:pt x="1224" y="62"/>
                  </a:lnTo>
                  <a:lnTo>
                    <a:pt x="1224" y="62"/>
                  </a:lnTo>
                  <a:lnTo>
                    <a:pt x="1222" y="64"/>
                  </a:lnTo>
                  <a:lnTo>
                    <a:pt x="1220" y="64"/>
                  </a:lnTo>
                  <a:lnTo>
                    <a:pt x="1216" y="64"/>
                  </a:lnTo>
                  <a:lnTo>
                    <a:pt x="1216" y="64"/>
                  </a:lnTo>
                  <a:lnTo>
                    <a:pt x="1210" y="66"/>
                  </a:lnTo>
                  <a:lnTo>
                    <a:pt x="1206" y="64"/>
                  </a:lnTo>
                  <a:lnTo>
                    <a:pt x="1202" y="64"/>
                  </a:lnTo>
                  <a:lnTo>
                    <a:pt x="1198" y="64"/>
                  </a:lnTo>
                  <a:lnTo>
                    <a:pt x="1198" y="64"/>
                  </a:lnTo>
                  <a:lnTo>
                    <a:pt x="1192" y="64"/>
                  </a:lnTo>
                  <a:lnTo>
                    <a:pt x="1188" y="64"/>
                  </a:lnTo>
                  <a:lnTo>
                    <a:pt x="1178" y="62"/>
                  </a:lnTo>
                  <a:lnTo>
                    <a:pt x="1172" y="62"/>
                  </a:lnTo>
                  <a:lnTo>
                    <a:pt x="1168" y="64"/>
                  </a:lnTo>
                  <a:lnTo>
                    <a:pt x="1164" y="66"/>
                  </a:lnTo>
                  <a:lnTo>
                    <a:pt x="1160" y="70"/>
                  </a:lnTo>
                  <a:lnTo>
                    <a:pt x="1160" y="70"/>
                  </a:lnTo>
                  <a:lnTo>
                    <a:pt x="1156" y="72"/>
                  </a:lnTo>
                  <a:lnTo>
                    <a:pt x="1152" y="70"/>
                  </a:lnTo>
                  <a:lnTo>
                    <a:pt x="1144" y="66"/>
                  </a:lnTo>
                  <a:lnTo>
                    <a:pt x="1144" y="66"/>
                  </a:lnTo>
                  <a:lnTo>
                    <a:pt x="1132" y="56"/>
                  </a:lnTo>
                  <a:lnTo>
                    <a:pt x="1132" y="56"/>
                  </a:lnTo>
                  <a:lnTo>
                    <a:pt x="1134" y="48"/>
                  </a:lnTo>
                  <a:lnTo>
                    <a:pt x="1134" y="48"/>
                  </a:lnTo>
                  <a:lnTo>
                    <a:pt x="1136" y="48"/>
                  </a:lnTo>
                  <a:lnTo>
                    <a:pt x="1138" y="48"/>
                  </a:lnTo>
                  <a:lnTo>
                    <a:pt x="1136" y="46"/>
                  </a:lnTo>
                  <a:lnTo>
                    <a:pt x="1136" y="46"/>
                  </a:lnTo>
                  <a:lnTo>
                    <a:pt x="1130" y="44"/>
                  </a:lnTo>
                  <a:lnTo>
                    <a:pt x="1126" y="42"/>
                  </a:lnTo>
                  <a:lnTo>
                    <a:pt x="1124" y="44"/>
                  </a:lnTo>
                  <a:lnTo>
                    <a:pt x="1124" y="44"/>
                  </a:lnTo>
                  <a:lnTo>
                    <a:pt x="1118" y="44"/>
                  </a:lnTo>
                  <a:lnTo>
                    <a:pt x="1118" y="44"/>
                  </a:lnTo>
                  <a:lnTo>
                    <a:pt x="1108" y="42"/>
                  </a:lnTo>
                  <a:lnTo>
                    <a:pt x="1104" y="40"/>
                  </a:lnTo>
                  <a:lnTo>
                    <a:pt x="1098" y="42"/>
                  </a:lnTo>
                  <a:lnTo>
                    <a:pt x="1098" y="42"/>
                  </a:lnTo>
                  <a:lnTo>
                    <a:pt x="1096" y="44"/>
                  </a:lnTo>
                  <a:lnTo>
                    <a:pt x="1096" y="46"/>
                  </a:lnTo>
                  <a:lnTo>
                    <a:pt x="1096" y="50"/>
                  </a:lnTo>
                  <a:lnTo>
                    <a:pt x="1096" y="50"/>
                  </a:lnTo>
                  <a:lnTo>
                    <a:pt x="1086" y="50"/>
                  </a:lnTo>
                  <a:lnTo>
                    <a:pt x="1078" y="48"/>
                  </a:lnTo>
                  <a:lnTo>
                    <a:pt x="1070" y="48"/>
                  </a:lnTo>
                  <a:lnTo>
                    <a:pt x="1062" y="46"/>
                  </a:lnTo>
                  <a:lnTo>
                    <a:pt x="1062" y="46"/>
                  </a:lnTo>
                  <a:lnTo>
                    <a:pt x="1054" y="42"/>
                  </a:lnTo>
                  <a:lnTo>
                    <a:pt x="1046" y="42"/>
                  </a:lnTo>
                  <a:lnTo>
                    <a:pt x="1038" y="40"/>
                  </a:lnTo>
                  <a:lnTo>
                    <a:pt x="1030" y="42"/>
                  </a:lnTo>
                  <a:lnTo>
                    <a:pt x="1030" y="42"/>
                  </a:lnTo>
                  <a:lnTo>
                    <a:pt x="1024" y="42"/>
                  </a:lnTo>
                  <a:lnTo>
                    <a:pt x="1018" y="42"/>
                  </a:lnTo>
                  <a:lnTo>
                    <a:pt x="1004" y="40"/>
                  </a:lnTo>
                  <a:lnTo>
                    <a:pt x="1004" y="40"/>
                  </a:lnTo>
                  <a:lnTo>
                    <a:pt x="1000" y="38"/>
                  </a:lnTo>
                  <a:lnTo>
                    <a:pt x="994" y="40"/>
                  </a:lnTo>
                  <a:lnTo>
                    <a:pt x="994" y="40"/>
                  </a:lnTo>
                  <a:lnTo>
                    <a:pt x="986" y="44"/>
                  </a:lnTo>
                  <a:lnTo>
                    <a:pt x="980" y="46"/>
                  </a:lnTo>
                  <a:lnTo>
                    <a:pt x="964" y="44"/>
                  </a:lnTo>
                  <a:lnTo>
                    <a:pt x="964" y="44"/>
                  </a:lnTo>
                  <a:lnTo>
                    <a:pt x="990" y="36"/>
                  </a:lnTo>
                  <a:lnTo>
                    <a:pt x="990" y="36"/>
                  </a:lnTo>
                  <a:lnTo>
                    <a:pt x="994" y="34"/>
                  </a:lnTo>
                  <a:lnTo>
                    <a:pt x="998" y="32"/>
                  </a:lnTo>
                  <a:lnTo>
                    <a:pt x="1008" y="30"/>
                  </a:lnTo>
                  <a:lnTo>
                    <a:pt x="1008" y="30"/>
                  </a:lnTo>
                  <a:lnTo>
                    <a:pt x="1016" y="26"/>
                  </a:lnTo>
                  <a:lnTo>
                    <a:pt x="1016" y="26"/>
                  </a:lnTo>
                  <a:lnTo>
                    <a:pt x="1018" y="24"/>
                  </a:lnTo>
                  <a:lnTo>
                    <a:pt x="1018" y="20"/>
                  </a:lnTo>
                  <a:lnTo>
                    <a:pt x="1018" y="18"/>
                  </a:lnTo>
                  <a:lnTo>
                    <a:pt x="1018" y="16"/>
                  </a:lnTo>
                  <a:lnTo>
                    <a:pt x="1018" y="16"/>
                  </a:lnTo>
                  <a:lnTo>
                    <a:pt x="1006" y="12"/>
                  </a:lnTo>
                  <a:lnTo>
                    <a:pt x="1000" y="10"/>
                  </a:lnTo>
                  <a:lnTo>
                    <a:pt x="994" y="8"/>
                  </a:lnTo>
                  <a:lnTo>
                    <a:pt x="994" y="8"/>
                  </a:lnTo>
                  <a:lnTo>
                    <a:pt x="976" y="10"/>
                  </a:lnTo>
                  <a:lnTo>
                    <a:pt x="968" y="10"/>
                  </a:lnTo>
                  <a:lnTo>
                    <a:pt x="960" y="6"/>
                  </a:lnTo>
                  <a:lnTo>
                    <a:pt x="960" y="6"/>
                  </a:lnTo>
                  <a:lnTo>
                    <a:pt x="956" y="6"/>
                  </a:lnTo>
                  <a:lnTo>
                    <a:pt x="956" y="6"/>
                  </a:lnTo>
                  <a:lnTo>
                    <a:pt x="946" y="0"/>
                  </a:lnTo>
                  <a:lnTo>
                    <a:pt x="938" y="0"/>
                  </a:lnTo>
                  <a:lnTo>
                    <a:pt x="938" y="0"/>
                  </a:lnTo>
                  <a:lnTo>
                    <a:pt x="932" y="2"/>
                  </a:lnTo>
                  <a:lnTo>
                    <a:pt x="924" y="6"/>
                  </a:lnTo>
                  <a:lnTo>
                    <a:pt x="918" y="10"/>
                  </a:lnTo>
                  <a:lnTo>
                    <a:pt x="910" y="12"/>
                  </a:lnTo>
                  <a:lnTo>
                    <a:pt x="910" y="12"/>
                  </a:lnTo>
                  <a:lnTo>
                    <a:pt x="914" y="16"/>
                  </a:lnTo>
                  <a:lnTo>
                    <a:pt x="914" y="16"/>
                  </a:lnTo>
                  <a:lnTo>
                    <a:pt x="908" y="16"/>
                  </a:lnTo>
                  <a:lnTo>
                    <a:pt x="908" y="16"/>
                  </a:lnTo>
                  <a:lnTo>
                    <a:pt x="902" y="14"/>
                  </a:lnTo>
                  <a:lnTo>
                    <a:pt x="894" y="14"/>
                  </a:lnTo>
                  <a:lnTo>
                    <a:pt x="880" y="16"/>
                  </a:lnTo>
                  <a:lnTo>
                    <a:pt x="880" y="16"/>
                  </a:lnTo>
                  <a:lnTo>
                    <a:pt x="852" y="18"/>
                  </a:lnTo>
                  <a:lnTo>
                    <a:pt x="824" y="24"/>
                  </a:lnTo>
                  <a:lnTo>
                    <a:pt x="824" y="24"/>
                  </a:lnTo>
                  <a:lnTo>
                    <a:pt x="816" y="28"/>
                  </a:lnTo>
                  <a:lnTo>
                    <a:pt x="814" y="30"/>
                  </a:lnTo>
                  <a:lnTo>
                    <a:pt x="812" y="36"/>
                  </a:lnTo>
                  <a:lnTo>
                    <a:pt x="814" y="42"/>
                  </a:lnTo>
                  <a:lnTo>
                    <a:pt x="814" y="42"/>
                  </a:lnTo>
                  <a:lnTo>
                    <a:pt x="808" y="38"/>
                  </a:lnTo>
                  <a:lnTo>
                    <a:pt x="804" y="38"/>
                  </a:lnTo>
                  <a:lnTo>
                    <a:pt x="802" y="40"/>
                  </a:lnTo>
                  <a:lnTo>
                    <a:pt x="802" y="40"/>
                  </a:lnTo>
                  <a:lnTo>
                    <a:pt x="770" y="42"/>
                  </a:lnTo>
                  <a:lnTo>
                    <a:pt x="770" y="42"/>
                  </a:lnTo>
                  <a:lnTo>
                    <a:pt x="766" y="42"/>
                  </a:lnTo>
                  <a:lnTo>
                    <a:pt x="764" y="42"/>
                  </a:lnTo>
                  <a:lnTo>
                    <a:pt x="762" y="44"/>
                  </a:lnTo>
                  <a:lnTo>
                    <a:pt x="762" y="44"/>
                  </a:lnTo>
                  <a:lnTo>
                    <a:pt x="764" y="50"/>
                  </a:lnTo>
                  <a:lnTo>
                    <a:pt x="766" y="52"/>
                  </a:lnTo>
                  <a:lnTo>
                    <a:pt x="768" y="54"/>
                  </a:lnTo>
                  <a:lnTo>
                    <a:pt x="768" y="54"/>
                  </a:lnTo>
                  <a:lnTo>
                    <a:pt x="774" y="56"/>
                  </a:lnTo>
                  <a:lnTo>
                    <a:pt x="780" y="58"/>
                  </a:lnTo>
                  <a:lnTo>
                    <a:pt x="780" y="58"/>
                  </a:lnTo>
                  <a:lnTo>
                    <a:pt x="780" y="60"/>
                  </a:lnTo>
                  <a:lnTo>
                    <a:pt x="780" y="60"/>
                  </a:lnTo>
                  <a:lnTo>
                    <a:pt x="770" y="62"/>
                  </a:lnTo>
                  <a:lnTo>
                    <a:pt x="770" y="62"/>
                  </a:lnTo>
                  <a:lnTo>
                    <a:pt x="766" y="58"/>
                  </a:lnTo>
                  <a:lnTo>
                    <a:pt x="760" y="56"/>
                  </a:lnTo>
                  <a:lnTo>
                    <a:pt x="750" y="56"/>
                  </a:lnTo>
                  <a:lnTo>
                    <a:pt x="740" y="58"/>
                  </a:lnTo>
                  <a:lnTo>
                    <a:pt x="730" y="60"/>
                  </a:lnTo>
                  <a:lnTo>
                    <a:pt x="730" y="60"/>
                  </a:lnTo>
                  <a:lnTo>
                    <a:pt x="730" y="62"/>
                  </a:lnTo>
                  <a:lnTo>
                    <a:pt x="732" y="62"/>
                  </a:lnTo>
                  <a:lnTo>
                    <a:pt x="736" y="64"/>
                  </a:lnTo>
                  <a:lnTo>
                    <a:pt x="736" y="64"/>
                  </a:lnTo>
                  <a:lnTo>
                    <a:pt x="730" y="66"/>
                  </a:lnTo>
                  <a:lnTo>
                    <a:pt x="730" y="66"/>
                  </a:lnTo>
                  <a:lnTo>
                    <a:pt x="726" y="66"/>
                  </a:lnTo>
                  <a:lnTo>
                    <a:pt x="722" y="66"/>
                  </a:lnTo>
                  <a:lnTo>
                    <a:pt x="722" y="62"/>
                  </a:lnTo>
                  <a:lnTo>
                    <a:pt x="722" y="62"/>
                  </a:lnTo>
                  <a:lnTo>
                    <a:pt x="720" y="58"/>
                  </a:lnTo>
                  <a:lnTo>
                    <a:pt x="716" y="58"/>
                  </a:lnTo>
                  <a:lnTo>
                    <a:pt x="710" y="60"/>
                  </a:lnTo>
                  <a:lnTo>
                    <a:pt x="710" y="60"/>
                  </a:lnTo>
                  <a:lnTo>
                    <a:pt x="706" y="62"/>
                  </a:lnTo>
                  <a:lnTo>
                    <a:pt x="706" y="66"/>
                  </a:lnTo>
                  <a:lnTo>
                    <a:pt x="710" y="70"/>
                  </a:lnTo>
                  <a:lnTo>
                    <a:pt x="710" y="70"/>
                  </a:lnTo>
                  <a:lnTo>
                    <a:pt x="712" y="72"/>
                  </a:lnTo>
                  <a:lnTo>
                    <a:pt x="712" y="76"/>
                  </a:lnTo>
                  <a:lnTo>
                    <a:pt x="712" y="76"/>
                  </a:lnTo>
                  <a:lnTo>
                    <a:pt x="708" y="82"/>
                  </a:lnTo>
                  <a:lnTo>
                    <a:pt x="708" y="84"/>
                  </a:lnTo>
                  <a:lnTo>
                    <a:pt x="710" y="86"/>
                  </a:lnTo>
                  <a:lnTo>
                    <a:pt x="714" y="88"/>
                  </a:lnTo>
                  <a:lnTo>
                    <a:pt x="720" y="88"/>
                  </a:lnTo>
                  <a:lnTo>
                    <a:pt x="720" y="88"/>
                  </a:lnTo>
                  <a:lnTo>
                    <a:pt x="726" y="86"/>
                  </a:lnTo>
                  <a:lnTo>
                    <a:pt x="730" y="88"/>
                  </a:lnTo>
                  <a:lnTo>
                    <a:pt x="740" y="92"/>
                  </a:lnTo>
                  <a:lnTo>
                    <a:pt x="740" y="92"/>
                  </a:lnTo>
                  <a:lnTo>
                    <a:pt x="742" y="94"/>
                  </a:lnTo>
                  <a:lnTo>
                    <a:pt x="742" y="96"/>
                  </a:lnTo>
                  <a:lnTo>
                    <a:pt x="742" y="96"/>
                  </a:lnTo>
                  <a:lnTo>
                    <a:pt x="738" y="98"/>
                  </a:lnTo>
                  <a:lnTo>
                    <a:pt x="738" y="98"/>
                  </a:lnTo>
                  <a:lnTo>
                    <a:pt x="736" y="100"/>
                  </a:lnTo>
                  <a:lnTo>
                    <a:pt x="736" y="98"/>
                  </a:lnTo>
                  <a:lnTo>
                    <a:pt x="736" y="96"/>
                  </a:lnTo>
                  <a:lnTo>
                    <a:pt x="736" y="96"/>
                  </a:lnTo>
                  <a:lnTo>
                    <a:pt x="734" y="92"/>
                  </a:lnTo>
                  <a:lnTo>
                    <a:pt x="732" y="92"/>
                  </a:lnTo>
                  <a:lnTo>
                    <a:pt x="726" y="90"/>
                  </a:lnTo>
                  <a:lnTo>
                    <a:pt x="726" y="90"/>
                  </a:lnTo>
                  <a:lnTo>
                    <a:pt x="720" y="92"/>
                  </a:lnTo>
                  <a:lnTo>
                    <a:pt x="718" y="92"/>
                  </a:lnTo>
                  <a:lnTo>
                    <a:pt x="716" y="96"/>
                  </a:lnTo>
                  <a:lnTo>
                    <a:pt x="716" y="96"/>
                  </a:lnTo>
                  <a:lnTo>
                    <a:pt x="712" y="104"/>
                  </a:lnTo>
                  <a:lnTo>
                    <a:pt x="708" y="112"/>
                  </a:lnTo>
                  <a:lnTo>
                    <a:pt x="700" y="116"/>
                  </a:lnTo>
                  <a:lnTo>
                    <a:pt x="692" y="118"/>
                  </a:lnTo>
                  <a:lnTo>
                    <a:pt x="692" y="118"/>
                  </a:lnTo>
                  <a:lnTo>
                    <a:pt x="692" y="112"/>
                  </a:lnTo>
                  <a:lnTo>
                    <a:pt x="692" y="112"/>
                  </a:lnTo>
                  <a:lnTo>
                    <a:pt x="702" y="102"/>
                  </a:lnTo>
                  <a:lnTo>
                    <a:pt x="702" y="102"/>
                  </a:lnTo>
                  <a:lnTo>
                    <a:pt x="706" y="98"/>
                  </a:lnTo>
                  <a:lnTo>
                    <a:pt x="706" y="96"/>
                  </a:lnTo>
                  <a:lnTo>
                    <a:pt x="704" y="94"/>
                  </a:lnTo>
                  <a:lnTo>
                    <a:pt x="704" y="94"/>
                  </a:lnTo>
                  <a:lnTo>
                    <a:pt x="700" y="90"/>
                  </a:lnTo>
                  <a:lnTo>
                    <a:pt x="698" y="84"/>
                  </a:lnTo>
                  <a:lnTo>
                    <a:pt x="700" y="80"/>
                  </a:lnTo>
                  <a:lnTo>
                    <a:pt x="702" y="74"/>
                  </a:lnTo>
                  <a:lnTo>
                    <a:pt x="702" y="74"/>
                  </a:lnTo>
                  <a:lnTo>
                    <a:pt x="700" y="70"/>
                  </a:lnTo>
                  <a:lnTo>
                    <a:pt x="698" y="68"/>
                  </a:lnTo>
                  <a:lnTo>
                    <a:pt x="696" y="64"/>
                  </a:lnTo>
                  <a:lnTo>
                    <a:pt x="698" y="62"/>
                  </a:lnTo>
                  <a:lnTo>
                    <a:pt x="698" y="62"/>
                  </a:lnTo>
                  <a:lnTo>
                    <a:pt x="700" y="56"/>
                  </a:lnTo>
                  <a:lnTo>
                    <a:pt x="700" y="52"/>
                  </a:lnTo>
                  <a:lnTo>
                    <a:pt x="696" y="50"/>
                  </a:lnTo>
                  <a:lnTo>
                    <a:pt x="692" y="48"/>
                  </a:lnTo>
                  <a:lnTo>
                    <a:pt x="692" y="48"/>
                  </a:lnTo>
                  <a:lnTo>
                    <a:pt x="684" y="48"/>
                  </a:lnTo>
                  <a:lnTo>
                    <a:pt x="678" y="48"/>
                  </a:lnTo>
                  <a:lnTo>
                    <a:pt x="672" y="52"/>
                  </a:lnTo>
                  <a:lnTo>
                    <a:pt x="670" y="58"/>
                  </a:lnTo>
                  <a:lnTo>
                    <a:pt x="670" y="58"/>
                  </a:lnTo>
                  <a:lnTo>
                    <a:pt x="666" y="60"/>
                  </a:lnTo>
                  <a:lnTo>
                    <a:pt x="664" y="64"/>
                  </a:lnTo>
                  <a:lnTo>
                    <a:pt x="664" y="64"/>
                  </a:lnTo>
                  <a:lnTo>
                    <a:pt x="660" y="64"/>
                  </a:lnTo>
                  <a:lnTo>
                    <a:pt x="658" y="66"/>
                  </a:lnTo>
                  <a:lnTo>
                    <a:pt x="656" y="68"/>
                  </a:lnTo>
                  <a:lnTo>
                    <a:pt x="658" y="74"/>
                  </a:lnTo>
                  <a:lnTo>
                    <a:pt x="658" y="74"/>
                  </a:lnTo>
                  <a:lnTo>
                    <a:pt x="658" y="76"/>
                  </a:lnTo>
                  <a:lnTo>
                    <a:pt x="658" y="80"/>
                  </a:lnTo>
                  <a:lnTo>
                    <a:pt x="660" y="82"/>
                  </a:lnTo>
                  <a:lnTo>
                    <a:pt x="664" y="84"/>
                  </a:lnTo>
                  <a:lnTo>
                    <a:pt x="664" y="84"/>
                  </a:lnTo>
                  <a:lnTo>
                    <a:pt x="666" y="86"/>
                  </a:lnTo>
                  <a:lnTo>
                    <a:pt x="670" y="90"/>
                  </a:lnTo>
                  <a:lnTo>
                    <a:pt x="670" y="90"/>
                  </a:lnTo>
                  <a:lnTo>
                    <a:pt x="672" y="92"/>
                  </a:lnTo>
                  <a:lnTo>
                    <a:pt x="670" y="96"/>
                  </a:lnTo>
                  <a:lnTo>
                    <a:pt x="670" y="96"/>
                  </a:lnTo>
                  <a:lnTo>
                    <a:pt x="668" y="98"/>
                  </a:lnTo>
                  <a:lnTo>
                    <a:pt x="664" y="96"/>
                  </a:lnTo>
                  <a:lnTo>
                    <a:pt x="664" y="96"/>
                  </a:lnTo>
                  <a:lnTo>
                    <a:pt x="658" y="92"/>
                  </a:lnTo>
                  <a:lnTo>
                    <a:pt x="650" y="90"/>
                  </a:lnTo>
                  <a:lnTo>
                    <a:pt x="636" y="86"/>
                  </a:lnTo>
                  <a:lnTo>
                    <a:pt x="636" y="86"/>
                  </a:lnTo>
                  <a:lnTo>
                    <a:pt x="620" y="82"/>
                  </a:lnTo>
                  <a:lnTo>
                    <a:pt x="612" y="82"/>
                  </a:lnTo>
                  <a:lnTo>
                    <a:pt x="604" y="84"/>
                  </a:lnTo>
                  <a:lnTo>
                    <a:pt x="604" y="84"/>
                  </a:lnTo>
                  <a:lnTo>
                    <a:pt x="608" y="86"/>
                  </a:lnTo>
                  <a:lnTo>
                    <a:pt x="608" y="88"/>
                  </a:lnTo>
                  <a:lnTo>
                    <a:pt x="608" y="90"/>
                  </a:lnTo>
                  <a:lnTo>
                    <a:pt x="608" y="90"/>
                  </a:lnTo>
                  <a:lnTo>
                    <a:pt x="602" y="96"/>
                  </a:lnTo>
                  <a:lnTo>
                    <a:pt x="598" y="96"/>
                  </a:lnTo>
                  <a:lnTo>
                    <a:pt x="596" y="96"/>
                  </a:lnTo>
                  <a:lnTo>
                    <a:pt x="596" y="96"/>
                  </a:lnTo>
                  <a:lnTo>
                    <a:pt x="594" y="92"/>
                  </a:lnTo>
                  <a:lnTo>
                    <a:pt x="590" y="90"/>
                  </a:lnTo>
                  <a:lnTo>
                    <a:pt x="584" y="92"/>
                  </a:lnTo>
                  <a:lnTo>
                    <a:pt x="584" y="92"/>
                  </a:lnTo>
                  <a:lnTo>
                    <a:pt x="570" y="94"/>
                  </a:lnTo>
                  <a:lnTo>
                    <a:pt x="552" y="90"/>
                  </a:lnTo>
                  <a:lnTo>
                    <a:pt x="552" y="90"/>
                  </a:lnTo>
                  <a:lnTo>
                    <a:pt x="548" y="92"/>
                  </a:lnTo>
                  <a:lnTo>
                    <a:pt x="548" y="92"/>
                  </a:lnTo>
                  <a:lnTo>
                    <a:pt x="542" y="94"/>
                  </a:lnTo>
                  <a:lnTo>
                    <a:pt x="538" y="96"/>
                  </a:lnTo>
                  <a:lnTo>
                    <a:pt x="538" y="96"/>
                  </a:lnTo>
                  <a:lnTo>
                    <a:pt x="522" y="100"/>
                  </a:lnTo>
                  <a:lnTo>
                    <a:pt x="514" y="102"/>
                  </a:lnTo>
                  <a:lnTo>
                    <a:pt x="508" y="106"/>
                  </a:lnTo>
                  <a:lnTo>
                    <a:pt x="508" y="106"/>
                  </a:lnTo>
                  <a:lnTo>
                    <a:pt x="502" y="112"/>
                  </a:lnTo>
                  <a:lnTo>
                    <a:pt x="496" y="112"/>
                  </a:lnTo>
                  <a:lnTo>
                    <a:pt x="492" y="110"/>
                  </a:lnTo>
                  <a:lnTo>
                    <a:pt x="486" y="104"/>
                  </a:lnTo>
                  <a:lnTo>
                    <a:pt x="486" y="104"/>
                  </a:lnTo>
                  <a:lnTo>
                    <a:pt x="488" y="102"/>
                  </a:lnTo>
                  <a:lnTo>
                    <a:pt x="492" y="102"/>
                  </a:lnTo>
                  <a:lnTo>
                    <a:pt x="494" y="102"/>
                  </a:lnTo>
                  <a:lnTo>
                    <a:pt x="496" y="98"/>
                  </a:lnTo>
                  <a:lnTo>
                    <a:pt x="496" y="98"/>
                  </a:lnTo>
                  <a:lnTo>
                    <a:pt x="492" y="96"/>
                  </a:lnTo>
                  <a:lnTo>
                    <a:pt x="488" y="94"/>
                  </a:lnTo>
                  <a:lnTo>
                    <a:pt x="484" y="94"/>
                  </a:lnTo>
                  <a:lnTo>
                    <a:pt x="480" y="96"/>
                  </a:lnTo>
                  <a:lnTo>
                    <a:pt x="480" y="96"/>
                  </a:lnTo>
                  <a:lnTo>
                    <a:pt x="478" y="100"/>
                  </a:lnTo>
                  <a:lnTo>
                    <a:pt x="478" y="106"/>
                  </a:lnTo>
                  <a:lnTo>
                    <a:pt x="478" y="106"/>
                  </a:lnTo>
                  <a:lnTo>
                    <a:pt x="482" y="114"/>
                  </a:lnTo>
                  <a:lnTo>
                    <a:pt x="482" y="116"/>
                  </a:lnTo>
                  <a:lnTo>
                    <a:pt x="480" y="118"/>
                  </a:lnTo>
                  <a:lnTo>
                    <a:pt x="476" y="118"/>
                  </a:lnTo>
                  <a:lnTo>
                    <a:pt x="468" y="118"/>
                  </a:lnTo>
                  <a:lnTo>
                    <a:pt x="468" y="118"/>
                  </a:lnTo>
                  <a:lnTo>
                    <a:pt x="462" y="116"/>
                  </a:lnTo>
                  <a:lnTo>
                    <a:pt x="456" y="118"/>
                  </a:lnTo>
                  <a:lnTo>
                    <a:pt x="446" y="126"/>
                  </a:lnTo>
                  <a:lnTo>
                    <a:pt x="446" y="126"/>
                  </a:lnTo>
                  <a:lnTo>
                    <a:pt x="446" y="128"/>
                  </a:lnTo>
                  <a:lnTo>
                    <a:pt x="448" y="130"/>
                  </a:lnTo>
                  <a:lnTo>
                    <a:pt x="450" y="132"/>
                  </a:lnTo>
                  <a:lnTo>
                    <a:pt x="448" y="134"/>
                  </a:lnTo>
                  <a:lnTo>
                    <a:pt x="448" y="134"/>
                  </a:lnTo>
                  <a:lnTo>
                    <a:pt x="438" y="134"/>
                  </a:lnTo>
                  <a:lnTo>
                    <a:pt x="428" y="132"/>
                  </a:lnTo>
                  <a:lnTo>
                    <a:pt x="428" y="132"/>
                  </a:lnTo>
                  <a:lnTo>
                    <a:pt x="424" y="130"/>
                  </a:lnTo>
                  <a:lnTo>
                    <a:pt x="422" y="130"/>
                  </a:lnTo>
                  <a:lnTo>
                    <a:pt x="422" y="132"/>
                  </a:lnTo>
                  <a:lnTo>
                    <a:pt x="422" y="132"/>
                  </a:lnTo>
                  <a:lnTo>
                    <a:pt x="422" y="134"/>
                  </a:lnTo>
                  <a:lnTo>
                    <a:pt x="422" y="136"/>
                  </a:lnTo>
                  <a:lnTo>
                    <a:pt x="426" y="138"/>
                  </a:lnTo>
                  <a:lnTo>
                    <a:pt x="426" y="138"/>
                  </a:lnTo>
                  <a:lnTo>
                    <a:pt x="430" y="138"/>
                  </a:lnTo>
                  <a:lnTo>
                    <a:pt x="430" y="140"/>
                  </a:lnTo>
                  <a:lnTo>
                    <a:pt x="430" y="140"/>
                  </a:lnTo>
                  <a:lnTo>
                    <a:pt x="424" y="142"/>
                  </a:lnTo>
                  <a:lnTo>
                    <a:pt x="416" y="140"/>
                  </a:lnTo>
                  <a:lnTo>
                    <a:pt x="408" y="138"/>
                  </a:lnTo>
                  <a:lnTo>
                    <a:pt x="406" y="134"/>
                  </a:lnTo>
                  <a:lnTo>
                    <a:pt x="406" y="134"/>
                  </a:lnTo>
                  <a:lnTo>
                    <a:pt x="404" y="126"/>
                  </a:lnTo>
                  <a:lnTo>
                    <a:pt x="402" y="122"/>
                  </a:lnTo>
                  <a:lnTo>
                    <a:pt x="398" y="116"/>
                  </a:lnTo>
                  <a:lnTo>
                    <a:pt x="390" y="114"/>
                  </a:lnTo>
                  <a:lnTo>
                    <a:pt x="390" y="114"/>
                  </a:lnTo>
                  <a:lnTo>
                    <a:pt x="398" y="112"/>
                  </a:lnTo>
                  <a:lnTo>
                    <a:pt x="402" y="114"/>
                  </a:lnTo>
                  <a:lnTo>
                    <a:pt x="412" y="116"/>
                  </a:lnTo>
                  <a:lnTo>
                    <a:pt x="412" y="116"/>
                  </a:lnTo>
                  <a:lnTo>
                    <a:pt x="432" y="120"/>
                  </a:lnTo>
                  <a:lnTo>
                    <a:pt x="440" y="120"/>
                  </a:lnTo>
                  <a:lnTo>
                    <a:pt x="450" y="116"/>
                  </a:lnTo>
                  <a:lnTo>
                    <a:pt x="450" y="116"/>
                  </a:lnTo>
                  <a:lnTo>
                    <a:pt x="454" y="112"/>
                  </a:lnTo>
                  <a:lnTo>
                    <a:pt x="456" y="110"/>
                  </a:lnTo>
                  <a:lnTo>
                    <a:pt x="456" y="108"/>
                  </a:lnTo>
                  <a:lnTo>
                    <a:pt x="456" y="108"/>
                  </a:lnTo>
                  <a:lnTo>
                    <a:pt x="454" y="104"/>
                  </a:lnTo>
                  <a:lnTo>
                    <a:pt x="450" y="102"/>
                  </a:lnTo>
                  <a:lnTo>
                    <a:pt x="450" y="102"/>
                  </a:lnTo>
                  <a:lnTo>
                    <a:pt x="418" y="90"/>
                  </a:lnTo>
                  <a:lnTo>
                    <a:pt x="418" y="90"/>
                  </a:lnTo>
                  <a:lnTo>
                    <a:pt x="410" y="88"/>
                  </a:lnTo>
                  <a:lnTo>
                    <a:pt x="402" y="86"/>
                  </a:lnTo>
                  <a:lnTo>
                    <a:pt x="394" y="86"/>
                  </a:lnTo>
                  <a:lnTo>
                    <a:pt x="384" y="82"/>
                  </a:lnTo>
                  <a:lnTo>
                    <a:pt x="384" y="82"/>
                  </a:lnTo>
                  <a:lnTo>
                    <a:pt x="380" y="80"/>
                  </a:lnTo>
                  <a:lnTo>
                    <a:pt x="374" y="80"/>
                  </a:lnTo>
                  <a:lnTo>
                    <a:pt x="360" y="80"/>
                  </a:lnTo>
                  <a:lnTo>
                    <a:pt x="360" y="80"/>
                  </a:lnTo>
                  <a:lnTo>
                    <a:pt x="364" y="78"/>
                  </a:lnTo>
                  <a:lnTo>
                    <a:pt x="368" y="78"/>
                  </a:lnTo>
                  <a:lnTo>
                    <a:pt x="370" y="78"/>
                  </a:lnTo>
                  <a:lnTo>
                    <a:pt x="372" y="74"/>
                  </a:lnTo>
                  <a:lnTo>
                    <a:pt x="372" y="74"/>
                  </a:lnTo>
                  <a:lnTo>
                    <a:pt x="352" y="70"/>
                  </a:lnTo>
                  <a:lnTo>
                    <a:pt x="352" y="70"/>
                  </a:lnTo>
                  <a:lnTo>
                    <a:pt x="354" y="70"/>
                  </a:lnTo>
                  <a:lnTo>
                    <a:pt x="354" y="70"/>
                  </a:lnTo>
                  <a:lnTo>
                    <a:pt x="354" y="68"/>
                  </a:lnTo>
                  <a:lnTo>
                    <a:pt x="354" y="68"/>
                  </a:lnTo>
                  <a:lnTo>
                    <a:pt x="340" y="72"/>
                  </a:lnTo>
                  <a:lnTo>
                    <a:pt x="324" y="74"/>
                  </a:lnTo>
                  <a:lnTo>
                    <a:pt x="324" y="74"/>
                  </a:lnTo>
                  <a:lnTo>
                    <a:pt x="310" y="76"/>
                  </a:lnTo>
                  <a:lnTo>
                    <a:pt x="302" y="78"/>
                  </a:lnTo>
                  <a:lnTo>
                    <a:pt x="296" y="82"/>
                  </a:lnTo>
                  <a:lnTo>
                    <a:pt x="296" y="82"/>
                  </a:lnTo>
                  <a:lnTo>
                    <a:pt x="292" y="82"/>
                  </a:lnTo>
                  <a:lnTo>
                    <a:pt x="288" y="80"/>
                  </a:lnTo>
                  <a:lnTo>
                    <a:pt x="284" y="78"/>
                  </a:lnTo>
                  <a:lnTo>
                    <a:pt x="280" y="80"/>
                  </a:lnTo>
                  <a:lnTo>
                    <a:pt x="280" y="80"/>
                  </a:lnTo>
                  <a:lnTo>
                    <a:pt x="278" y="82"/>
                  </a:lnTo>
                  <a:lnTo>
                    <a:pt x="274" y="84"/>
                  </a:lnTo>
                  <a:lnTo>
                    <a:pt x="270" y="86"/>
                  </a:lnTo>
                  <a:lnTo>
                    <a:pt x="272" y="90"/>
                  </a:lnTo>
                  <a:lnTo>
                    <a:pt x="272" y="90"/>
                  </a:lnTo>
                  <a:lnTo>
                    <a:pt x="272" y="90"/>
                  </a:lnTo>
                  <a:lnTo>
                    <a:pt x="266" y="92"/>
                  </a:lnTo>
                  <a:lnTo>
                    <a:pt x="262" y="90"/>
                  </a:lnTo>
                  <a:lnTo>
                    <a:pt x="262" y="90"/>
                  </a:lnTo>
                  <a:lnTo>
                    <a:pt x="258" y="90"/>
                  </a:lnTo>
                  <a:lnTo>
                    <a:pt x="256" y="90"/>
                  </a:lnTo>
                  <a:lnTo>
                    <a:pt x="256" y="92"/>
                  </a:lnTo>
                  <a:lnTo>
                    <a:pt x="256" y="92"/>
                  </a:lnTo>
                  <a:lnTo>
                    <a:pt x="256" y="94"/>
                  </a:lnTo>
                  <a:lnTo>
                    <a:pt x="256" y="94"/>
                  </a:lnTo>
                  <a:lnTo>
                    <a:pt x="260" y="96"/>
                  </a:lnTo>
                  <a:lnTo>
                    <a:pt x="260" y="96"/>
                  </a:lnTo>
                  <a:lnTo>
                    <a:pt x="260" y="100"/>
                  </a:lnTo>
                  <a:lnTo>
                    <a:pt x="260" y="100"/>
                  </a:lnTo>
                  <a:lnTo>
                    <a:pt x="254" y="102"/>
                  </a:lnTo>
                  <a:lnTo>
                    <a:pt x="250" y="106"/>
                  </a:lnTo>
                  <a:lnTo>
                    <a:pt x="250" y="106"/>
                  </a:lnTo>
                  <a:lnTo>
                    <a:pt x="240" y="114"/>
                  </a:lnTo>
                  <a:lnTo>
                    <a:pt x="232" y="126"/>
                  </a:lnTo>
                  <a:lnTo>
                    <a:pt x="224" y="136"/>
                  </a:lnTo>
                  <a:lnTo>
                    <a:pt x="218" y="140"/>
                  </a:lnTo>
                  <a:lnTo>
                    <a:pt x="212" y="142"/>
                  </a:lnTo>
                  <a:lnTo>
                    <a:pt x="212" y="142"/>
                  </a:lnTo>
                  <a:lnTo>
                    <a:pt x="206" y="148"/>
                  </a:lnTo>
                  <a:lnTo>
                    <a:pt x="206" y="148"/>
                  </a:lnTo>
                  <a:lnTo>
                    <a:pt x="204" y="148"/>
                  </a:lnTo>
                  <a:lnTo>
                    <a:pt x="202" y="150"/>
                  </a:lnTo>
                  <a:lnTo>
                    <a:pt x="202" y="150"/>
                  </a:lnTo>
                  <a:lnTo>
                    <a:pt x="200" y="152"/>
                  </a:lnTo>
                  <a:lnTo>
                    <a:pt x="196" y="152"/>
                  </a:lnTo>
                  <a:lnTo>
                    <a:pt x="192" y="152"/>
                  </a:lnTo>
                  <a:lnTo>
                    <a:pt x="190" y="154"/>
                  </a:lnTo>
                  <a:lnTo>
                    <a:pt x="190" y="154"/>
                  </a:lnTo>
                  <a:lnTo>
                    <a:pt x="186" y="154"/>
                  </a:lnTo>
                  <a:lnTo>
                    <a:pt x="184" y="158"/>
                  </a:lnTo>
                  <a:lnTo>
                    <a:pt x="184" y="158"/>
                  </a:lnTo>
                  <a:lnTo>
                    <a:pt x="182" y="160"/>
                  </a:lnTo>
                  <a:lnTo>
                    <a:pt x="178" y="162"/>
                  </a:lnTo>
                  <a:lnTo>
                    <a:pt x="176" y="164"/>
                  </a:lnTo>
                  <a:lnTo>
                    <a:pt x="176" y="170"/>
                  </a:lnTo>
                  <a:lnTo>
                    <a:pt x="176" y="170"/>
                  </a:lnTo>
                  <a:lnTo>
                    <a:pt x="174" y="172"/>
                  </a:lnTo>
                  <a:lnTo>
                    <a:pt x="174" y="172"/>
                  </a:lnTo>
                  <a:lnTo>
                    <a:pt x="178" y="180"/>
                  </a:lnTo>
                  <a:lnTo>
                    <a:pt x="178" y="180"/>
                  </a:lnTo>
                  <a:lnTo>
                    <a:pt x="178" y="180"/>
                  </a:lnTo>
                  <a:lnTo>
                    <a:pt x="178" y="180"/>
                  </a:lnTo>
                  <a:lnTo>
                    <a:pt x="180" y="184"/>
                  </a:lnTo>
                  <a:lnTo>
                    <a:pt x="180" y="184"/>
                  </a:lnTo>
                  <a:lnTo>
                    <a:pt x="178" y="186"/>
                  </a:lnTo>
                  <a:lnTo>
                    <a:pt x="176" y="188"/>
                  </a:lnTo>
                  <a:lnTo>
                    <a:pt x="176" y="188"/>
                  </a:lnTo>
                  <a:lnTo>
                    <a:pt x="176" y="190"/>
                  </a:lnTo>
                  <a:lnTo>
                    <a:pt x="178" y="190"/>
                  </a:lnTo>
                  <a:lnTo>
                    <a:pt x="180" y="188"/>
                  </a:lnTo>
                  <a:lnTo>
                    <a:pt x="182" y="190"/>
                  </a:lnTo>
                  <a:lnTo>
                    <a:pt x="182" y="190"/>
                  </a:lnTo>
                  <a:lnTo>
                    <a:pt x="182" y="192"/>
                  </a:lnTo>
                  <a:lnTo>
                    <a:pt x="182" y="192"/>
                  </a:lnTo>
                  <a:lnTo>
                    <a:pt x="178" y="196"/>
                  </a:lnTo>
                  <a:lnTo>
                    <a:pt x="178" y="198"/>
                  </a:lnTo>
                  <a:lnTo>
                    <a:pt x="182" y="200"/>
                  </a:lnTo>
                  <a:lnTo>
                    <a:pt x="182" y="200"/>
                  </a:lnTo>
                  <a:lnTo>
                    <a:pt x="188" y="202"/>
                  </a:lnTo>
                  <a:lnTo>
                    <a:pt x="194" y="202"/>
                  </a:lnTo>
                  <a:lnTo>
                    <a:pt x="198" y="202"/>
                  </a:lnTo>
                  <a:lnTo>
                    <a:pt x="204" y="198"/>
                  </a:lnTo>
                  <a:lnTo>
                    <a:pt x="204" y="198"/>
                  </a:lnTo>
                  <a:lnTo>
                    <a:pt x="216" y="188"/>
                  </a:lnTo>
                  <a:lnTo>
                    <a:pt x="216" y="188"/>
                  </a:lnTo>
                  <a:lnTo>
                    <a:pt x="222" y="196"/>
                  </a:lnTo>
                  <a:lnTo>
                    <a:pt x="226" y="204"/>
                  </a:lnTo>
                  <a:lnTo>
                    <a:pt x="226" y="204"/>
                  </a:lnTo>
                  <a:lnTo>
                    <a:pt x="228" y="210"/>
                  </a:lnTo>
                  <a:lnTo>
                    <a:pt x="232" y="216"/>
                  </a:lnTo>
                  <a:lnTo>
                    <a:pt x="232" y="216"/>
                  </a:lnTo>
                  <a:lnTo>
                    <a:pt x="234" y="220"/>
                  </a:lnTo>
                  <a:lnTo>
                    <a:pt x="232" y="222"/>
                  </a:lnTo>
                  <a:lnTo>
                    <a:pt x="232" y="222"/>
                  </a:lnTo>
                  <a:lnTo>
                    <a:pt x="234" y="232"/>
                  </a:lnTo>
                  <a:lnTo>
                    <a:pt x="238" y="234"/>
                  </a:lnTo>
                  <a:lnTo>
                    <a:pt x="242" y="232"/>
                  </a:lnTo>
                  <a:lnTo>
                    <a:pt x="242" y="232"/>
                  </a:lnTo>
                  <a:lnTo>
                    <a:pt x="250" y="228"/>
                  </a:lnTo>
                  <a:lnTo>
                    <a:pt x="258" y="224"/>
                  </a:lnTo>
                  <a:lnTo>
                    <a:pt x="264" y="218"/>
                  </a:lnTo>
                  <a:lnTo>
                    <a:pt x="266" y="214"/>
                  </a:lnTo>
                  <a:lnTo>
                    <a:pt x="266" y="208"/>
                  </a:lnTo>
                  <a:lnTo>
                    <a:pt x="266" y="208"/>
                  </a:lnTo>
                  <a:lnTo>
                    <a:pt x="268" y="200"/>
                  </a:lnTo>
                  <a:lnTo>
                    <a:pt x="274" y="196"/>
                  </a:lnTo>
                  <a:lnTo>
                    <a:pt x="274" y="196"/>
                  </a:lnTo>
                  <a:lnTo>
                    <a:pt x="274" y="194"/>
                  </a:lnTo>
                  <a:lnTo>
                    <a:pt x="274" y="194"/>
                  </a:lnTo>
                  <a:lnTo>
                    <a:pt x="276" y="192"/>
                  </a:lnTo>
                  <a:lnTo>
                    <a:pt x="276" y="190"/>
                  </a:lnTo>
                  <a:lnTo>
                    <a:pt x="276" y="190"/>
                  </a:lnTo>
                  <a:lnTo>
                    <a:pt x="276" y="190"/>
                  </a:lnTo>
                  <a:lnTo>
                    <a:pt x="276" y="190"/>
                  </a:lnTo>
                  <a:lnTo>
                    <a:pt x="280" y="188"/>
                  </a:lnTo>
                  <a:lnTo>
                    <a:pt x="282" y="184"/>
                  </a:lnTo>
                  <a:lnTo>
                    <a:pt x="280" y="182"/>
                  </a:lnTo>
                  <a:lnTo>
                    <a:pt x="278" y="178"/>
                  </a:lnTo>
                  <a:lnTo>
                    <a:pt x="278" y="178"/>
                  </a:lnTo>
                  <a:lnTo>
                    <a:pt x="272" y="170"/>
                  </a:lnTo>
                  <a:lnTo>
                    <a:pt x="272" y="166"/>
                  </a:lnTo>
                  <a:lnTo>
                    <a:pt x="274" y="160"/>
                  </a:lnTo>
                  <a:lnTo>
                    <a:pt x="280" y="154"/>
                  </a:lnTo>
                  <a:lnTo>
                    <a:pt x="280" y="154"/>
                  </a:lnTo>
                  <a:lnTo>
                    <a:pt x="288" y="150"/>
                  </a:lnTo>
                  <a:lnTo>
                    <a:pt x="288" y="150"/>
                  </a:lnTo>
                  <a:lnTo>
                    <a:pt x="296" y="144"/>
                  </a:lnTo>
                  <a:lnTo>
                    <a:pt x="302" y="136"/>
                  </a:lnTo>
                  <a:lnTo>
                    <a:pt x="302" y="136"/>
                  </a:lnTo>
                  <a:lnTo>
                    <a:pt x="306" y="130"/>
                  </a:lnTo>
                  <a:lnTo>
                    <a:pt x="312" y="126"/>
                  </a:lnTo>
                  <a:lnTo>
                    <a:pt x="318" y="126"/>
                  </a:lnTo>
                  <a:lnTo>
                    <a:pt x="326" y="128"/>
                  </a:lnTo>
                  <a:lnTo>
                    <a:pt x="326" y="128"/>
                  </a:lnTo>
                  <a:lnTo>
                    <a:pt x="316" y="138"/>
                  </a:lnTo>
                  <a:lnTo>
                    <a:pt x="304" y="146"/>
                  </a:lnTo>
                  <a:lnTo>
                    <a:pt x="304" y="146"/>
                  </a:lnTo>
                  <a:lnTo>
                    <a:pt x="300" y="152"/>
                  </a:lnTo>
                  <a:lnTo>
                    <a:pt x="298" y="154"/>
                  </a:lnTo>
                  <a:lnTo>
                    <a:pt x="298" y="158"/>
                  </a:lnTo>
                  <a:lnTo>
                    <a:pt x="298" y="158"/>
                  </a:lnTo>
                  <a:lnTo>
                    <a:pt x="298" y="172"/>
                  </a:lnTo>
                  <a:lnTo>
                    <a:pt x="300" y="176"/>
                  </a:lnTo>
                  <a:lnTo>
                    <a:pt x="304" y="180"/>
                  </a:lnTo>
                  <a:lnTo>
                    <a:pt x="308" y="182"/>
                  </a:lnTo>
                  <a:lnTo>
                    <a:pt x="312" y="184"/>
                  </a:lnTo>
                  <a:lnTo>
                    <a:pt x="328" y="184"/>
                  </a:lnTo>
                  <a:lnTo>
                    <a:pt x="328" y="184"/>
                  </a:lnTo>
                  <a:lnTo>
                    <a:pt x="342" y="180"/>
                  </a:lnTo>
                  <a:lnTo>
                    <a:pt x="350" y="180"/>
                  </a:lnTo>
                  <a:lnTo>
                    <a:pt x="358" y="182"/>
                  </a:lnTo>
                  <a:lnTo>
                    <a:pt x="358" y="182"/>
                  </a:lnTo>
                  <a:lnTo>
                    <a:pt x="358" y="182"/>
                  </a:lnTo>
                  <a:lnTo>
                    <a:pt x="360" y="182"/>
                  </a:lnTo>
                  <a:lnTo>
                    <a:pt x="360" y="182"/>
                  </a:lnTo>
                  <a:lnTo>
                    <a:pt x="358" y="182"/>
                  </a:lnTo>
                  <a:lnTo>
                    <a:pt x="358" y="182"/>
                  </a:lnTo>
                  <a:lnTo>
                    <a:pt x="348" y="184"/>
                  </a:lnTo>
                  <a:lnTo>
                    <a:pt x="338" y="184"/>
                  </a:lnTo>
                  <a:lnTo>
                    <a:pt x="338" y="184"/>
                  </a:lnTo>
                  <a:lnTo>
                    <a:pt x="326" y="186"/>
                  </a:lnTo>
                  <a:lnTo>
                    <a:pt x="322" y="186"/>
                  </a:lnTo>
                  <a:lnTo>
                    <a:pt x="320" y="188"/>
                  </a:lnTo>
                  <a:lnTo>
                    <a:pt x="318" y="192"/>
                  </a:lnTo>
                  <a:lnTo>
                    <a:pt x="318" y="196"/>
                  </a:lnTo>
                  <a:lnTo>
                    <a:pt x="320" y="206"/>
                  </a:lnTo>
                  <a:lnTo>
                    <a:pt x="320" y="206"/>
                  </a:lnTo>
                  <a:lnTo>
                    <a:pt x="320" y="208"/>
                  </a:lnTo>
                  <a:lnTo>
                    <a:pt x="320" y="208"/>
                  </a:lnTo>
                  <a:lnTo>
                    <a:pt x="308" y="206"/>
                  </a:lnTo>
                  <a:lnTo>
                    <a:pt x="302" y="208"/>
                  </a:lnTo>
                  <a:lnTo>
                    <a:pt x="298" y="214"/>
                  </a:lnTo>
                  <a:lnTo>
                    <a:pt x="296" y="228"/>
                  </a:lnTo>
                  <a:lnTo>
                    <a:pt x="296" y="228"/>
                  </a:lnTo>
                  <a:lnTo>
                    <a:pt x="294" y="232"/>
                  </a:lnTo>
                  <a:lnTo>
                    <a:pt x="290" y="236"/>
                  </a:lnTo>
                  <a:lnTo>
                    <a:pt x="286" y="236"/>
                  </a:lnTo>
                  <a:lnTo>
                    <a:pt x="282" y="236"/>
                  </a:lnTo>
                  <a:lnTo>
                    <a:pt x="282" y="236"/>
                  </a:lnTo>
                  <a:lnTo>
                    <a:pt x="276" y="236"/>
                  </a:lnTo>
                  <a:lnTo>
                    <a:pt x="272" y="234"/>
                  </a:lnTo>
                  <a:lnTo>
                    <a:pt x="270" y="236"/>
                  </a:lnTo>
                  <a:lnTo>
                    <a:pt x="270" y="236"/>
                  </a:lnTo>
                  <a:lnTo>
                    <a:pt x="258" y="240"/>
                  </a:lnTo>
                  <a:lnTo>
                    <a:pt x="248" y="242"/>
                  </a:lnTo>
                  <a:lnTo>
                    <a:pt x="226" y="240"/>
                  </a:lnTo>
                  <a:lnTo>
                    <a:pt x="226" y="240"/>
                  </a:lnTo>
                  <a:lnTo>
                    <a:pt x="220" y="240"/>
                  </a:lnTo>
                  <a:lnTo>
                    <a:pt x="216" y="238"/>
                  </a:lnTo>
                  <a:lnTo>
                    <a:pt x="212" y="232"/>
                  </a:lnTo>
                  <a:lnTo>
                    <a:pt x="212" y="226"/>
                  </a:lnTo>
                  <a:lnTo>
                    <a:pt x="212" y="226"/>
                  </a:lnTo>
                  <a:lnTo>
                    <a:pt x="216" y="224"/>
                  </a:lnTo>
                  <a:lnTo>
                    <a:pt x="216" y="218"/>
                  </a:lnTo>
                  <a:lnTo>
                    <a:pt x="214" y="214"/>
                  </a:lnTo>
                  <a:lnTo>
                    <a:pt x="214" y="210"/>
                  </a:lnTo>
                  <a:lnTo>
                    <a:pt x="214" y="210"/>
                  </a:lnTo>
                  <a:lnTo>
                    <a:pt x="212" y="210"/>
                  </a:lnTo>
                  <a:lnTo>
                    <a:pt x="208" y="212"/>
                  </a:lnTo>
                  <a:lnTo>
                    <a:pt x="208" y="214"/>
                  </a:lnTo>
                  <a:lnTo>
                    <a:pt x="206" y="216"/>
                  </a:lnTo>
                  <a:lnTo>
                    <a:pt x="206" y="216"/>
                  </a:lnTo>
                  <a:lnTo>
                    <a:pt x="200" y="220"/>
                  </a:lnTo>
                  <a:lnTo>
                    <a:pt x="198" y="224"/>
                  </a:lnTo>
                  <a:lnTo>
                    <a:pt x="198" y="228"/>
                  </a:lnTo>
                  <a:lnTo>
                    <a:pt x="202" y="232"/>
                  </a:lnTo>
                  <a:lnTo>
                    <a:pt x="202" y="232"/>
                  </a:lnTo>
                  <a:lnTo>
                    <a:pt x="202" y="238"/>
                  </a:lnTo>
                  <a:lnTo>
                    <a:pt x="202" y="242"/>
                  </a:lnTo>
                  <a:lnTo>
                    <a:pt x="202" y="242"/>
                  </a:lnTo>
                  <a:lnTo>
                    <a:pt x="204" y="246"/>
                  </a:lnTo>
                  <a:lnTo>
                    <a:pt x="202" y="248"/>
                  </a:lnTo>
                  <a:lnTo>
                    <a:pt x="200" y="250"/>
                  </a:lnTo>
                  <a:lnTo>
                    <a:pt x="196" y="250"/>
                  </a:lnTo>
                  <a:lnTo>
                    <a:pt x="196" y="250"/>
                  </a:lnTo>
                  <a:lnTo>
                    <a:pt x="188" y="250"/>
                  </a:lnTo>
                  <a:lnTo>
                    <a:pt x="180" y="254"/>
                  </a:lnTo>
                  <a:lnTo>
                    <a:pt x="170" y="264"/>
                  </a:lnTo>
                  <a:lnTo>
                    <a:pt x="170" y="264"/>
                  </a:lnTo>
                  <a:lnTo>
                    <a:pt x="162" y="270"/>
                  </a:lnTo>
                  <a:lnTo>
                    <a:pt x="158" y="274"/>
                  </a:lnTo>
                  <a:lnTo>
                    <a:pt x="154" y="276"/>
                  </a:lnTo>
                  <a:lnTo>
                    <a:pt x="154" y="276"/>
                  </a:lnTo>
                  <a:lnTo>
                    <a:pt x="150" y="278"/>
                  </a:lnTo>
                  <a:lnTo>
                    <a:pt x="146" y="282"/>
                  </a:lnTo>
                  <a:lnTo>
                    <a:pt x="146" y="282"/>
                  </a:lnTo>
                  <a:lnTo>
                    <a:pt x="142" y="288"/>
                  </a:lnTo>
                  <a:lnTo>
                    <a:pt x="136" y="292"/>
                  </a:lnTo>
                  <a:lnTo>
                    <a:pt x="130" y="294"/>
                  </a:lnTo>
                  <a:lnTo>
                    <a:pt x="122" y="292"/>
                  </a:lnTo>
                  <a:lnTo>
                    <a:pt x="122" y="292"/>
                  </a:lnTo>
                  <a:lnTo>
                    <a:pt x="122" y="298"/>
                  </a:lnTo>
                  <a:lnTo>
                    <a:pt x="120" y="302"/>
                  </a:lnTo>
                  <a:lnTo>
                    <a:pt x="118" y="302"/>
                  </a:lnTo>
                  <a:lnTo>
                    <a:pt x="112" y="300"/>
                  </a:lnTo>
                  <a:lnTo>
                    <a:pt x="112" y="300"/>
                  </a:lnTo>
                  <a:lnTo>
                    <a:pt x="104" y="300"/>
                  </a:lnTo>
                  <a:lnTo>
                    <a:pt x="102" y="302"/>
                  </a:lnTo>
                  <a:lnTo>
                    <a:pt x="100" y="304"/>
                  </a:lnTo>
                  <a:lnTo>
                    <a:pt x="100" y="304"/>
                  </a:lnTo>
                  <a:lnTo>
                    <a:pt x="100" y="306"/>
                  </a:lnTo>
                  <a:lnTo>
                    <a:pt x="102" y="308"/>
                  </a:lnTo>
                  <a:lnTo>
                    <a:pt x="108" y="310"/>
                  </a:lnTo>
                  <a:lnTo>
                    <a:pt x="108" y="310"/>
                  </a:lnTo>
                  <a:lnTo>
                    <a:pt x="114" y="314"/>
                  </a:lnTo>
                  <a:lnTo>
                    <a:pt x="118" y="318"/>
                  </a:lnTo>
                  <a:lnTo>
                    <a:pt x="122" y="324"/>
                  </a:lnTo>
                  <a:lnTo>
                    <a:pt x="124" y="330"/>
                  </a:lnTo>
                  <a:lnTo>
                    <a:pt x="126" y="336"/>
                  </a:lnTo>
                  <a:lnTo>
                    <a:pt x="126" y="342"/>
                  </a:lnTo>
                  <a:lnTo>
                    <a:pt x="124" y="348"/>
                  </a:lnTo>
                  <a:lnTo>
                    <a:pt x="122" y="354"/>
                  </a:lnTo>
                  <a:lnTo>
                    <a:pt x="122" y="354"/>
                  </a:lnTo>
                  <a:lnTo>
                    <a:pt x="118" y="356"/>
                  </a:lnTo>
                  <a:lnTo>
                    <a:pt x="114" y="356"/>
                  </a:lnTo>
                  <a:lnTo>
                    <a:pt x="114" y="356"/>
                  </a:lnTo>
                  <a:lnTo>
                    <a:pt x="104" y="354"/>
                  </a:lnTo>
                  <a:lnTo>
                    <a:pt x="94" y="354"/>
                  </a:lnTo>
                  <a:lnTo>
                    <a:pt x="86" y="354"/>
                  </a:lnTo>
                  <a:lnTo>
                    <a:pt x="76" y="354"/>
                  </a:lnTo>
                  <a:lnTo>
                    <a:pt x="76" y="354"/>
                  </a:lnTo>
                  <a:lnTo>
                    <a:pt x="72" y="354"/>
                  </a:lnTo>
                  <a:lnTo>
                    <a:pt x="68" y="354"/>
                  </a:lnTo>
                  <a:lnTo>
                    <a:pt x="64" y="358"/>
                  </a:lnTo>
                  <a:lnTo>
                    <a:pt x="64" y="366"/>
                  </a:lnTo>
                  <a:lnTo>
                    <a:pt x="64" y="366"/>
                  </a:lnTo>
                  <a:lnTo>
                    <a:pt x="66" y="372"/>
                  </a:lnTo>
                  <a:lnTo>
                    <a:pt x="66" y="380"/>
                  </a:lnTo>
                  <a:lnTo>
                    <a:pt x="66" y="388"/>
                  </a:lnTo>
                  <a:lnTo>
                    <a:pt x="62" y="396"/>
                  </a:lnTo>
                  <a:lnTo>
                    <a:pt x="62" y="396"/>
                  </a:lnTo>
                  <a:lnTo>
                    <a:pt x="62" y="400"/>
                  </a:lnTo>
                  <a:lnTo>
                    <a:pt x="62" y="404"/>
                  </a:lnTo>
                  <a:lnTo>
                    <a:pt x="62" y="404"/>
                  </a:lnTo>
                  <a:lnTo>
                    <a:pt x="64" y="410"/>
                  </a:lnTo>
                  <a:lnTo>
                    <a:pt x="66" y="418"/>
                  </a:lnTo>
                  <a:lnTo>
                    <a:pt x="68" y="420"/>
                  </a:lnTo>
                  <a:lnTo>
                    <a:pt x="70" y="422"/>
                  </a:lnTo>
                  <a:lnTo>
                    <a:pt x="74" y="422"/>
                  </a:lnTo>
                  <a:lnTo>
                    <a:pt x="80" y="420"/>
                  </a:lnTo>
                  <a:lnTo>
                    <a:pt x="80" y="420"/>
                  </a:lnTo>
                  <a:lnTo>
                    <a:pt x="84" y="424"/>
                  </a:lnTo>
                  <a:lnTo>
                    <a:pt x="84" y="424"/>
                  </a:lnTo>
                  <a:lnTo>
                    <a:pt x="86" y="428"/>
                  </a:lnTo>
                  <a:lnTo>
                    <a:pt x="90" y="430"/>
                  </a:lnTo>
                  <a:lnTo>
                    <a:pt x="94" y="430"/>
                  </a:lnTo>
                  <a:lnTo>
                    <a:pt x="98" y="426"/>
                  </a:lnTo>
                  <a:lnTo>
                    <a:pt x="98" y="426"/>
                  </a:lnTo>
                  <a:lnTo>
                    <a:pt x="104" y="424"/>
                  </a:lnTo>
                  <a:lnTo>
                    <a:pt x="110" y="424"/>
                  </a:lnTo>
                  <a:lnTo>
                    <a:pt x="110" y="424"/>
                  </a:lnTo>
                  <a:lnTo>
                    <a:pt x="118" y="422"/>
                  </a:lnTo>
                  <a:lnTo>
                    <a:pt x="124" y="416"/>
                  </a:lnTo>
                  <a:lnTo>
                    <a:pt x="130" y="408"/>
                  </a:lnTo>
                  <a:lnTo>
                    <a:pt x="132" y="402"/>
                  </a:lnTo>
                  <a:lnTo>
                    <a:pt x="132" y="402"/>
                  </a:lnTo>
                  <a:lnTo>
                    <a:pt x="132" y="394"/>
                  </a:lnTo>
                  <a:lnTo>
                    <a:pt x="136" y="386"/>
                  </a:lnTo>
                  <a:lnTo>
                    <a:pt x="142" y="382"/>
                  </a:lnTo>
                  <a:lnTo>
                    <a:pt x="148" y="378"/>
                  </a:lnTo>
                  <a:lnTo>
                    <a:pt x="148" y="378"/>
                  </a:lnTo>
                  <a:lnTo>
                    <a:pt x="156" y="374"/>
                  </a:lnTo>
                  <a:lnTo>
                    <a:pt x="158" y="370"/>
                  </a:lnTo>
                  <a:lnTo>
                    <a:pt x="158" y="366"/>
                  </a:lnTo>
                  <a:lnTo>
                    <a:pt x="158" y="366"/>
                  </a:lnTo>
                  <a:lnTo>
                    <a:pt x="158" y="358"/>
                  </a:lnTo>
                  <a:lnTo>
                    <a:pt x="162" y="354"/>
                  </a:lnTo>
                  <a:lnTo>
                    <a:pt x="166" y="354"/>
                  </a:lnTo>
                  <a:lnTo>
                    <a:pt x="172" y="356"/>
                  </a:lnTo>
                  <a:lnTo>
                    <a:pt x="172" y="356"/>
                  </a:lnTo>
                  <a:lnTo>
                    <a:pt x="180" y="358"/>
                  </a:lnTo>
                  <a:lnTo>
                    <a:pt x="186" y="356"/>
                  </a:lnTo>
                  <a:lnTo>
                    <a:pt x="192" y="352"/>
                  </a:lnTo>
                  <a:lnTo>
                    <a:pt x="198" y="348"/>
                  </a:lnTo>
                  <a:lnTo>
                    <a:pt x="198" y="348"/>
                  </a:lnTo>
                  <a:lnTo>
                    <a:pt x="204" y="346"/>
                  </a:lnTo>
                  <a:lnTo>
                    <a:pt x="208" y="346"/>
                  </a:lnTo>
                  <a:lnTo>
                    <a:pt x="212" y="348"/>
                  </a:lnTo>
                  <a:lnTo>
                    <a:pt x="214" y="352"/>
                  </a:lnTo>
                  <a:lnTo>
                    <a:pt x="214" y="352"/>
                  </a:lnTo>
                  <a:lnTo>
                    <a:pt x="218" y="360"/>
                  </a:lnTo>
                  <a:lnTo>
                    <a:pt x="224" y="368"/>
                  </a:lnTo>
                  <a:lnTo>
                    <a:pt x="232" y="374"/>
                  </a:lnTo>
                  <a:lnTo>
                    <a:pt x="240" y="378"/>
                  </a:lnTo>
                  <a:lnTo>
                    <a:pt x="240" y="378"/>
                  </a:lnTo>
                  <a:lnTo>
                    <a:pt x="252" y="386"/>
                  </a:lnTo>
                  <a:lnTo>
                    <a:pt x="256" y="392"/>
                  </a:lnTo>
                  <a:lnTo>
                    <a:pt x="260" y="398"/>
                  </a:lnTo>
                  <a:lnTo>
                    <a:pt x="260" y="398"/>
                  </a:lnTo>
                  <a:lnTo>
                    <a:pt x="260" y="402"/>
                  </a:lnTo>
                  <a:lnTo>
                    <a:pt x="262" y="404"/>
                  </a:lnTo>
                  <a:lnTo>
                    <a:pt x="264" y="404"/>
                  </a:lnTo>
                  <a:lnTo>
                    <a:pt x="264" y="404"/>
                  </a:lnTo>
                  <a:lnTo>
                    <a:pt x="266" y="402"/>
                  </a:lnTo>
                  <a:lnTo>
                    <a:pt x="266" y="400"/>
                  </a:lnTo>
                  <a:lnTo>
                    <a:pt x="266" y="396"/>
                  </a:lnTo>
                  <a:lnTo>
                    <a:pt x="266" y="396"/>
                  </a:lnTo>
                  <a:lnTo>
                    <a:pt x="264" y="390"/>
                  </a:lnTo>
                  <a:lnTo>
                    <a:pt x="264" y="388"/>
                  </a:lnTo>
                  <a:lnTo>
                    <a:pt x="270" y="386"/>
                  </a:lnTo>
                  <a:lnTo>
                    <a:pt x="276" y="386"/>
                  </a:lnTo>
                  <a:lnTo>
                    <a:pt x="276" y="386"/>
                  </a:lnTo>
                  <a:lnTo>
                    <a:pt x="264" y="378"/>
                  </a:lnTo>
                  <a:lnTo>
                    <a:pt x="252" y="370"/>
                  </a:lnTo>
                  <a:lnTo>
                    <a:pt x="242" y="360"/>
                  </a:lnTo>
                  <a:lnTo>
                    <a:pt x="234" y="350"/>
                  </a:lnTo>
                  <a:lnTo>
                    <a:pt x="234" y="350"/>
                  </a:lnTo>
                  <a:lnTo>
                    <a:pt x="230" y="344"/>
                  </a:lnTo>
                  <a:lnTo>
                    <a:pt x="230" y="336"/>
                  </a:lnTo>
                  <a:lnTo>
                    <a:pt x="230" y="336"/>
                  </a:lnTo>
                  <a:lnTo>
                    <a:pt x="230" y="334"/>
                  </a:lnTo>
                  <a:lnTo>
                    <a:pt x="232" y="332"/>
                  </a:lnTo>
                  <a:lnTo>
                    <a:pt x="238" y="330"/>
                  </a:lnTo>
                  <a:lnTo>
                    <a:pt x="238" y="330"/>
                  </a:lnTo>
                  <a:lnTo>
                    <a:pt x="240" y="334"/>
                  </a:lnTo>
                  <a:lnTo>
                    <a:pt x="244" y="336"/>
                  </a:lnTo>
                  <a:lnTo>
                    <a:pt x="248" y="338"/>
                  </a:lnTo>
                  <a:lnTo>
                    <a:pt x="250" y="342"/>
                  </a:lnTo>
                  <a:lnTo>
                    <a:pt x="250" y="342"/>
                  </a:lnTo>
                  <a:lnTo>
                    <a:pt x="252" y="346"/>
                  </a:lnTo>
                  <a:lnTo>
                    <a:pt x="256" y="350"/>
                  </a:lnTo>
                  <a:lnTo>
                    <a:pt x="264" y="356"/>
                  </a:lnTo>
                  <a:lnTo>
                    <a:pt x="264" y="356"/>
                  </a:lnTo>
                  <a:lnTo>
                    <a:pt x="278" y="364"/>
                  </a:lnTo>
                  <a:lnTo>
                    <a:pt x="284" y="368"/>
                  </a:lnTo>
                  <a:lnTo>
                    <a:pt x="286" y="374"/>
                  </a:lnTo>
                  <a:lnTo>
                    <a:pt x="286" y="374"/>
                  </a:lnTo>
                  <a:lnTo>
                    <a:pt x="286" y="382"/>
                  </a:lnTo>
                  <a:lnTo>
                    <a:pt x="290" y="392"/>
                  </a:lnTo>
                  <a:lnTo>
                    <a:pt x="298" y="406"/>
                  </a:lnTo>
                  <a:lnTo>
                    <a:pt x="298" y="406"/>
                  </a:lnTo>
                  <a:lnTo>
                    <a:pt x="298" y="406"/>
                  </a:lnTo>
                  <a:lnTo>
                    <a:pt x="300" y="412"/>
                  </a:lnTo>
                  <a:lnTo>
                    <a:pt x="300" y="412"/>
                  </a:lnTo>
                  <a:lnTo>
                    <a:pt x="302" y="416"/>
                  </a:lnTo>
                  <a:lnTo>
                    <a:pt x="302" y="416"/>
                  </a:lnTo>
                  <a:lnTo>
                    <a:pt x="304" y="422"/>
                  </a:lnTo>
                  <a:lnTo>
                    <a:pt x="306" y="424"/>
                  </a:lnTo>
                  <a:lnTo>
                    <a:pt x="310" y="424"/>
                  </a:lnTo>
                  <a:lnTo>
                    <a:pt x="310" y="424"/>
                  </a:lnTo>
                  <a:lnTo>
                    <a:pt x="312" y="424"/>
                  </a:lnTo>
                  <a:lnTo>
                    <a:pt x="312" y="422"/>
                  </a:lnTo>
                  <a:lnTo>
                    <a:pt x="312" y="418"/>
                  </a:lnTo>
                  <a:lnTo>
                    <a:pt x="312" y="418"/>
                  </a:lnTo>
                  <a:lnTo>
                    <a:pt x="312" y="418"/>
                  </a:lnTo>
                  <a:lnTo>
                    <a:pt x="314" y="416"/>
                  </a:lnTo>
                  <a:lnTo>
                    <a:pt x="314" y="414"/>
                  </a:lnTo>
                  <a:lnTo>
                    <a:pt x="316" y="412"/>
                  </a:lnTo>
                  <a:lnTo>
                    <a:pt x="318" y="412"/>
                  </a:lnTo>
                  <a:lnTo>
                    <a:pt x="318" y="412"/>
                  </a:lnTo>
                  <a:lnTo>
                    <a:pt x="322" y="412"/>
                  </a:lnTo>
                  <a:lnTo>
                    <a:pt x="322" y="412"/>
                  </a:lnTo>
                  <a:lnTo>
                    <a:pt x="324" y="410"/>
                  </a:lnTo>
                  <a:lnTo>
                    <a:pt x="324" y="410"/>
                  </a:lnTo>
                  <a:lnTo>
                    <a:pt x="324" y="406"/>
                  </a:lnTo>
                  <a:lnTo>
                    <a:pt x="320" y="404"/>
                  </a:lnTo>
                  <a:lnTo>
                    <a:pt x="320" y="404"/>
                  </a:lnTo>
                  <a:lnTo>
                    <a:pt x="318" y="406"/>
                  </a:lnTo>
                  <a:lnTo>
                    <a:pt x="318" y="408"/>
                  </a:lnTo>
                  <a:lnTo>
                    <a:pt x="318" y="408"/>
                  </a:lnTo>
                  <a:lnTo>
                    <a:pt x="314" y="406"/>
                  </a:lnTo>
                  <a:lnTo>
                    <a:pt x="314" y="406"/>
                  </a:lnTo>
                  <a:lnTo>
                    <a:pt x="312" y="398"/>
                  </a:lnTo>
                  <a:lnTo>
                    <a:pt x="312" y="392"/>
                  </a:lnTo>
                  <a:lnTo>
                    <a:pt x="316" y="388"/>
                  </a:lnTo>
                  <a:lnTo>
                    <a:pt x="320" y="384"/>
                  </a:lnTo>
                  <a:lnTo>
                    <a:pt x="320" y="384"/>
                  </a:lnTo>
                  <a:lnTo>
                    <a:pt x="324" y="382"/>
                  </a:lnTo>
                  <a:lnTo>
                    <a:pt x="330" y="380"/>
                  </a:lnTo>
                  <a:lnTo>
                    <a:pt x="336" y="382"/>
                  </a:lnTo>
                  <a:lnTo>
                    <a:pt x="340" y="386"/>
                  </a:lnTo>
                  <a:lnTo>
                    <a:pt x="340" y="386"/>
                  </a:lnTo>
                  <a:lnTo>
                    <a:pt x="358" y="376"/>
                  </a:lnTo>
                  <a:lnTo>
                    <a:pt x="358" y="376"/>
                  </a:lnTo>
                  <a:lnTo>
                    <a:pt x="354" y="374"/>
                  </a:lnTo>
                  <a:lnTo>
                    <a:pt x="350" y="370"/>
                  </a:lnTo>
                  <a:lnTo>
                    <a:pt x="350" y="366"/>
                  </a:lnTo>
                  <a:lnTo>
                    <a:pt x="350" y="360"/>
                  </a:lnTo>
                  <a:lnTo>
                    <a:pt x="350" y="360"/>
                  </a:lnTo>
                  <a:lnTo>
                    <a:pt x="362" y="340"/>
                  </a:lnTo>
                  <a:lnTo>
                    <a:pt x="368" y="330"/>
                  </a:lnTo>
                  <a:lnTo>
                    <a:pt x="378" y="322"/>
                  </a:lnTo>
                  <a:lnTo>
                    <a:pt x="378" y="322"/>
                  </a:lnTo>
                  <a:lnTo>
                    <a:pt x="380" y="322"/>
                  </a:lnTo>
                  <a:lnTo>
                    <a:pt x="382" y="324"/>
                  </a:lnTo>
                  <a:lnTo>
                    <a:pt x="384" y="326"/>
                  </a:lnTo>
                  <a:lnTo>
                    <a:pt x="388" y="328"/>
                  </a:lnTo>
                  <a:lnTo>
                    <a:pt x="388" y="328"/>
                  </a:lnTo>
                  <a:lnTo>
                    <a:pt x="392" y="328"/>
                  </a:lnTo>
                  <a:lnTo>
                    <a:pt x="396" y="328"/>
                  </a:lnTo>
                  <a:lnTo>
                    <a:pt x="396" y="328"/>
                  </a:lnTo>
                  <a:lnTo>
                    <a:pt x="392" y="330"/>
                  </a:lnTo>
                  <a:lnTo>
                    <a:pt x="390" y="332"/>
                  </a:lnTo>
                  <a:lnTo>
                    <a:pt x="390" y="334"/>
                  </a:lnTo>
                  <a:lnTo>
                    <a:pt x="392" y="336"/>
                  </a:lnTo>
                  <a:lnTo>
                    <a:pt x="398" y="342"/>
                  </a:lnTo>
                  <a:lnTo>
                    <a:pt x="398" y="342"/>
                  </a:lnTo>
                  <a:lnTo>
                    <a:pt x="400" y="344"/>
                  </a:lnTo>
                  <a:lnTo>
                    <a:pt x="402" y="344"/>
                  </a:lnTo>
                  <a:lnTo>
                    <a:pt x="404" y="342"/>
                  </a:lnTo>
                  <a:lnTo>
                    <a:pt x="406" y="340"/>
                  </a:lnTo>
                  <a:lnTo>
                    <a:pt x="406" y="340"/>
                  </a:lnTo>
                  <a:lnTo>
                    <a:pt x="410" y="338"/>
                  </a:lnTo>
                  <a:lnTo>
                    <a:pt x="408" y="336"/>
                  </a:lnTo>
                  <a:lnTo>
                    <a:pt x="408" y="336"/>
                  </a:lnTo>
                  <a:lnTo>
                    <a:pt x="406" y="328"/>
                  </a:lnTo>
                  <a:lnTo>
                    <a:pt x="406" y="326"/>
                  </a:lnTo>
                  <a:lnTo>
                    <a:pt x="408" y="324"/>
                  </a:lnTo>
                  <a:lnTo>
                    <a:pt x="412" y="322"/>
                  </a:lnTo>
                  <a:lnTo>
                    <a:pt x="418" y="320"/>
                  </a:lnTo>
                  <a:lnTo>
                    <a:pt x="418" y="320"/>
                  </a:lnTo>
                  <a:lnTo>
                    <a:pt x="440" y="314"/>
                  </a:lnTo>
                  <a:lnTo>
                    <a:pt x="440" y="314"/>
                  </a:lnTo>
                  <a:lnTo>
                    <a:pt x="438" y="318"/>
                  </a:lnTo>
                  <a:lnTo>
                    <a:pt x="434" y="320"/>
                  </a:lnTo>
                  <a:lnTo>
                    <a:pt x="432" y="322"/>
                  </a:lnTo>
                  <a:lnTo>
                    <a:pt x="432" y="324"/>
                  </a:lnTo>
                  <a:lnTo>
                    <a:pt x="432" y="324"/>
                  </a:lnTo>
                  <a:lnTo>
                    <a:pt x="432" y="328"/>
                  </a:lnTo>
                  <a:lnTo>
                    <a:pt x="430" y="330"/>
                  </a:lnTo>
                  <a:lnTo>
                    <a:pt x="426" y="336"/>
                  </a:lnTo>
                  <a:lnTo>
                    <a:pt x="426" y="336"/>
                  </a:lnTo>
                  <a:lnTo>
                    <a:pt x="424" y="338"/>
                  </a:lnTo>
                  <a:lnTo>
                    <a:pt x="426" y="340"/>
                  </a:lnTo>
                  <a:lnTo>
                    <a:pt x="426" y="340"/>
                  </a:lnTo>
                  <a:lnTo>
                    <a:pt x="428" y="342"/>
                  </a:lnTo>
                  <a:lnTo>
                    <a:pt x="428" y="342"/>
                  </a:lnTo>
                  <a:lnTo>
                    <a:pt x="448" y="356"/>
                  </a:lnTo>
                  <a:lnTo>
                    <a:pt x="448" y="356"/>
                  </a:lnTo>
                  <a:lnTo>
                    <a:pt x="456" y="362"/>
                  </a:lnTo>
                  <a:lnTo>
                    <a:pt x="460" y="368"/>
                  </a:lnTo>
                  <a:lnTo>
                    <a:pt x="458" y="374"/>
                  </a:lnTo>
                  <a:lnTo>
                    <a:pt x="458" y="374"/>
                  </a:lnTo>
                  <a:lnTo>
                    <a:pt x="456" y="378"/>
                  </a:lnTo>
                  <a:lnTo>
                    <a:pt x="452" y="380"/>
                  </a:lnTo>
                  <a:lnTo>
                    <a:pt x="440" y="380"/>
                  </a:lnTo>
                  <a:lnTo>
                    <a:pt x="440" y="380"/>
                  </a:lnTo>
                  <a:lnTo>
                    <a:pt x="432" y="380"/>
                  </a:lnTo>
                  <a:lnTo>
                    <a:pt x="424" y="380"/>
                  </a:lnTo>
                  <a:lnTo>
                    <a:pt x="412" y="374"/>
                  </a:lnTo>
                  <a:lnTo>
                    <a:pt x="412" y="374"/>
                  </a:lnTo>
                  <a:lnTo>
                    <a:pt x="404" y="372"/>
                  </a:lnTo>
                  <a:lnTo>
                    <a:pt x="398" y="370"/>
                  </a:lnTo>
                  <a:lnTo>
                    <a:pt x="390" y="372"/>
                  </a:lnTo>
                  <a:lnTo>
                    <a:pt x="384" y="374"/>
                  </a:lnTo>
                  <a:lnTo>
                    <a:pt x="384" y="374"/>
                  </a:lnTo>
                  <a:lnTo>
                    <a:pt x="374" y="378"/>
                  </a:lnTo>
                  <a:lnTo>
                    <a:pt x="364" y="378"/>
                  </a:lnTo>
                  <a:lnTo>
                    <a:pt x="364" y="378"/>
                  </a:lnTo>
                  <a:lnTo>
                    <a:pt x="360" y="386"/>
                  </a:lnTo>
                  <a:lnTo>
                    <a:pt x="354" y="388"/>
                  </a:lnTo>
                  <a:lnTo>
                    <a:pt x="340" y="388"/>
                  </a:lnTo>
                  <a:lnTo>
                    <a:pt x="340" y="388"/>
                  </a:lnTo>
                  <a:lnTo>
                    <a:pt x="338" y="394"/>
                  </a:lnTo>
                  <a:lnTo>
                    <a:pt x="340" y="398"/>
                  </a:lnTo>
                  <a:lnTo>
                    <a:pt x="342" y="402"/>
                  </a:lnTo>
                  <a:lnTo>
                    <a:pt x="342" y="402"/>
                  </a:lnTo>
                  <a:lnTo>
                    <a:pt x="342" y="402"/>
                  </a:lnTo>
                  <a:lnTo>
                    <a:pt x="342" y="404"/>
                  </a:lnTo>
                  <a:lnTo>
                    <a:pt x="340" y="406"/>
                  </a:lnTo>
                  <a:lnTo>
                    <a:pt x="338" y="410"/>
                  </a:lnTo>
                  <a:lnTo>
                    <a:pt x="344" y="412"/>
                  </a:lnTo>
                  <a:lnTo>
                    <a:pt x="344" y="412"/>
                  </a:lnTo>
                  <a:lnTo>
                    <a:pt x="346" y="418"/>
                  </a:lnTo>
                  <a:lnTo>
                    <a:pt x="352" y="422"/>
                  </a:lnTo>
                  <a:lnTo>
                    <a:pt x="364" y="430"/>
                  </a:lnTo>
                  <a:lnTo>
                    <a:pt x="364" y="430"/>
                  </a:lnTo>
                  <a:lnTo>
                    <a:pt x="366" y="430"/>
                  </a:lnTo>
                  <a:lnTo>
                    <a:pt x="368" y="430"/>
                  </a:lnTo>
                  <a:lnTo>
                    <a:pt x="372" y="428"/>
                  </a:lnTo>
                  <a:lnTo>
                    <a:pt x="372" y="428"/>
                  </a:lnTo>
                  <a:lnTo>
                    <a:pt x="374" y="424"/>
                  </a:lnTo>
                  <a:lnTo>
                    <a:pt x="378" y="424"/>
                  </a:lnTo>
                  <a:lnTo>
                    <a:pt x="380" y="424"/>
                  </a:lnTo>
                  <a:lnTo>
                    <a:pt x="384" y="428"/>
                  </a:lnTo>
                  <a:lnTo>
                    <a:pt x="384" y="428"/>
                  </a:lnTo>
                  <a:lnTo>
                    <a:pt x="388" y="430"/>
                  </a:lnTo>
                  <a:lnTo>
                    <a:pt x="392" y="432"/>
                  </a:lnTo>
                  <a:lnTo>
                    <a:pt x="396" y="430"/>
                  </a:lnTo>
                  <a:lnTo>
                    <a:pt x="400" y="426"/>
                  </a:lnTo>
                  <a:lnTo>
                    <a:pt x="400" y="426"/>
                  </a:lnTo>
                  <a:lnTo>
                    <a:pt x="404" y="424"/>
                  </a:lnTo>
                  <a:lnTo>
                    <a:pt x="406" y="424"/>
                  </a:lnTo>
                  <a:lnTo>
                    <a:pt x="412" y="426"/>
                  </a:lnTo>
                  <a:lnTo>
                    <a:pt x="412" y="426"/>
                  </a:lnTo>
                  <a:lnTo>
                    <a:pt x="414" y="428"/>
                  </a:lnTo>
                  <a:lnTo>
                    <a:pt x="414" y="430"/>
                  </a:lnTo>
                  <a:lnTo>
                    <a:pt x="414" y="434"/>
                  </a:lnTo>
                  <a:lnTo>
                    <a:pt x="414" y="434"/>
                  </a:lnTo>
                  <a:lnTo>
                    <a:pt x="414" y="444"/>
                  </a:lnTo>
                  <a:lnTo>
                    <a:pt x="412" y="452"/>
                  </a:lnTo>
                  <a:lnTo>
                    <a:pt x="406" y="470"/>
                  </a:lnTo>
                  <a:lnTo>
                    <a:pt x="406" y="470"/>
                  </a:lnTo>
                  <a:lnTo>
                    <a:pt x="404" y="478"/>
                  </a:lnTo>
                  <a:lnTo>
                    <a:pt x="398" y="482"/>
                  </a:lnTo>
                  <a:lnTo>
                    <a:pt x="392" y="484"/>
                  </a:lnTo>
                  <a:lnTo>
                    <a:pt x="382" y="482"/>
                  </a:lnTo>
                  <a:lnTo>
                    <a:pt x="382" y="482"/>
                  </a:lnTo>
                  <a:lnTo>
                    <a:pt x="376" y="480"/>
                  </a:lnTo>
                  <a:lnTo>
                    <a:pt x="368" y="482"/>
                  </a:lnTo>
                  <a:lnTo>
                    <a:pt x="368" y="482"/>
                  </a:lnTo>
                  <a:lnTo>
                    <a:pt x="364" y="486"/>
                  </a:lnTo>
                  <a:lnTo>
                    <a:pt x="360" y="486"/>
                  </a:lnTo>
                  <a:lnTo>
                    <a:pt x="360" y="486"/>
                  </a:lnTo>
                  <a:lnTo>
                    <a:pt x="338" y="480"/>
                  </a:lnTo>
                  <a:lnTo>
                    <a:pt x="326" y="476"/>
                  </a:lnTo>
                  <a:lnTo>
                    <a:pt x="316" y="472"/>
                  </a:lnTo>
                  <a:lnTo>
                    <a:pt x="316" y="472"/>
                  </a:lnTo>
                  <a:lnTo>
                    <a:pt x="306" y="466"/>
                  </a:lnTo>
                  <a:lnTo>
                    <a:pt x="300" y="466"/>
                  </a:lnTo>
                  <a:lnTo>
                    <a:pt x="298" y="466"/>
                  </a:lnTo>
                  <a:lnTo>
                    <a:pt x="294" y="468"/>
                  </a:lnTo>
                  <a:lnTo>
                    <a:pt x="294" y="472"/>
                  </a:lnTo>
                  <a:lnTo>
                    <a:pt x="292" y="482"/>
                  </a:lnTo>
                  <a:lnTo>
                    <a:pt x="292" y="482"/>
                  </a:lnTo>
                  <a:lnTo>
                    <a:pt x="290" y="488"/>
                  </a:lnTo>
                  <a:lnTo>
                    <a:pt x="286" y="492"/>
                  </a:lnTo>
                  <a:lnTo>
                    <a:pt x="286" y="492"/>
                  </a:lnTo>
                  <a:lnTo>
                    <a:pt x="284" y="492"/>
                  </a:lnTo>
                  <a:lnTo>
                    <a:pt x="280" y="492"/>
                  </a:lnTo>
                  <a:lnTo>
                    <a:pt x="278" y="488"/>
                  </a:lnTo>
                  <a:lnTo>
                    <a:pt x="278" y="488"/>
                  </a:lnTo>
                  <a:lnTo>
                    <a:pt x="270" y="484"/>
                  </a:lnTo>
                  <a:lnTo>
                    <a:pt x="262" y="482"/>
                  </a:lnTo>
                  <a:lnTo>
                    <a:pt x="262" y="482"/>
                  </a:lnTo>
                  <a:lnTo>
                    <a:pt x="258" y="482"/>
                  </a:lnTo>
                  <a:lnTo>
                    <a:pt x="254" y="476"/>
                  </a:lnTo>
                  <a:lnTo>
                    <a:pt x="254" y="476"/>
                  </a:lnTo>
                  <a:lnTo>
                    <a:pt x="252" y="472"/>
                  </a:lnTo>
                  <a:lnTo>
                    <a:pt x="248" y="468"/>
                  </a:lnTo>
                  <a:lnTo>
                    <a:pt x="244" y="466"/>
                  </a:lnTo>
                  <a:lnTo>
                    <a:pt x="238" y="466"/>
                  </a:lnTo>
                  <a:lnTo>
                    <a:pt x="238" y="466"/>
                  </a:lnTo>
                  <a:lnTo>
                    <a:pt x="232" y="466"/>
                  </a:lnTo>
                  <a:lnTo>
                    <a:pt x="226" y="464"/>
                  </a:lnTo>
                  <a:lnTo>
                    <a:pt x="216" y="458"/>
                  </a:lnTo>
                  <a:lnTo>
                    <a:pt x="216" y="458"/>
                  </a:lnTo>
                  <a:lnTo>
                    <a:pt x="212" y="454"/>
                  </a:lnTo>
                  <a:lnTo>
                    <a:pt x="212" y="452"/>
                  </a:lnTo>
                  <a:lnTo>
                    <a:pt x="212" y="452"/>
                  </a:lnTo>
                  <a:lnTo>
                    <a:pt x="212" y="452"/>
                  </a:lnTo>
                  <a:lnTo>
                    <a:pt x="216" y="446"/>
                  </a:lnTo>
                  <a:lnTo>
                    <a:pt x="218" y="442"/>
                  </a:lnTo>
                  <a:lnTo>
                    <a:pt x="216" y="430"/>
                  </a:lnTo>
                  <a:lnTo>
                    <a:pt x="216" y="430"/>
                  </a:lnTo>
                  <a:lnTo>
                    <a:pt x="214" y="426"/>
                  </a:lnTo>
                  <a:lnTo>
                    <a:pt x="212" y="422"/>
                  </a:lnTo>
                  <a:lnTo>
                    <a:pt x="210" y="420"/>
                  </a:lnTo>
                  <a:lnTo>
                    <a:pt x="204" y="422"/>
                  </a:lnTo>
                  <a:lnTo>
                    <a:pt x="204" y="422"/>
                  </a:lnTo>
                  <a:lnTo>
                    <a:pt x="196" y="424"/>
                  </a:lnTo>
                  <a:lnTo>
                    <a:pt x="188" y="424"/>
                  </a:lnTo>
                  <a:lnTo>
                    <a:pt x="172" y="424"/>
                  </a:lnTo>
                  <a:lnTo>
                    <a:pt x="172" y="424"/>
                  </a:lnTo>
                  <a:lnTo>
                    <a:pt x="154" y="426"/>
                  </a:lnTo>
                  <a:lnTo>
                    <a:pt x="144" y="428"/>
                  </a:lnTo>
                  <a:lnTo>
                    <a:pt x="136" y="432"/>
                  </a:lnTo>
                  <a:lnTo>
                    <a:pt x="136" y="432"/>
                  </a:lnTo>
                  <a:lnTo>
                    <a:pt x="122" y="440"/>
                  </a:lnTo>
                  <a:lnTo>
                    <a:pt x="110" y="442"/>
                  </a:lnTo>
                  <a:lnTo>
                    <a:pt x="98" y="440"/>
                  </a:lnTo>
                  <a:lnTo>
                    <a:pt x="88" y="434"/>
                  </a:lnTo>
                  <a:lnTo>
                    <a:pt x="88" y="434"/>
                  </a:lnTo>
                  <a:lnTo>
                    <a:pt x="86" y="442"/>
                  </a:lnTo>
                  <a:lnTo>
                    <a:pt x="82" y="450"/>
                  </a:lnTo>
                  <a:lnTo>
                    <a:pt x="76" y="456"/>
                  </a:lnTo>
                  <a:lnTo>
                    <a:pt x="68" y="462"/>
                  </a:lnTo>
                  <a:lnTo>
                    <a:pt x="68" y="462"/>
                  </a:lnTo>
                  <a:lnTo>
                    <a:pt x="64" y="466"/>
                  </a:lnTo>
                  <a:lnTo>
                    <a:pt x="60" y="472"/>
                  </a:lnTo>
                  <a:lnTo>
                    <a:pt x="58" y="478"/>
                  </a:lnTo>
                  <a:lnTo>
                    <a:pt x="58" y="486"/>
                  </a:lnTo>
                  <a:lnTo>
                    <a:pt x="58" y="486"/>
                  </a:lnTo>
                  <a:lnTo>
                    <a:pt x="58" y="496"/>
                  </a:lnTo>
                  <a:lnTo>
                    <a:pt x="54" y="504"/>
                  </a:lnTo>
                  <a:lnTo>
                    <a:pt x="48" y="508"/>
                  </a:lnTo>
                  <a:lnTo>
                    <a:pt x="40" y="514"/>
                  </a:lnTo>
                  <a:lnTo>
                    <a:pt x="40" y="514"/>
                  </a:lnTo>
                  <a:lnTo>
                    <a:pt x="34" y="520"/>
                  </a:lnTo>
                  <a:lnTo>
                    <a:pt x="28" y="526"/>
                  </a:lnTo>
                  <a:lnTo>
                    <a:pt x="28" y="526"/>
                  </a:lnTo>
                  <a:lnTo>
                    <a:pt x="24" y="534"/>
                  </a:lnTo>
                  <a:lnTo>
                    <a:pt x="20" y="542"/>
                  </a:lnTo>
                  <a:lnTo>
                    <a:pt x="16" y="550"/>
                  </a:lnTo>
                  <a:lnTo>
                    <a:pt x="12" y="560"/>
                  </a:lnTo>
                  <a:lnTo>
                    <a:pt x="12" y="560"/>
                  </a:lnTo>
                  <a:lnTo>
                    <a:pt x="4" y="572"/>
                  </a:lnTo>
                  <a:lnTo>
                    <a:pt x="2" y="580"/>
                  </a:lnTo>
                  <a:lnTo>
                    <a:pt x="2" y="588"/>
                  </a:lnTo>
                  <a:lnTo>
                    <a:pt x="2" y="588"/>
                  </a:lnTo>
                  <a:lnTo>
                    <a:pt x="8" y="604"/>
                  </a:lnTo>
                  <a:lnTo>
                    <a:pt x="8" y="620"/>
                  </a:lnTo>
                  <a:lnTo>
                    <a:pt x="6" y="634"/>
                  </a:lnTo>
                  <a:lnTo>
                    <a:pt x="2" y="650"/>
                  </a:lnTo>
                  <a:lnTo>
                    <a:pt x="2" y="650"/>
                  </a:lnTo>
                  <a:lnTo>
                    <a:pt x="0" y="654"/>
                  </a:lnTo>
                  <a:lnTo>
                    <a:pt x="2" y="656"/>
                  </a:lnTo>
                  <a:lnTo>
                    <a:pt x="4" y="662"/>
                  </a:lnTo>
                  <a:lnTo>
                    <a:pt x="4" y="662"/>
                  </a:lnTo>
                  <a:lnTo>
                    <a:pt x="4" y="668"/>
                  </a:lnTo>
                  <a:lnTo>
                    <a:pt x="4" y="668"/>
                  </a:lnTo>
                  <a:lnTo>
                    <a:pt x="4" y="676"/>
                  </a:lnTo>
                  <a:lnTo>
                    <a:pt x="6" y="682"/>
                  </a:lnTo>
                  <a:lnTo>
                    <a:pt x="6" y="682"/>
                  </a:lnTo>
                  <a:lnTo>
                    <a:pt x="16" y="690"/>
                  </a:lnTo>
                  <a:lnTo>
                    <a:pt x="22" y="700"/>
                  </a:lnTo>
                  <a:lnTo>
                    <a:pt x="28" y="710"/>
                  </a:lnTo>
                  <a:lnTo>
                    <a:pt x="32" y="722"/>
                  </a:lnTo>
                  <a:lnTo>
                    <a:pt x="32" y="722"/>
                  </a:lnTo>
                  <a:lnTo>
                    <a:pt x="34" y="726"/>
                  </a:lnTo>
                  <a:lnTo>
                    <a:pt x="38" y="730"/>
                  </a:lnTo>
                  <a:lnTo>
                    <a:pt x="38" y="730"/>
                  </a:lnTo>
                  <a:lnTo>
                    <a:pt x="50" y="742"/>
                  </a:lnTo>
                  <a:lnTo>
                    <a:pt x="64" y="754"/>
                  </a:lnTo>
                  <a:lnTo>
                    <a:pt x="64" y="754"/>
                  </a:lnTo>
                  <a:lnTo>
                    <a:pt x="68" y="758"/>
                  </a:lnTo>
                  <a:lnTo>
                    <a:pt x="72" y="760"/>
                  </a:lnTo>
                  <a:lnTo>
                    <a:pt x="78" y="760"/>
                  </a:lnTo>
                  <a:lnTo>
                    <a:pt x="84" y="756"/>
                  </a:lnTo>
                  <a:lnTo>
                    <a:pt x="84" y="756"/>
                  </a:lnTo>
                  <a:lnTo>
                    <a:pt x="90" y="754"/>
                  </a:lnTo>
                  <a:lnTo>
                    <a:pt x="96" y="752"/>
                  </a:lnTo>
                  <a:lnTo>
                    <a:pt x="102" y="752"/>
                  </a:lnTo>
                  <a:lnTo>
                    <a:pt x="108" y="754"/>
                  </a:lnTo>
                  <a:lnTo>
                    <a:pt x="108" y="754"/>
                  </a:lnTo>
                  <a:lnTo>
                    <a:pt x="114" y="754"/>
                  </a:lnTo>
                  <a:lnTo>
                    <a:pt x="120" y="754"/>
                  </a:lnTo>
                  <a:lnTo>
                    <a:pt x="130" y="750"/>
                  </a:lnTo>
                  <a:lnTo>
                    <a:pt x="130" y="750"/>
                  </a:lnTo>
                  <a:lnTo>
                    <a:pt x="144" y="744"/>
                  </a:lnTo>
                  <a:lnTo>
                    <a:pt x="150" y="742"/>
                  </a:lnTo>
                  <a:lnTo>
                    <a:pt x="158" y="740"/>
                  </a:lnTo>
                  <a:lnTo>
                    <a:pt x="158" y="740"/>
                  </a:lnTo>
                  <a:lnTo>
                    <a:pt x="164" y="740"/>
                  </a:lnTo>
                  <a:lnTo>
                    <a:pt x="170" y="742"/>
                  </a:lnTo>
                  <a:lnTo>
                    <a:pt x="174" y="744"/>
                  </a:lnTo>
                  <a:lnTo>
                    <a:pt x="176" y="750"/>
                  </a:lnTo>
                  <a:lnTo>
                    <a:pt x="176" y="750"/>
                  </a:lnTo>
                  <a:lnTo>
                    <a:pt x="178" y="756"/>
                  </a:lnTo>
                  <a:lnTo>
                    <a:pt x="182" y="758"/>
                  </a:lnTo>
                  <a:lnTo>
                    <a:pt x="186" y="760"/>
                  </a:lnTo>
                  <a:lnTo>
                    <a:pt x="192" y="760"/>
                  </a:lnTo>
                  <a:lnTo>
                    <a:pt x="192" y="760"/>
                  </a:lnTo>
                  <a:lnTo>
                    <a:pt x="200" y="760"/>
                  </a:lnTo>
                  <a:lnTo>
                    <a:pt x="206" y="764"/>
                  </a:lnTo>
                  <a:lnTo>
                    <a:pt x="210" y="770"/>
                  </a:lnTo>
                  <a:lnTo>
                    <a:pt x="212" y="778"/>
                  </a:lnTo>
                  <a:lnTo>
                    <a:pt x="212" y="778"/>
                  </a:lnTo>
                  <a:lnTo>
                    <a:pt x="210" y="792"/>
                  </a:lnTo>
                  <a:lnTo>
                    <a:pt x="208" y="806"/>
                  </a:lnTo>
                  <a:lnTo>
                    <a:pt x="208" y="806"/>
                  </a:lnTo>
                  <a:lnTo>
                    <a:pt x="206" y="816"/>
                  </a:lnTo>
                  <a:lnTo>
                    <a:pt x="206" y="824"/>
                  </a:lnTo>
                  <a:lnTo>
                    <a:pt x="210" y="830"/>
                  </a:lnTo>
                  <a:lnTo>
                    <a:pt x="214" y="836"/>
                  </a:lnTo>
                  <a:lnTo>
                    <a:pt x="214" y="836"/>
                  </a:lnTo>
                  <a:lnTo>
                    <a:pt x="222" y="846"/>
                  </a:lnTo>
                  <a:lnTo>
                    <a:pt x="226" y="858"/>
                  </a:lnTo>
                  <a:lnTo>
                    <a:pt x="230" y="868"/>
                  </a:lnTo>
                  <a:lnTo>
                    <a:pt x="234" y="878"/>
                  </a:lnTo>
                  <a:lnTo>
                    <a:pt x="242" y="924"/>
                  </a:lnTo>
                  <a:lnTo>
                    <a:pt x="242" y="924"/>
                  </a:lnTo>
                  <a:lnTo>
                    <a:pt x="242" y="930"/>
                  </a:lnTo>
                  <a:lnTo>
                    <a:pt x="240" y="936"/>
                  </a:lnTo>
                  <a:lnTo>
                    <a:pt x="240" y="936"/>
                  </a:lnTo>
                  <a:lnTo>
                    <a:pt x="234" y="946"/>
                  </a:lnTo>
                  <a:lnTo>
                    <a:pt x="230" y="956"/>
                  </a:lnTo>
                  <a:lnTo>
                    <a:pt x="226" y="976"/>
                  </a:lnTo>
                  <a:lnTo>
                    <a:pt x="226" y="976"/>
                  </a:lnTo>
                  <a:lnTo>
                    <a:pt x="226" y="984"/>
                  </a:lnTo>
                  <a:lnTo>
                    <a:pt x="226" y="992"/>
                  </a:lnTo>
                  <a:lnTo>
                    <a:pt x="232" y="1006"/>
                  </a:lnTo>
                  <a:lnTo>
                    <a:pt x="232" y="1006"/>
                  </a:lnTo>
                  <a:lnTo>
                    <a:pt x="242" y="1030"/>
                  </a:lnTo>
                  <a:lnTo>
                    <a:pt x="246" y="1042"/>
                  </a:lnTo>
                  <a:lnTo>
                    <a:pt x="248" y="1056"/>
                  </a:lnTo>
                  <a:lnTo>
                    <a:pt x="248" y="1056"/>
                  </a:lnTo>
                  <a:lnTo>
                    <a:pt x="250" y="1068"/>
                  </a:lnTo>
                  <a:lnTo>
                    <a:pt x="252" y="1082"/>
                  </a:lnTo>
                  <a:lnTo>
                    <a:pt x="256" y="1094"/>
                  </a:lnTo>
                  <a:lnTo>
                    <a:pt x="262" y="1106"/>
                  </a:lnTo>
                  <a:lnTo>
                    <a:pt x="262" y="1106"/>
                  </a:lnTo>
                  <a:lnTo>
                    <a:pt x="268" y="1116"/>
                  </a:lnTo>
                  <a:lnTo>
                    <a:pt x="274" y="1126"/>
                  </a:lnTo>
                  <a:lnTo>
                    <a:pt x="276" y="1138"/>
                  </a:lnTo>
                  <a:lnTo>
                    <a:pt x="274" y="1150"/>
                  </a:lnTo>
                  <a:lnTo>
                    <a:pt x="274" y="1150"/>
                  </a:lnTo>
                  <a:lnTo>
                    <a:pt x="274" y="1154"/>
                  </a:lnTo>
                  <a:lnTo>
                    <a:pt x="276" y="1156"/>
                  </a:lnTo>
                  <a:lnTo>
                    <a:pt x="280" y="1162"/>
                  </a:lnTo>
                  <a:lnTo>
                    <a:pt x="288" y="1164"/>
                  </a:lnTo>
                  <a:lnTo>
                    <a:pt x="296" y="1166"/>
                  </a:lnTo>
                  <a:lnTo>
                    <a:pt x="296" y="1166"/>
                  </a:lnTo>
                  <a:lnTo>
                    <a:pt x="306" y="1162"/>
                  </a:lnTo>
                  <a:lnTo>
                    <a:pt x="310" y="1160"/>
                  </a:lnTo>
                  <a:lnTo>
                    <a:pt x="316" y="1160"/>
                  </a:lnTo>
                  <a:lnTo>
                    <a:pt x="316" y="1160"/>
                  </a:lnTo>
                  <a:lnTo>
                    <a:pt x="330" y="1160"/>
                  </a:lnTo>
                  <a:lnTo>
                    <a:pt x="342" y="1156"/>
                  </a:lnTo>
                  <a:lnTo>
                    <a:pt x="352" y="1148"/>
                  </a:lnTo>
                  <a:lnTo>
                    <a:pt x="362" y="1138"/>
                  </a:lnTo>
                  <a:lnTo>
                    <a:pt x="362" y="1138"/>
                  </a:lnTo>
                  <a:lnTo>
                    <a:pt x="372" y="1124"/>
                  </a:lnTo>
                  <a:lnTo>
                    <a:pt x="376" y="1116"/>
                  </a:lnTo>
                  <a:lnTo>
                    <a:pt x="380" y="1110"/>
                  </a:lnTo>
                  <a:lnTo>
                    <a:pt x="380" y="1110"/>
                  </a:lnTo>
                  <a:lnTo>
                    <a:pt x="386" y="1104"/>
                  </a:lnTo>
                  <a:lnTo>
                    <a:pt x="388" y="1096"/>
                  </a:lnTo>
                  <a:lnTo>
                    <a:pt x="390" y="1088"/>
                  </a:lnTo>
                  <a:lnTo>
                    <a:pt x="390" y="1080"/>
                  </a:lnTo>
                  <a:lnTo>
                    <a:pt x="390" y="1080"/>
                  </a:lnTo>
                  <a:lnTo>
                    <a:pt x="390" y="1076"/>
                  </a:lnTo>
                  <a:lnTo>
                    <a:pt x="390" y="1072"/>
                  </a:lnTo>
                  <a:lnTo>
                    <a:pt x="392" y="1070"/>
                  </a:lnTo>
                  <a:lnTo>
                    <a:pt x="396" y="1068"/>
                  </a:lnTo>
                  <a:lnTo>
                    <a:pt x="396" y="1068"/>
                  </a:lnTo>
                  <a:lnTo>
                    <a:pt x="404" y="1064"/>
                  </a:lnTo>
                  <a:lnTo>
                    <a:pt x="408" y="1058"/>
                  </a:lnTo>
                  <a:lnTo>
                    <a:pt x="410" y="1052"/>
                  </a:lnTo>
                  <a:lnTo>
                    <a:pt x="410" y="1042"/>
                  </a:lnTo>
                  <a:lnTo>
                    <a:pt x="410" y="1042"/>
                  </a:lnTo>
                  <a:lnTo>
                    <a:pt x="406" y="1022"/>
                  </a:lnTo>
                  <a:lnTo>
                    <a:pt x="406" y="1022"/>
                  </a:lnTo>
                  <a:lnTo>
                    <a:pt x="404" y="1018"/>
                  </a:lnTo>
                  <a:lnTo>
                    <a:pt x="404" y="1016"/>
                  </a:lnTo>
                  <a:lnTo>
                    <a:pt x="406" y="1014"/>
                  </a:lnTo>
                  <a:lnTo>
                    <a:pt x="406" y="1014"/>
                  </a:lnTo>
                  <a:lnTo>
                    <a:pt x="412" y="1006"/>
                  </a:lnTo>
                  <a:lnTo>
                    <a:pt x="420" y="998"/>
                  </a:lnTo>
                  <a:lnTo>
                    <a:pt x="426" y="990"/>
                  </a:lnTo>
                  <a:lnTo>
                    <a:pt x="436" y="984"/>
                  </a:lnTo>
                  <a:lnTo>
                    <a:pt x="436" y="984"/>
                  </a:lnTo>
                  <a:lnTo>
                    <a:pt x="442" y="980"/>
                  </a:lnTo>
                  <a:lnTo>
                    <a:pt x="448" y="974"/>
                  </a:lnTo>
                  <a:lnTo>
                    <a:pt x="450" y="966"/>
                  </a:lnTo>
                  <a:lnTo>
                    <a:pt x="452" y="958"/>
                  </a:lnTo>
                  <a:lnTo>
                    <a:pt x="452" y="958"/>
                  </a:lnTo>
                  <a:lnTo>
                    <a:pt x="450" y="938"/>
                  </a:lnTo>
                  <a:lnTo>
                    <a:pt x="448" y="918"/>
                  </a:lnTo>
                  <a:lnTo>
                    <a:pt x="440" y="880"/>
                  </a:lnTo>
                  <a:lnTo>
                    <a:pt x="440" y="880"/>
                  </a:lnTo>
                  <a:lnTo>
                    <a:pt x="438" y="866"/>
                  </a:lnTo>
                  <a:lnTo>
                    <a:pt x="442" y="852"/>
                  </a:lnTo>
                  <a:lnTo>
                    <a:pt x="448" y="840"/>
                  </a:lnTo>
                  <a:lnTo>
                    <a:pt x="454" y="828"/>
                  </a:lnTo>
                  <a:lnTo>
                    <a:pt x="454" y="828"/>
                  </a:lnTo>
                  <a:lnTo>
                    <a:pt x="464" y="814"/>
                  </a:lnTo>
                  <a:lnTo>
                    <a:pt x="474" y="800"/>
                  </a:lnTo>
                  <a:lnTo>
                    <a:pt x="496" y="776"/>
                  </a:lnTo>
                  <a:lnTo>
                    <a:pt x="496" y="776"/>
                  </a:lnTo>
                  <a:lnTo>
                    <a:pt x="502" y="768"/>
                  </a:lnTo>
                  <a:lnTo>
                    <a:pt x="508" y="760"/>
                  </a:lnTo>
                  <a:lnTo>
                    <a:pt x="516" y="744"/>
                  </a:lnTo>
                  <a:lnTo>
                    <a:pt x="530" y="708"/>
                  </a:lnTo>
                  <a:lnTo>
                    <a:pt x="530" y="708"/>
                  </a:lnTo>
                  <a:lnTo>
                    <a:pt x="532" y="696"/>
                  </a:lnTo>
                  <a:lnTo>
                    <a:pt x="532" y="690"/>
                  </a:lnTo>
                  <a:lnTo>
                    <a:pt x="532" y="682"/>
                  </a:lnTo>
                  <a:lnTo>
                    <a:pt x="532" y="682"/>
                  </a:lnTo>
                  <a:lnTo>
                    <a:pt x="524" y="688"/>
                  </a:lnTo>
                  <a:lnTo>
                    <a:pt x="514" y="690"/>
                  </a:lnTo>
                  <a:lnTo>
                    <a:pt x="504" y="692"/>
                  </a:lnTo>
                  <a:lnTo>
                    <a:pt x="496" y="696"/>
                  </a:lnTo>
                  <a:lnTo>
                    <a:pt x="496" y="696"/>
                  </a:lnTo>
                  <a:lnTo>
                    <a:pt x="490" y="698"/>
                  </a:lnTo>
                  <a:lnTo>
                    <a:pt x="482" y="698"/>
                  </a:lnTo>
                  <a:lnTo>
                    <a:pt x="476" y="696"/>
                  </a:lnTo>
                  <a:lnTo>
                    <a:pt x="470" y="688"/>
                  </a:lnTo>
                  <a:lnTo>
                    <a:pt x="470" y="688"/>
                  </a:lnTo>
                  <a:lnTo>
                    <a:pt x="470" y="684"/>
                  </a:lnTo>
                  <a:lnTo>
                    <a:pt x="472" y="682"/>
                  </a:lnTo>
                  <a:lnTo>
                    <a:pt x="472" y="678"/>
                  </a:lnTo>
                  <a:lnTo>
                    <a:pt x="472" y="676"/>
                  </a:lnTo>
                  <a:lnTo>
                    <a:pt x="472" y="676"/>
                  </a:lnTo>
                  <a:lnTo>
                    <a:pt x="458" y="660"/>
                  </a:lnTo>
                  <a:lnTo>
                    <a:pt x="452" y="654"/>
                  </a:lnTo>
                  <a:lnTo>
                    <a:pt x="444" y="646"/>
                  </a:lnTo>
                  <a:lnTo>
                    <a:pt x="444" y="646"/>
                  </a:lnTo>
                  <a:lnTo>
                    <a:pt x="442" y="644"/>
                  </a:lnTo>
                  <a:lnTo>
                    <a:pt x="440" y="642"/>
                  </a:lnTo>
                  <a:lnTo>
                    <a:pt x="440" y="634"/>
                  </a:lnTo>
                  <a:lnTo>
                    <a:pt x="440" y="634"/>
                  </a:lnTo>
                  <a:lnTo>
                    <a:pt x="438" y="628"/>
                  </a:lnTo>
                  <a:lnTo>
                    <a:pt x="436" y="624"/>
                  </a:lnTo>
                  <a:lnTo>
                    <a:pt x="434" y="622"/>
                  </a:lnTo>
                  <a:lnTo>
                    <a:pt x="434" y="622"/>
                  </a:lnTo>
                  <a:lnTo>
                    <a:pt x="428" y="614"/>
                  </a:lnTo>
                  <a:lnTo>
                    <a:pt x="426" y="606"/>
                  </a:lnTo>
                  <a:lnTo>
                    <a:pt x="424" y="598"/>
                  </a:lnTo>
                  <a:lnTo>
                    <a:pt x="424" y="590"/>
                  </a:lnTo>
                  <a:lnTo>
                    <a:pt x="424" y="590"/>
                  </a:lnTo>
                  <a:lnTo>
                    <a:pt x="422" y="582"/>
                  </a:lnTo>
                  <a:lnTo>
                    <a:pt x="418" y="578"/>
                  </a:lnTo>
                  <a:lnTo>
                    <a:pt x="414" y="572"/>
                  </a:lnTo>
                  <a:lnTo>
                    <a:pt x="412" y="566"/>
                  </a:lnTo>
                  <a:lnTo>
                    <a:pt x="412" y="566"/>
                  </a:lnTo>
                  <a:lnTo>
                    <a:pt x="408" y="556"/>
                  </a:lnTo>
                  <a:lnTo>
                    <a:pt x="404" y="544"/>
                  </a:lnTo>
                  <a:lnTo>
                    <a:pt x="400" y="532"/>
                  </a:lnTo>
                  <a:lnTo>
                    <a:pt x="396" y="522"/>
                  </a:lnTo>
                  <a:lnTo>
                    <a:pt x="396" y="522"/>
                  </a:lnTo>
                  <a:lnTo>
                    <a:pt x="392" y="510"/>
                  </a:lnTo>
                  <a:lnTo>
                    <a:pt x="392" y="510"/>
                  </a:lnTo>
                  <a:lnTo>
                    <a:pt x="394" y="512"/>
                  </a:lnTo>
                  <a:lnTo>
                    <a:pt x="396" y="514"/>
                  </a:lnTo>
                  <a:lnTo>
                    <a:pt x="400" y="518"/>
                  </a:lnTo>
                  <a:lnTo>
                    <a:pt x="400" y="518"/>
                  </a:lnTo>
                  <a:lnTo>
                    <a:pt x="402" y="516"/>
                  </a:lnTo>
                  <a:lnTo>
                    <a:pt x="402" y="516"/>
                  </a:lnTo>
                  <a:lnTo>
                    <a:pt x="402" y="508"/>
                  </a:lnTo>
                  <a:lnTo>
                    <a:pt x="406" y="502"/>
                  </a:lnTo>
                  <a:lnTo>
                    <a:pt x="406" y="502"/>
                  </a:lnTo>
                  <a:lnTo>
                    <a:pt x="408" y="516"/>
                  </a:lnTo>
                  <a:lnTo>
                    <a:pt x="408" y="516"/>
                  </a:lnTo>
                  <a:lnTo>
                    <a:pt x="410" y="518"/>
                  </a:lnTo>
                  <a:lnTo>
                    <a:pt x="412" y="522"/>
                  </a:lnTo>
                  <a:lnTo>
                    <a:pt x="416" y="530"/>
                  </a:lnTo>
                  <a:lnTo>
                    <a:pt x="416" y="530"/>
                  </a:lnTo>
                  <a:lnTo>
                    <a:pt x="420" y="538"/>
                  </a:lnTo>
                  <a:lnTo>
                    <a:pt x="424" y="546"/>
                  </a:lnTo>
                  <a:lnTo>
                    <a:pt x="428" y="554"/>
                  </a:lnTo>
                  <a:lnTo>
                    <a:pt x="434" y="560"/>
                  </a:lnTo>
                  <a:lnTo>
                    <a:pt x="434" y="560"/>
                  </a:lnTo>
                  <a:lnTo>
                    <a:pt x="436" y="564"/>
                  </a:lnTo>
                  <a:lnTo>
                    <a:pt x="436" y="564"/>
                  </a:lnTo>
                  <a:lnTo>
                    <a:pt x="438" y="574"/>
                  </a:lnTo>
                  <a:lnTo>
                    <a:pt x="440" y="582"/>
                  </a:lnTo>
                  <a:lnTo>
                    <a:pt x="448" y="598"/>
                  </a:lnTo>
                  <a:lnTo>
                    <a:pt x="458" y="614"/>
                  </a:lnTo>
                  <a:lnTo>
                    <a:pt x="466" y="632"/>
                  </a:lnTo>
                  <a:lnTo>
                    <a:pt x="466" y="632"/>
                  </a:lnTo>
                  <a:lnTo>
                    <a:pt x="470" y="648"/>
                  </a:lnTo>
                  <a:lnTo>
                    <a:pt x="472" y="666"/>
                  </a:lnTo>
                  <a:lnTo>
                    <a:pt x="472" y="666"/>
                  </a:lnTo>
                  <a:lnTo>
                    <a:pt x="474" y="674"/>
                  </a:lnTo>
                  <a:lnTo>
                    <a:pt x="474" y="674"/>
                  </a:lnTo>
                  <a:lnTo>
                    <a:pt x="476" y="674"/>
                  </a:lnTo>
                  <a:lnTo>
                    <a:pt x="480" y="676"/>
                  </a:lnTo>
                  <a:lnTo>
                    <a:pt x="484" y="672"/>
                  </a:lnTo>
                  <a:lnTo>
                    <a:pt x="488" y="670"/>
                  </a:lnTo>
                  <a:lnTo>
                    <a:pt x="494" y="668"/>
                  </a:lnTo>
                  <a:lnTo>
                    <a:pt x="494" y="668"/>
                  </a:lnTo>
                  <a:lnTo>
                    <a:pt x="506" y="664"/>
                  </a:lnTo>
                  <a:lnTo>
                    <a:pt x="516" y="658"/>
                  </a:lnTo>
                  <a:lnTo>
                    <a:pt x="526" y="652"/>
                  </a:lnTo>
                  <a:lnTo>
                    <a:pt x="536" y="646"/>
                  </a:lnTo>
                  <a:lnTo>
                    <a:pt x="536" y="646"/>
                  </a:lnTo>
                  <a:lnTo>
                    <a:pt x="540" y="644"/>
                  </a:lnTo>
                  <a:lnTo>
                    <a:pt x="540" y="644"/>
                  </a:lnTo>
                  <a:lnTo>
                    <a:pt x="542" y="638"/>
                  </a:lnTo>
                  <a:lnTo>
                    <a:pt x="544" y="634"/>
                  </a:lnTo>
                  <a:lnTo>
                    <a:pt x="554" y="632"/>
                  </a:lnTo>
                  <a:lnTo>
                    <a:pt x="554" y="632"/>
                  </a:lnTo>
                  <a:lnTo>
                    <a:pt x="560" y="628"/>
                  </a:lnTo>
                  <a:lnTo>
                    <a:pt x="566" y="624"/>
                  </a:lnTo>
                  <a:lnTo>
                    <a:pt x="576" y="614"/>
                  </a:lnTo>
                  <a:lnTo>
                    <a:pt x="576" y="614"/>
                  </a:lnTo>
                  <a:lnTo>
                    <a:pt x="582" y="608"/>
                  </a:lnTo>
                  <a:lnTo>
                    <a:pt x="586" y="600"/>
                  </a:lnTo>
                  <a:lnTo>
                    <a:pt x="590" y="592"/>
                  </a:lnTo>
                  <a:lnTo>
                    <a:pt x="594" y="586"/>
                  </a:lnTo>
                  <a:lnTo>
                    <a:pt x="594" y="586"/>
                  </a:lnTo>
                  <a:lnTo>
                    <a:pt x="598" y="578"/>
                  </a:lnTo>
                  <a:lnTo>
                    <a:pt x="598" y="572"/>
                  </a:lnTo>
                  <a:lnTo>
                    <a:pt x="596" y="566"/>
                  </a:lnTo>
                  <a:lnTo>
                    <a:pt x="590" y="562"/>
                  </a:lnTo>
                  <a:lnTo>
                    <a:pt x="590" y="562"/>
                  </a:lnTo>
                  <a:lnTo>
                    <a:pt x="582" y="558"/>
                  </a:lnTo>
                  <a:lnTo>
                    <a:pt x="576" y="554"/>
                  </a:lnTo>
                  <a:lnTo>
                    <a:pt x="574" y="546"/>
                  </a:lnTo>
                  <a:lnTo>
                    <a:pt x="572" y="538"/>
                  </a:lnTo>
                  <a:lnTo>
                    <a:pt x="572" y="538"/>
                  </a:lnTo>
                  <a:lnTo>
                    <a:pt x="564" y="548"/>
                  </a:lnTo>
                  <a:lnTo>
                    <a:pt x="556" y="554"/>
                  </a:lnTo>
                  <a:lnTo>
                    <a:pt x="552" y="556"/>
                  </a:lnTo>
                  <a:lnTo>
                    <a:pt x="546" y="558"/>
                  </a:lnTo>
                  <a:lnTo>
                    <a:pt x="542" y="558"/>
                  </a:lnTo>
                  <a:lnTo>
                    <a:pt x="536" y="554"/>
                  </a:lnTo>
                  <a:lnTo>
                    <a:pt x="536" y="554"/>
                  </a:lnTo>
                  <a:lnTo>
                    <a:pt x="536" y="546"/>
                  </a:lnTo>
                  <a:lnTo>
                    <a:pt x="536" y="542"/>
                  </a:lnTo>
                  <a:lnTo>
                    <a:pt x="534" y="538"/>
                  </a:lnTo>
                  <a:lnTo>
                    <a:pt x="534" y="538"/>
                  </a:lnTo>
                  <a:lnTo>
                    <a:pt x="532" y="540"/>
                  </a:lnTo>
                  <a:lnTo>
                    <a:pt x="530" y="542"/>
                  </a:lnTo>
                  <a:lnTo>
                    <a:pt x="530" y="544"/>
                  </a:lnTo>
                  <a:lnTo>
                    <a:pt x="528" y="546"/>
                  </a:lnTo>
                  <a:lnTo>
                    <a:pt x="528" y="546"/>
                  </a:lnTo>
                  <a:lnTo>
                    <a:pt x="526" y="542"/>
                  </a:lnTo>
                  <a:lnTo>
                    <a:pt x="526" y="536"/>
                  </a:lnTo>
                  <a:lnTo>
                    <a:pt x="524" y="530"/>
                  </a:lnTo>
                  <a:lnTo>
                    <a:pt x="520" y="526"/>
                  </a:lnTo>
                  <a:lnTo>
                    <a:pt x="520" y="526"/>
                  </a:lnTo>
                  <a:lnTo>
                    <a:pt x="516" y="520"/>
                  </a:lnTo>
                  <a:lnTo>
                    <a:pt x="514" y="516"/>
                  </a:lnTo>
                  <a:lnTo>
                    <a:pt x="508" y="504"/>
                  </a:lnTo>
                  <a:lnTo>
                    <a:pt x="508" y="504"/>
                  </a:lnTo>
                  <a:lnTo>
                    <a:pt x="508" y="500"/>
                  </a:lnTo>
                  <a:lnTo>
                    <a:pt x="508" y="498"/>
                  </a:lnTo>
                  <a:lnTo>
                    <a:pt x="514" y="494"/>
                  </a:lnTo>
                  <a:lnTo>
                    <a:pt x="514" y="494"/>
                  </a:lnTo>
                  <a:lnTo>
                    <a:pt x="518" y="492"/>
                  </a:lnTo>
                  <a:lnTo>
                    <a:pt x="522" y="494"/>
                  </a:lnTo>
                  <a:lnTo>
                    <a:pt x="526" y="496"/>
                  </a:lnTo>
                  <a:lnTo>
                    <a:pt x="528" y="500"/>
                  </a:lnTo>
                  <a:lnTo>
                    <a:pt x="528" y="500"/>
                  </a:lnTo>
                  <a:lnTo>
                    <a:pt x="532" y="508"/>
                  </a:lnTo>
                  <a:lnTo>
                    <a:pt x="536" y="514"/>
                  </a:lnTo>
                  <a:lnTo>
                    <a:pt x="548" y="524"/>
                  </a:lnTo>
                  <a:lnTo>
                    <a:pt x="548" y="524"/>
                  </a:lnTo>
                  <a:lnTo>
                    <a:pt x="552" y="528"/>
                  </a:lnTo>
                  <a:lnTo>
                    <a:pt x="558" y="530"/>
                  </a:lnTo>
                  <a:lnTo>
                    <a:pt x="562" y="530"/>
                  </a:lnTo>
                  <a:lnTo>
                    <a:pt x="568" y="526"/>
                  </a:lnTo>
                  <a:lnTo>
                    <a:pt x="568" y="526"/>
                  </a:lnTo>
                  <a:lnTo>
                    <a:pt x="572" y="524"/>
                  </a:lnTo>
                  <a:lnTo>
                    <a:pt x="576" y="524"/>
                  </a:lnTo>
                  <a:lnTo>
                    <a:pt x="578" y="526"/>
                  </a:lnTo>
                  <a:lnTo>
                    <a:pt x="580" y="532"/>
                  </a:lnTo>
                  <a:lnTo>
                    <a:pt x="580" y="532"/>
                  </a:lnTo>
                  <a:lnTo>
                    <a:pt x="582" y="538"/>
                  </a:lnTo>
                  <a:lnTo>
                    <a:pt x="584" y="540"/>
                  </a:lnTo>
                  <a:lnTo>
                    <a:pt x="588" y="540"/>
                  </a:lnTo>
                  <a:lnTo>
                    <a:pt x="588" y="540"/>
                  </a:lnTo>
                  <a:lnTo>
                    <a:pt x="608" y="544"/>
                  </a:lnTo>
                  <a:lnTo>
                    <a:pt x="620" y="544"/>
                  </a:lnTo>
                  <a:lnTo>
                    <a:pt x="630" y="544"/>
                  </a:lnTo>
                  <a:lnTo>
                    <a:pt x="630" y="544"/>
                  </a:lnTo>
                  <a:lnTo>
                    <a:pt x="638" y="542"/>
                  </a:lnTo>
                  <a:lnTo>
                    <a:pt x="648" y="542"/>
                  </a:lnTo>
                  <a:lnTo>
                    <a:pt x="652" y="544"/>
                  </a:lnTo>
                  <a:lnTo>
                    <a:pt x="656" y="546"/>
                  </a:lnTo>
                  <a:lnTo>
                    <a:pt x="658" y="550"/>
                  </a:lnTo>
                  <a:lnTo>
                    <a:pt x="662" y="556"/>
                  </a:lnTo>
                  <a:lnTo>
                    <a:pt x="662" y="556"/>
                  </a:lnTo>
                  <a:lnTo>
                    <a:pt x="664" y="560"/>
                  </a:lnTo>
                  <a:lnTo>
                    <a:pt x="668" y="566"/>
                  </a:lnTo>
                  <a:lnTo>
                    <a:pt x="674" y="570"/>
                  </a:lnTo>
                  <a:lnTo>
                    <a:pt x="678" y="570"/>
                  </a:lnTo>
                  <a:lnTo>
                    <a:pt x="684" y="570"/>
                  </a:lnTo>
                  <a:lnTo>
                    <a:pt x="684" y="570"/>
                  </a:lnTo>
                  <a:lnTo>
                    <a:pt x="680" y="572"/>
                  </a:lnTo>
                  <a:lnTo>
                    <a:pt x="678" y="574"/>
                  </a:lnTo>
                  <a:lnTo>
                    <a:pt x="674" y="576"/>
                  </a:lnTo>
                  <a:lnTo>
                    <a:pt x="674" y="576"/>
                  </a:lnTo>
                  <a:lnTo>
                    <a:pt x="680" y="586"/>
                  </a:lnTo>
                  <a:lnTo>
                    <a:pt x="682" y="588"/>
                  </a:lnTo>
                  <a:lnTo>
                    <a:pt x="688" y="590"/>
                  </a:lnTo>
                  <a:lnTo>
                    <a:pt x="688" y="590"/>
                  </a:lnTo>
                  <a:lnTo>
                    <a:pt x="692" y="590"/>
                  </a:lnTo>
                  <a:lnTo>
                    <a:pt x="696" y="586"/>
                  </a:lnTo>
                  <a:lnTo>
                    <a:pt x="700" y="576"/>
                  </a:lnTo>
                  <a:lnTo>
                    <a:pt x="700" y="576"/>
                  </a:lnTo>
                  <a:lnTo>
                    <a:pt x="702" y="586"/>
                  </a:lnTo>
                  <a:lnTo>
                    <a:pt x="702" y="594"/>
                  </a:lnTo>
                  <a:lnTo>
                    <a:pt x="702" y="594"/>
                  </a:lnTo>
                  <a:lnTo>
                    <a:pt x="704" y="618"/>
                  </a:lnTo>
                  <a:lnTo>
                    <a:pt x="708" y="642"/>
                  </a:lnTo>
                  <a:lnTo>
                    <a:pt x="708" y="642"/>
                  </a:lnTo>
                  <a:lnTo>
                    <a:pt x="730" y="702"/>
                  </a:lnTo>
                  <a:lnTo>
                    <a:pt x="730" y="702"/>
                  </a:lnTo>
                  <a:lnTo>
                    <a:pt x="732" y="712"/>
                  </a:lnTo>
                  <a:lnTo>
                    <a:pt x="732" y="716"/>
                  </a:lnTo>
                  <a:lnTo>
                    <a:pt x="736" y="720"/>
                  </a:lnTo>
                  <a:lnTo>
                    <a:pt x="736" y="720"/>
                  </a:lnTo>
                  <a:lnTo>
                    <a:pt x="738" y="722"/>
                  </a:lnTo>
                  <a:lnTo>
                    <a:pt x="740" y="722"/>
                  </a:lnTo>
                  <a:lnTo>
                    <a:pt x="742" y="720"/>
                  </a:lnTo>
                  <a:lnTo>
                    <a:pt x="742" y="720"/>
                  </a:lnTo>
                  <a:lnTo>
                    <a:pt x="750" y="708"/>
                  </a:lnTo>
                  <a:lnTo>
                    <a:pt x="756" y="694"/>
                  </a:lnTo>
                  <a:lnTo>
                    <a:pt x="758" y="678"/>
                  </a:lnTo>
                  <a:lnTo>
                    <a:pt x="758" y="664"/>
                  </a:lnTo>
                  <a:lnTo>
                    <a:pt x="758" y="664"/>
                  </a:lnTo>
                  <a:lnTo>
                    <a:pt x="758" y="654"/>
                  </a:lnTo>
                  <a:lnTo>
                    <a:pt x="760" y="646"/>
                  </a:lnTo>
                  <a:lnTo>
                    <a:pt x="764" y="640"/>
                  </a:lnTo>
                  <a:lnTo>
                    <a:pt x="772" y="636"/>
                  </a:lnTo>
                  <a:lnTo>
                    <a:pt x="772" y="636"/>
                  </a:lnTo>
                  <a:lnTo>
                    <a:pt x="774" y="634"/>
                  </a:lnTo>
                  <a:lnTo>
                    <a:pt x="774" y="634"/>
                  </a:lnTo>
                  <a:lnTo>
                    <a:pt x="790" y="614"/>
                  </a:lnTo>
                  <a:lnTo>
                    <a:pt x="798" y="606"/>
                  </a:lnTo>
                  <a:lnTo>
                    <a:pt x="808" y="598"/>
                  </a:lnTo>
                  <a:lnTo>
                    <a:pt x="808" y="598"/>
                  </a:lnTo>
                  <a:lnTo>
                    <a:pt x="810" y="594"/>
                  </a:lnTo>
                  <a:lnTo>
                    <a:pt x="812" y="590"/>
                  </a:lnTo>
                  <a:lnTo>
                    <a:pt x="812" y="590"/>
                  </a:lnTo>
                  <a:lnTo>
                    <a:pt x="812" y="584"/>
                  </a:lnTo>
                  <a:lnTo>
                    <a:pt x="816" y="582"/>
                  </a:lnTo>
                  <a:lnTo>
                    <a:pt x="820" y="580"/>
                  </a:lnTo>
                  <a:lnTo>
                    <a:pt x="824" y="580"/>
                  </a:lnTo>
                  <a:lnTo>
                    <a:pt x="824" y="580"/>
                  </a:lnTo>
                  <a:lnTo>
                    <a:pt x="832" y="580"/>
                  </a:lnTo>
                  <a:lnTo>
                    <a:pt x="838" y="578"/>
                  </a:lnTo>
                  <a:lnTo>
                    <a:pt x="840" y="574"/>
                  </a:lnTo>
                  <a:lnTo>
                    <a:pt x="840" y="566"/>
                  </a:lnTo>
                  <a:lnTo>
                    <a:pt x="840" y="566"/>
                  </a:lnTo>
                  <a:lnTo>
                    <a:pt x="846" y="570"/>
                  </a:lnTo>
                  <a:lnTo>
                    <a:pt x="850" y="574"/>
                  </a:lnTo>
                  <a:lnTo>
                    <a:pt x="852" y="578"/>
                  </a:lnTo>
                  <a:lnTo>
                    <a:pt x="852" y="584"/>
                  </a:lnTo>
                  <a:lnTo>
                    <a:pt x="852" y="584"/>
                  </a:lnTo>
                  <a:lnTo>
                    <a:pt x="854" y="590"/>
                  </a:lnTo>
                  <a:lnTo>
                    <a:pt x="858" y="594"/>
                  </a:lnTo>
                  <a:lnTo>
                    <a:pt x="858" y="594"/>
                  </a:lnTo>
                  <a:lnTo>
                    <a:pt x="864" y="602"/>
                  </a:lnTo>
                  <a:lnTo>
                    <a:pt x="870" y="612"/>
                  </a:lnTo>
                  <a:lnTo>
                    <a:pt x="872" y="622"/>
                  </a:lnTo>
                  <a:lnTo>
                    <a:pt x="872" y="632"/>
                  </a:lnTo>
                  <a:lnTo>
                    <a:pt x="872" y="632"/>
                  </a:lnTo>
                  <a:lnTo>
                    <a:pt x="872" y="638"/>
                  </a:lnTo>
                  <a:lnTo>
                    <a:pt x="874" y="640"/>
                  </a:lnTo>
                  <a:lnTo>
                    <a:pt x="874" y="640"/>
                  </a:lnTo>
                  <a:lnTo>
                    <a:pt x="878" y="640"/>
                  </a:lnTo>
                  <a:lnTo>
                    <a:pt x="882" y="638"/>
                  </a:lnTo>
                  <a:lnTo>
                    <a:pt x="882" y="638"/>
                  </a:lnTo>
                  <a:lnTo>
                    <a:pt x="888" y="632"/>
                  </a:lnTo>
                  <a:lnTo>
                    <a:pt x="888" y="632"/>
                  </a:lnTo>
                  <a:lnTo>
                    <a:pt x="894" y="634"/>
                  </a:lnTo>
                  <a:lnTo>
                    <a:pt x="894" y="634"/>
                  </a:lnTo>
                  <a:lnTo>
                    <a:pt x="896" y="642"/>
                  </a:lnTo>
                  <a:lnTo>
                    <a:pt x="898" y="652"/>
                  </a:lnTo>
                  <a:lnTo>
                    <a:pt x="900" y="660"/>
                  </a:lnTo>
                  <a:lnTo>
                    <a:pt x="904" y="668"/>
                  </a:lnTo>
                  <a:lnTo>
                    <a:pt x="904" y="668"/>
                  </a:lnTo>
                  <a:lnTo>
                    <a:pt x="904" y="686"/>
                  </a:lnTo>
                  <a:lnTo>
                    <a:pt x="902" y="702"/>
                  </a:lnTo>
                  <a:lnTo>
                    <a:pt x="902" y="702"/>
                  </a:lnTo>
                  <a:lnTo>
                    <a:pt x="902" y="710"/>
                  </a:lnTo>
                  <a:lnTo>
                    <a:pt x="902" y="716"/>
                  </a:lnTo>
                  <a:lnTo>
                    <a:pt x="906" y="722"/>
                  </a:lnTo>
                  <a:lnTo>
                    <a:pt x="910" y="730"/>
                  </a:lnTo>
                  <a:lnTo>
                    <a:pt x="910" y="730"/>
                  </a:lnTo>
                  <a:lnTo>
                    <a:pt x="916" y="742"/>
                  </a:lnTo>
                  <a:lnTo>
                    <a:pt x="918" y="756"/>
                  </a:lnTo>
                  <a:lnTo>
                    <a:pt x="918" y="756"/>
                  </a:lnTo>
                  <a:lnTo>
                    <a:pt x="920" y="766"/>
                  </a:lnTo>
                  <a:lnTo>
                    <a:pt x="924" y="774"/>
                  </a:lnTo>
                  <a:lnTo>
                    <a:pt x="930" y="782"/>
                  </a:lnTo>
                  <a:lnTo>
                    <a:pt x="938" y="790"/>
                  </a:lnTo>
                  <a:lnTo>
                    <a:pt x="938" y="790"/>
                  </a:lnTo>
                  <a:lnTo>
                    <a:pt x="942" y="792"/>
                  </a:lnTo>
                  <a:lnTo>
                    <a:pt x="946" y="792"/>
                  </a:lnTo>
                  <a:lnTo>
                    <a:pt x="946" y="792"/>
                  </a:lnTo>
                  <a:lnTo>
                    <a:pt x="946" y="790"/>
                  </a:lnTo>
                  <a:lnTo>
                    <a:pt x="946" y="788"/>
                  </a:lnTo>
                  <a:lnTo>
                    <a:pt x="946" y="784"/>
                  </a:lnTo>
                  <a:lnTo>
                    <a:pt x="946" y="784"/>
                  </a:lnTo>
                  <a:lnTo>
                    <a:pt x="942" y="776"/>
                  </a:lnTo>
                  <a:lnTo>
                    <a:pt x="940" y="772"/>
                  </a:lnTo>
                  <a:lnTo>
                    <a:pt x="940" y="768"/>
                  </a:lnTo>
                  <a:lnTo>
                    <a:pt x="940" y="768"/>
                  </a:lnTo>
                  <a:lnTo>
                    <a:pt x="940" y="758"/>
                  </a:lnTo>
                  <a:lnTo>
                    <a:pt x="938" y="750"/>
                  </a:lnTo>
                  <a:lnTo>
                    <a:pt x="932" y="744"/>
                  </a:lnTo>
                  <a:lnTo>
                    <a:pt x="926" y="738"/>
                  </a:lnTo>
                  <a:lnTo>
                    <a:pt x="926" y="738"/>
                  </a:lnTo>
                  <a:lnTo>
                    <a:pt x="918" y="728"/>
                  </a:lnTo>
                  <a:lnTo>
                    <a:pt x="912" y="718"/>
                  </a:lnTo>
                  <a:lnTo>
                    <a:pt x="910" y="708"/>
                  </a:lnTo>
                  <a:lnTo>
                    <a:pt x="908" y="696"/>
                  </a:lnTo>
                  <a:lnTo>
                    <a:pt x="908" y="696"/>
                  </a:lnTo>
                  <a:lnTo>
                    <a:pt x="912" y="684"/>
                  </a:lnTo>
                  <a:lnTo>
                    <a:pt x="914" y="672"/>
                  </a:lnTo>
                  <a:lnTo>
                    <a:pt x="914" y="672"/>
                  </a:lnTo>
                  <a:lnTo>
                    <a:pt x="914" y="668"/>
                  </a:lnTo>
                  <a:lnTo>
                    <a:pt x="918" y="666"/>
                  </a:lnTo>
                  <a:lnTo>
                    <a:pt x="918" y="666"/>
                  </a:lnTo>
                  <a:lnTo>
                    <a:pt x="920" y="666"/>
                  </a:lnTo>
                  <a:lnTo>
                    <a:pt x="922" y="668"/>
                  </a:lnTo>
                  <a:lnTo>
                    <a:pt x="922" y="668"/>
                  </a:lnTo>
                  <a:lnTo>
                    <a:pt x="926" y="676"/>
                  </a:lnTo>
                  <a:lnTo>
                    <a:pt x="932" y="682"/>
                  </a:lnTo>
                  <a:lnTo>
                    <a:pt x="944" y="694"/>
                  </a:lnTo>
                  <a:lnTo>
                    <a:pt x="944" y="694"/>
                  </a:lnTo>
                  <a:lnTo>
                    <a:pt x="952" y="704"/>
                  </a:lnTo>
                  <a:lnTo>
                    <a:pt x="954" y="710"/>
                  </a:lnTo>
                  <a:lnTo>
                    <a:pt x="954" y="716"/>
                  </a:lnTo>
                  <a:lnTo>
                    <a:pt x="954" y="716"/>
                  </a:lnTo>
                  <a:lnTo>
                    <a:pt x="960" y="708"/>
                  </a:lnTo>
                  <a:lnTo>
                    <a:pt x="966" y="702"/>
                  </a:lnTo>
                  <a:lnTo>
                    <a:pt x="982" y="690"/>
                  </a:lnTo>
                  <a:lnTo>
                    <a:pt x="982" y="690"/>
                  </a:lnTo>
                  <a:lnTo>
                    <a:pt x="984" y="686"/>
                  </a:lnTo>
                  <a:lnTo>
                    <a:pt x="984" y="686"/>
                  </a:lnTo>
                  <a:lnTo>
                    <a:pt x="986" y="672"/>
                  </a:lnTo>
                  <a:lnTo>
                    <a:pt x="986" y="660"/>
                  </a:lnTo>
                  <a:lnTo>
                    <a:pt x="982" y="648"/>
                  </a:lnTo>
                  <a:lnTo>
                    <a:pt x="974" y="636"/>
                  </a:lnTo>
                  <a:lnTo>
                    <a:pt x="974" y="636"/>
                  </a:lnTo>
                  <a:lnTo>
                    <a:pt x="964" y="620"/>
                  </a:lnTo>
                  <a:lnTo>
                    <a:pt x="964" y="620"/>
                  </a:lnTo>
                  <a:lnTo>
                    <a:pt x="958" y="612"/>
                  </a:lnTo>
                  <a:lnTo>
                    <a:pt x="958" y="606"/>
                  </a:lnTo>
                  <a:lnTo>
                    <a:pt x="962" y="598"/>
                  </a:lnTo>
                  <a:lnTo>
                    <a:pt x="966" y="592"/>
                  </a:lnTo>
                  <a:lnTo>
                    <a:pt x="966" y="592"/>
                  </a:lnTo>
                  <a:lnTo>
                    <a:pt x="970" y="586"/>
                  </a:lnTo>
                  <a:lnTo>
                    <a:pt x="976" y="582"/>
                  </a:lnTo>
                  <a:lnTo>
                    <a:pt x="982" y="582"/>
                  </a:lnTo>
                  <a:lnTo>
                    <a:pt x="990" y="582"/>
                  </a:lnTo>
                  <a:lnTo>
                    <a:pt x="990" y="582"/>
                  </a:lnTo>
                  <a:lnTo>
                    <a:pt x="990" y="588"/>
                  </a:lnTo>
                  <a:lnTo>
                    <a:pt x="990" y="592"/>
                  </a:lnTo>
                  <a:lnTo>
                    <a:pt x="992" y="592"/>
                  </a:lnTo>
                  <a:lnTo>
                    <a:pt x="992" y="592"/>
                  </a:lnTo>
                  <a:lnTo>
                    <a:pt x="994" y="592"/>
                  </a:lnTo>
                  <a:lnTo>
                    <a:pt x="994" y="592"/>
                  </a:lnTo>
                  <a:lnTo>
                    <a:pt x="994" y="586"/>
                  </a:lnTo>
                  <a:lnTo>
                    <a:pt x="994" y="586"/>
                  </a:lnTo>
                  <a:lnTo>
                    <a:pt x="1000" y="584"/>
                  </a:lnTo>
                  <a:lnTo>
                    <a:pt x="1008" y="580"/>
                  </a:lnTo>
                  <a:lnTo>
                    <a:pt x="1014" y="578"/>
                  </a:lnTo>
                  <a:lnTo>
                    <a:pt x="1020" y="574"/>
                  </a:lnTo>
                  <a:lnTo>
                    <a:pt x="1020" y="574"/>
                  </a:lnTo>
                  <a:lnTo>
                    <a:pt x="1022" y="574"/>
                  </a:lnTo>
                  <a:lnTo>
                    <a:pt x="1026" y="574"/>
                  </a:lnTo>
                  <a:lnTo>
                    <a:pt x="1026" y="574"/>
                  </a:lnTo>
                  <a:lnTo>
                    <a:pt x="1026" y="572"/>
                  </a:lnTo>
                  <a:lnTo>
                    <a:pt x="1026" y="572"/>
                  </a:lnTo>
                  <a:lnTo>
                    <a:pt x="1038" y="568"/>
                  </a:lnTo>
                  <a:lnTo>
                    <a:pt x="1048" y="562"/>
                  </a:lnTo>
                  <a:lnTo>
                    <a:pt x="1056" y="552"/>
                  </a:lnTo>
                  <a:lnTo>
                    <a:pt x="1064" y="544"/>
                  </a:lnTo>
                  <a:lnTo>
                    <a:pt x="1064" y="544"/>
                  </a:lnTo>
                  <a:lnTo>
                    <a:pt x="1072" y="526"/>
                  </a:lnTo>
                  <a:lnTo>
                    <a:pt x="1076" y="518"/>
                  </a:lnTo>
                  <a:lnTo>
                    <a:pt x="1080" y="510"/>
                  </a:lnTo>
                  <a:lnTo>
                    <a:pt x="1080" y="510"/>
                  </a:lnTo>
                  <a:lnTo>
                    <a:pt x="1084" y="502"/>
                  </a:lnTo>
                  <a:lnTo>
                    <a:pt x="1084" y="498"/>
                  </a:lnTo>
                  <a:lnTo>
                    <a:pt x="1082" y="494"/>
                  </a:lnTo>
                  <a:lnTo>
                    <a:pt x="1082" y="494"/>
                  </a:lnTo>
                  <a:lnTo>
                    <a:pt x="1078" y="488"/>
                  </a:lnTo>
                  <a:lnTo>
                    <a:pt x="1078" y="488"/>
                  </a:lnTo>
                  <a:lnTo>
                    <a:pt x="1082" y="488"/>
                  </a:lnTo>
                  <a:lnTo>
                    <a:pt x="1082" y="486"/>
                  </a:lnTo>
                  <a:lnTo>
                    <a:pt x="1082" y="482"/>
                  </a:lnTo>
                  <a:lnTo>
                    <a:pt x="1080" y="476"/>
                  </a:lnTo>
                  <a:lnTo>
                    <a:pt x="1080" y="476"/>
                  </a:lnTo>
                  <a:lnTo>
                    <a:pt x="1082" y="474"/>
                  </a:lnTo>
                  <a:lnTo>
                    <a:pt x="1082" y="474"/>
                  </a:lnTo>
                  <a:lnTo>
                    <a:pt x="1078" y="468"/>
                  </a:lnTo>
                  <a:lnTo>
                    <a:pt x="1076" y="462"/>
                  </a:lnTo>
                  <a:lnTo>
                    <a:pt x="1074" y="454"/>
                  </a:lnTo>
                  <a:lnTo>
                    <a:pt x="1068" y="448"/>
                  </a:lnTo>
                  <a:lnTo>
                    <a:pt x="1068" y="448"/>
                  </a:lnTo>
                  <a:lnTo>
                    <a:pt x="1064" y="446"/>
                  </a:lnTo>
                  <a:lnTo>
                    <a:pt x="1064" y="442"/>
                  </a:lnTo>
                  <a:lnTo>
                    <a:pt x="1068" y="436"/>
                  </a:lnTo>
                  <a:lnTo>
                    <a:pt x="1068" y="436"/>
                  </a:lnTo>
                  <a:lnTo>
                    <a:pt x="1078" y="426"/>
                  </a:lnTo>
                  <a:lnTo>
                    <a:pt x="1090" y="420"/>
                  </a:lnTo>
                  <a:lnTo>
                    <a:pt x="1090" y="420"/>
                  </a:lnTo>
                  <a:lnTo>
                    <a:pt x="1078" y="416"/>
                  </a:lnTo>
                  <a:lnTo>
                    <a:pt x="1074" y="416"/>
                  </a:lnTo>
                  <a:lnTo>
                    <a:pt x="1068" y="420"/>
                  </a:lnTo>
                  <a:lnTo>
                    <a:pt x="1068" y="420"/>
                  </a:lnTo>
                  <a:lnTo>
                    <a:pt x="1066" y="420"/>
                  </a:lnTo>
                  <a:lnTo>
                    <a:pt x="1064" y="420"/>
                  </a:lnTo>
                  <a:lnTo>
                    <a:pt x="1062" y="416"/>
                  </a:lnTo>
                  <a:lnTo>
                    <a:pt x="1058" y="410"/>
                  </a:lnTo>
                  <a:lnTo>
                    <a:pt x="1056" y="408"/>
                  </a:lnTo>
                  <a:lnTo>
                    <a:pt x="1052" y="408"/>
                  </a:lnTo>
                  <a:lnTo>
                    <a:pt x="1052" y="408"/>
                  </a:lnTo>
                  <a:lnTo>
                    <a:pt x="1052" y="406"/>
                  </a:lnTo>
                  <a:lnTo>
                    <a:pt x="1052" y="402"/>
                  </a:lnTo>
                  <a:lnTo>
                    <a:pt x="1052" y="402"/>
                  </a:lnTo>
                  <a:lnTo>
                    <a:pt x="1054" y="400"/>
                  </a:lnTo>
                  <a:lnTo>
                    <a:pt x="1054" y="400"/>
                  </a:lnTo>
                  <a:lnTo>
                    <a:pt x="1060" y="398"/>
                  </a:lnTo>
                  <a:lnTo>
                    <a:pt x="1066" y="394"/>
                  </a:lnTo>
                  <a:lnTo>
                    <a:pt x="1070" y="390"/>
                  </a:lnTo>
                  <a:lnTo>
                    <a:pt x="1074" y="386"/>
                  </a:lnTo>
                  <a:lnTo>
                    <a:pt x="1074" y="386"/>
                  </a:lnTo>
                  <a:lnTo>
                    <a:pt x="1080" y="382"/>
                  </a:lnTo>
                  <a:lnTo>
                    <a:pt x="1082" y="382"/>
                  </a:lnTo>
                  <a:lnTo>
                    <a:pt x="1086" y="382"/>
                  </a:lnTo>
                  <a:lnTo>
                    <a:pt x="1086" y="382"/>
                  </a:lnTo>
                  <a:lnTo>
                    <a:pt x="1088" y="386"/>
                  </a:lnTo>
                  <a:lnTo>
                    <a:pt x="1088" y="388"/>
                  </a:lnTo>
                  <a:lnTo>
                    <a:pt x="1084" y="392"/>
                  </a:lnTo>
                  <a:lnTo>
                    <a:pt x="1084" y="392"/>
                  </a:lnTo>
                  <a:lnTo>
                    <a:pt x="1082" y="394"/>
                  </a:lnTo>
                  <a:lnTo>
                    <a:pt x="1082" y="396"/>
                  </a:lnTo>
                  <a:lnTo>
                    <a:pt x="1084" y="400"/>
                  </a:lnTo>
                  <a:lnTo>
                    <a:pt x="1084" y="400"/>
                  </a:lnTo>
                  <a:lnTo>
                    <a:pt x="1086" y="400"/>
                  </a:lnTo>
                  <a:lnTo>
                    <a:pt x="1086" y="400"/>
                  </a:lnTo>
                  <a:lnTo>
                    <a:pt x="1090" y="396"/>
                  </a:lnTo>
                  <a:lnTo>
                    <a:pt x="1090" y="396"/>
                  </a:lnTo>
                  <a:lnTo>
                    <a:pt x="1096" y="394"/>
                  </a:lnTo>
                  <a:lnTo>
                    <a:pt x="1096" y="394"/>
                  </a:lnTo>
                  <a:lnTo>
                    <a:pt x="1100" y="392"/>
                  </a:lnTo>
                  <a:lnTo>
                    <a:pt x="1102" y="392"/>
                  </a:lnTo>
                  <a:lnTo>
                    <a:pt x="1110" y="394"/>
                  </a:lnTo>
                  <a:lnTo>
                    <a:pt x="1110" y="394"/>
                  </a:lnTo>
                  <a:lnTo>
                    <a:pt x="1112" y="398"/>
                  </a:lnTo>
                  <a:lnTo>
                    <a:pt x="1112" y="400"/>
                  </a:lnTo>
                  <a:lnTo>
                    <a:pt x="1110" y="406"/>
                  </a:lnTo>
                  <a:lnTo>
                    <a:pt x="1110" y="406"/>
                  </a:lnTo>
                  <a:lnTo>
                    <a:pt x="1110" y="410"/>
                  </a:lnTo>
                  <a:lnTo>
                    <a:pt x="1110" y="412"/>
                  </a:lnTo>
                  <a:lnTo>
                    <a:pt x="1112" y="412"/>
                  </a:lnTo>
                  <a:lnTo>
                    <a:pt x="1116" y="412"/>
                  </a:lnTo>
                  <a:lnTo>
                    <a:pt x="1116" y="412"/>
                  </a:lnTo>
                  <a:lnTo>
                    <a:pt x="1120" y="414"/>
                  </a:lnTo>
                  <a:lnTo>
                    <a:pt x="1122" y="416"/>
                  </a:lnTo>
                  <a:lnTo>
                    <a:pt x="1124" y="418"/>
                  </a:lnTo>
                  <a:lnTo>
                    <a:pt x="1124" y="422"/>
                  </a:lnTo>
                  <a:lnTo>
                    <a:pt x="1124" y="422"/>
                  </a:lnTo>
                  <a:lnTo>
                    <a:pt x="1120" y="448"/>
                  </a:lnTo>
                  <a:lnTo>
                    <a:pt x="1120" y="448"/>
                  </a:lnTo>
                  <a:lnTo>
                    <a:pt x="1132" y="444"/>
                  </a:lnTo>
                  <a:lnTo>
                    <a:pt x="1140" y="440"/>
                  </a:lnTo>
                  <a:lnTo>
                    <a:pt x="1140" y="440"/>
                  </a:lnTo>
                  <a:lnTo>
                    <a:pt x="1144" y="436"/>
                  </a:lnTo>
                  <a:lnTo>
                    <a:pt x="1144" y="432"/>
                  </a:lnTo>
                  <a:lnTo>
                    <a:pt x="1142" y="422"/>
                  </a:lnTo>
                  <a:lnTo>
                    <a:pt x="1142" y="422"/>
                  </a:lnTo>
                  <a:lnTo>
                    <a:pt x="1138" y="412"/>
                  </a:lnTo>
                  <a:lnTo>
                    <a:pt x="1132" y="402"/>
                  </a:lnTo>
                  <a:lnTo>
                    <a:pt x="1132" y="402"/>
                  </a:lnTo>
                  <a:lnTo>
                    <a:pt x="1128" y="398"/>
                  </a:lnTo>
                  <a:lnTo>
                    <a:pt x="1128" y="396"/>
                  </a:lnTo>
                  <a:lnTo>
                    <a:pt x="1130" y="392"/>
                  </a:lnTo>
                  <a:lnTo>
                    <a:pt x="1134" y="390"/>
                  </a:lnTo>
                  <a:lnTo>
                    <a:pt x="1134" y="390"/>
                  </a:lnTo>
                  <a:lnTo>
                    <a:pt x="1142" y="384"/>
                  </a:lnTo>
                  <a:lnTo>
                    <a:pt x="1146" y="374"/>
                  </a:lnTo>
                  <a:lnTo>
                    <a:pt x="1146" y="374"/>
                  </a:lnTo>
                  <a:lnTo>
                    <a:pt x="1150" y="368"/>
                  </a:lnTo>
                  <a:lnTo>
                    <a:pt x="1154" y="362"/>
                  </a:lnTo>
                  <a:lnTo>
                    <a:pt x="1160" y="360"/>
                  </a:lnTo>
                  <a:lnTo>
                    <a:pt x="1162" y="358"/>
                  </a:lnTo>
                  <a:lnTo>
                    <a:pt x="1166" y="360"/>
                  </a:lnTo>
                  <a:lnTo>
                    <a:pt x="1166" y="360"/>
                  </a:lnTo>
                  <a:lnTo>
                    <a:pt x="1172" y="362"/>
                  </a:lnTo>
                  <a:lnTo>
                    <a:pt x="1178" y="360"/>
                  </a:lnTo>
                  <a:lnTo>
                    <a:pt x="1184" y="358"/>
                  </a:lnTo>
                  <a:lnTo>
                    <a:pt x="1188" y="354"/>
                  </a:lnTo>
                  <a:lnTo>
                    <a:pt x="1188" y="354"/>
                  </a:lnTo>
                  <a:lnTo>
                    <a:pt x="1202" y="336"/>
                  </a:lnTo>
                  <a:lnTo>
                    <a:pt x="1216" y="320"/>
                  </a:lnTo>
                  <a:lnTo>
                    <a:pt x="1222" y="310"/>
                  </a:lnTo>
                  <a:lnTo>
                    <a:pt x="1226" y="300"/>
                  </a:lnTo>
                  <a:lnTo>
                    <a:pt x="1230" y="290"/>
                  </a:lnTo>
                  <a:lnTo>
                    <a:pt x="1230" y="278"/>
                  </a:lnTo>
                  <a:lnTo>
                    <a:pt x="1230" y="278"/>
                  </a:lnTo>
                  <a:lnTo>
                    <a:pt x="1232" y="274"/>
                  </a:lnTo>
                  <a:lnTo>
                    <a:pt x="1232" y="272"/>
                  </a:lnTo>
                  <a:lnTo>
                    <a:pt x="1232" y="272"/>
                  </a:lnTo>
                  <a:lnTo>
                    <a:pt x="1236" y="268"/>
                  </a:lnTo>
                  <a:lnTo>
                    <a:pt x="1236" y="264"/>
                  </a:lnTo>
                  <a:lnTo>
                    <a:pt x="1236" y="254"/>
                  </a:lnTo>
                  <a:lnTo>
                    <a:pt x="1236" y="254"/>
                  </a:lnTo>
                  <a:lnTo>
                    <a:pt x="1232" y="250"/>
                  </a:lnTo>
                  <a:lnTo>
                    <a:pt x="1228" y="246"/>
                  </a:lnTo>
                  <a:lnTo>
                    <a:pt x="1220" y="246"/>
                  </a:lnTo>
                  <a:lnTo>
                    <a:pt x="1216" y="248"/>
                  </a:lnTo>
                  <a:lnTo>
                    <a:pt x="1216" y="248"/>
                  </a:lnTo>
                  <a:lnTo>
                    <a:pt x="1210" y="250"/>
                  </a:lnTo>
                  <a:lnTo>
                    <a:pt x="1206" y="250"/>
                  </a:lnTo>
                  <a:lnTo>
                    <a:pt x="1204" y="248"/>
                  </a:lnTo>
                  <a:lnTo>
                    <a:pt x="1202" y="248"/>
                  </a:lnTo>
                  <a:lnTo>
                    <a:pt x="1202" y="248"/>
                  </a:lnTo>
                  <a:lnTo>
                    <a:pt x="1200" y="242"/>
                  </a:lnTo>
                  <a:lnTo>
                    <a:pt x="1196" y="240"/>
                  </a:lnTo>
                  <a:lnTo>
                    <a:pt x="1186" y="236"/>
                  </a:lnTo>
                  <a:lnTo>
                    <a:pt x="1186" y="236"/>
                  </a:lnTo>
                  <a:lnTo>
                    <a:pt x="1202" y="228"/>
                  </a:lnTo>
                  <a:lnTo>
                    <a:pt x="1214" y="218"/>
                  </a:lnTo>
                  <a:lnTo>
                    <a:pt x="1238" y="196"/>
                  </a:lnTo>
                  <a:lnTo>
                    <a:pt x="1238" y="196"/>
                  </a:lnTo>
                  <a:lnTo>
                    <a:pt x="1248" y="190"/>
                  </a:lnTo>
                  <a:lnTo>
                    <a:pt x="1260" y="190"/>
                  </a:lnTo>
                  <a:lnTo>
                    <a:pt x="1260" y="190"/>
                  </a:lnTo>
                  <a:lnTo>
                    <a:pt x="1280" y="190"/>
                  </a:lnTo>
                  <a:lnTo>
                    <a:pt x="1290" y="190"/>
                  </a:lnTo>
                  <a:lnTo>
                    <a:pt x="1300" y="186"/>
                  </a:lnTo>
                  <a:lnTo>
                    <a:pt x="1300" y="186"/>
                  </a:lnTo>
                  <a:lnTo>
                    <a:pt x="1304" y="184"/>
                  </a:lnTo>
                  <a:lnTo>
                    <a:pt x="1308" y="186"/>
                  </a:lnTo>
                  <a:lnTo>
                    <a:pt x="1316" y="188"/>
                  </a:lnTo>
                  <a:lnTo>
                    <a:pt x="1316" y="188"/>
                  </a:lnTo>
                  <a:lnTo>
                    <a:pt x="1322" y="192"/>
                  </a:lnTo>
                  <a:lnTo>
                    <a:pt x="1328" y="192"/>
                  </a:lnTo>
                  <a:lnTo>
                    <a:pt x="1328" y="192"/>
                  </a:lnTo>
                  <a:lnTo>
                    <a:pt x="1342" y="192"/>
                  </a:lnTo>
                  <a:lnTo>
                    <a:pt x="1342" y="192"/>
                  </a:lnTo>
                  <a:lnTo>
                    <a:pt x="1340" y="188"/>
                  </a:lnTo>
                  <a:lnTo>
                    <a:pt x="1338" y="186"/>
                  </a:lnTo>
                  <a:lnTo>
                    <a:pt x="1338" y="186"/>
                  </a:lnTo>
                  <a:lnTo>
                    <a:pt x="1338" y="184"/>
                  </a:lnTo>
                  <a:lnTo>
                    <a:pt x="1338" y="184"/>
                  </a:lnTo>
                  <a:lnTo>
                    <a:pt x="1340" y="182"/>
                  </a:lnTo>
                  <a:lnTo>
                    <a:pt x="1340" y="182"/>
                  </a:lnTo>
                  <a:lnTo>
                    <a:pt x="1348" y="174"/>
                  </a:lnTo>
                  <a:lnTo>
                    <a:pt x="1358" y="168"/>
                  </a:lnTo>
                  <a:lnTo>
                    <a:pt x="1368" y="164"/>
                  </a:lnTo>
                  <a:lnTo>
                    <a:pt x="1374" y="164"/>
                  </a:lnTo>
                  <a:lnTo>
                    <a:pt x="1380" y="164"/>
                  </a:lnTo>
                  <a:lnTo>
                    <a:pt x="1380" y="164"/>
                  </a:lnTo>
                  <a:lnTo>
                    <a:pt x="1382" y="164"/>
                  </a:lnTo>
                  <a:lnTo>
                    <a:pt x="1384" y="166"/>
                  </a:lnTo>
                  <a:lnTo>
                    <a:pt x="1384" y="166"/>
                  </a:lnTo>
                  <a:lnTo>
                    <a:pt x="1386" y="170"/>
                  </a:lnTo>
                  <a:lnTo>
                    <a:pt x="1388" y="172"/>
                  </a:lnTo>
                  <a:lnTo>
                    <a:pt x="1396" y="170"/>
                  </a:lnTo>
                  <a:lnTo>
                    <a:pt x="1396" y="170"/>
                  </a:lnTo>
                  <a:lnTo>
                    <a:pt x="1402" y="164"/>
                  </a:lnTo>
                  <a:lnTo>
                    <a:pt x="1406" y="160"/>
                  </a:lnTo>
                  <a:lnTo>
                    <a:pt x="1412" y="156"/>
                  </a:lnTo>
                  <a:lnTo>
                    <a:pt x="1416" y="154"/>
                  </a:lnTo>
                  <a:lnTo>
                    <a:pt x="1420" y="154"/>
                  </a:lnTo>
                  <a:lnTo>
                    <a:pt x="1420" y="154"/>
                  </a:lnTo>
                  <a:lnTo>
                    <a:pt x="1416" y="164"/>
                  </a:lnTo>
                  <a:lnTo>
                    <a:pt x="1410" y="172"/>
                  </a:lnTo>
                  <a:lnTo>
                    <a:pt x="1402" y="178"/>
                  </a:lnTo>
                  <a:lnTo>
                    <a:pt x="1394" y="182"/>
                  </a:lnTo>
                  <a:lnTo>
                    <a:pt x="1394" y="182"/>
                  </a:lnTo>
                  <a:lnTo>
                    <a:pt x="1382" y="194"/>
                  </a:lnTo>
                  <a:lnTo>
                    <a:pt x="1368" y="204"/>
                  </a:lnTo>
                  <a:lnTo>
                    <a:pt x="1368" y="204"/>
                  </a:lnTo>
                  <a:lnTo>
                    <a:pt x="1358" y="212"/>
                  </a:lnTo>
                  <a:lnTo>
                    <a:pt x="1350" y="222"/>
                  </a:lnTo>
                  <a:lnTo>
                    <a:pt x="1348" y="230"/>
                  </a:lnTo>
                  <a:lnTo>
                    <a:pt x="1350" y="242"/>
                  </a:lnTo>
                  <a:lnTo>
                    <a:pt x="1350" y="242"/>
                  </a:lnTo>
                  <a:lnTo>
                    <a:pt x="1356" y="270"/>
                  </a:lnTo>
                  <a:lnTo>
                    <a:pt x="1356" y="270"/>
                  </a:lnTo>
                  <a:lnTo>
                    <a:pt x="1358" y="274"/>
                  </a:lnTo>
                  <a:lnTo>
                    <a:pt x="1360" y="272"/>
                  </a:lnTo>
                  <a:lnTo>
                    <a:pt x="1360" y="272"/>
                  </a:lnTo>
                  <a:lnTo>
                    <a:pt x="1366" y="270"/>
                  </a:lnTo>
                  <a:lnTo>
                    <a:pt x="1368" y="266"/>
                  </a:lnTo>
                  <a:lnTo>
                    <a:pt x="1370" y="262"/>
                  </a:lnTo>
                  <a:lnTo>
                    <a:pt x="1370" y="256"/>
                  </a:lnTo>
                  <a:lnTo>
                    <a:pt x="1370" y="256"/>
                  </a:lnTo>
                  <a:lnTo>
                    <a:pt x="1376" y="254"/>
                  </a:lnTo>
                  <a:lnTo>
                    <a:pt x="1378" y="254"/>
                  </a:lnTo>
                  <a:lnTo>
                    <a:pt x="1380" y="250"/>
                  </a:lnTo>
                  <a:lnTo>
                    <a:pt x="1380" y="250"/>
                  </a:lnTo>
                  <a:lnTo>
                    <a:pt x="1380" y="248"/>
                  </a:lnTo>
                  <a:lnTo>
                    <a:pt x="1380" y="246"/>
                  </a:lnTo>
                  <a:lnTo>
                    <a:pt x="1382" y="244"/>
                  </a:lnTo>
                  <a:lnTo>
                    <a:pt x="1382" y="244"/>
                  </a:lnTo>
                  <a:lnTo>
                    <a:pt x="1394" y="238"/>
                  </a:lnTo>
                  <a:lnTo>
                    <a:pt x="1396" y="234"/>
                  </a:lnTo>
                  <a:lnTo>
                    <a:pt x="1398" y="232"/>
                  </a:lnTo>
                  <a:lnTo>
                    <a:pt x="1396" y="226"/>
                  </a:lnTo>
                  <a:lnTo>
                    <a:pt x="1396" y="226"/>
                  </a:lnTo>
                  <a:lnTo>
                    <a:pt x="1398" y="224"/>
                  </a:lnTo>
                  <a:lnTo>
                    <a:pt x="1402" y="222"/>
                  </a:lnTo>
                  <a:lnTo>
                    <a:pt x="1402" y="222"/>
                  </a:lnTo>
                  <a:lnTo>
                    <a:pt x="1406" y="222"/>
                  </a:lnTo>
                  <a:lnTo>
                    <a:pt x="1408" y="222"/>
                  </a:lnTo>
                  <a:lnTo>
                    <a:pt x="1404" y="216"/>
                  </a:lnTo>
                  <a:lnTo>
                    <a:pt x="1404" y="216"/>
                  </a:lnTo>
                  <a:lnTo>
                    <a:pt x="1404" y="212"/>
                  </a:lnTo>
                  <a:lnTo>
                    <a:pt x="1404" y="208"/>
                  </a:lnTo>
                  <a:lnTo>
                    <a:pt x="1404" y="208"/>
                  </a:lnTo>
                  <a:lnTo>
                    <a:pt x="1406" y="208"/>
                  </a:lnTo>
                  <a:lnTo>
                    <a:pt x="1406" y="206"/>
                  </a:lnTo>
                  <a:lnTo>
                    <a:pt x="1404" y="206"/>
                  </a:lnTo>
                  <a:lnTo>
                    <a:pt x="1404" y="206"/>
                  </a:lnTo>
                  <a:lnTo>
                    <a:pt x="1400" y="206"/>
                  </a:lnTo>
                  <a:lnTo>
                    <a:pt x="1398" y="204"/>
                  </a:lnTo>
                  <a:lnTo>
                    <a:pt x="1398" y="200"/>
                  </a:lnTo>
                  <a:lnTo>
                    <a:pt x="1398" y="200"/>
                  </a:lnTo>
                  <a:lnTo>
                    <a:pt x="1410" y="188"/>
                  </a:lnTo>
                  <a:lnTo>
                    <a:pt x="1416" y="182"/>
                  </a:lnTo>
                  <a:lnTo>
                    <a:pt x="1424" y="180"/>
                  </a:lnTo>
                  <a:lnTo>
                    <a:pt x="1424" y="180"/>
                  </a:lnTo>
                  <a:lnTo>
                    <a:pt x="1430" y="182"/>
                  </a:lnTo>
                  <a:lnTo>
                    <a:pt x="1434" y="182"/>
                  </a:lnTo>
                  <a:lnTo>
                    <a:pt x="1436" y="180"/>
                  </a:lnTo>
                  <a:lnTo>
                    <a:pt x="1436" y="180"/>
                  </a:lnTo>
                  <a:lnTo>
                    <a:pt x="1446" y="176"/>
                  </a:lnTo>
                  <a:lnTo>
                    <a:pt x="1450" y="176"/>
                  </a:lnTo>
                  <a:lnTo>
                    <a:pt x="1454" y="178"/>
                  </a:lnTo>
                  <a:lnTo>
                    <a:pt x="1454" y="178"/>
                  </a:lnTo>
                  <a:lnTo>
                    <a:pt x="1460" y="180"/>
                  </a:lnTo>
                  <a:lnTo>
                    <a:pt x="1464" y="180"/>
                  </a:lnTo>
                  <a:lnTo>
                    <a:pt x="1474" y="174"/>
                  </a:lnTo>
                  <a:lnTo>
                    <a:pt x="1474" y="174"/>
                  </a:lnTo>
                  <a:lnTo>
                    <a:pt x="1484" y="168"/>
                  </a:lnTo>
                  <a:lnTo>
                    <a:pt x="1496" y="162"/>
                  </a:lnTo>
                  <a:lnTo>
                    <a:pt x="1496" y="162"/>
                  </a:lnTo>
                  <a:lnTo>
                    <a:pt x="1504" y="160"/>
                  </a:lnTo>
                  <a:lnTo>
                    <a:pt x="1512" y="156"/>
                  </a:lnTo>
                  <a:lnTo>
                    <a:pt x="1520" y="156"/>
                  </a:lnTo>
                  <a:lnTo>
                    <a:pt x="1528" y="156"/>
                  </a:lnTo>
                  <a:lnTo>
                    <a:pt x="1528" y="156"/>
                  </a:lnTo>
                  <a:lnTo>
                    <a:pt x="1532" y="156"/>
                  </a:lnTo>
                  <a:lnTo>
                    <a:pt x="1534" y="154"/>
                  </a:lnTo>
                  <a:lnTo>
                    <a:pt x="1534" y="152"/>
                  </a:lnTo>
                  <a:lnTo>
                    <a:pt x="1532" y="150"/>
                  </a:lnTo>
                  <a:lnTo>
                    <a:pt x="1532" y="150"/>
                  </a:lnTo>
                  <a:lnTo>
                    <a:pt x="1526" y="142"/>
                  </a:lnTo>
                  <a:lnTo>
                    <a:pt x="1522" y="138"/>
                  </a:lnTo>
                  <a:lnTo>
                    <a:pt x="1518" y="134"/>
                  </a:lnTo>
                  <a:lnTo>
                    <a:pt x="1518" y="134"/>
                  </a:lnTo>
                  <a:lnTo>
                    <a:pt x="1524" y="134"/>
                  </a:lnTo>
                  <a:lnTo>
                    <a:pt x="1524" y="134"/>
                  </a:lnTo>
                  <a:lnTo>
                    <a:pt x="1536" y="132"/>
                  </a:lnTo>
                  <a:lnTo>
                    <a:pt x="1540" y="128"/>
                  </a:lnTo>
                  <a:lnTo>
                    <a:pt x="1540" y="126"/>
                  </a:lnTo>
                  <a:lnTo>
                    <a:pt x="1540" y="122"/>
                  </a:lnTo>
                  <a:lnTo>
                    <a:pt x="1540" y="122"/>
                  </a:lnTo>
                  <a:lnTo>
                    <a:pt x="1542" y="118"/>
                  </a:lnTo>
                  <a:lnTo>
                    <a:pt x="1544" y="118"/>
                  </a:lnTo>
                  <a:lnTo>
                    <a:pt x="1544" y="118"/>
                  </a:lnTo>
                  <a:lnTo>
                    <a:pt x="1548" y="118"/>
                  </a:lnTo>
                  <a:lnTo>
                    <a:pt x="1548" y="118"/>
                  </a:lnTo>
                  <a:lnTo>
                    <a:pt x="1548" y="120"/>
                  </a:lnTo>
                  <a:lnTo>
                    <a:pt x="1548" y="120"/>
                  </a:lnTo>
                  <a:lnTo>
                    <a:pt x="1550" y="124"/>
                  </a:lnTo>
                  <a:lnTo>
                    <a:pt x="1552" y="124"/>
                  </a:lnTo>
                  <a:lnTo>
                    <a:pt x="1552" y="124"/>
                  </a:lnTo>
                  <a:lnTo>
                    <a:pt x="1562" y="124"/>
                  </a:lnTo>
                  <a:lnTo>
                    <a:pt x="1570" y="128"/>
                  </a:lnTo>
                  <a:lnTo>
                    <a:pt x="1578" y="132"/>
                  </a:lnTo>
                  <a:lnTo>
                    <a:pt x="1586" y="136"/>
                  </a:lnTo>
                  <a:lnTo>
                    <a:pt x="1586" y="136"/>
                  </a:lnTo>
                  <a:lnTo>
                    <a:pt x="1590" y="138"/>
                  </a:lnTo>
                  <a:lnTo>
                    <a:pt x="1592" y="138"/>
                  </a:lnTo>
                  <a:lnTo>
                    <a:pt x="1594" y="134"/>
                  </a:lnTo>
                  <a:lnTo>
                    <a:pt x="1594" y="134"/>
                  </a:lnTo>
                  <a:lnTo>
                    <a:pt x="1596" y="130"/>
                  </a:lnTo>
                  <a:lnTo>
                    <a:pt x="1598" y="126"/>
                  </a:lnTo>
                  <a:lnTo>
                    <a:pt x="1602" y="124"/>
                  </a:lnTo>
                  <a:lnTo>
                    <a:pt x="1608" y="124"/>
                  </a:lnTo>
                  <a:lnTo>
                    <a:pt x="1608" y="124"/>
                  </a:lnTo>
                  <a:lnTo>
                    <a:pt x="1612" y="122"/>
                  </a:lnTo>
                  <a:lnTo>
                    <a:pt x="1612" y="120"/>
                  </a:lnTo>
                  <a:lnTo>
                    <a:pt x="1612" y="118"/>
                  </a:lnTo>
                  <a:lnTo>
                    <a:pt x="1612" y="118"/>
                  </a:lnTo>
                  <a:close/>
                  <a:moveTo>
                    <a:pt x="350" y="152"/>
                  </a:moveTo>
                  <a:lnTo>
                    <a:pt x="350" y="152"/>
                  </a:lnTo>
                  <a:lnTo>
                    <a:pt x="352" y="152"/>
                  </a:lnTo>
                  <a:lnTo>
                    <a:pt x="352" y="152"/>
                  </a:lnTo>
                  <a:lnTo>
                    <a:pt x="354" y="154"/>
                  </a:lnTo>
                  <a:lnTo>
                    <a:pt x="354" y="156"/>
                  </a:lnTo>
                  <a:lnTo>
                    <a:pt x="352" y="160"/>
                  </a:lnTo>
                  <a:lnTo>
                    <a:pt x="352" y="160"/>
                  </a:lnTo>
                  <a:lnTo>
                    <a:pt x="350" y="156"/>
                  </a:lnTo>
                  <a:lnTo>
                    <a:pt x="348" y="154"/>
                  </a:lnTo>
                  <a:lnTo>
                    <a:pt x="350" y="152"/>
                  </a:lnTo>
                  <a:lnTo>
                    <a:pt x="350" y="152"/>
                  </a:lnTo>
                  <a:close/>
                  <a:moveTo>
                    <a:pt x="348" y="168"/>
                  </a:moveTo>
                  <a:lnTo>
                    <a:pt x="348" y="168"/>
                  </a:lnTo>
                  <a:lnTo>
                    <a:pt x="348" y="168"/>
                  </a:lnTo>
                  <a:lnTo>
                    <a:pt x="348" y="166"/>
                  </a:lnTo>
                  <a:lnTo>
                    <a:pt x="352" y="166"/>
                  </a:lnTo>
                  <a:lnTo>
                    <a:pt x="356" y="164"/>
                  </a:lnTo>
                  <a:lnTo>
                    <a:pt x="352" y="160"/>
                  </a:lnTo>
                  <a:lnTo>
                    <a:pt x="352" y="160"/>
                  </a:lnTo>
                  <a:lnTo>
                    <a:pt x="360" y="158"/>
                  </a:lnTo>
                  <a:lnTo>
                    <a:pt x="364" y="158"/>
                  </a:lnTo>
                  <a:lnTo>
                    <a:pt x="368" y="156"/>
                  </a:lnTo>
                  <a:lnTo>
                    <a:pt x="368" y="156"/>
                  </a:lnTo>
                  <a:lnTo>
                    <a:pt x="364" y="164"/>
                  </a:lnTo>
                  <a:lnTo>
                    <a:pt x="360" y="170"/>
                  </a:lnTo>
                  <a:lnTo>
                    <a:pt x="354" y="170"/>
                  </a:lnTo>
                  <a:lnTo>
                    <a:pt x="348" y="168"/>
                  </a:lnTo>
                  <a:lnTo>
                    <a:pt x="348" y="168"/>
                  </a:lnTo>
                  <a:close/>
                  <a:moveTo>
                    <a:pt x="380" y="184"/>
                  </a:moveTo>
                  <a:lnTo>
                    <a:pt x="380" y="184"/>
                  </a:lnTo>
                  <a:lnTo>
                    <a:pt x="376" y="182"/>
                  </a:lnTo>
                  <a:lnTo>
                    <a:pt x="372" y="178"/>
                  </a:lnTo>
                  <a:lnTo>
                    <a:pt x="368" y="170"/>
                  </a:lnTo>
                  <a:lnTo>
                    <a:pt x="368" y="170"/>
                  </a:lnTo>
                  <a:lnTo>
                    <a:pt x="372" y="166"/>
                  </a:lnTo>
                  <a:lnTo>
                    <a:pt x="374" y="166"/>
                  </a:lnTo>
                  <a:lnTo>
                    <a:pt x="376" y="166"/>
                  </a:lnTo>
                  <a:lnTo>
                    <a:pt x="376" y="166"/>
                  </a:lnTo>
                  <a:lnTo>
                    <a:pt x="384" y="168"/>
                  </a:lnTo>
                  <a:lnTo>
                    <a:pt x="388" y="170"/>
                  </a:lnTo>
                  <a:lnTo>
                    <a:pt x="390" y="174"/>
                  </a:lnTo>
                  <a:lnTo>
                    <a:pt x="390" y="174"/>
                  </a:lnTo>
                  <a:lnTo>
                    <a:pt x="388" y="180"/>
                  </a:lnTo>
                  <a:lnTo>
                    <a:pt x="386" y="182"/>
                  </a:lnTo>
                  <a:lnTo>
                    <a:pt x="380" y="184"/>
                  </a:lnTo>
                  <a:lnTo>
                    <a:pt x="380" y="184"/>
                  </a:lnTo>
                  <a:close/>
                  <a:moveTo>
                    <a:pt x="410" y="174"/>
                  </a:moveTo>
                  <a:lnTo>
                    <a:pt x="410" y="174"/>
                  </a:lnTo>
                  <a:lnTo>
                    <a:pt x="406" y="172"/>
                  </a:lnTo>
                  <a:lnTo>
                    <a:pt x="406" y="170"/>
                  </a:lnTo>
                  <a:lnTo>
                    <a:pt x="406" y="168"/>
                  </a:lnTo>
                  <a:lnTo>
                    <a:pt x="406" y="168"/>
                  </a:lnTo>
                  <a:lnTo>
                    <a:pt x="404" y="166"/>
                  </a:lnTo>
                  <a:lnTo>
                    <a:pt x="402" y="164"/>
                  </a:lnTo>
                  <a:lnTo>
                    <a:pt x="402" y="160"/>
                  </a:lnTo>
                  <a:lnTo>
                    <a:pt x="404" y="156"/>
                  </a:lnTo>
                  <a:lnTo>
                    <a:pt x="404" y="156"/>
                  </a:lnTo>
                  <a:lnTo>
                    <a:pt x="404" y="154"/>
                  </a:lnTo>
                  <a:lnTo>
                    <a:pt x="404" y="154"/>
                  </a:lnTo>
                  <a:lnTo>
                    <a:pt x="406" y="154"/>
                  </a:lnTo>
                  <a:lnTo>
                    <a:pt x="406" y="154"/>
                  </a:lnTo>
                  <a:lnTo>
                    <a:pt x="412" y="156"/>
                  </a:lnTo>
                  <a:lnTo>
                    <a:pt x="414" y="162"/>
                  </a:lnTo>
                  <a:lnTo>
                    <a:pt x="414" y="162"/>
                  </a:lnTo>
                  <a:lnTo>
                    <a:pt x="418" y="170"/>
                  </a:lnTo>
                  <a:lnTo>
                    <a:pt x="416" y="172"/>
                  </a:lnTo>
                  <a:lnTo>
                    <a:pt x="410" y="174"/>
                  </a:lnTo>
                  <a:lnTo>
                    <a:pt x="410" y="174"/>
                  </a:lnTo>
                  <a:close/>
                  <a:moveTo>
                    <a:pt x="432" y="202"/>
                  </a:moveTo>
                  <a:lnTo>
                    <a:pt x="432" y="202"/>
                  </a:lnTo>
                  <a:lnTo>
                    <a:pt x="428" y="200"/>
                  </a:lnTo>
                  <a:lnTo>
                    <a:pt x="428" y="198"/>
                  </a:lnTo>
                  <a:lnTo>
                    <a:pt x="426" y="196"/>
                  </a:lnTo>
                  <a:lnTo>
                    <a:pt x="426" y="196"/>
                  </a:lnTo>
                  <a:lnTo>
                    <a:pt x="428" y="192"/>
                  </a:lnTo>
                  <a:lnTo>
                    <a:pt x="428" y="192"/>
                  </a:lnTo>
                  <a:lnTo>
                    <a:pt x="430" y="192"/>
                  </a:lnTo>
                  <a:lnTo>
                    <a:pt x="430" y="192"/>
                  </a:lnTo>
                  <a:lnTo>
                    <a:pt x="434" y="194"/>
                  </a:lnTo>
                  <a:lnTo>
                    <a:pt x="436" y="198"/>
                  </a:lnTo>
                  <a:lnTo>
                    <a:pt x="436" y="198"/>
                  </a:lnTo>
                  <a:lnTo>
                    <a:pt x="436" y="202"/>
                  </a:lnTo>
                  <a:lnTo>
                    <a:pt x="432" y="202"/>
                  </a:lnTo>
                  <a:lnTo>
                    <a:pt x="432" y="202"/>
                  </a:lnTo>
                  <a:close/>
                  <a:moveTo>
                    <a:pt x="470" y="218"/>
                  </a:moveTo>
                  <a:lnTo>
                    <a:pt x="470" y="218"/>
                  </a:lnTo>
                  <a:lnTo>
                    <a:pt x="468" y="212"/>
                  </a:lnTo>
                  <a:lnTo>
                    <a:pt x="470" y="210"/>
                  </a:lnTo>
                  <a:lnTo>
                    <a:pt x="472" y="208"/>
                  </a:lnTo>
                  <a:lnTo>
                    <a:pt x="472" y="208"/>
                  </a:lnTo>
                  <a:lnTo>
                    <a:pt x="474" y="214"/>
                  </a:lnTo>
                  <a:lnTo>
                    <a:pt x="472" y="216"/>
                  </a:lnTo>
                  <a:lnTo>
                    <a:pt x="470" y="218"/>
                  </a:lnTo>
                  <a:lnTo>
                    <a:pt x="470" y="218"/>
                  </a:lnTo>
                  <a:close/>
                  <a:moveTo>
                    <a:pt x="518" y="232"/>
                  </a:moveTo>
                  <a:lnTo>
                    <a:pt x="518" y="232"/>
                  </a:lnTo>
                  <a:lnTo>
                    <a:pt x="522" y="232"/>
                  </a:lnTo>
                  <a:lnTo>
                    <a:pt x="522" y="234"/>
                  </a:lnTo>
                  <a:lnTo>
                    <a:pt x="522" y="234"/>
                  </a:lnTo>
                  <a:lnTo>
                    <a:pt x="516" y="238"/>
                  </a:lnTo>
                  <a:lnTo>
                    <a:pt x="516" y="238"/>
                  </a:lnTo>
                  <a:lnTo>
                    <a:pt x="512" y="238"/>
                  </a:lnTo>
                  <a:lnTo>
                    <a:pt x="512" y="238"/>
                  </a:lnTo>
                  <a:lnTo>
                    <a:pt x="518" y="232"/>
                  </a:lnTo>
                  <a:lnTo>
                    <a:pt x="518" y="232"/>
                  </a:lnTo>
                  <a:close/>
                  <a:moveTo>
                    <a:pt x="552" y="384"/>
                  </a:moveTo>
                  <a:lnTo>
                    <a:pt x="552" y="384"/>
                  </a:lnTo>
                  <a:lnTo>
                    <a:pt x="548" y="384"/>
                  </a:lnTo>
                  <a:lnTo>
                    <a:pt x="546" y="386"/>
                  </a:lnTo>
                  <a:lnTo>
                    <a:pt x="546" y="386"/>
                  </a:lnTo>
                  <a:lnTo>
                    <a:pt x="546" y="388"/>
                  </a:lnTo>
                  <a:lnTo>
                    <a:pt x="548" y="392"/>
                  </a:lnTo>
                  <a:lnTo>
                    <a:pt x="548" y="392"/>
                  </a:lnTo>
                  <a:lnTo>
                    <a:pt x="554" y="398"/>
                  </a:lnTo>
                  <a:lnTo>
                    <a:pt x="554" y="406"/>
                  </a:lnTo>
                  <a:lnTo>
                    <a:pt x="554" y="420"/>
                  </a:lnTo>
                  <a:lnTo>
                    <a:pt x="554" y="420"/>
                  </a:lnTo>
                  <a:lnTo>
                    <a:pt x="552" y="424"/>
                  </a:lnTo>
                  <a:lnTo>
                    <a:pt x="546" y="426"/>
                  </a:lnTo>
                  <a:lnTo>
                    <a:pt x="538" y="426"/>
                  </a:lnTo>
                  <a:lnTo>
                    <a:pt x="532" y="424"/>
                  </a:lnTo>
                  <a:lnTo>
                    <a:pt x="532" y="424"/>
                  </a:lnTo>
                  <a:lnTo>
                    <a:pt x="520" y="418"/>
                  </a:lnTo>
                  <a:lnTo>
                    <a:pt x="518" y="416"/>
                  </a:lnTo>
                  <a:lnTo>
                    <a:pt x="516" y="412"/>
                  </a:lnTo>
                  <a:lnTo>
                    <a:pt x="514" y="408"/>
                  </a:lnTo>
                  <a:lnTo>
                    <a:pt x="516" y="404"/>
                  </a:lnTo>
                  <a:lnTo>
                    <a:pt x="520" y="390"/>
                  </a:lnTo>
                  <a:lnTo>
                    <a:pt x="520" y="390"/>
                  </a:lnTo>
                  <a:lnTo>
                    <a:pt x="520" y="386"/>
                  </a:lnTo>
                  <a:lnTo>
                    <a:pt x="518" y="382"/>
                  </a:lnTo>
                  <a:lnTo>
                    <a:pt x="518" y="382"/>
                  </a:lnTo>
                  <a:lnTo>
                    <a:pt x="508" y="364"/>
                  </a:lnTo>
                  <a:lnTo>
                    <a:pt x="500" y="346"/>
                  </a:lnTo>
                  <a:lnTo>
                    <a:pt x="500" y="346"/>
                  </a:lnTo>
                  <a:lnTo>
                    <a:pt x="500" y="342"/>
                  </a:lnTo>
                  <a:lnTo>
                    <a:pt x="500" y="338"/>
                  </a:lnTo>
                  <a:lnTo>
                    <a:pt x="504" y="334"/>
                  </a:lnTo>
                  <a:lnTo>
                    <a:pt x="504" y="334"/>
                  </a:lnTo>
                  <a:lnTo>
                    <a:pt x="512" y="328"/>
                  </a:lnTo>
                  <a:lnTo>
                    <a:pt x="522" y="322"/>
                  </a:lnTo>
                  <a:lnTo>
                    <a:pt x="530" y="318"/>
                  </a:lnTo>
                  <a:lnTo>
                    <a:pt x="536" y="318"/>
                  </a:lnTo>
                  <a:lnTo>
                    <a:pt x="542" y="318"/>
                  </a:lnTo>
                  <a:lnTo>
                    <a:pt x="542" y="318"/>
                  </a:lnTo>
                  <a:lnTo>
                    <a:pt x="546" y="320"/>
                  </a:lnTo>
                  <a:lnTo>
                    <a:pt x="548" y="322"/>
                  </a:lnTo>
                  <a:lnTo>
                    <a:pt x="548" y="324"/>
                  </a:lnTo>
                  <a:lnTo>
                    <a:pt x="548" y="324"/>
                  </a:lnTo>
                  <a:lnTo>
                    <a:pt x="548" y="332"/>
                  </a:lnTo>
                  <a:lnTo>
                    <a:pt x="546" y="334"/>
                  </a:lnTo>
                  <a:lnTo>
                    <a:pt x="544" y="334"/>
                  </a:lnTo>
                  <a:lnTo>
                    <a:pt x="544" y="334"/>
                  </a:lnTo>
                  <a:lnTo>
                    <a:pt x="538" y="336"/>
                  </a:lnTo>
                  <a:lnTo>
                    <a:pt x="534" y="338"/>
                  </a:lnTo>
                  <a:lnTo>
                    <a:pt x="532" y="342"/>
                  </a:lnTo>
                  <a:lnTo>
                    <a:pt x="528" y="346"/>
                  </a:lnTo>
                  <a:lnTo>
                    <a:pt x="528" y="346"/>
                  </a:lnTo>
                  <a:lnTo>
                    <a:pt x="534" y="354"/>
                  </a:lnTo>
                  <a:lnTo>
                    <a:pt x="536" y="356"/>
                  </a:lnTo>
                  <a:lnTo>
                    <a:pt x="540" y="360"/>
                  </a:lnTo>
                  <a:lnTo>
                    <a:pt x="540" y="360"/>
                  </a:lnTo>
                  <a:lnTo>
                    <a:pt x="542" y="362"/>
                  </a:lnTo>
                  <a:lnTo>
                    <a:pt x="544" y="366"/>
                  </a:lnTo>
                  <a:lnTo>
                    <a:pt x="544" y="370"/>
                  </a:lnTo>
                  <a:lnTo>
                    <a:pt x="542" y="376"/>
                  </a:lnTo>
                  <a:lnTo>
                    <a:pt x="542" y="376"/>
                  </a:lnTo>
                  <a:lnTo>
                    <a:pt x="550" y="370"/>
                  </a:lnTo>
                  <a:lnTo>
                    <a:pt x="552" y="370"/>
                  </a:lnTo>
                  <a:lnTo>
                    <a:pt x="554" y="370"/>
                  </a:lnTo>
                  <a:lnTo>
                    <a:pt x="558" y="374"/>
                  </a:lnTo>
                  <a:lnTo>
                    <a:pt x="560" y="378"/>
                  </a:lnTo>
                  <a:lnTo>
                    <a:pt x="560" y="378"/>
                  </a:lnTo>
                  <a:lnTo>
                    <a:pt x="560" y="382"/>
                  </a:lnTo>
                  <a:lnTo>
                    <a:pt x="558" y="384"/>
                  </a:lnTo>
                  <a:lnTo>
                    <a:pt x="552" y="384"/>
                  </a:lnTo>
                  <a:lnTo>
                    <a:pt x="552" y="384"/>
                  </a:lnTo>
                  <a:close/>
                  <a:moveTo>
                    <a:pt x="604" y="354"/>
                  </a:moveTo>
                  <a:lnTo>
                    <a:pt x="604" y="354"/>
                  </a:lnTo>
                  <a:lnTo>
                    <a:pt x="596" y="354"/>
                  </a:lnTo>
                  <a:lnTo>
                    <a:pt x="592" y="352"/>
                  </a:lnTo>
                  <a:lnTo>
                    <a:pt x="590" y="350"/>
                  </a:lnTo>
                  <a:lnTo>
                    <a:pt x="590" y="350"/>
                  </a:lnTo>
                  <a:lnTo>
                    <a:pt x="588" y="344"/>
                  </a:lnTo>
                  <a:lnTo>
                    <a:pt x="588" y="338"/>
                  </a:lnTo>
                  <a:lnTo>
                    <a:pt x="590" y="334"/>
                  </a:lnTo>
                  <a:lnTo>
                    <a:pt x="592" y="330"/>
                  </a:lnTo>
                  <a:lnTo>
                    <a:pt x="592" y="330"/>
                  </a:lnTo>
                  <a:lnTo>
                    <a:pt x="602" y="322"/>
                  </a:lnTo>
                  <a:lnTo>
                    <a:pt x="608" y="320"/>
                  </a:lnTo>
                  <a:lnTo>
                    <a:pt x="614" y="322"/>
                  </a:lnTo>
                  <a:lnTo>
                    <a:pt x="614" y="322"/>
                  </a:lnTo>
                  <a:lnTo>
                    <a:pt x="612" y="326"/>
                  </a:lnTo>
                  <a:lnTo>
                    <a:pt x="610" y="330"/>
                  </a:lnTo>
                  <a:lnTo>
                    <a:pt x="612" y="334"/>
                  </a:lnTo>
                  <a:lnTo>
                    <a:pt x="616" y="338"/>
                  </a:lnTo>
                  <a:lnTo>
                    <a:pt x="616" y="338"/>
                  </a:lnTo>
                  <a:lnTo>
                    <a:pt x="612" y="342"/>
                  </a:lnTo>
                  <a:lnTo>
                    <a:pt x="610" y="348"/>
                  </a:lnTo>
                  <a:lnTo>
                    <a:pt x="608" y="352"/>
                  </a:lnTo>
                  <a:lnTo>
                    <a:pt x="604" y="354"/>
                  </a:lnTo>
                  <a:lnTo>
                    <a:pt x="604" y="354"/>
                  </a:lnTo>
                  <a:close/>
                  <a:moveTo>
                    <a:pt x="784" y="76"/>
                  </a:moveTo>
                  <a:lnTo>
                    <a:pt x="784" y="76"/>
                  </a:lnTo>
                  <a:lnTo>
                    <a:pt x="778" y="78"/>
                  </a:lnTo>
                  <a:lnTo>
                    <a:pt x="778" y="74"/>
                  </a:lnTo>
                  <a:lnTo>
                    <a:pt x="778" y="74"/>
                  </a:lnTo>
                  <a:lnTo>
                    <a:pt x="784" y="68"/>
                  </a:lnTo>
                  <a:lnTo>
                    <a:pt x="784" y="68"/>
                  </a:lnTo>
                  <a:lnTo>
                    <a:pt x="786" y="70"/>
                  </a:lnTo>
                  <a:lnTo>
                    <a:pt x="788" y="74"/>
                  </a:lnTo>
                  <a:lnTo>
                    <a:pt x="786" y="76"/>
                  </a:lnTo>
                  <a:lnTo>
                    <a:pt x="784" y="76"/>
                  </a:lnTo>
                  <a:lnTo>
                    <a:pt x="784" y="76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8" name="Freeform 72"/>
            <p:cNvSpPr/>
            <p:nvPr/>
          </p:nvSpPr>
          <p:spPr bwMode="auto">
            <a:xfrm>
              <a:off x="7213600" y="412750"/>
              <a:ext cx="1588" cy="1588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9" name="Freeform 73"/>
            <p:cNvSpPr/>
            <p:nvPr/>
          </p:nvSpPr>
          <p:spPr bwMode="auto">
            <a:xfrm>
              <a:off x="4886325" y="714375"/>
              <a:ext cx="1588" cy="3175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0" name="Freeform 74"/>
            <p:cNvSpPr>
              <a:spLocks noEditPoints="1"/>
            </p:cNvSpPr>
            <p:nvPr/>
          </p:nvSpPr>
          <p:spPr bwMode="auto">
            <a:xfrm>
              <a:off x="4391025" y="336550"/>
              <a:ext cx="1644650" cy="2139950"/>
            </a:xfrm>
            <a:custGeom>
              <a:cxnLst>
                <a:cxn ang="0">
                  <a:pos x="924" y="772"/>
                </a:cxn>
                <a:cxn ang="0">
                  <a:pos x="872" y="710"/>
                </a:cxn>
                <a:cxn ang="0">
                  <a:pos x="776" y="662"/>
                </a:cxn>
                <a:cxn ang="0">
                  <a:pos x="708" y="686"/>
                </a:cxn>
                <a:cxn ang="0">
                  <a:pos x="618" y="592"/>
                </a:cxn>
                <a:cxn ang="0">
                  <a:pos x="544" y="532"/>
                </a:cxn>
                <a:cxn ang="0">
                  <a:pos x="646" y="462"/>
                </a:cxn>
                <a:cxn ang="0">
                  <a:pos x="712" y="378"/>
                </a:cxn>
                <a:cxn ang="0">
                  <a:pos x="734" y="344"/>
                </a:cxn>
                <a:cxn ang="0">
                  <a:pos x="798" y="318"/>
                </a:cxn>
                <a:cxn ang="0">
                  <a:pos x="806" y="264"/>
                </a:cxn>
                <a:cxn ang="0">
                  <a:pos x="854" y="208"/>
                </a:cxn>
                <a:cxn ang="0">
                  <a:pos x="776" y="164"/>
                </a:cxn>
                <a:cxn ang="0">
                  <a:pos x="698" y="160"/>
                </a:cxn>
                <a:cxn ang="0">
                  <a:pos x="666" y="212"/>
                </a:cxn>
                <a:cxn ang="0">
                  <a:pos x="610" y="104"/>
                </a:cxn>
                <a:cxn ang="0">
                  <a:pos x="672" y="54"/>
                </a:cxn>
                <a:cxn ang="0">
                  <a:pos x="734" y="80"/>
                </a:cxn>
                <a:cxn ang="0">
                  <a:pos x="792" y="126"/>
                </a:cxn>
                <a:cxn ang="0">
                  <a:pos x="782" y="80"/>
                </a:cxn>
                <a:cxn ang="0">
                  <a:pos x="774" y="54"/>
                </a:cxn>
                <a:cxn ang="0">
                  <a:pos x="732" y="28"/>
                </a:cxn>
                <a:cxn ang="0">
                  <a:pos x="640" y="24"/>
                </a:cxn>
                <a:cxn ang="0">
                  <a:pos x="618" y="30"/>
                </a:cxn>
                <a:cxn ang="0">
                  <a:pos x="630" y="70"/>
                </a:cxn>
                <a:cxn ang="0">
                  <a:pos x="570" y="24"/>
                </a:cxn>
                <a:cxn ang="0">
                  <a:pos x="574" y="60"/>
                </a:cxn>
                <a:cxn ang="0">
                  <a:pos x="536" y="52"/>
                </a:cxn>
                <a:cxn ang="0">
                  <a:pos x="468" y="68"/>
                </a:cxn>
                <a:cxn ang="0">
                  <a:pos x="338" y="48"/>
                </a:cxn>
                <a:cxn ang="0">
                  <a:pos x="258" y="48"/>
                </a:cxn>
                <a:cxn ang="0">
                  <a:pos x="12" y="56"/>
                </a:cxn>
                <a:cxn ang="0">
                  <a:pos x="52" y="100"/>
                </a:cxn>
                <a:cxn ang="0">
                  <a:pos x="78" y="160"/>
                </a:cxn>
                <a:cxn ang="0">
                  <a:pos x="128" y="136"/>
                </a:cxn>
                <a:cxn ang="0">
                  <a:pos x="200" y="146"/>
                </a:cxn>
                <a:cxn ang="0">
                  <a:pos x="282" y="194"/>
                </a:cxn>
                <a:cxn ang="0">
                  <a:pos x="338" y="252"/>
                </a:cxn>
                <a:cxn ang="0">
                  <a:pos x="354" y="380"/>
                </a:cxn>
                <a:cxn ang="0">
                  <a:pos x="448" y="528"/>
                </a:cxn>
                <a:cxn ang="0">
                  <a:pos x="442" y="480"/>
                </a:cxn>
                <a:cxn ang="0">
                  <a:pos x="582" y="612"/>
                </a:cxn>
                <a:cxn ang="0">
                  <a:pos x="692" y="678"/>
                </a:cxn>
                <a:cxn ang="0">
                  <a:pos x="676" y="826"/>
                </a:cxn>
                <a:cxn ang="0">
                  <a:pos x="746" y="1130"/>
                </a:cxn>
                <a:cxn ang="0">
                  <a:pos x="730" y="1262"/>
                </a:cxn>
                <a:cxn ang="0">
                  <a:pos x="748" y="1336"/>
                </a:cxn>
                <a:cxn ang="0">
                  <a:pos x="770" y="1310"/>
                </a:cxn>
                <a:cxn ang="0">
                  <a:pos x="800" y="1196"/>
                </a:cxn>
                <a:cxn ang="0">
                  <a:pos x="884" y="1132"/>
                </a:cxn>
                <a:cxn ang="0">
                  <a:pos x="968" y="1010"/>
                </a:cxn>
                <a:cxn ang="0">
                  <a:pos x="796" y="210"/>
                </a:cxn>
                <a:cxn ang="0">
                  <a:pos x="738" y="240"/>
                </a:cxn>
                <a:cxn ang="0">
                  <a:pos x="688" y="318"/>
                </a:cxn>
                <a:cxn ang="0">
                  <a:pos x="670" y="316"/>
                </a:cxn>
                <a:cxn ang="0">
                  <a:pos x="624" y="336"/>
                </a:cxn>
                <a:cxn ang="0">
                  <a:pos x="682" y="10"/>
                </a:cxn>
                <a:cxn ang="0">
                  <a:pos x="564" y="260"/>
                </a:cxn>
                <a:cxn ang="0">
                  <a:pos x="374" y="80"/>
                </a:cxn>
                <a:cxn ang="0">
                  <a:pos x="426" y="126"/>
                </a:cxn>
                <a:cxn ang="0">
                  <a:pos x="508" y="180"/>
                </a:cxn>
                <a:cxn ang="0">
                  <a:pos x="530" y="214"/>
                </a:cxn>
                <a:cxn ang="0">
                  <a:pos x="542" y="208"/>
                </a:cxn>
              </a:cxnLst>
              <a:rect b="b" l="0" r="r" t="0"/>
              <a:pathLst>
                <a:path h="1348" w="1036">
                  <a:moveTo>
                    <a:pt x="1028" y="824"/>
                  </a:moveTo>
                  <a:lnTo>
                    <a:pt x="1028" y="824"/>
                  </a:lnTo>
                  <a:lnTo>
                    <a:pt x="1022" y="824"/>
                  </a:lnTo>
                  <a:lnTo>
                    <a:pt x="1016" y="820"/>
                  </a:lnTo>
                  <a:lnTo>
                    <a:pt x="1008" y="812"/>
                  </a:lnTo>
                  <a:lnTo>
                    <a:pt x="1008" y="812"/>
                  </a:lnTo>
                  <a:lnTo>
                    <a:pt x="1004" y="808"/>
                  </a:lnTo>
                  <a:lnTo>
                    <a:pt x="998" y="804"/>
                  </a:lnTo>
                  <a:lnTo>
                    <a:pt x="992" y="800"/>
                  </a:lnTo>
                  <a:lnTo>
                    <a:pt x="984" y="800"/>
                  </a:lnTo>
                  <a:lnTo>
                    <a:pt x="984" y="800"/>
                  </a:lnTo>
                  <a:lnTo>
                    <a:pt x="970" y="800"/>
                  </a:lnTo>
                  <a:lnTo>
                    <a:pt x="964" y="798"/>
                  </a:lnTo>
                  <a:lnTo>
                    <a:pt x="962" y="796"/>
                  </a:lnTo>
                  <a:lnTo>
                    <a:pt x="962" y="796"/>
                  </a:lnTo>
                  <a:lnTo>
                    <a:pt x="956" y="788"/>
                  </a:lnTo>
                  <a:lnTo>
                    <a:pt x="950" y="784"/>
                  </a:lnTo>
                  <a:lnTo>
                    <a:pt x="934" y="778"/>
                  </a:lnTo>
                  <a:lnTo>
                    <a:pt x="934" y="778"/>
                  </a:lnTo>
                  <a:lnTo>
                    <a:pt x="930" y="786"/>
                  </a:lnTo>
                  <a:lnTo>
                    <a:pt x="928" y="788"/>
                  </a:lnTo>
                  <a:lnTo>
                    <a:pt x="922" y="790"/>
                  </a:lnTo>
                  <a:lnTo>
                    <a:pt x="922" y="790"/>
                  </a:lnTo>
                  <a:lnTo>
                    <a:pt x="928" y="782"/>
                  </a:lnTo>
                  <a:lnTo>
                    <a:pt x="928" y="778"/>
                  </a:lnTo>
                  <a:lnTo>
                    <a:pt x="928" y="774"/>
                  </a:lnTo>
                  <a:lnTo>
                    <a:pt x="928" y="774"/>
                  </a:lnTo>
                  <a:lnTo>
                    <a:pt x="924" y="772"/>
                  </a:lnTo>
                  <a:lnTo>
                    <a:pt x="924" y="772"/>
                  </a:lnTo>
                  <a:lnTo>
                    <a:pt x="914" y="774"/>
                  </a:lnTo>
                  <a:lnTo>
                    <a:pt x="914" y="774"/>
                  </a:lnTo>
                  <a:lnTo>
                    <a:pt x="912" y="778"/>
                  </a:lnTo>
                  <a:lnTo>
                    <a:pt x="912" y="782"/>
                  </a:lnTo>
                  <a:lnTo>
                    <a:pt x="910" y="784"/>
                  </a:lnTo>
                  <a:lnTo>
                    <a:pt x="910" y="784"/>
                  </a:lnTo>
                  <a:lnTo>
                    <a:pt x="906" y="782"/>
                  </a:lnTo>
                  <a:lnTo>
                    <a:pt x="906" y="782"/>
                  </a:lnTo>
                  <a:lnTo>
                    <a:pt x="906" y="774"/>
                  </a:lnTo>
                  <a:lnTo>
                    <a:pt x="908" y="770"/>
                  </a:lnTo>
                  <a:lnTo>
                    <a:pt x="912" y="768"/>
                  </a:lnTo>
                  <a:lnTo>
                    <a:pt x="912" y="768"/>
                  </a:lnTo>
                  <a:lnTo>
                    <a:pt x="916" y="762"/>
                  </a:lnTo>
                  <a:lnTo>
                    <a:pt x="916" y="762"/>
                  </a:lnTo>
                  <a:lnTo>
                    <a:pt x="916" y="762"/>
                  </a:lnTo>
                  <a:lnTo>
                    <a:pt x="916" y="762"/>
                  </a:lnTo>
                  <a:lnTo>
                    <a:pt x="918" y="756"/>
                  </a:lnTo>
                  <a:lnTo>
                    <a:pt x="918" y="754"/>
                  </a:lnTo>
                  <a:lnTo>
                    <a:pt x="916" y="752"/>
                  </a:lnTo>
                  <a:lnTo>
                    <a:pt x="916" y="752"/>
                  </a:lnTo>
                  <a:lnTo>
                    <a:pt x="912" y="750"/>
                  </a:lnTo>
                  <a:lnTo>
                    <a:pt x="912" y="746"/>
                  </a:lnTo>
                  <a:lnTo>
                    <a:pt x="910" y="738"/>
                  </a:lnTo>
                  <a:lnTo>
                    <a:pt x="910" y="738"/>
                  </a:lnTo>
                  <a:lnTo>
                    <a:pt x="904" y="726"/>
                  </a:lnTo>
                  <a:lnTo>
                    <a:pt x="896" y="716"/>
                  </a:lnTo>
                  <a:lnTo>
                    <a:pt x="886" y="710"/>
                  </a:lnTo>
                  <a:lnTo>
                    <a:pt x="880" y="710"/>
                  </a:lnTo>
                  <a:lnTo>
                    <a:pt x="872" y="710"/>
                  </a:lnTo>
                  <a:lnTo>
                    <a:pt x="872" y="710"/>
                  </a:lnTo>
                  <a:lnTo>
                    <a:pt x="866" y="710"/>
                  </a:lnTo>
                  <a:lnTo>
                    <a:pt x="860" y="706"/>
                  </a:lnTo>
                  <a:lnTo>
                    <a:pt x="854" y="702"/>
                  </a:lnTo>
                  <a:lnTo>
                    <a:pt x="852" y="698"/>
                  </a:lnTo>
                  <a:lnTo>
                    <a:pt x="852" y="698"/>
                  </a:lnTo>
                  <a:lnTo>
                    <a:pt x="848" y="690"/>
                  </a:lnTo>
                  <a:lnTo>
                    <a:pt x="842" y="686"/>
                  </a:lnTo>
                  <a:lnTo>
                    <a:pt x="836" y="682"/>
                  </a:lnTo>
                  <a:lnTo>
                    <a:pt x="828" y="682"/>
                  </a:lnTo>
                  <a:lnTo>
                    <a:pt x="828" y="682"/>
                  </a:lnTo>
                  <a:lnTo>
                    <a:pt x="830" y="678"/>
                  </a:lnTo>
                  <a:lnTo>
                    <a:pt x="832" y="674"/>
                  </a:lnTo>
                  <a:lnTo>
                    <a:pt x="830" y="672"/>
                  </a:lnTo>
                  <a:lnTo>
                    <a:pt x="826" y="668"/>
                  </a:lnTo>
                  <a:lnTo>
                    <a:pt x="826" y="668"/>
                  </a:lnTo>
                  <a:lnTo>
                    <a:pt x="820" y="664"/>
                  </a:lnTo>
                  <a:lnTo>
                    <a:pt x="814" y="662"/>
                  </a:lnTo>
                  <a:lnTo>
                    <a:pt x="808" y="662"/>
                  </a:lnTo>
                  <a:lnTo>
                    <a:pt x="800" y="666"/>
                  </a:lnTo>
                  <a:lnTo>
                    <a:pt x="800" y="666"/>
                  </a:lnTo>
                  <a:lnTo>
                    <a:pt x="798" y="666"/>
                  </a:lnTo>
                  <a:lnTo>
                    <a:pt x="796" y="664"/>
                  </a:lnTo>
                  <a:lnTo>
                    <a:pt x="796" y="664"/>
                  </a:lnTo>
                  <a:lnTo>
                    <a:pt x="790" y="662"/>
                  </a:lnTo>
                  <a:lnTo>
                    <a:pt x="782" y="662"/>
                  </a:lnTo>
                  <a:lnTo>
                    <a:pt x="782" y="662"/>
                  </a:lnTo>
                  <a:lnTo>
                    <a:pt x="778" y="662"/>
                  </a:lnTo>
                  <a:lnTo>
                    <a:pt x="776" y="662"/>
                  </a:lnTo>
                  <a:lnTo>
                    <a:pt x="776" y="660"/>
                  </a:lnTo>
                  <a:lnTo>
                    <a:pt x="776" y="660"/>
                  </a:lnTo>
                  <a:lnTo>
                    <a:pt x="770" y="652"/>
                  </a:lnTo>
                  <a:lnTo>
                    <a:pt x="766" y="652"/>
                  </a:lnTo>
                  <a:lnTo>
                    <a:pt x="760" y="654"/>
                  </a:lnTo>
                  <a:lnTo>
                    <a:pt x="754" y="656"/>
                  </a:lnTo>
                  <a:lnTo>
                    <a:pt x="754" y="656"/>
                  </a:lnTo>
                  <a:lnTo>
                    <a:pt x="752" y="658"/>
                  </a:lnTo>
                  <a:lnTo>
                    <a:pt x="750" y="658"/>
                  </a:lnTo>
                  <a:lnTo>
                    <a:pt x="748" y="656"/>
                  </a:lnTo>
                  <a:lnTo>
                    <a:pt x="748" y="656"/>
                  </a:lnTo>
                  <a:lnTo>
                    <a:pt x="746" y="652"/>
                  </a:lnTo>
                  <a:lnTo>
                    <a:pt x="746" y="650"/>
                  </a:lnTo>
                  <a:lnTo>
                    <a:pt x="750" y="648"/>
                  </a:lnTo>
                  <a:lnTo>
                    <a:pt x="750" y="648"/>
                  </a:lnTo>
                  <a:lnTo>
                    <a:pt x="752" y="646"/>
                  </a:lnTo>
                  <a:lnTo>
                    <a:pt x="750" y="642"/>
                  </a:lnTo>
                  <a:lnTo>
                    <a:pt x="750" y="642"/>
                  </a:lnTo>
                  <a:lnTo>
                    <a:pt x="738" y="652"/>
                  </a:lnTo>
                  <a:lnTo>
                    <a:pt x="730" y="656"/>
                  </a:lnTo>
                  <a:lnTo>
                    <a:pt x="722" y="658"/>
                  </a:lnTo>
                  <a:lnTo>
                    <a:pt x="722" y="658"/>
                  </a:lnTo>
                  <a:lnTo>
                    <a:pt x="720" y="662"/>
                  </a:lnTo>
                  <a:lnTo>
                    <a:pt x="720" y="662"/>
                  </a:lnTo>
                  <a:lnTo>
                    <a:pt x="718" y="668"/>
                  </a:lnTo>
                  <a:lnTo>
                    <a:pt x="716" y="674"/>
                  </a:lnTo>
                  <a:lnTo>
                    <a:pt x="710" y="680"/>
                  </a:lnTo>
                  <a:lnTo>
                    <a:pt x="708" y="686"/>
                  </a:lnTo>
                  <a:lnTo>
                    <a:pt x="708" y="686"/>
                  </a:lnTo>
                  <a:lnTo>
                    <a:pt x="698" y="676"/>
                  </a:lnTo>
                  <a:lnTo>
                    <a:pt x="692" y="672"/>
                  </a:lnTo>
                  <a:lnTo>
                    <a:pt x="688" y="674"/>
                  </a:lnTo>
                  <a:lnTo>
                    <a:pt x="684" y="674"/>
                  </a:lnTo>
                  <a:lnTo>
                    <a:pt x="684" y="674"/>
                  </a:lnTo>
                  <a:lnTo>
                    <a:pt x="678" y="678"/>
                  </a:lnTo>
                  <a:lnTo>
                    <a:pt x="672" y="678"/>
                  </a:lnTo>
                  <a:lnTo>
                    <a:pt x="666" y="676"/>
                  </a:lnTo>
                  <a:lnTo>
                    <a:pt x="662" y="670"/>
                  </a:lnTo>
                  <a:lnTo>
                    <a:pt x="662" y="670"/>
                  </a:lnTo>
                  <a:lnTo>
                    <a:pt x="658" y="664"/>
                  </a:lnTo>
                  <a:lnTo>
                    <a:pt x="656" y="660"/>
                  </a:lnTo>
                  <a:lnTo>
                    <a:pt x="654" y="648"/>
                  </a:lnTo>
                  <a:lnTo>
                    <a:pt x="658" y="626"/>
                  </a:lnTo>
                  <a:lnTo>
                    <a:pt x="658" y="626"/>
                  </a:lnTo>
                  <a:lnTo>
                    <a:pt x="656" y="616"/>
                  </a:lnTo>
                  <a:lnTo>
                    <a:pt x="652" y="610"/>
                  </a:lnTo>
                  <a:lnTo>
                    <a:pt x="646" y="606"/>
                  </a:lnTo>
                  <a:lnTo>
                    <a:pt x="638" y="606"/>
                  </a:lnTo>
                  <a:lnTo>
                    <a:pt x="638" y="606"/>
                  </a:lnTo>
                  <a:lnTo>
                    <a:pt x="626" y="606"/>
                  </a:lnTo>
                  <a:lnTo>
                    <a:pt x="616" y="608"/>
                  </a:lnTo>
                  <a:lnTo>
                    <a:pt x="616" y="608"/>
                  </a:lnTo>
                  <a:lnTo>
                    <a:pt x="614" y="602"/>
                  </a:lnTo>
                  <a:lnTo>
                    <a:pt x="614" y="602"/>
                  </a:lnTo>
                  <a:lnTo>
                    <a:pt x="616" y="600"/>
                  </a:lnTo>
                  <a:lnTo>
                    <a:pt x="618" y="598"/>
                  </a:lnTo>
                  <a:lnTo>
                    <a:pt x="618" y="592"/>
                  </a:lnTo>
                  <a:lnTo>
                    <a:pt x="618" y="592"/>
                  </a:lnTo>
                  <a:lnTo>
                    <a:pt x="626" y="560"/>
                  </a:lnTo>
                  <a:lnTo>
                    <a:pt x="626" y="560"/>
                  </a:lnTo>
                  <a:lnTo>
                    <a:pt x="630" y="554"/>
                  </a:lnTo>
                  <a:lnTo>
                    <a:pt x="630" y="552"/>
                  </a:lnTo>
                  <a:lnTo>
                    <a:pt x="630" y="550"/>
                  </a:lnTo>
                  <a:lnTo>
                    <a:pt x="630" y="550"/>
                  </a:lnTo>
                  <a:lnTo>
                    <a:pt x="626" y="548"/>
                  </a:lnTo>
                  <a:lnTo>
                    <a:pt x="622" y="548"/>
                  </a:lnTo>
                  <a:lnTo>
                    <a:pt x="616" y="548"/>
                  </a:lnTo>
                  <a:lnTo>
                    <a:pt x="616" y="548"/>
                  </a:lnTo>
                  <a:lnTo>
                    <a:pt x="610" y="550"/>
                  </a:lnTo>
                  <a:lnTo>
                    <a:pt x="606" y="552"/>
                  </a:lnTo>
                  <a:lnTo>
                    <a:pt x="604" y="556"/>
                  </a:lnTo>
                  <a:lnTo>
                    <a:pt x="602" y="562"/>
                  </a:lnTo>
                  <a:lnTo>
                    <a:pt x="602" y="562"/>
                  </a:lnTo>
                  <a:lnTo>
                    <a:pt x="600" y="568"/>
                  </a:lnTo>
                  <a:lnTo>
                    <a:pt x="598" y="572"/>
                  </a:lnTo>
                  <a:lnTo>
                    <a:pt x="594" y="576"/>
                  </a:lnTo>
                  <a:lnTo>
                    <a:pt x="588" y="580"/>
                  </a:lnTo>
                  <a:lnTo>
                    <a:pt x="582" y="580"/>
                  </a:lnTo>
                  <a:lnTo>
                    <a:pt x="576" y="582"/>
                  </a:lnTo>
                  <a:lnTo>
                    <a:pt x="572" y="580"/>
                  </a:lnTo>
                  <a:lnTo>
                    <a:pt x="566" y="578"/>
                  </a:lnTo>
                  <a:lnTo>
                    <a:pt x="566" y="578"/>
                  </a:lnTo>
                  <a:lnTo>
                    <a:pt x="556" y="568"/>
                  </a:lnTo>
                  <a:lnTo>
                    <a:pt x="550" y="558"/>
                  </a:lnTo>
                  <a:lnTo>
                    <a:pt x="546" y="546"/>
                  </a:lnTo>
                  <a:lnTo>
                    <a:pt x="544" y="532"/>
                  </a:lnTo>
                  <a:lnTo>
                    <a:pt x="544" y="532"/>
                  </a:lnTo>
                  <a:lnTo>
                    <a:pt x="546" y="516"/>
                  </a:lnTo>
                  <a:lnTo>
                    <a:pt x="548" y="500"/>
                  </a:lnTo>
                  <a:lnTo>
                    <a:pt x="548" y="500"/>
                  </a:lnTo>
                  <a:lnTo>
                    <a:pt x="550" y="490"/>
                  </a:lnTo>
                  <a:lnTo>
                    <a:pt x="552" y="480"/>
                  </a:lnTo>
                  <a:lnTo>
                    <a:pt x="556" y="472"/>
                  </a:lnTo>
                  <a:lnTo>
                    <a:pt x="562" y="468"/>
                  </a:lnTo>
                  <a:lnTo>
                    <a:pt x="570" y="464"/>
                  </a:lnTo>
                  <a:lnTo>
                    <a:pt x="578" y="462"/>
                  </a:lnTo>
                  <a:lnTo>
                    <a:pt x="586" y="462"/>
                  </a:lnTo>
                  <a:lnTo>
                    <a:pt x="598" y="466"/>
                  </a:lnTo>
                  <a:lnTo>
                    <a:pt x="598" y="466"/>
                  </a:lnTo>
                  <a:lnTo>
                    <a:pt x="602" y="466"/>
                  </a:lnTo>
                  <a:lnTo>
                    <a:pt x="604" y="466"/>
                  </a:lnTo>
                  <a:lnTo>
                    <a:pt x="608" y="464"/>
                  </a:lnTo>
                  <a:lnTo>
                    <a:pt x="608" y="460"/>
                  </a:lnTo>
                  <a:lnTo>
                    <a:pt x="608" y="460"/>
                  </a:lnTo>
                  <a:lnTo>
                    <a:pt x="610" y="456"/>
                  </a:lnTo>
                  <a:lnTo>
                    <a:pt x="612" y="454"/>
                  </a:lnTo>
                  <a:lnTo>
                    <a:pt x="614" y="454"/>
                  </a:lnTo>
                  <a:lnTo>
                    <a:pt x="614" y="454"/>
                  </a:lnTo>
                  <a:lnTo>
                    <a:pt x="628" y="454"/>
                  </a:lnTo>
                  <a:lnTo>
                    <a:pt x="636" y="456"/>
                  </a:lnTo>
                  <a:lnTo>
                    <a:pt x="640" y="458"/>
                  </a:lnTo>
                  <a:lnTo>
                    <a:pt x="642" y="460"/>
                  </a:lnTo>
                  <a:lnTo>
                    <a:pt x="642" y="460"/>
                  </a:lnTo>
                  <a:lnTo>
                    <a:pt x="644" y="462"/>
                  </a:lnTo>
                  <a:lnTo>
                    <a:pt x="646" y="462"/>
                  </a:lnTo>
                  <a:lnTo>
                    <a:pt x="646" y="462"/>
                  </a:lnTo>
                  <a:lnTo>
                    <a:pt x="652" y="460"/>
                  </a:lnTo>
                  <a:lnTo>
                    <a:pt x="658" y="464"/>
                  </a:lnTo>
                  <a:lnTo>
                    <a:pt x="662" y="468"/>
                  </a:lnTo>
                  <a:lnTo>
                    <a:pt x="664" y="474"/>
                  </a:lnTo>
                  <a:lnTo>
                    <a:pt x="664" y="474"/>
                  </a:lnTo>
                  <a:lnTo>
                    <a:pt x="664" y="484"/>
                  </a:lnTo>
                  <a:lnTo>
                    <a:pt x="668" y="492"/>
                  </a:lnTo>
                  <a:lnTo>
                    <a:pt x="678" y="510"/>
                  </a:lnTo>
                  <a:lnTo>
                    <a:pt x="678" y="510"/>
                  </a:lnTo>
                  <a:lnTo>
                    <a:pt x="682" y="502"/>
                  </a:lnTo>
                  <a:lnTo>
                    <a:pt x="682" y="496"/>
                  </a:lnTo>
                  <a:lnTo>
                    <a:pt x="682" y="488"/>
                  </a:lnTo>
                  <a:lnTo>
                    <a:pt x="680" y="482"/>
                  </a:lnTo>
                  <a:lnTo>
                    <a:pt x="680" y="482"/>
                  </a:lnTo>
                  <a:lnTo>
                    <a:pt x="674" y="460"/>
                  </a:lnTo>
                  <a:lnTo>
                    <a:pt x="672" y="452"/>
                  </a:lnTo>
                  <a:lnTo>
                    <a:pt x="672" y="444"/>
                  </a:lnTo>
                  <a:lnTo>
                    <a:pt x="676" y="438"/>
                  </a:lnTo>
                  <a:lnTo>
                    <a:pt x="682" y="432"/>
                  </a:lnTo>
                  <a:lnTo>
                    <a:pt x="700" y="416"/>
                  </a:lnTo>
                  <a:lnTo>
                    <a:pt x="700" y="416"/>
                  </a:lnTo>
                  <a:lnTo>
                    <a:pt x="706" y="410"/>
                  </a:lnTo>
                  <a:lnTo>
                    <a:pt x="712" y="402"/>
                  </a:lnTo>
                  <a:lnTo>
                    <a:pt x="714" y="398"/>
                  </a:lnTo>
                  <a:lnTo>
                    <a:pt x="714" y="394"/>
                  </a:lnTo>
                  <a:lnTo>
                    <a:pt x="714" y="388"/>
                  </a:lnTo>
                  <a:lnTo>
                    <a:pt x="712" y="382"/>
                  </a:lnTo>
                  <a:lnTo>
                    <a:pt x="712" y="382"/>
                  </a:lnTo>
                  <a:lnTo>
                    <a:pt x="712" y="378"/>
                  </a:lnTo>
                  <a:lnTo>
                    <a:pt x="712" y="378"/>
                  </a:lnTo>
                  <a:lnTo>
                    <a:pt x="710" y="376"/>
                  </a:lnTo>
                  <a:lnTo>
                    <a:pt x="710" y="376"/>
                  </a:lnTo>
                  <a:lnTo>
                    <a:pt x="712" y="370"/>
                  </a:lnTo>
                  <a:lnTo>
                    <a:pt x="712" y="364"/>
                  </a:lnTo>
                  <a:lnTo>
                    <a:pt x="712" y="364"/>
                  </a:lnTo>
                  <a:lnTo>
                    <a:pt x="712" y="362"/>
                  </a:lnTo>
                  <a:lnTo>
                    <a:pt x="712" y="362"/>
                  </a:lnTo>
                  <a:lnTo>
                    <a:pt x="714" y="360"/>
                  </a:lnTo>
                  <a:lnTo>
                    <a:pt x="714" y="360"/>
                  </a:lnTo>
                  <a:lnTo>
                    <a:pt x="714" y="368"/>
                  </a:lnTo>
                  <a:lnTo>
                    <a:pt x="714" y="372"/>
                  </a:lnTo>
                  <a:lnTo>
                    <a:pt x="716" y="376"/>
                  </a:lnTo>
                  <a:lnTo>
                    <a:pt x="716" y="376"/>
                  </a:lnTo>
                  <a:lnTo>
                    <a:pt x="722" y="372"/>
                  </a:lnTo>
                  <a:lnTo>
                    <a:pt x="722" y="368"/>
                  </a:lnTo>
                  <a:lnTo>
                    <a:pt x="720" y="364"/>
                  </a:lnTo>
                  <a:lnTo>
                    <a:pt x="720" y="362"/>
                  </a:lnTo>
                  <a:lnTo>
                    <a:pt x="720" y="362"/>
                  </a:lnTo>
                  <a:lnTo>
                    <a:pt x="726" y="362"/>
                  </a:lnTo>
                  <a:lnTo>
                    <a:pt x="728" y="360"/>
                  </a:lnTo>
                  <a:lnTo>
                    <a:pt x="730" y="356"/>
                  </a:lnTo>
                  <a:lnTo>
                    <a:pt x="730" y="352"/>
                  </a:lnTo>
                  <a:lnTo>
                    <a:pt x="730" y="352"/>
                  </a:lnTo>
                  <a:lnTo>
                    <a:pt x="730" y="350"/>
                  </a:lnTo>
                  <a:lnTo>
                    <a:pt x="732" y="348"/>
                  </a:lnTo>
                  <a:lnTo>
                    <a:pt x="736" y="348"/>
                  </a:lnTo>
                  <a:lnTo>
                    <a:pt x="736" y="348"/>
                  </a:lnTo>
                  <a:lnTo>
                    <a:pt x="734" y="344"/>
                  </a:lnTo>
                  <a:lnTo>
                    <a:pt x="736" y="342"/>
                  </a:lnTo>
                  <a:lnTo>
                    <a:pt x="744" y="342"/>
                  </a:lnTo>
                  <a:lnTo>
                    <a:pt x="744" y="342"/>
                  </a:lnTo>
                  <a:lnTo>
                    <a:pt x="754" y="338"/>
                  </a:lnTo>
                  <a:lnTo>
                    <a:pt x="754" y="338"/>
                  </a:lnTo>
                  <a:lnTo>
                    <a:pt x="756" y="338"/>
                  </a:lnTo>
                  <a:lnTo>
                    <a:pt x="756" y="334"/>
                  </a:lnTo>
                  <a:lnTo>
                    <a:pt x="756" y="334"/>
                  </a:lnTo>
                  <a:lnTo>
                    <a:pt x="754" y="328"/>
                  </a:lnTo>
                  <a:lnTo>
                    <a:pt x="756" y="322"/>
                  </a:lnTo>
                  <a:lnTo>
                    <a:pt x="760" y="318"/>
                  </a:lnTo>
                  <a:lnTo>
                    <a:pt x="764" y="314"/>
                  </a:lnTo>
                  <a:lnTo>
                    <a:pt x="764" y="314"/>
                  </a:lnTo>
                  <a:lnTo>
                    <a:pt x="776" y="308"/>
                  </a:lnTo>
                  <a:lnTo>
                    <a:pt x="786" y="302"/>
                  </a:lnTo>
                  <a:lnTo>
                    <a:pt x="786" y="302"/>
                  </a:lnTo>
                  <a:lnTo>
                    <a:pt x="790" y="300"/>
                  </a:lnTo>
                  <a:lnTo>
                    <a:pt x="796" y="298"/>
                  </a:lnTo>
                  <a:lnTo>
                    <a:pt x="802" y="298"/>
                  </a:lnTo>
                  <a:lnTo>
                    <a:pt x="810" y="302"/>
                  </a:lnTo>
                  <a:lnTo>
                    <a:pt x="810" y="302"/>
                  </a:lnTo>
                  <a:lnTo>
                    <a:pt x="804" y="302"/>
                  </a:lnTo>
                  <a:lnTo>
                    <a:pt x="800" y="302"/>
                  </a:lnTo>
                  <a:lnTo>
                    <a:pt x="794" y="308"/>
                  </a:lnTo>
                  <a:lnTo>
                    <a:pt x="794" y="308"/>
                  </a:lnTo>
                  <a:lnTo>
                    <a:pt x="792" y="312"/>
                  </a:lnTo>
                  <a:lnTo>
                    <a:pt x="794" y="316"/>
                  </a:lnTo>
                  <a:lnTo>
                    <a:pt x="794" y="316"/>
                  </a:lnTo>
                  <a:lnTo>
                    <a:pt x="798" y="318"/>
                  </a:lnTo>
                  <a:lnTo>
                    <a:pt x="800" y="316"/>
                  </a:lnTo>
                  <a:lnTo>
                    <a:pt x="800" y="316"/>
                  </a:lnTo>
                  <a:lnTo>
                    <a:pt x="804" y="310"/>
                  </a:lnTo>
                  <a:lnTo>
                    <a:pt x="810" y="308"/>
                  </a:lnTo>
                  <a:lnTo>
                    <a:pt x="822" y="304"/>
                  </a:lnTo>
                  <a:lnTo>
                    <a:pt x="822" y="304"/>
                  </a:lnTo>
                  <a:lnTo>
                    <a:pt x="826" y="302"/>
                  </a:lnTo>
                  <a:lnTo>
                    <a:pt x="828" y="300"/>
                  </a:lnTo>
                  <a:lnTo>
                    <a:pt x="828" y="298"/>
                  </a:lnTo>
                  <a:lnTo>
                    <a:pt x="828" y="298"/>
                  </a:lnTo>
                  <a:lnTo>
                    <a:pt x="826" y="296"/>
                  </a:lnTo>
                  <a:lnTo>
                    <a:pt x="824" y="296"/>
                  </a:lnTo>
                  <a:lnTo>
                    <a:pt x="820" y="296"/>
                  </a:lnTo>
                  <a:lnTo>
                    <a:pt x="820" y="296"/>
                  </a:lnTo>
                  <a:lnTo>
                    <a:pt x="814" y="294"/>
                  </a:lnTo>
                  <a:lnTo>
                    <a:pt x="808" y="292"/>
                  </a:lnTo>
                  <a:lnTo>
                    <a:pt x="802" y="288"/>
                  </a:lnTo>
                  <a:lnTo>
                    <a:pt x="800" y="282"/>
                  </a:lnTo>
                  <a:lnTo>
                    <a:pt x="800" y="282"/>
                  </a:lnTo>
                  <a:lnTo>
                    <a:pt x="800" y="278"/>
                  </a:lnTo>
                  <a:lnTo>
                    <a:pt x="798" y="276"/>
                  </a:lnTo>
                  <a:lnTo>
                    <a:pt x="792" y="274"/>
                  </a:lnTo>
                  <a:lnTo>
                    <a:pt x="792" y="274"/>
                  </a:lnTo>
                  <a:lnTo>
                    <a:pt x="796" y="272"/>
                  </a:lnTo>
                  <a:lnTo>
                    <a:pt x="796" y="272"/>
                  </a:lnTo>
                  <a:lnTo>
                    <a:pt x="802" y="268"/>
                  </a:lnTo>
                  <a:lnTo>
                    <a:pt x="804" y="266"/>
                  </a:lnTo>
                  <a:lnTo>
                    <a:pt x="806" y="264"/>
                  </a:lnTo>
                  <a:lnTo>
                    <a:pt x="806" y="264"/>
                  </a:lnTo>
                  <a:lnTo>
                    <a:pt x="804" y="260"/>
                  </a:lnTo>
                  <a:lnTo>
                    <a:pt x="800" y="260"/>
                  </a:lnTo>
                  <a:lnTo>
                    <a:pt x="794" y="260"/>
                  </a:lnTo>
                  <a:lnTo>
                    <a:pt x="794" y="260"/>
                  </a:lnTo>
                  <a:lnTo>
                    <a:pt x="786" y="262"/>
                  </a:lnTo>
                  <a:lnTo>
                    <a:pt x="786" y="262"/>
                  </a:lnTo>
                  <a:lnTo>
                    <a:pt x="766" y="270"/>
                  </a:lnTo>
                  <a:lnTo>
                    <a:pt x="766" y="270"/>
                  </a:lnTo>
                  <a:lnTo>
                    <a:pt x="778" y="258"/>
                  </a:lnTo>
                  <a:lnTo>
                    <a:pt x="790" y="250"/>
                  </a:lnTo>
                  <a:lnTo>
                    <a:pt x="796" y="248"/>
                  </a:lnTo>
                  <a:lnTo>
                    <a:pt x="804" y="246"/>
                  </a:lnTo>
                  <a:lnTo>
                    <a:pt x="810" y="246"/>
                  </a:lnTo>
                  <a:lnTo>
                    <a:pt x="818" y="248"/>
                  </a:lnTo>
                  <a:lnTo>
                    <a:pt x="818" y="248"/>
                  </a:lnTo>
                  <a:lnTo>
                    <a:pt x="826" y="248"/>
                  </a:lnTo>
                  <a:lnTo>
                    <a:pt x="834" y="248"/>
                  </a:lnTo>
                  <a:lnTo>
                    <a:pt x="846" y="242"/>
                  </a:lnTo>
                  <a:lnTo>
                    <a:pt x="858" y="236"/>
                  </a:lnTo>
                  <a:lnTo>
                    <a:pt x="864" y="232"/>
                  </a:lnTo>
                  <a:lnTo>
                    <a:pt x="870" y="232"/>
                  </a:lnTo>
                  <a:lnTo>
                    <a:pt x="870" y="232"/>
                  </a:lnTo>
                  <a:lnTo>
                    <a:pt x="870" y="230"/>
                  </a:lnTo>
                  <a:lnTo>
                    <a:pt x="872" y="230"/>
                  </a:lnTo>
                  <a:lnTo>
                    <a:pt x="872" y="226"/>
                  </a:lnTo>
                  <a:lnTo>
                    <a:pt x="872" y="226"/>
                  </a:lnTo>
                  <a:lnTo>
                    <a:pt x="870" y="218"/>
                  </a:lnTo>
                  <a:lnTo>
                    <a:pt x="866" y="214"/>
                  </a:lnTo>
                  <a:lnTo>
                    <a:pt x="854" y="208"/>
                  </a:lnTo>
                  <a:lnTo>
                    <a:pt x="854" y="208"/>
                  </a:lnTo>
                  <a:lnTo>
                    <a:pt x="856" y="206"/>
                  </a:lnTo>
                  <a:lnTo>
                    <a:pt x="856" y="206"/>
                  </a:lnTo>
                  <a:lnTo>
                    <a:pt x="858" y="204"/>
                  </a:lnTo>
                  <a:lnTo>
                    <a:pt x="858" y="204"/>
                  </a:lnTo>
                  <a:lnTo>
                    <a:pt x="858" y="204"/>
                  </a:lnTo>
                  <a:lnTo>
                    <a:pt x="858" y="204"/>
                  </a:lnTo>
                  <a:lnTo>
                    <a:pt x="842" y="198"/>
                  </a:lnTo>
                  <a:lnTo>
                    <a:pt x="842" y="198"/>
                  </a:lnTo>
                  <a:lnTo>
                    <a:pt x="832" y="192"/>
                  </a:lnTo>
                  <a:lnTo>
                    <a:pt x="828" y="188"/>
                  </a:lnTo>
                  <a:lnTo>
                    <a:pt x="826" y="184"/>
                  </a:lnTo>
                  <a:lnTo>
                    <a:pt x="826" y="184"/>
                  </a:lnTo>
                  <a:lnTo>
                    <a:pt x="824" y="174"/>
                  </a:lnTo>
                  <a:lnTo>
                    <a:pt x="818" y="166"/>
                  </a:lnTo>
                  <a:lnTo>
                    <a:pt x="812" y="158"/>
                  </a:lnTo>
                  <a:lnTo>
                    <a:pt x="808" y="150"/>
                  </a:lnTo>
                  <a:lnTo>
                    <a:pt x="808" y="150"/>
                  </a:lnTo>
                  <a:lnTo>
                    <a:pt x="806" y="146"/>
                  </a:lnTo>
                  <a:lnTo>
                    <a:pt x="802" y="146"/>
                  </a:lnTo>
                  <a:lnTo>
                    <a:pt x="800" y="148"/>
                  </a:lnTo>
                  <a:lnTo>
                    <a:pt x="798" y="152"/>
                  </a:lnTo>
                  <a:lnTo>
                    <a:pt x="798" y="152"/>
                  </a:lnTo>
                  <a:lnTo>
                    <a:pt x="796" y="158"/>
                  </a:lnTo>
                  <a:lnTo>
                    <a:pt x="790" y="162"/>
                  </a:lnTo>
                  <a:lnTo>
                    <a:pt x="786" y="164"/>
                  </a:lnTo>
                  <a:lnTo>
                    <a:pt x="780" y="164"/>
                  </a:lnTo>
                  <a:lnTo>
                    <a:pt x="780" y="164"/>
                  </a:lnTo>
                  <a:lnTo>
                    <a:pt x="776" y="164"/>
                  </a:lnTo>
                  <a:lnTo>
                    <a:pt x="770" y="160"/>
                  </a:lnTo>
                  <a:lnTo>
                    <a:pt x="766" y="156"/>
                  </a:lnTo>
                  <a:lnTo>
                    <a:pt x="764" y="150"/>
                  </a:lnTo>
                  <a:lnTo>
                    <a:pt x="764" y="150"/>
                  </a:lnTo>
                  <a:lnTo>
                    <a:pt x="762" y="144"/>
                  </a:lnTo>
                  <a:lnTo>
                    <a:pt x="760" y="138"/>
                  </a:lnTo>
                  <a:lnTo>
                    <a:pt x="756" y="136"/>
                  </a:lnTo>
                  <a:lnTo>
                    <a:pt x="750" y="134"/>
                  </a:lnTo>
                  <a:lnTo>
                    <a:pt x="750" y="134"/>
                  </a:lnTo>
                  <a:lnTo>
                    <a:pt x="746" y="130"/>
                  </a:lnTo>
                  <a:lnTo>
                    <a:pt x="740" y="126"/>
                  </a:lnTo>
                  <a:lnTo>
                    <a:pt x="736" y="124"/>
                  </a:lnTo>
                  <a:lnTo>
                    <a:pt x="730" y="124"/>
                  </a:lnTo>
                  <a:lnTo>
                    <a:pt x="718" y="124"/>
                  </a:lnTo>
                  <a:lnTo>
                    <a:pt x="706" y="122"/>
                  </a:lnTo>
                  <a:lnTo>
                    <a:pt x="706" y="122"/>
                  </a:lnTo>
                  <a:lnTo>
                    <a:pt x="704" y="120"/>
                  </a:lnTo>
                  <a:lnTo>
                    <a:pt x="702" y="122"/>
                  </a:lnTo>
                  <a:lnTo>
                    <a:pt x="700" y="124"/>
                  </a:lnTo>
                  <a:lnTo>
                    <a:pt x="700" y="130"/>
                  </a:lnTo>
                  <a:lnTo>
                    <a:pt x="700" y="130"/>
                  </a:lnTo>
                  <a:lnTo>
                    <a:pt x="702" y="136"/>
                  </a:lnTo>
                  <a:lnTo>
                    <a:pt x="704" y="142"/>
                  </a:lnTo>
                  <a:lnTo>
                    <a:pt x="704" y="148"/>
                  </a:lnTo>
                  <a:lnTo>
                    <a:pt x="704" y="150"/>
                  </a:lnTo>
                  <a:lnTo>
                    <a:pt x="700" y="154"/>
                  </a:lnTo>
                  <a:lnTo>
                    <a:pt x="700" y="154"/>
                  </a:lnTo>
                  <a:lnTo>
                    <a:pt x="698" y="156"/>
                  </a:lnTo>
                  <a:lnTo>
                    <a:pt x="698" y="160"/>
                  </a:lnTo>
                  <a:lnTo>
                    <a:pt x="698" y="162"/>
                  </a:lnTo>
                  <a:lnTo>
                    <a:pt x="702" y="166"/>
                  </a:lnTo>
                  <a:lnTo>
                    <a:pt x="702" y="166"/>
                  </a:lnTo>
                  <a:lnTo>
                    <a:pt x="710" y="172"/>
                  </a:lnTo>
                  <a:lnTo>
                    <a:pt x="712" y="180"/>
                  </a:lnTo>
                  <a:lnTo>
                    <a:pt x="712" y="184"/>
                  </a:lnTo>
                  <a:lnTo>
                    <a:pt x="710" y="188"/>
                  </a:lnTo>
                  <a:lnTo>
                    <a:pt x="706" y="192"/>
                  </a:lnTo>
                  <a:lnTo>
                    <a:pt x="702" y="194"/>
                  </a:lnTo>
                  <a:lnTo>
                    <a:pt x="702" y="194"/>
                  </a:lnTo>
                  <a:lnTo>
                    <a:pt x="694" y="200"/>
                  </a:lnTo>
                  <a:lnTo>
                    <a:pt x="692" y="204"/>
                  </a:lnTo>
                  <a:lnTo>
                    <a:pt x="690" y="206"/>
                  </a:lnTo>
                  <a:lnTo>
                    <a:pt x="692" y="214"/>
                  </a:lnTo>
                  <a:lnTo>
                    <a:pt x="694" y="222"/>
                  </a:lnTo>
                  <a:lnTo>
                    <a:pt x="694" y="222"/>
                  </a:lnTo>
                  <a:lnTo>
                    <a:pt x="696" y="226"/>
                  </a:lnTo>
                  <a:lnTo>
                    <a:pt x="696" y="226"/>
                  </a:lnTo>
                  <a:lnTo>
                    <a:pt x="694" y="230"/>
                  </a:lnTo>
                  <a:lnTo>
                    <a:pt x="692" y="232"/>
                  </a:lnTo>
                  <a:lnTo>
                    <a:pt x="686" y="238"/>
                  </a:lnTo>
                  <a:lnTo>
                    <a:pt x="686" y="238"/>
                  </a:lnTo>
                  <a:lnTo>
                    <a:pt x="684" y="238"/>
                  </a:lnTo>
                  <a:lnTo>
                    <a:pt x="682" y="238"/>
                  </a:lnTo>
                  <a:lnTo>
                    <a:pt x="678" y="234"/>
                  </a:lnTo>
                  <a:lnTo>
                    <a:pt x="678" y="234"/>
                  </a:lnTo>
                  <a:lnTo>
                    <a:pt x="672" y="228"/>
                  </a:lnTo>
                  <a:lnTo>
                    <a:pt x="668" y="220"/>
                  </a:lnTo>
                  <a:lnTo>
                    <a:pt x="666" y="212"/>
                  </a:lnTo>
                  <a:lnTo>
                    <a:pt x="666" y="204"/>
                  </a:lnTo>
                  <a:lnTo>
                    <a:pt x="666" y="204"/>
                  </a:lnTo>
                  <a:lnTo>
                    <a:pt x="664" y="200"/>
                  </a:lnTo>
                  <a:lnTo>
                    <a:pt x="664" y="198"/>
                  </a:lnTo>
                  <a:lnTo>
                    <a:pt x="658" y="198"/>
                  </a:lnTo>
                  <a:lnTo>
                    <a:pt x="658" y="198"/>
                  </a:lnTo>
                  <a:lnTo>
                    <a:pt x="648" y="196"/>
                  </a:lnTo>
                  <a:lnTo>
                    <a:pt x="638" y="192"/>
                  </a:lnTo>
                  <a:lnTo>
                    <a:pt x="618" y="184"/>
                  </a:lnTo>
                  <a:lnTo>
                    <a:pt x="618" y="184"/>
                  </a:lnTo>
                  <a:lnTo>
                    <a:pt x="606" y="178"/>
                  </a:lnTo>
                  <a:lnTo>
                    <a:pt x="598" y="176"/>
                  </a:lnTo>
                  <a:lnTo>
                    <a:pt x="592" y="178"/>
                  </a:lnTo>
                  <a:lnTo>
                    <a:pt x="592" y="178"/>
                  </a:lnTo>
                  <a:lnTo>
                    <a:pt x="588" y="174"/>
                  </a:lnTo>
                  <a:lnTo>
                    <a:pt x="580" y="166"/>
                  </a:lnTo>
                  <a:lnTo>
                    <a:pt x="568" y="150"/>
                  </a:lnTo>
                  <a:lnTo>
                    <a:pt x="568" y="150"/>
                  </a:lnTo>
                  <a:lnTo>
                    <a:pt x="570" y="140"/>
                  </a:lnTo>
                  <a:lnTo>
                    <a:pt x="576" y="130"/>
                  </a:lnTo>
                  <a:lnTo>
                    <a:pt x="586" y="122"/>
                  </a:lnTo>
                  <a:lnTo>
                    <a:pt x="596" y="116"/>
                  </a:lnTo>
                  <a:lnTo>
                    <a:pt x="596" y="116"/>
                  </a:lnTo>
                  <a:lnTo>
                    <a:pt x="598" y="116"/>
                  </a:lnTo>
                  <a:lnTo>
                    <a:pt x="600" y="114"/>
                  </a:lnTo>
                  <a:lnTo>
                    <a:pt x="600" y="114"/>
                  </a:lnTo>
                  <a:lnTo>
                    <a:pt x="604" y="108"/>
                  </a:lnTo>
                  <a:lnTo>
                    <a:pt x="606" y="104"/>
                  </a:lnTo>
                  <a:lnTo>
                    <a:pt x="610" y="104"/>
                  </a:lnTo>
                  <a:lnTo>
                    <a:pt x="610" y="104"/>
                  </a:lnTo>
                  <a:lnTo>
                    <a:pt x="616" y="104"/>
                  </a:lnTo>
                  <a:lnTo>
                    <a:pt x="620" y="102"/>
                  </a:lnTo>
                  <a:lnTo>
                    <a:pt x="624" y="98"/>
                  </a:lnTo>
                  <a:lnTo>
                    <a:pt x="628" y="94"/>
                  </a:lnTo>
                  <a:lnTo>
                    <a:pt x="628" y="94"/>
                  </a:lnTo>
                  <a:lnTo>
                    <a:pt x="628" y="92"/>
                  </a:lnTo>
                  <a:lnTo>
                    <a:pt x="628" y="92"/>
                  </a:lnTo>
                  <a:lnTo>
                    <a:pt x="630" y="90"/>
                  </a:lnTo>
                  <a:lnTo>
                    <a:pt x="632" y="86"/>
                  </a:lnTo>
                  <a:lnTo>
                    <a:pt x="634" y="82"/>
                  </a:lnTo>
                  <a:lnTo>
                    <a:pt x="638" y="78"/>
                  </a:lnTo>
                  <a:lnTo>
                    <a:pt x="638" y="78"/>
                  </a:lnTo>
                  <a:lnTo>
                    <a:pt x="642" y="80"/>
                  </a:lnTo>
                  <a:lnTo>
                    <a:pt x="644" y="82"/>
                  </a:lnTo>
                  <a:lnTo>
                    <a:pt x="648" y="82"/>
                  </a:lnTo>
                  <a:lnTo>
                    <a:pt x="652" y="80"/>
                  </a:lnTo>
                  <a:lnTo>
                    <a:pt x="652" y="80"/>
                  </a:lnTo>
                  <a:lnTo>
                    <a:pt x="656" y="80"/>
                  </a:lnTo>
                  <a:lnTo>
                    <a:pt x="656" y="80"/>
                  </a:lnTo>
                  <a:lnTo>
                    <a:pt x="664" y="78"/>
                  </a:lnTo>
                  <a:lnTo>
                    <a:pt x="668" y="74"/>
                  </a:lnTo>
                  <a:lnTo>
                    <a:pt x="668" y="70"/>
                  </a:lnTo>
                  <a:lnTo>
                    <a:pt x="666" y="62"/>
                  </a:lnTo>
                  <a:lnTo>
                    <a:pt x="666" y="62"/>
                  </a:lnTo>
                  <a:lnTo>
                    <a:pt x="666" y="60"/>
                  </a:lnTo>
                  <a:lnTo>
                    <a:pt x="666" y="60"/>
                  </a:lnTo>
                  <a:lnTo>
                    <a:pt x="672" y="54"/>
                  </a:lnTo>
                  <a:lnTo>
                    <a:pt x="672" y="54"/>
                  </a:lnTo>
                  <a:lnTo>
                    <a:pt x="670" y="52"/>
                  </a:lnTo>
                  <a:lnTo>
                    <a:pt x="666" y="50"/>
                  </a:lnTo>
                  <a:lnTo>
                    <a:pt x="662" y="48"/>
                  </a:lnTo>
                  <a:lnTo>
                    <a:pt x="662" y="48"/>
                  </a:lnTo>
                  <a:lnTo>
                    <a:pt x="662" y="44"/>
                  </a:lnTo>
                  <a:lnTo>
                    <a:pt x="662" y="44"/>
                  </a:lnTo>
                  <a:lnTo>
                    <a:pt x="676" y="44"/>
                  </a:lnTo>
                  <a:lnTo>
                    <a:pt x="690" y="42"/>
                  </a:lnTo>
                  <a:lnTo>
                    <a:pt x="704" y="44"/>
                  </a:lnTo>
                  <a:lnTo>
                    <a:pt x="710" y="46"/>
                  </a:lnTo>
                  <a:lnTo>
                    <a:pt x="716" y="50"/>
                  </a:lnTo>
                  <a:lnTo>
                    <a:pt x="716" y="50"/>
                  </a:lnTo>
                  <a:lnTo>
                    <a:pt x="716" y="52"/>
                  </a:lnTo>
                  <a:lnTo>
                    <a:pt x="714" y="52"/>
                  </a:lnTo>
                  <a:lnTo>
                    <a:pt x="712" y="54"/>
                  </a:lnTo>
                  <a:lnTo>
                    <a:pt x="712" y="56"/>
                  </a:lnTo>
                  <a:lnTo>
                    <a:pt x="712" y="56"/>
                  </a:lnTo>
                  <a:lnTo>
                    <a:pt x="720" y="54"/>
                  </a:lnTo>
                  <a:lnTo>
                    <a:pt x="720" y="54"/>
                  </a:lnTo>
                  <a:lnTo>
                    <a:pt x="726" y="56"/>
                  </a:lnTo>
                  <a:lnTo>
                    <a:pt x="732" y="58"/>
                  </a:lnTo>
                  <a:lnTo>
                    <a:pt x="738" y="62"/>
                  </a:lnTo>
                  <a:lnTo>
                    <a:pt x="742" y="68"/>
                  </a:lnTo>
                  <a:lnTo>
                    <a:pt x="742" y="68"/>
                  </a:lnTo>
                  <a:lnTo>
                    <a:pt x="742" y="70"/>
                  </a:lnTo>
                  <a:lnTo>
                    <a:pt x="742" y="74"/>
                  </a:lnTo>
                  <a:lnTo>
                    <a:pt x="742" y="74"/>
                  </a:lnTo>
                  <a:lnTo>
                    <a:pt x="738" y="76"/>
                  </a:lnTo>
                  <a:lnTo>
                    <a:pt x="734" y="80"/>
                  </a:lnTo>
                  <a:lnTo>
                    <a:pt x="730" y="82"/>
                  </a:lnTo>
                  <a:lnTo>
                    <a:pt x="730" y="86"/>
                  </a:lnTo>
                  <a:lnTo>
                    <a:pt x="732" y="88"/>
                  </a:lnTo>
                  <a:lnTo>
                    <a:pt x="732" y="88"/>
                  </a:lnTo>
                  <a:lnTo>
                    <a:pt x="728" y="90"/>
                  </a:lnTo>
                  <a:lnTo>
                    <a:pt x="728" y="90"/>
                  </a:lnTo>
                  <a:lnTo>
                    <a:pt x="724" y="92"/>
                  </a:lnTo>
                  <a:lnTo>
                    <a:pt x="722" y="92"/>
                  </a:lnTo>
                  <a:lnTo>
                    <a:pt x="722" y="94"/>
                  </a:lnTo>
                  <a:lnTo>
                    <a:pt x="722" y="94"/>
                  </a:lnTo>
                  <a:lnTo>
                    <a:pt x="718" y="94"/>
                  </a:lnTo>
                  <a:lnTo>
                    <a:pt x="716" y="94"/>
                  </a:lnTo>
                  <a:lnTo>
                    <a:pt x="710" y="92"/>
                  </a:lnTo>
                  <a:lnTo>
                    <a:pt x="710" y="92"/>
                  </a:lnTo>
                  <a:lnTo>
                    <a:pt x="702" y="92"/>
                  </a:lnTo>
                  <a:lnTo>
                    <a:pt x="700" y="94"/>
                  </a:lnTo>
                  <a:lnTo>
                    <a:pt x="700" y="98"/>
                  </a:lnTo>
                  <a:lnTo>
                    <a:pt x="700" y="98"/>
                  </a:lnTo>
                  <a:lnTo>
                    <a:pt x="700" y="100"/>
                  </a:lnTo>
                  <a:lnTo>
                    <a:pt x="702" y="102"/>
                  </a:lnTo>
                  <a:lnTo>
                    <a:pt x="708" y="102"/>
                  </a:lnTo>
                  <a:lnTo>
                    <a:pt x="708" y="102"/>
                  </a:lnTo>
                  <a:lnTo>
                    <a:pt x="732" y="98"/>
                  </a:lnTo>
                  <a:lnTo>
                    <a:pt x="732" y="98"/>
                  </a:lnTo>
                  <a:lnTo>
                    <a:pt x="742" y="108"/>
                  </a:lnTo>
                  <a:lnTo>
                    <a:pt x="754" y="116"/>
                  </a:lnTo>
                  <a:lnTo>
                    <a:pt x="754" y="116"/>
                  </a:lnTo>
                  <a:lnTo>
                    <a:pt x="772" y="122"/>
                  </a:lnTo>
                  <a:lnTo>
                    <a:pt x="792" y="126"/>
                  </a:lnTo>
                  <a:lnTo>
                    <a:pt x="792" y="126"/>
                  </a:lnTo>
                  <a:lnTo>
                    <a:pt x="788" y="122"/>
                  </a:lnTo>
                  <a:lnTo>
                    <a:pt x="782" y="118"/>
                  </a:lnTo>
                  <a:lnTo>
                    <a:pt x="778" y="114"/>
                  </a:lnTo>
                  <a:lnTo>
                    <a:pt x="774" y="110"/>
                  </a:lnTo>
                  <a:lnTo>
                    <a:pt x="774" y="110"/>
                  </a:lnTo>
                  <a:lnTo>
                    <a:pt x="780" y="110"/>
                  </a:lnTo>
                  <a:lnTo>
                    <a:pt x="784" y="112"/>
                  </a:lnTo>
                  <a:lnTo>
                    <a:pt x="788" y="114"/>
                  </a:lnTo>
                  <a:lnTo>
                    <a:pt x="792" y="116"/>
                  </a:lnTo>
                  <a:lnTo>
                    <a:pt x="792" y="116"/>
                  </a:lnTo>
                  <a:lnTo>
                    <a:pt x="798" y="118"/>
                  </a:lnTo>
                  <a:lnTo>
                    <a:pt x="800" y="118"/>
                  </a:lnTo>
                  <a:lnTo>
                    <a:pt x="800" y="116"/>
                  </a:lnTo>
                  <a:lnTo>
                    <a:pt x="800" y="116"/>
                  </a:lnTo>
                  <a:lnTo>
                    <a:pt x="802" y="110"/>
                  </a:lnTo>
                  <a:lnTo>
                    <a:pt x="802" y="108"/>
                  </a:lnTo>
                  <a:lnTo>
                    <a:pt x="802" y="106"/>
                  </a:lnTo>
                  <a:lnTo>
                    <a:pt x="802" y="106"/>
                  </a:lnTo>
                  <a:lnTo>
                    <a:pt x="796" y="102"/>
                  </a:lnTo>
                  <a:lnTo>
                    <a:pt x="794" y="98"/>
                  </a:lnTo>
                  <a:lnTo>
                    <a:pt x="790" y="96"/>
                  </a:lnTo>
                  <a:lnTo>
                    <a:pt x="790" y="96"/>
                  </a:lnTo>
                  <a:lnTo>
                    <a:pt x="786" y="94"/>
                  </a:lnTo>
                  <a:lnTo>
                    <a:pt x="782" y="92"/>
                  </a:lnTo>
                  <a:lnTo>
                    <a:pt x="780" y="88"/>
                  </a:lnTo>
                  <a:lnTo>
                    <a:pt x="782" y="82"/>
                  </a:lnTo>
                  <a:lnTo>
                    <a:pt x="782" y="82"/>
                  </a:lnTo>
                  <a:lnTo>
                    <a:pt x="782" y="80"/>
                  </a:lnTo>
                  <a:lnTo>
                    <a:pt x="784" y="78"/>
                  </a:lnTo>
                  <a:lnTo>
                    <a:pt x="788" y="80"/>
                  </a:lnTo>
                  <a:lnTo>
                    <a:pt x="792" y="82"/>
                  </a:lnTo>
                  <a:lnTo>
                    <a:pt x="796" y="84"/>
                  </a:lnTo>
                  <a:lnTo>
                    <a:pt x="796" y="84"/>
                  </a:lnTo>
                  <a:lnTo>
                    <a:pt x="798" y="84"/>
                  </a:lnTo>
                  <a:lnTo>
                    <a:pt x="798" y="84"/>
                  </a:lnTo>
                  <a:lnTo>
                    <a:pt x="802" y="92"/>
                  </a:lnTo>
                  <a:lnTo>
                    <a:pt x="806" y="94"/>
                  </a:lnTo>
                  <a:lnTo>
                    <a:pt x="812" y="92"/>
                  </a:lnTo>
                  <a:lnTo>
                    <a:pt x="816" y="88"/>
                  </a:lnTo>
                  <a:lnTo>
                    <a:pt x="816" y="88"/>
                  </a:lnTo>
                  <a:lnTo>
                    <a:pt x="822" y="84"/>
                  </a:lnTo>
                  <a:lnTo>
                    <a:pt x="826" y="80"/>
                  </a:lnTo>
                  <a:lnTo>
                    <a:pt x="826" y="78"/>
                  </a:lnTo>
                  <a:lnTo>
                    <a:pt x="826" y="78"/>
                  </a:lnTo>
                  <a:lnTo>
                    <a:pt x="824" y="76"/>
                  </a:lnTo>
                  <a:lnTo>
                    <a:pt x="822" y="76"/>
                  </a:lnTo>
                  <a:lnTo>
                    <a:pt x="820" y="76"/>
                  </a:lnTo>
                  <a:lnTo>
                    <a:pt x="816" y="76"/>
                  </a:lnTo>
                  <a:lnTo>
                    <a:pt x="816" y="76"/>
                  </a:lnTo>
                  <a:lnTo>
                    <a:pt x="810" y="72"/>
                  </a:lnTo>
                  <a:lnTo>
                    <a:pt x="810" y="72"/>
                  </a:lnTo>
                  <a:lnTo>
                    <a:pt x="802" y="66"/>
                  </a:lnTo>
                  <a:lnTo>
                    <a:pt x="794" y="64"/>
                  </a:lnTo>
                  <a:lnTo>
                    <a:pt x="784" y="62"/>
                  </a:lnTo>
                  <a:lnTo>
                    <a:pt x="776" y="60"/>
                  </a:lnTo>
                  <a:lnTo>
                    <a:pt x="776" y="60"/>
                  </a:lnTo>
                  <a:lnTo>
                    <a:pt x="774" y="54"/>
                  </a:lnTo>
                  <a:lnTo>
                    <a:pt x="774" y="54"/>
                  </a:lnTo>
                  <a:lnTo>
                    <a:pt x="772" y="52"/>
                  </a:lnTo>
                  <a:lnTo>
                    <a:pt x="772" y="52"/>
                  </a:lnTo>
                  <a:lnTo>
                    <a:pt x="772" y="52"/>
                  </a:lnTo>
                  <a:lnTo>
                    <a:pt x="772" y="52"/>
                  </a:lnTo>
                  <a:lnTo>
                    <a:pt x="772" y="52"/>
                  </a:lnTo>
                  <a:lnTo>
                    <a:pt x="772" y="52"/>
                  </a:lnTo>
                  <a:lnTo>
                    <a:pt x="774" y="48"/>
                  </a:lnTo>
                  <a:lnTo>
                    <a:pt x="774" y="48"/>
                  </a:lnTo>
                  <a:lnTo>
                    <a:pt x="770" y="42"/>
                  </a:lnTo>
                  <a:lnTo>
                    <a:pt x="770" y="42"/>
                  </a:lnTo>
                  <a:lnTo>
                    <a:pt x="770" y="42"/>
                  </a:lnTo>
                  <a:lnTo>
                    <a:pt x="774" y="40"/>
                  </a:lnTo>
                  <a:lnTo>
                    <a:pt x="774" y="40"/>
                  </a:lnTo>
                  <a:lnTo>
                    <a:pt x="772" y="38"/>
                  </a:lnTo>
                  <a:lnTo>
                    <a:pt x="768" y="36"/>
                  </a:lnTo>
                  <a:lnTo>
                    <a:pt x="762" y="36"/>
                  </a:lnTo>
                  <a:lnTo>
                    <a:pt x="762" y="36"/>
                  </a:lnTo>
                  <a:lnTo>
                    <a:pt x="756" y="36"/>
                  </a:lnTo>
                  <a:lnTo>
                    <a:pt x="754" y="36"/>
                  </a:lnTo>
                  <a:lnTo>
                    <a:pt x="752" y="32"/>
                  </a:lnTo>
                  <a:lnTo>
                    <a:pt x="752" y="32"/>
                  </a:lnTo>
                  <a:lnTo>
                    <a:pt x="750" y="28"/>
                  </a:lnTo>
                  <a:lnTo>
                    <a:pt x="746" y="26"/>
                  </a:lnTo>
                  <a:lnTo>
                    <a:pt x="742" y="26"/>
                  </a:lnTo>
                  <a:lnTo>
                    <a:pt x="738" y="28"/>
                  </a:lnTo>
                  <a:lnTo>
                    <a:pt x="738" y="28"/>
                  </a:lnTo>
                  <a:lnTo>
                    <a:pt x="734" y="30"/>
                  </a:lnTo>
                  <a:lnTo>
                    <a:pt x="732" y="28"/>
                  </a:lnTo>
                  <a:lnTo>
                    <a:pt x="728" y="26"/>
                  </a:lnTo>
                  <a:lnTo>
                    <a:pt x="724" y="28"/>
                  </a:lnTo>
                  <a:lnTo>
                    <a:pt x="724" y="28"/>
                  </a:lnTo>
                  <a:lnTo>
                    <a:pt x="722" y="20"/>
                  </a:lnTo>
                  <a:lnTo>
                    <a:pt x="718" y="18"/>
                  </a:lnTo>
                  <a:lnTo>
                    <a:pt x="708" y="14"/>
                  </a:lnTo>
                  <a:lnTo>
                    <a:pt x="708" y="14"/>
                  </a:lnTo>
                  <a:lnTo>
                    <a:pt x="706" y="14"/>
                  </a:lnTo>
                  <a:lnTo>
                    <a:pt x="706" y="14"/>
                  </a:lnTo>
                  <a:lnTo>
                    <a:pt x="710" y="12"/>
                  </a:lnTo>
                  <a:lnTo>
                    <a:pt x="710" y="10"/>
                  </a:lnTo>
                  <a:lnTo>
                    <a:pt x="708" y="8"/>
                  </a:lnTo>
                  <a:lnTo>
                    <a:pt x="708" y="8"/>
                  </a:lnTo>
                  <a:lnTo>
                    <a:pt x="700" y="6"/>
                  </a:lnTo>
                  <a:lnTo>
                    <a:pt x="694" y="4"/>
                  </a:lnTo>
                  <a:lnTo>
                    <a:pt x="680" y="6"/>
                  </a:lnTo>
                  <a:lnTo>
                    <a:pt x="680" y="6"/>
                  </a:lnTo>
                  <a:lnTo>
                    <a:pt x="678" y="6"/>
                  </a:lnTo>
                  <a:lnTo>
                    <a:pt x="678" y="8"/>
                  </a:lnTo>
                  <a:lnTo>
                    <a:pt x="680" y="10"/>
                  </a:lnTo>
                  <a:lnTo>
                    <a:pt x="680" y="10"/>
                  </a:lnTo>
                  <a:lnTo>
                    <a:pt x="672" y="6"/>
                  </a:lnTo>
                  <a:lnTo>
                    <a:pt x="666" y="4"/>
                  </a:lnTo>
                  <a:lnTo>
                    <a:pt x="658" y="6"/>
                  </a:lnTo>
                  <a:lnTo>
                    <a:pt x="650" y="8"/>
                  </a:lnTo>
                  <a:lnTo>
                    <a:pt x="650" y="8"/>
                  </a:lnTo>
                  <a:lnTo>
                    <a:pt x="646" y="10"/>
                  </a:lnTo>
                  <a:lnTo>
                    <a:pt x="644" y="14"/>
                  </a:lnTo>
                  <a:lnTo>
                    <a:pt x="640" y="24"/>
                  </a:lnTo>
                  <a:lnTo>
                    <a:pt x="640" y="24"/>
                  </a:lnTo>
                  <a:lnTo>
                    <a:pt x="644" y="24"/>
                  </a:lnTo>
                  <a:lnTo>
                    <a:pt x="646" y="26"/>
                  </a:lnTo>
                  <a:lnTo>
                    <a:pt x="646" y="26"/>
                  </a:lnTo>
                  <a:lnTo>
                    <a:pt x="648" y="30"/>
                  </a:lnTo>
                  <a:lnTo>
                    <a:pt x="646" y="32"/>
                  </a:lnTo>
                  <a:lnTo>
                    <a:pt x="646" y="32"/>
                  </a:lnTo>
                  <a:lnTo>
                    <a:pt x="642" y="32"/>
                  </a:lnTo>
                  <a:lnTo>
                    <a:pt x="642" y="30"/>
                  </a:lnTo>
                  <a:lnTo>
                    <a:pt x="642" y="28"/>
                  </a:lnTo>
                  <a:lnTo>
                    <a:pt x="640" y="26"/>
                  </a:lnTo>
                  <a:lnTo>
                    <a:pt x="640" y="26"/>
                  </a:lnTo>
                  <a:lnTo>
                    <a:pt x="634" y="20"/>
                  </a:lnTo>
                  <a:lnTo>
                    <a:pt x="632" y="16"/>
                  </a:lnTo>
                  <a:lnTo>
                    <a:pt x="634" y="10"/>
                  </a:lnTo>
                  <a:lnTo>
                    <a:pt x="642" y="4"/>
                  </a:lnTo>
                  <a:lnTo>
                    <a:pt x="642" y="4"/>
                  </a:lnTo>
                  <a:lnTo>
                    <a:pt x="636" y="2"/>
                  </a:lnTo>
                  <a:lnTo>
                    <a:pt x="630" y="2"/>
                  </a:lnTo>
                  <a:lnTo>
                    <a:pt x="620" y="6"/>
                  </a:lnTo>
                  <a:lnTo>
                    <a:pt x="620" y="6"/>
                  </a:lnTo>
                  <a:lnTo>
                    <a:pt x="614" y="10"/>
                  </a:lnTo>
                  <a:lnTo>
                    <a:pt x="610" y="14"/>
                  </a:lnTo>
                  <a:lnTo>
                    <a:pt x="606" y="20"/>
                  </a:lnTo>
                  <a:lnTo>
                    <a:pt x="606" y="26"/>
                  </a:lnTo>
                  <a:lnTo>
                    <a:pt x="606" y="26"/>
                  </a:lnTo>
                  <a:lnTo>
                    <a:pt x="608" y="30"/>
                  </a:lnTo>
                  <a:lnTo>
                    <a:pt x="612" y="30"/>
                  </a:lnTo>
                  <a:lnTo>
                    <a:pt x="618" y="30"/>
                  </a:lnTo>
                  <a:lnTo>
                    <a:pt x="622" y="30"/>
                  </a:lnTo>
                  <a:lnTo>
                    <a:pt x="622" y="30"/>
                  </a:lnTo>
                  <a:lnTo>
                    <a:pt x="620" y="32"/>
                  </a:lnTo>
                  <a:lnTo>
                    <a:pt x="618" y="32"/>
                  </a:lnTo>
                  <a:lnTo>
                    <a:pt x="618" y="32"/>
                  </a:lnTo>
                  <a:lnTo>
                    <a:pt x="612" y="32"/>
                  </a:lnTo>
                  <a:lnTo>
                    <a:pt x="612" y="32"/>
                  </a:lnTo>
                  <a:lnTo>
                    <a:pt x="612" y="34"/>
                  </a:lnTo>
                  <a:lnTo>
                    <a:pt x="614" y="36"/>
                  </a:lnTo>
                  <a:lnTo>
                    <a:pt x="616" y="38"/>
                  </a:lnTo>
                  <a:lnTo>
                    <a:pt x="616" y="38"/>
                  </a:lnTo>
                  <a:lnTo>
                    <a:pt x="622" y="40"/>
                  </a:lnTo>
                  <a:lnTo>
                    <a:pt x="626" y="40"/>
                  </a:lnTo>
                  <a:lnTo>
                    <a:pt x="632" y="40"/>
                  </a:lnTo>
                  <a:lnTo>
                    <a:pt x="638" y="42"/>
                  </a:lnTo>
                  <a:lnTo>
                    <a:pt x="638" y="42"/>
                  </a:lnTo>
                  <a:lnTo>
                    <a:pt x="640" y="48"/>
                  </a:lnTo>
                  <a:lnTo>
                    <a:pt x="640" y="50"/>
                  </a:lnTo>
                  <a:lnTo>
                    <a:pt x="642" y="52"/>
                  </a:lnTo>
                  <a:lnTo>
                    <a:pt x="642" y="52"/>
                  </a:lnTo>
                  <a:lnTo>
                    <a:pt x="646" y="54"/>
                  </a:lnTo>
                  <a:lnTo>
                    <a:pt x="646" y="54"/>
                  </a:lnTo>
                  <a:lnTo>
                    <a:pt x="644" y="56"/>
                  </a:lnTo>
                  <a:lnTo>
                    <a:pt x="644" y="56"/>
                  </a:lnTo>
                  <a:lnTo>
                    <a:pt x="640" y="58"/>
                  </a:lnTo>
                  <a:lnTo>
                    <a:pt x="638" y="60"/>
                  </a:lnTo>
                  <a:lnTo>
                    <a:pt x="632" y="66"/>
                  </a:lnTo>
                  <a:lnTo>
                    <a:pt x="632" y="66"/>
                  </a:lnTo>
                  <a:lnTo>
                    <a:pt x="630" y="70"/>
                  </a:lnTo>
                  <a:lnTo>
                    <a:pt x="628" y="72"/>
                  </a:lnTo>
                  <a:lnTo>
                    <a:pt x="626" y="70"/>
                  </a:lnTo>
                  <a:lnTo>
                    <a:pt x="626" y="70"/>
                  </a:lnTo>
                  <a:lnTo>
                    <a:pt x="620" y="68"/>
                  </a:lnTo>
                  <a:lnTo>
                    <a:pt x="618" y="64"/>
                  </a:lnTo>
                  <a:lnTo>
                    <a:pt x="620" y="60"/>
                  </a:lnTo>
                  <a:lnTo>
                    <a:pt x="620" y="60"/>
                  </a:lnTo>
                  <a:lnTo>
                    <a:pt x="622" y="58"/>
                  </a:lnTo>
                  <a:lnTo>
                    <a:pt x="620" y="56"/>
                  </a:lnTo>
                  <a:lnTo>
                    <a:pt x="616" y="54"/>
                  </a:lnTo>
                  <a:lnTo>
                    <a:pt x="616" y="54"/>
                  </a:lnTo>
                  <a:lnTo>
                    <a:pt x="612" y="52"/>
                  </a:lnTo>
                  <a:lnTo>
                    <a:pt x="610" y="52"/>
                  </a:lnTo>
                  <a:lnTo>
                    <a:pt x="608" y="54"/>
                  </a:lnTo>
                  <a:lnTo>
                    <a:pt x="608" y="54"/>
                  </a:lnTo>
                  <a:lnTo>
                    <a:pt x="606" y="58"/>
                  </a:lnTo>
                  <a:lnTo>
                    <a:pt x="602" y="60"/>
                  </a:lnTo>
                  <a:lnTo>
                    <a:pt x="602" y="60"/>
                  </a:lnTo>
                  <a:lnTo>
                    <a:pt x="598" y="52"/>
                  </a:lnTo>
                  <a:lnTo>
                    <a:pt x="594" y="48"/>
                  </a:lnTo>
                  <a:lnTo>
                    <a:pt x="588" y="48"/>
                  </a:lnTo>
                  <a:lnTo>
                    <a:pt x="588" y="48"/>
                  </a:lnTo>
                  <a:lnTo>
                    <a:pt x="586" y="46"/>
                  </a:lnTo>
                  <a:lnTo>
                    <a:pt x="586" y="44"/>
                  </a:lnTo>
                  <a:lnTo>
                    <a:pt x="586" y="44"/>
                  </a:lnTo>
                  <a:lnTo>
                    <a:pt x="586" y="36"/>
                  </a:lnTo>
                  <a:lnTo>
                    <a:pt x="584" y="32"/>
                  </a:lnTo>
                  <a:lnTo>
                    <a:pt x="578" y="28"/>
                  </a:lnTo>
                  <a:lnTo>
                    <a:pt x="570" y="24"/>
                  </a:lnTo>
                  <a:lnTo>
                    <a:pt x="570" y="24"/>
                  </a:lnTo>
                  <a:lnTo>
                    <a:pt x="576" y="18"/>
                  </a:lnTo>
                  <a:lnTo>
                    <a:pt x="578" y="14"/>
                  </a:lnTo>
                  <a:lnTo>
                    <a:pt x="580" y="14"/>
                  </a:lnTo>
                  <a:lnTo>
                    <a:pt x="580" y="14"/>
                  </a:lnTo>
                  <a:lnTo>
                    <a:pt x="588" y="14"/>
                  </a:lnTo>
                  <a:lnTo>
                    <a:pt x="592" y="12"/>
                  </a:lnTo>
                  <a:lnTo>
                    <a:pt x="602" y="2"/>
                  </a:lnTo>
                  <a:lnTo>
                    <a:pt x="602" y="2"/>
                  </a:lnTo>
                  <a:lnTo>
                    <a:pt x="578" y="0"/>
                  </a:lnTo>
                  <a:lnTo>
                    <a:pt x="578" y="0"/>
                  </a:lnTo>
                  <a:lnTo>
                    <a:pt x="568" y="0"/>
                  </a:lnTo>
                  <a:lnTo>
                    <a:pt x="564" y="4"/>
                  </a:lnTo>
                  <a:lnTo>
                    <a:pt x="562" y="8"/>
                  </a:lnTo>
                  <a:lnTo>
                    <a:pt x="566" y="18"/>
                  </a:lnTo>
                  <a:lnTo>
                    <a:pt x="566" y="18"/>
                  </a:lnTo>
                  <a:lnTo>
                    <a:pt x="566" y="24"/>
                  </a:lnTo>
                  <a:lnTo>
                    <a:pt x="566" y="24"/>
                  </a:lnTo>
                  <a:lnTo>
                    <a:pt x="560" y="28"/>
                  </a:lnTo>
                  <a:lnTo>
                    <a:pt x="556" y="32"/>
                  </a:lnTo>
                  <a:lnTo>
                    <a:pt x="556" y="38"/>
                  </a:lnTo>
                  <a:lnTo>
                    <a:pt x="558" y="44"/>
                  </a:lnTo>
                  <a:lnTo>
                    <a:pt x="558" y="44"/>
                  </a:lnTo>
                  <a:lnTo>
                    <a:pt x="568" y="46"/>
                  </a:lnTo>
                  <a:lnTo>
                    <a:pt x="572" y="50"/>
                  </a:lnTo>
                  <a:lnTo>
                    <a:pt x="576" y="54"/>
                  </a:lnTo>
                  <a:lnTo>
                    <a:pt x="576" y="54"/>
                  </a:lnTo>
                  <a:lnTo>
                    <a:pt x="576" y="56"/>
                  </a:lnTo>
                  <a:lnTo>
                    <a:pt x="574" y="60"/>
                  </a:lnTo>
                  <a:lnTo>
                    <a:pt x="574" y="60"/>
                  </a:lnTo>
                  <a:lnTo>
                    <a:pt x="568" y="64"/>
                  </a:lnTo>
                  <a:lnTo>
                    <a:pt x="564" y="66"/>
                  </a:lnTo>
                  <a:lnTo>
                    <a:pt x="562" y="70"/>
                  </a:lnTo>
                  <a:lnTo>
                    <a:pt x="562" y="70"/>
                  </a:lnTo>
                  <a:lnTo>
                    <a:pt x="562" y="72"/>
                  </a:lnTo>
                  <a:lnTo>
                    <a:pt x="558" y="72"/>
                  </a:lnTo>
                  <a:lnTo>
                    <a:pt x="558" y="72"/>
                  </a:lnTo>
                  <a:lnTo>
                    <a:pt x="556" y="70"/>
                  </a:lnTo>
                  <a:lnTo>
                    <a:pt x="556" y="68"/>
                  </a:lnTo>
                  <a:lnTo>
                    <a:pt x="556" y="64"/>
                  </a:lnTo>
                  <a:lnTo>
                    <a:pt x="556" y="64"/>
                  </a:lnTo>
                  <a:lnTo>
                    <a:pt x="558" y="64"/>
                  </a:lnTo>
                  <a:lnTo>
                    <a:pt x="558" y="64"/>
                  </a:lnTo>
                  <a:lnTo>
                    <a:pt x="556" y="62"/>
                  </a:lnTo>
                  <a:lnTo>
                    <a:pt x="556" y="62"/>
                  </a:lnTo>
                  <a:lnTo>
                    <a:pt x="554" y="62"/>
                  </a:lnTo>
                  <a:lnTo>
                    <a:pt x="552" y="62"/>
                  </a:lnTo>
                  <a:lnTo>
                    <a:pt x="552" y="60"/>
                  </a:lnTo>
                  <a:lnTo>
                    <a:pt x="552" y="60"/>
                  </a:lnTo>
                  <a:lnTo>
                    <a:pt x="562" y="56"/>
                  </a:lnTo>
                  <a:lnTo>
                    <a:pt x="562" y="56"/>
                  </a:lnTo>
                  <a:lnTo>
                    <a:pt x="556" y="50"/>
                  </a:lnTo>
                  <a:lnTo>
                    <a:pt x="550" y="48"/>
                  </a:lnTo>
                  <a:lnTo>
                    <a:pt x="550" y="48"/>
                  </a:lnTo>
                  <a:lnTo>
                    <a:pt x="548" y="46"/>
                  </a:lnTo>
                  <a:lnTo>
                    <a:pt x="544" y="44"/>
                  </a:lnTo>
                  <a:lnTo>
                    <a:pt x="540" y="48"/>
                  </a:lnTo>
                  <a:lnTo>
                    <a:pt x="536" y="52"/>
                  </a:lnTo>
                  <a:lnTo>
                    <a:pt x="534" y="52"/>
                  </a:lnTo>
                  <a:lnTo>
                    <a:pt x="530" y="52"/>
                  </a:lnTo>
                  <a:lnTo>
                    <a:pt x="530" y="52"/>
                  </a:lnTo>
                  <a:lnTo>
                    <a:pt x="538" y="54"/>
                  </a:lnTo>
                  <a:lnTo>
                    <a:pt x="542" y="56"/>
                  </a:lnTo>
                  <a:lnTo>
                    <a:pt x="544" y="60"/>
                  </a:lnTo>
                  <a:lnTo>
                    <a:pt x="544" y="60"/>
                  </a:lnTo>
                  <a:lnTo>
                    <a:pt x="542" y="60"/>
                  </a:lnTo>
                  <a:lnTo>
                    <a:pt x="540" y="62"/>
                  </a:lnTo>
                  <a:lnTo>
                    <a:pt x="538" y="66"/>
                  </a:lnTo>
                  <a:lnTo>
                    <a:pt x="538" y="66"/>
                  </a:lnTo>
                  <a:lnTo>
                    <a:pt x="510" y="66"/>
                  </a:lnTo>
                  <a:lnTo>
                    <a:pt x="498" y="64"/>
                  </a:lnTo>
                  <a:lnTo>
                    <a:pt x="484" y="60"/>
                  </a:lnTo>
                  <a:lnTo>
                    <a:pt x="484" y="60"/>
                  </a:lnTo>
                  <a:lnTo>
                    <a:pt x="482" y="56"/>
                  </a:lnTo>
                  <a:lnTo>
                    <a:pt x="480" y="54"/>
                  </a:lnTo>
                  <a:lnTo>
                    <a:pt x="474" y="56"/>
                  </a:lnTo>
                  <a:lnTo>
                    <a:pt x="474" y="56"/>
                  </a:lnTo>
                  <a:lnTo>
                    <a:pt x="464" y="58"/>
                  </a:lnTo>
                  <a:lnTo>
                    <a:pt x="464" y="58"/>
                  </a:lnTo>
                  <a:lnTo>
                    <a:pt x="462" y="58"/>
                  </a:lnTo>
                  <a:lnTo>
                    <a:pt x="462" y="60"/>
                  </a:lnTo>
                  <a:lnTo>
                    <a:pt x="462" y="60"/>
                  </a:lnTo>
                  <a:lnTo>
                    <a:pt x="466" y="62"/>
                  </a:lnTo>
                  <a:lnTo>
                    <a:pt x="466" y="62"/>
                  </a:lnTo>
                  <a:lnTo>
                    <a:pt x="468" y="64"/>
                  </a:lnTo>
                  <a:lnTo>
                    <a:pt x="468" y="64"/>
                  </a:lnTo>
                  <a:lnTo>
                    <a:pt x="468" y="68"/>
                  </a:lnTo>
                  <a:lnTo>
                    <a:pt x="468" y="68"/>
                  </a:lnTo>
                  <a:lnTo>
                    <a:pt x="464" y="72"/>
                  </a:lnTo>
                  <a:lnTo>
                    <a:pt x="464" y="72"/>
                  </a:lnTo>
                  <a:lnTo>
                    <a:pt x="452" y="66"/>
                  </a:lnTo>
                  <a:lnTo>
                    <a:pt x="446" y="66"/>
                  </a:lnTo>
                  <a:lnTo>
                    <a:pt x="440" y="66"/>
                  </a:lnTo>
                  <a:lnTo>
                    <a:pt x="440" y="66"/>
                  </a:lnTo>
                  <a:lnTo>
                    <a:pt x="424" y="68"/>
                  </a:lnTo>
                  <a:lnTo>
                    <a:pt x="408" y="66"/>
                  </a:lnTo>
                  <a:lnTo>
                    <a:pt x="408" y="66"/>
                  </a:lnTo>
                  <a:lnTo>
                    <a:pt x="410" y="62"/>
                  </a:lnTo>
                  <a:lnTo>
                    <a:pt x="412" y="62"/>
                  </a:lnTo>
                  <a:lnTo>
                    <a:pt x="414" y="60"/>
                  </a:lnTo>
                  <a:lnTo>
                    <a:pt x="416" y="60"/>
                  </a:lnTo>
                  <a:lnTo>
                    <a:pt x="416" y="60"/>
                  </a:lnTo>
                  <a:lnTo>
                    <a:pt x="412" y="56"/>
                  </a:lnTo>
                  <a:lnTo>
                    <a:pt x="406" y="54"/>
                  </a:lnTo>
                  <a:lnTo>
                    <a:pt x="406" y="54"/>
                  </a:lnTo>
                  <a:lnTo>
                    <a:pt x="398" y="54"/>
                  </a:lnTo>
                  <a:lnTo>
                    <a:pt x="390" y="54"/>
                  </a:lnTo>
                  <a:lnTo>
                    <a:pt x="374" y="50"/>
                  </a:lnTo>
                  <a:lnTo>
                    <a:pt x="374" y="50"/>
                  </a:lnTo>
                  <a:lnTo>
                    <a:pt x="358" y="46"/>
                  </a:lnTo>
                  <a:lnTo>
                    <a:pt x="350" y="46"/>
                  </a:lnTo>
                  <a:lnTo>
                    <a:pt x="348" y="46"/>
                  </a:lnTo>
                  <a:lnTo>
                    <a:pt x="344" y="50"/>
                  </a:lnTo>
                  <a:lnTo>
                    <a:pt x="344" y="50"/>
                  </a:lnTo>
                  <a:lnTo>
                    <a:pt x="340" y="50"/>
                  </a:lnTo>
                  <a:lnTo>
                    <a:pt x="338" y="48"/>
                  </a:lnTo>
                  <a:lnTo>
                    <a:pt x="338" y="48"/>
                  </a:lnTo>
                  <a:lnTo>
                    <a:pt x="336" y="44"/>
                  </a:lnTo>
                  <a:lnTo>
                    <a:pt x="334" y="44"/>
                  </a:lnTo>
                  <a:lnTo>
                    <a:pt x="330" y="48"/>
                  </a:lnTo>
                  <a:lnTo>
                    <a:pt x="330" y="48"/>
                  </a:lnTo>
                  <a:lnTo>
                    <a:pt x="326" y="50"/>
                  </a:lnTo>
                  <a:lnTo>
                    <a:pt x="324" y="48"/>
                  </a:lnTo>
                  <a:lnTo>
                    <a:pt x="324" y="48"/>
                  </a:lnTo>
                  <a:lnTo>
                    <a:pt x="318" y="44"/>
                  </a:lnTo>
                  <a:lnTo>
                    <a:pt x="314" y="42"/>
                  </a:lnTo>
                  <a:lnTo>
                    <a:pt x="308" y="42"/>
                  </a:lnTo>
                  <a:lnTo>
                    <a:pt x="302" y="46"/>
                  </a:lnTo>
                  <a:lnTo>
                    <a:pt x="302" y="46"/>
                  </a:lnTo>
                  <a:lnTo>
                    <a:pt x="296" y="44"/>
                  </a:lnTo>
                  <a:lnTo>
                    <a:pt x="296" y="44"/>
                  </a:lnTo>
                  <a:lnTo>
                    <a:pt x="294" y="48"/>
                  </a:lnTo>
                  <a:lnTo>
                    <a:pt x="290" y="48"/>
                  </a:lnTo>
                  <a:lnTo>
                    <a:pt x="290" y="48"/>
                  </a:lnTo>
                  <a:lnTo>
                    <a:pt x="286" y="46"/>
                  </a:lnTo>
                  <a:lnTo>
                    <a:pt x="286" y="46"/>
                  </a:lnTo>
                  <a:lnTo>
                    <a:pt x="286" y="46"/>
                  </a:lnTo>
                  <a:lnTo>
                    <a:pt x="286" y="46"/>
                  </a:lnTo>
                  <a:lnTo>
                    <a:pt x="280" y="46"/>
                  </a:lnTo>
                  <a:lnTo>
                    <a:pt x="278" y="44"/>
                  </a:lnTo>
                  <a:lnTo>
                    <a:pt x="274" y="46"/>
                  </a:lnTo>
                  <a:lnTo>
                    <a:pt x="274" y="46"/>
                  </a:lnTo>
                  <a:lnTo>
                    <a:pt x="268" y="48"/>
                  </a:lnTo>
                  <a:lnTo>
                    <a:pt x="264" y="48"/>
                  </a:lnTo>
                  <a:lnTo>
                    <a:pt x="258" y="48"/>
                  </a:lnTo>
                  <a:lnTo>
                    <a:pt x="254" y="50"/>
                  </a:lnTo>
                  <a:lnTo>
                    <a:pt x="254" y="50"/>
                  </a:lnTo>
                  <a:lnTo>
                    <a:pt x="246" y="54"/>
                  </a:lnTo>
                  <a:lnTo>
                    <a:pt x="238" y="54"/>
                  </a:lnTo>
                  <a:lnTo>
                    <a:pt x="224" y="50"/>
                  </a:lnTo>
                  <a:lnTo>
                    <a:pt x="224" y="50"/>
                  </a:lnTo>
                  <a:lnTo>
                    <a:pt x="202" y="46"/>
                  </a:lnTo>
                  <a:lnTo>
                    <a:pt x="192" y="44"/>
                  </a:lnTo>
                  <a:lnTo>
                    <a:pt x="180" y="42"/>
                  </a:lnTo>
                  <a:lnTo>
                    <a:pt x="180" y="42"/>
                  </a:lnTo>
                  <a:lnTo>
                    <a:pt x="166" y="42"/>
                  </a:lnTo>
                  <a:lnTo>
                    <a:pt x="152" y="42"/>
                  </a:lnTo>
                  <a:lnTo>
                    <a:pt x="124" y="38"/>
                  </a:lnTo>
                  <a:lnTo>
                    <a:pt x="124" y="38"/>
                  </a:lnTo>
                  <a:lnTo>
                    <a:pt x="96" y="32"/>
                  </a:lnTo>
                  <a:lnTo>
                    <a:pt x="82" y="32"/>
                  </a:lnTo>
                  <a:lnTo>
                    <a:pt x="68" y="36"/>
                  </a:lnTo>
                  <a:lnTo>
                    <a:pt x="68" y="36"/>
                  </a:lnTo>
                  <a:lnTo>
                    <a:pt x="52" y="38"/>
                  </a:lnTo>
                  <a:lnTo>
                    <a:pt x="44" y="40"/>
                  </a:lnTo>
                  <a:lnTo>
                    <a:pt x="38" y="46"/>
                  </a:lnTo>
                  <a:lnTo>
                    <a:pt x="38" y="46"/>
                  </a:lnTo>
                  <a:lnTo>
                    <a:pt x="34" y="50"/>
                  </a:lnTo>
                  <a:lnTo>
                    <a:pt x="30" y="52"/>
                  </a:lnTo>
                  <a:lnTo>
                    <a:pt x="24" y="54"/>
                  </a:lnTo>
                  <a:lnTo>
                    <a:pt x="18" y="54"/>
                  </a:lnTo>
                  <a:lnTo>
                    <a:pt x="18" y="54"/>
                  </a:lnTo>
                  <a:lnTo>
                    <a:pt x="14" y="56"/>
                  </a:lnTo>
                  <a:lnTo>
                    <a:pt x="12" y="56"/>
                  </a:lnTo>
                  <a:lnTo>
                    <a:pt x="12" y="58"/>
                  </a:lnTo>
                  <a:lnTo>
                    <a:pt x="12" y="58"/>
                  </a:lnTo>
                  <a:lnTo>
                    <a:pt x="12" y="60"/>
                  </a:lnTo>
                  <a:lnTo>
                    <a:pt x="12" y="62"/>
                  </a:lnTo>
                  <a:lnTo>
                    <a:pt x="16" y="62"/>
                  </a:lnTo>
                  <a:lnTo>
                    <a:pt x="16" y="62"/>
                  </a:lnTo>
                  <a:lnTo>
                    <a:pt x="50" y="78"/>
                  </a:lnTo>
                  <a:lnTo>
                    <a:pt x="50" y="78"/>
                  </a:lnTo>
                  <a:lnTo>
                    <a:pt x="46" y="84"/>
                  </a:lnTo>
                  <a:lnTo>
                    <a:pt x="40" y="86"/>
                  </a:lnTo>
                  <a:lnTo>
                    <a:pt x="34" y="84"/>
                  </a:lnTo>
                  <a:lnTo>
                    <a:pt x="30" y="82"/>
                  </a:lnTo>
                  <a:lnTo>
                    <a:pt x="30" y="82"/>
                  </a:lnTo>
                  <a:lnTo>
                    <a:pt x="26" y="80"/>
                  </a:lnTo>
                  <a:lnTo>
                    <a:pt x="22" y="80"/>
                  </a:lnTo>
                  <a:lnTo>
                    <a:pt x="22" y="80"/>
                  </a:lnTo>
                  <a:lnTo>
                    <a:pt x="0" y="88"/>
                  </a:lnTo>
                  <a:lnTo>
                    <a:pt x="0" y="88"/>
                  </a:lnTo>
                  <a:lnTo>
                    <a:pt x="6" y="90"/>
                  </a:lnTo>
                  <a:lnTo>
                    <a:pt x="8" y="94"/>
                  </a:lnTo>
                  <a:lnTo>
                    <a:pt x="10" y="98"/>
                  </a:lnTo>
                  <a:lnTo>
                    <a:pt x="14" y="100"/>
                  </a:lnTo>
                  <a:lnTo>
                    <a:pt x="14" y="100"/>
                  </a:lnTo>
                  <a:lnTo>
                    <a:pt x="30" y="100"/>
                  </a:lnTo>
                  <a:lnTo>
                    <a:pt x="44" y="98"/>
                  </a:lnTo>
                  <a:lnTo>
                    <a:pt x="44" y="98"/>
                  </a:lnTo>
                  <a:lnTo>
                    <a:pt x="48" y="96"/>
                  </a:lnTo>
                  <a:lnTo>
                    <a:pt x="50" y="96"/>
                  </a:lnTo>
                  <a:lnTo>
                    <a:pt x="52" y="100"/>
                  </a:lnTo>
                  <a:lnTo>
                    <a:pt x="52" y="100"/>
                  </a:lnTo>
                  <a:lnTo>
                    <a:pt x="52" y="108"/>
                  </a:lnTo>
                  <a:lnTo>
                    <a:pt x="52" y="110"/>
                  </a:lnTo>
                  <a:lnTo>
                    <a:pt x="46" y="112"/>
                  </a:lnTo>
                  <a:lnTo>
                    <a:pt x="46" y="112"/>
                  </a:lnTo>
                  <a:lnTo>
                    <a:pt x="36" y="114"/>
                  </a:lnTo>
                  <a:lnTo>
                    <a:pt x="24" y="116"/>
                  </a:lnTo>
                  <a:lnTo>
                    <a:pt x="24" y="116"/>
                  </a:lnTo>
                  <a:lnTo>
                    <a:pt x="22" y="118"/>
                  </a:lnTo>
                  <a:lnTo>
                    <a:pt x="18" y="122"/>
                  </a:lnTo>
                  <a:lnTo>
                    <a:pt x="14" y="130"/>
                  </a:lnTo>
                  <a:lnTo>
                    <a:pt x="14" y="130"/>
                  </a:lnTo>
                  <a:lnTo>
                    <a:pt x="18" y="134"/>
                  </a:lnTo>
                  <a:lnTo>
                    <a:pt x="20" y="140"/>
                  </a:lnTo>
                  <a:lnTo>
                    <a:pt x="22" y="144"/>
                  </a:lnTo>
                  <a:lnTo>
                    <a:pt x="28" y="146"/>
                  </a:lnTo>
                  <a:lnTo>
                    <a:pt x="28" y="146"/>
                  </a:lnTo>
                  <a:lnTo>
                    <a:pt x="40" y="148"/>
                  </a:lnTo>
                  <a:lnTo>
                    <a:pt x="46" y="152"/>
                  </a:lnTo>
                  <a:lnTo>
                    <a:pt x="46" y="154"/>
                  </a:lnTo>
                  <a:lnTo>
                    <a:pt x="48" y="160"/>
                  </a:lnTo>
                  <a:lnTo>
                    <a:pt x="48" y="160"/>
                  </a:lnTo>
                  <a:lnTo>
                    <a:pt x="48" y="160"/>
                  </a:lnTo>
                  <a:lnTo>
                    <a:pt x="48" y="160"/>
                  </a:lnTo>
                  <a:lnTo>
                    <a:pt x="52" y="158"/>
                  </a:lnTo>
                  <a:lnTo>
                    <a:pt x="56" y="158"/>
                  </a:lnTo>
                  <a:lnTo>
                    <a:pt x="66" y="160"/>
                  </a:lnTo>
                  <a:lnTo>
                    <a:pt x="74" y="160"/>
                  </a:lnTo>
                  <a:lnTo>
                    <a:pt x="78" y="160"/>
                  </a:lnTo>
                  <a:lnTo>
                    <a:pt x="82" y="158"/>
                  </a:lnTo>
                  <a:lnTo>
                    <a:pt x="82" y="158"/>
                  </a:lnTo>
                  <a:lnTo>
                    <a:pt x="80" y="166"/>
                  </a:lnTo>
                  <a:lnTo>
                    <a:pt x="74" y="174"/>
                  </a:lnTo>
                  <a:lnTo>
                    <a:pt x="68" y="180"/>
                  </a:lnTo>
                  <a:lnTo>
                    <a:pt x="60" y="184"/>
                  </a:lnTo>
                  <a:lnTo>
                    <a:pt x="60" y="184"/>
                  </a:lnTo>
                  <a:lnTo>
                    <a:pt x="58" y="186"/>
                  </a:lnTo>
                  <a:lnTo>
                    <a:pt x="56" y="188"/>
                  </a:lnTo>
                  <a:lnTo>
                    <a:pt x="56" y="190"/>
                  </a:lnTo>
                  <a:lnTo>
                    <a:pt x="56" y="190"/>
                  </a:lnTo>
                  <a:lnTo>
                    <a:pt x="58" y="190"/>
                  </a:lnTo>
                  <a:lnTo>
                    <a:pt x="60" y="190"/>
                  </a:lnTo>
                  <a:lnTo>
                    <a:pt x="64" y="190"/>
                  </a:lnTo>
                  <a:lnTo>
                    <a:pt x="64" y="190"/>
                  </a:lnTo>
                  <a:lnTo>
                    <a:pt x="70" y="188"/>
                  </a:lnTo>
                  <a:lnTo>
                    <a:pt x="70" y="188"/>
                  </a:lnTo>
                  <a:lnTo>
                    <a:pt x="98" y="168"/>
                  </a:lnTo>
                  <a:lnTo>
                    <a:pt x="98" y="168"/>
                  </a:lnTo>
                  <a:lnTo>
                    <a:pt x="104" y="164"/>
                  </a:lnTo>
                  <a:lnTo>
                    <a:pt x="106" y="160"/>
                  </a:lnTo>
                  <a:lnTo>
                    <a:pt x="106" y="156"/>
                  </a:lnTo>
                  <a:lnTo>
                    <a:pt x="106" y="156"/>
                  </a:lnTo>
                  <a:lnTo>
                    <a:pt x="106" y="154"/>
                  </a:lnTo>
                  <a:lnTo>
                    <a:pt x="106" y="154"/>
                  </a:lnTo>
                  <a:lnTo>
                    <a:pt x="112" y="150"/>
                  </a:lnTo>
                  <a:lnTo>
                    <a:pt x="118" y="144"/>
                  </a:lnTo>
                  <a:lnTo>
                    <a:pt x="122" y="140"/>
                  </a:lnTo>
                  <a:lnTo>
                    <a:pt x="128" y="136"/>
                  </a:lnTo>
                  <a:lnTo>
                    <a:pt x="128" y="136"/>
                  </a:lnTo>
                  <a:lnTo>
                    <a:pt x="130" y="138"/>
                  </a:lnTo>
                  <a:lnTo>
                    <a:pt x="130" y="138"/>
                  </a:lnTo>
                  <a:lnTo>
                    <a:pt x="128" y="140"/>
                  </a:lnTo>
                  <a:lnTo>
                    <a:pt x="128" y="142"/>
                  </a:lnTo>
                  <a:lnTo>
                    <a:pt x="126" y="146"/>
                  </a:lnTo>
                  <a:lnTo>
                    <a:pt x="126" y="146"/>
                  </a:lnTo>
                  <a:lnTo>
                    <a:pt x="124" y="148"/>
                  </a:lnTo>
                  <a:lnTo>
                    <a:pt x="124" y="150"/>
                  </a:lnTo>
                  <a:lnTo>
                    <a:pt x="126" y="152"/>
                  </a:lnTo>
                  <a:lnTo>
                    <a:pt x="124" y="156"/>
                  </a:lnTo>
                  <a:lnTo>
                    <a:pt x="124" y="156"/>
                  </a:lnTo>
                  <a:lnTo>
                    <a:pt x="128" y="156"/>
                  </a:lnTo>
                  <a:lnTo>
                    <a:pt x="128" y="154"/>
                  </a:lnTo>
                  <a:lnTo>
                    <a:pt x="130" y="152"/>
                  </a:lnTo>
                  <a:lnTo>
                    <a:pt x="132" y="150"/>
                  </a:lnTo>
                  <a:lnTo>
                    <a:pt x="132" y="150"/>
                  </a:lnTo>
                  <a:lnTo>
                    <a:pt x="142" y="148"/>
                  </a:lnTo>
                  <a:lnTo>
                    <a:pt x="148" y="146"/>
                  </a:lnTo>
                  <a:lnTo>
                    <a:pt x="150" y="142"/>
                  </a:lnTo>
                  <a:lnTo>
                    <a:pt x="150" y="142"/>
                  </a:lnTo>
                  <a:lnTo>
                    <a:pt x="152" y="138"/>
                  </a:lnTo>
                  <a:lnTo>
                    <a:pt x="152" y="136"/>
                  </a:lnTo>
                  <a:lnTo>
                    <a:pt x="160" y="138"/>
                  </a:lnTo>
                  <a:lnTo>
                    <a:pt x="160" y="138"/>
                  </a:lnTo>
                  <a:lnTo>
                    <a:pt x="180" y="144"/>
                  </a:lnTo>
                  <a:lnTo>
                    <a:pt x="190" y="146"/>
                  </a:lnTo>
                  <a:lnTo>
                    <a:pt x="200" y="146"/>
                  </a:lnTo>
                  <a:lnTo>
                    <a:pt x="200" y="146"/>
                  </a:lnTo>
                  <a:lnTo>
                    <a:pt x="210" y="148"/>
                  </a:lnTo>
                  <a:lnTo>
                    <a:pt x="220" y="150"/>
                  </a:lnTo>
                  <a:lnTo>
                    <a:pt x="220" y="150"/>
                  </a:lnTo>
                  <a:lnTo>
                    <a:pt x="230" y="156"/>
                  </a:lnTo>
                  <a:lnTo>
                    <a:pt x="240" y="164"/>
                  </a:lnTo>
                  <a:lnTo>
                    <a:pt x="240" y="164"/>
                  </a:lnTo>
                  <a:lnTo>
                    <a:pt x="244" y="168"/>
                  </a:lnTo>
                  <a:lnTo>
                    <a:pt x="244" y="168"/>
                  </a:lnTo>
                  <a:lnTo>
                    <a:pt x="246" y="166"/>
                  </a:lnTo>
                  <a:lnTo>
                    <a:pt x="250" y="166"/>
                  </a:lnTo>
                  <a:lnTo>
                    <a:pt x="250" y="166"/>
                  </a:lnTo>
                  <a:lnTo>
                    <a:pt x="252" y="166"/>
                  </a:lnTo>
                  <a:lnTo>
                    <a:pt x="252" y="166"/>
                  </a:lnTo>
                  <a:lnTo>
                    <a:pt x="258" y="164"/>
                  </a:lnTo>
                  <a:lnTo>
                    <a:pt x="258" y="164"/>
                  </a:lnTo>
                  <a:lnTo>
                    <a:pt x="262" y="164"/>
                  </a:lnTo>
                  <a:lnTo>
                    <a:pt x="264" y="168"/>
                  </a:lnTo>
                  <a:lnTo>
                    <a:pt x="264" y="168"/>
                  </a:lnTo>
                  <a:lnTo>
                    <a:pt x="266" y="170"/>
                  </a:lnTo>
                  <a:lnTo>
                    <a:pt x="268" y="172"/>
                  </a:lnTo>
                  <a:lnTo>
                    <a:pt x="270" y="178"/>
                  </a:lnTo>
                  <a:lnTo>
                    <a:pt x="270" y="178"/>
                  </a:lnTo>
                  <a:lnTo>
                    <a:pt x="272" y="180"/>
                  </a:lnTo>
                  <a:lnTo>
                    <a:pt x="272" y="180"/>
                  </a:lnTo>
                  <a:lnTo>
                    <a:pt x="276" y="182"/>
                  </a:lnTo>
                  <a:lnTo>
                    <a:pt x="276" y="186"/>
                  </a:lnTo>
                  <a:lnTo>
                    <a:pt x="276" y="186"/>
                  </a:lnTo>
                  <a:lnTo>
                    <a:pt x="282" y="190"/>
                  </a:lnTo>
                  <a:lnTo>
                    <a:pt x="282" y="194"/>
                  </a:lnTo>
                  <a:lnTo>
                    <a:pt x="282" y="194"/>
                  </a:lnTo>
                  <a:lnTo>
                    <a:pt x="284" y="194"/>
                  </a:lnTo>
                  <a:lnTo>
                    <a:pt x="286" y="196"/>
                  </a:lnTo>
                  <a:lnTo>
                    <a:pt x="286" y="200"/>
                  </a:lnTo>
                  <a:lnTo>
                    <a:pt x="286" y="200"/>
                  </a:lnTo>
                  <a:lnTo>
                    <a:pt x="288" y="202"/>
                  </a:lnTo>
                  <a:lnTo>
                    <a:pt x="292" y="206"/>
                  </a:lnTo>
                  <a:lnTo>
                    <a:pt x="292" y="206"/>
                  </a:lnTo>
                  <a:lnTo>
                    <a:pt x="294" y="208"/>
                  </a:lnTo>
                  <a:lnTo>
                    <a:pt x="294" y="210"/>
                  </a:lnTo>
                  <a:lnTo>
                    <a:pt x="296" y="214"/>
                  </a:lnTo>
                  <a:lnTo>
                    <a:pt x="298" y="216"/>
                  </a:lnTo>
                  <a:lnTo>
                    <a:pt x="298" y="216"/>
                  </a:lnTo>
                  <a:lnTo>
                    <a:pt x="304" y="218"/>
                  </a:lnTo>
                  <a:lnTo>
                    <a:pt x="310" y="224"/>
                  </a:lnTo>
                  <a:lnTo>
                    <a:pt x="312" y="230"/>
                  </a:lnTo>
                  <a:lnTo>
                    <a:pt x="312" y="234"/>
                  </a:lnTo>
                  <a:lnTo>
                    <a:pt x="312" y="238"/>
                  </a:lnTo>
                  <a:lnTo>
                    <a:pt x="312" y="238"/>
                  </a:lnTo>
                  <a:lnTo>
                    <a:pt x="314" y="240"/>
                  </a:lnTo>
                  <a:lnTo>
                    <a:pt x="316" y="242"/>
                  </a:lnTo>
                  <a:lnTo>
                    <a:pt x="322" y="242"/>
                  </a:lnTo>
                  <a:lnTo>
                    <a:pt x="322" y="242"/>
                  </a:lnTo>
                  <a:lnTo>
                    <a:pt x="324" y="242"/>
                  </a:lnTo>
                  <a:lnTo>
                    <a:pt x="328" y="244"/>
                  </a:lnTo>
                  <a:lnTo>
                    <a:pt x="334" y="246"/>
                  </a:lnTo>
                  <a:lnTo>
                    <a:pt x="334" y="246"/>
                  </a:lnTo>
                  <a:lnTo>
                    <a:pt x="336" y="250"/>
                  </a:lnTo>
                  <a:lnTo>
                    <a:pt x="338" y="252"/>
                  </a:lnTo>
                  <a:lnTo>
                    <a:pt x="344" y="256"/>
                  </a:lnTo>
                  <a:lnTo>
                    <a:pt x="344" y="256"/>
                  </a:lnTo>
                  <a:lnTo>
                    <a:pt x="348" y="260"/>
                  </a:lnTo>
                  <a:lnTo>
                    <a:pt x="352" y="264"/>
                  </a:lnTo>
                  <a:lnTo>
                    <a:pt x="354" y="268"/>
                  </a:lnTo>
                  <a:lnTo>
                    <a:pt x="354" y="274"/>
                  </a:lnTo>
                  <a:lnTo>
                    <a:pt x="354" y="274"/>
                  </a:lnTo>
                  <a:lnTo>
                    <a:pt x="348" y="272"/>
                  </a:lnTo>
                  <a:lnTo>
                    <a:pt x="348" y="272"/>
                  </a:lnTo>
                  <a:lnTo>
                    <a:pt x="346" y="272"/>
                  </a:lnTo>
                  <a:lnTo>
                    <a:pt x="342" y="270"/>
                  </a:lnTo>
                  <a:lnTo>
                    <a:pt x="338" y="270"/>
                  </a:lnTo>
                  <a:lnTo>
                    <a:pt x="336" y="272"/>
                  </a:lnTo>
                  <a:lnTo>
                    <a:pt x="336" y="272"/>
                  </a:lnTo>
                  <a:lnTo>
                    <a:pt x="338" y="278"/>
                  </a:lnTo>
                  <a:lnTo>
                    <a:pt x="340" y="284"/>
                  </a:lnTo>
                  <a:lnTo>
                    <a:pt x="342" y="292"/>
                  </a:lnTo>
                  <a:lnTo>
                    <a:pt x="342" y="298"/>
                  </a:lnTo>
                  <a:lnTo>
                    <a:pt x="342" y="298"/>
                  </a:lnTo>
                  <a:lnTo>
                    <a:pt x="340" y="314"/>
                  </a:lnTo>
                  <a:lnTo>
                    <a:pt x="338" y="330"/>
                  </a:lnTo>
                  <a:lnTo>
                    <a:pt x="340" y="346"/>
                  </a:lnTo>
                  <a:lnTo>
                    <a:pt x="342" y="362"/>
                  </a:lnTo>
                  <a:lnTo>
                    <a:pt x="342" y="362"/>
                  </a:lnTo>
                  <a:lnTo>
                    <a:pt x="346" y="368"/>
                  </a:lnTo>
                  <a:lnTo>
                    <a:pt x="348" y="372"/>
                  </a:lnTo>
                  <a:lnTo>
                    <a:pt x="352" y="376"/>
                  </a:lnTo>
                  <a:lnTo>
                    <a:pt x="354" y="380"/>
                  </a:lnTo>
                  <a:lnTo>
                    <a:pt x="354" y="380"/>
                  </a:lnTo>
                  <a:lnTo>
                    <a:pt x="358" y="392"/>
                  </a:lnTo>
                  <a:lnTo>
                    <a:pt x="364" y="402"/>
                  </a:lnTo>
                  <a:lnTo>
                    <a:pt x="372" y="412"/>
                  </a:lnTo>
                  <a:lnTo>
                    <a:pt x="376" y="414"/>
                  </a:lnTo>
                  <a:lnTo>
                    <a:pt x="382" y="418"/>
                  </a:lnTo>
                  <a:lnTo>
                    <a:pt x="382" y="418"/>
                  </a:lnTo>
                  <a:lnTo>
                    <a:pt x="386" y="420"/>
                  </a:lnTo>
                  <a:lnTo>
                    <a:pt x="390" y="422"/>
                  </a:lnTo>
                  <a:lnTo>
                    <a:pt x="394" y="432"/>
                  </a:lnTo>
                  <a:lnTo>
                    <a:pt x="394" y="432"/>
                  </a:lnTo>
                  <a:lnTo>
                    <a:pt x="402" y="452"/>
                  </a:lnTo>
                  <a:lnTo>
                    <a:pt x="408" y="462"/>
                  </a:lnTo>
                  <a:lnTo>
                    <a:pt x="414" y="470"/>
                  </a:lnTo>
                  <a:lnTo>
                    <a:pt x="414" y="470"/>
                  </a:lnTo>
                  <a:lnTo>
                    <a:pt x="416" y="472"/>
                  </a:lnTo>
                  <a:lnTo>
                    <a:pt x="418" y="476"/>
                  </a:lnTo>
                  <a:lnTo>
                    <a:pt x="418" y="478"/>
                  </a:lnTo>
                  <a:lnTo>
                    <a:pt x="416" y="482"/>
                  </a:lnTo>
                  <a:lnTo>
                    <a:pt x="416" y="482"/>
                  </a:lnTo>
                  <a:lnTo>
                    <a:pt x="414" y="484"/>
                  </a:lnTo>
                  <a:lnTo>
                    <a:pt x="414" y="486"/>
                  </a:lnTo>
                  <a:lnTo>
                    <a:pt x="414" y="486"/>
                  </a:lnTo>
                  <a:lnTo>
                    <a:pt x="424" y="492"/>
                  </a:lnTo>
                  <a:lnTo>
                    <a:pt x="430" y="500"/>
                  </a:lnTo>
                  <a:lnTo>
                    <a:pt x="440" y="518"/>
                  </a:lnTo>
                  <a:lnTo>
                    <a:pt x="440" y="518"/>
                  </a:lnTo>
                  <a:lnTo>
                    <a:pt x="442" y="520"/>
                  </a:lnTo>
                  <a:lnTo>
                    <a:pt x="442" y="520"/>
                  </a:lnTo>
                  <a:lnTo>
                    <a:pt x="448" y="528"/>
                  </a:lnTo>
                  <a:lnTo>
                    <a:pt x="448" y="528"/>
                  </a:lnTo>
                  <a:lnTo>
                    <a:pt x="450" y="530"/>
                  </a:lnTo>
                  <a:lnTo>
                    <a:pt x="450" y="532"/>
                  </a:lnTo>
                  <a:lnTo>
                    <a:pt x="452" y="530"/>
                  </a:lnTo>
                  <a:lnTo>
                    <a:pt x="452" y="530"/>
                  </a:lnTo>
                  <a:lnTo>
                    <a:pt x="454" y="528"/>
                  </a:lnTo>
                  <a:lnTo>
                    <a:pt x="454" y="528"/>
                  </a:lnTo>
                  <a:lnTo>
                    <a:pt x="452" y="524"/>
                  </a:lnTo>
                  <a:lnTo>
                    <a:pt x="452" y="524"/>
                  </a:lnTo>
                  <a:lnTo>
                    <a:pt x="448" y="520"/>
                  </a:lnTo>
                  <a:lnTo>
                    <a:pt x="444" y="514"/>
                  </a:lnTo>
                  <a:lnTo>
                    <a:pt x="444" y="514"/>
                  </a:lnTo>
                  <a:lnTo>
                    <a:pt x="442" y="512"/>
                  </a:lnTo>
                  <a:lnTo>
                    <a:pt x="442" y="512"/>
                  </a:lnTo>
                  <a:lnTo>
                    <a:pt x="432" y="486"/>
                  </a:lnTo>
                  <a:lnTo>
                    <a:pt x="418" y="464"/>
                  </a:lnTo>
                  <a:lnTo>
                    <a:pt x="418" y="464"/>
                  </a:lnTo>
                  <a:lnTo>
                    <a:pt x="414" y="458"/>
                  </a:lnTo>
                  <a:lnTo>
                    <a:pt x="412" y="452"/>
                  </a:lnTo>
                  <a:lnTo>
                    <a:pt x="412" y="442"/>
                  </a:lnTo>
                  <a:lnTo>
                    <a:pt x="412" y="442"/>
                  </a:lnTo>
                  <a:lnTo>
                    <a:pt x="418" y="442"/>
                  </a:lnTo>
                  <a:lnTo>
                    <a:pt x="424" y="446"/>
                  </a:lnTo>
                  <a:lnTo>
                    <a:pt x="426" y="450"/>
                  </a:lnTo>
                  <a:lnTo>
                    <a:pt x="428" y="456"/>
                  </a:lnTo>
                  <a:lnTo>
                    <a:pt x="428" y="456"/>
                  </a:lnTo>
                  <a:lnTo>
                    <a:pt x="430" y="462"/>
                  </a:lnTo>
                  <a:lnTo>
                    <a:pt x="434" y="470"/>
                  </a:lnTo>
                  <a:lnTo>
                    <a:pt x="442" y="480"/>
                  </a:lnTo>
                  <a:lnTo>
                    <a:pt x="452" y="492"/>
                  </a:lnTo>
                  <a:lnTo>
                    <a:pt x="458" y="504"/>
                  </a:lnTo>
                  <a:lnTo>
                    <a:pt x="458" y="504"/>
                  </a:lnTo>
                  <a:lnTo>
                    <a:pt x="462" y="510"/>
                  </a:lnTo>
                  <a:lnTo>
                    <a:pt x="468" y="518"/>
                  </a:lnTo>
                  <a:lnTo>
                    <a:pt x="478" y="530"/>
                  </a:lnTo>
                  <a:lnTo>
                    <a:pt x="478" y="530"/>
                  </a:lnTo>
                  <a:lnTo>
                    <a:pt x="482" y="536"/>
                  </a:lnTo>
                  <a:lnTo>
                    <a:pt x="486" y="544"/>
                  </a:lnTo>
                  <a:lnTo>
                    <a:pt x="486" y="550"/>
                  </a:lnTo>
                  <a:lnTo>
                    <a:pt x="486" y="558"/>
                  </a:lnTo>
                  <a:lnTo>
                    <a:pt x="486" y="558"/>
                  </a:lnTo>
                  <a:lnTo>
                    <a:pt x="484" y="562"/>
                  </a:lnTo>
                  <a:lnTo>
                    <a:pt x="486" y="566"/>
                  </a:lnTo>
                  <a:lnTo>
                    <a:pt x="492" y="570"/>
                  </a:lnTo>
                  <a:lnTo>
                    <a:pt x="492" y="570"/>
                  </a:lnTo>
                  <a:lnTo>
                    <a:pt x="504" y="580"/>
                  </a:lnTo>
                  <a:lnTo>
                    <a:pt x="516" y="588"/>
                  </a:lnTo>
                  <a:lnTo>
                    <a:pt x="516" y="588"/>
                  </a:lnTo>
                  <a:lnTo>
                    <a:pt x="534" y="598"/>
                  </a:lnTo>
                  <a:lnTo>
                    <a:pt x="550" y="606"/>
                  </a:lnTo>
                  <a:lnTo>
                    <a:pt x="550" y="606"/>
                  </a:lnTo>
                  <a:lnTo>
                    <a:pt x="556" y="608"/>
                  </a:lnTo>
                  <a:lnTo>
                    <a:pt x="560" y="606"/>
                  </a:lnTo>
                  <a:lnTo>
                    <a:pt x="560" y="606"/>
                  </a:lnTo>
                  <a:lnTo>
                    <a:pt x="566" y="602"/>
                  </a:lnTo>
                  <a:lnTo>
                    <a:pt x="572" y="602"/>
                  </a:lnTo>
                  <a:lnTo>
                    <a:pt x="578" y="606"/>
                  </a:lnTo>
                  <a:lnTo>
                    <a:pt x="582" y="612"/>
                  </a:lnTo>
                  <a:lnTo>
                    <a:pt x="582" y="612"/>
                  </a:lnTo>
                  <a:lnTo>
                    <a:pt x="592" y="622"/>
                  </a:lnTo>
                  <a:lnTo>
                    <a:pt x="596" y="624"/>
                  </a:lnTo>
                  <a:lnTo>
                    <a:pt x="604" y="628"/>
                  </a:lnTo>
                  <a:lnTo>
                    <a:pt x="604" y="628"/>
                  </a:lnTo>
                  <a:lnTo>
                    <a:pt x="614" y="630"/>
                  </a:lnTo>
                  <a:lnTo>
                    <a:pt x="622" y="634"/>
                  </a:lnTo>
                  <a:lnTo>
                    <a:pt x="630" y="642"/>
                  </a:lnTo>
                  <a:lnTo>
                    <a:pt x="636" y="652"/>
                  </a:lnTo>
                  <a:lnTo>
                    <a:pt x="636" y="652"/>
                  </a:lnTo>
                  <a:lnTo>
                    <a:pt x="638" y="652"/>
                  </a:lnTo>
                  <a:lnTo>
                    <a:pt x="638" y="652"/>
                  </a:lnTo>
                  <a:lnTo>
                    <a:pt x="638" y="656"/>
                  </a:lnTo>
                  <a:lnTo>
                    <a:pt x="638" y="656"/>
                  </a:lnTo>
                  <a:lnTo>
                    <a:pt x="638" y="662"/>
                  </a:lnTo>
                  <a:lnTo>
                    <a:pt x="640" y="666"/>
                  </a:lnTo>
                  <a:lnTo>
                    <a:pt x="640" y="666"/>
                  </a:lnTo>
                  <a:lnTo>
                    <a:pt x="678" y="694"/>
                  </a:lnTo>
                  <a:lnTo>
                    <a:pt x="678" y="694"/>
                  </a:lnTo>
                  <a:lnTo>
                    <a:pt x="682" y="694"/>
                  </a:lnTo>
                  <a:lnTo>
                    <a:pt x="682" y="694"/>
                  </a:lnTo>
                  <a:lnTo>
                    <a:pt x="682" y="692"/>
                  </a:lnTo>
                  <a:lnTo>
                    <a:pt x="682" y="692"/>
                  </a:lnTo>
                  <a:lnTo>
                    <a:pt x="680" y="686"/>
                  </a:lnTo>
                  <a:lnTo>
                    <a:pt x="682" y="684"/>
                  </a:lnTo>
                  <a:lnTo>
                    <a:pt x="686" y="680"/>
                  </a:lnTo>
                  <a:lnTo>
                    <a:pt x="688" y="676"/>
                  </a:lnTo>
                  <a:lnTo>
                    <a:pt x="688" y="676"/>
                  </a:lnTo>
                  <a:lnTo>
                    <a:pt x="692" y="678"/>
                  </a:lnTo>
                  <a:lnTo>
                    <a:pt x="694" y="678"/>
                  </a:lnTo>
                  <a:lnTo>
                    <a:pt x="696" y="684"/>
                  </a:lnTo>
                  <a:lnTo>
                    <a:pt x="698" y="690"/>
                  </a:lnTo>
                  <a:lnTo>
                    <a:pt x="700" y="694"/>
                  </a:lnTo>
                  <a:lnTo>
                    <a:pt x="700" y="694"/>
                  </a:lnTo>
                  <a:lnTo>
                    <a:pt x="702" y="702"/>
                  </a:lnTo>
                  <a:lnTo>
                    <a:pt x="704" y="710"/>
                  </a:lnTo>
                  <a:lnTo>
                    <a:pt x="706" y="720"/>
                  </a:lnTo>
                  <a:lnTo>
                    <a:pt x="704" y="728"/>
                  </a:lnTo>
                  <a:lnTo>
                    <a:pt x="702" y="738"/>
                  </a:lnTo>
                  <a:lnTo>
                    <a:pt x="700" y="746"/>
                  </a:lnTo>
                  <a:lnTo>
                    <a:pt x="696" y="754"/>
                  </a:lnTo>
                  <a:lnTo>
                    <a:pt x="690" y="760"/>
                  </a:lnTo>
                  <a:lnTo>
                    <a:pt x="690" y="760"/>
                  </a:lnTo>
                  <a:lnTo>
                    <a:pt x="684" y="766"/>
                  </a:lnTo>
                  <a:lnTo>
                    <a:pt x="680" y="774"/>
                  </a:lnTo>
                  <a:lnTo>
                    <a:pt x="678" y="784"/>
                  </a:lnTo>
                  <a:lnTo>
                    <a:pt x="678" y="792"/>
                  </a:lnTo>
                  <a:lnTo>
                    <a:pt x="678" y="792"/>
                  </a:lnTo>
                  <a:lnTo>
                    <a:pt x="678" y="796"/>
                  </a:lnTo>
                  <a:lnTo>
                    <a:pt x="680" y="798"/>
                  </a:lnTo>
                  <a:lnTo>
                    <a:pt x="680" y="798"/>
                  </a:lnTo>
                  <a:lnTo>
                    <a:pt x="684" y="800"/>
                  </a:lnTo>
                  <a:lnTo>
                    <a:pt x="686" y="802"/>
                  </a:lnTo>
                  <a:lnTo>
                    <a:pt x="682" y="806"/>
                  </a:lnTo>
                  <a:lnTo>
                    <a:pt x="682" y="806"/>
                  </a:lnTo>
                  <a:lnTo>
                    <a:pt x="678" y="812"/>
                  </a:lnTo>
                  <a:lnTo>
                    <a:pt x="676" y="816"/>
                  </a:lnTo>
                  <a:lnTo>
                    <a:pt x="676" y="826"/>
                  </a:lnTo>
                  <a:lnTo>
                    <a:pt x="676" y="826"/>
                  </a:lnTo>
                  <a:lnTo>
                    <a:pt x="676" y="832"/>
                  </a:lnTo>
                  <a:lnTo>
                    <a:pt x="680" y="836"/>
                  </a:lnTo>
                  <a:lnTo>
                    <a:pt x="684" y="840"/>
                  </a:lnTo>
                  <a:lnTo>
                    <a:pt x="686" y="846"/>
                  </a:lnTo>
                  <a:lnTo>
                    <a:pt x="686" y="846"/>
                  </a:lnTo>
                  <a:lnTo>
                    <a:pt x="700" y="876"/>
                  </a:lnTo>
                  <a:lnTo>
                    <a:pt x="706" y="892"/>
                  </a:lnTo>
                  <a:lnTo>
                    <a:pt x="712" y="908"/>
                  </a:lnTo>
                  <a:lnTo>
                    <a:pt x="712" y="908"/>
                  </a:lnTo>
                  <a:lnTo>
                    <a:pt x="716" y="920"/>
                  </a:lnTo>
                  <a:lnTo>
                    <a:pt x="722" y="930"/>
                  </a:lnTo>
                  <a:lnTo>
                    <a:pt x="730" y="938"/>
                  </a:lnTo>
                  <a:lnTo>
                    <a:pt x="740" y="944"/>
                  </a:lnTo>
                  <a:lnTo>
                    <a:pt x="740" y="944"/>
                  </a:lnTo>
                  <a:lnTo>
                    <a:pt x="748" y="950"/>
                  </a:lnTo>
                  <a:lnTo>
                    <a:pt x="754" y="958"/>
                  </a:lnTo>
                  <a:lnTo>
                    <a:pt x="760" y="966"/>
                  </a:lnTo>
                  <a:lnTo>
                    <a:pt x="760" y="976"/>
                  </a:lnTo>
                  <a:lnTo>
                    <a:pt x="760" y="976"/>
                  </a:lnTo>
                  <a:lnTo>
                    <a:pt x="760" y="1006"/>
                  </a:lnTo>
                  <a:lnTo>
                    <a:pt x="758" y="1038"/>
                  </a:lnTo>
                  <a:lnTo>
                    <a:pt x="758" y="1038"/>
                  </a:lnTo>
                  <a:lnTo>
                    <a:pt x="752" y="1066"/>
                  </a:lnTo>
                  <a:lnTo>
                    <a:pt x="750" y="1080"/>
                  </a:lnTo>
                  <a:lnTo>
                    <a:pt x="750" y="1094"/>
                  </a:lnTo>
                  <a:lnTo>
                    <a:pt x="750" y="1094"/>
                  </a:lnTo>
                  <a:lnTo>
                    <a:pt x="748" y="1118"/>
                  </a:lnTo>
                  <a:lnTo>
                    <a:pt x="746" y="1130"/>
                  </a:lnTo>
                  <a:lnTo>
                    <a:pt x="742" y="1140"/>
                  </a:lnTo>
                  <a:lnTo>
                    <a:pt x="742" y="1140"/>
                  </a:lnTo>
                  <a:lnTo>
                    <a:pt x="740" y="1148"/>
                  </a:lnTo>
                  <a:lnTo>
                    <a:pt x="738" y="1154"/>
                  </a:lnTo>
                  <a:lnTo>
                    <a:pt x="736" y="1170"/>
                  </a:lnTo>
                  <a:lnTo>
                    <a:pt x="734" y="1184"/>
                  </a:lnTo>
                  <a:lnTo>
                    <a:pt x="732" y="1198"/>
                  </a:lnTo>
                  <a:lnTo>
                    <a:pt x="732" y="1198"/>
                  </a:lnTo>
                  <a:lnTo>
                    <a:pt x="732" y="1202"/>
                  </a:lnTo>
                  <a:lnTo>
                    <a:pt x="734" y="1206"/>
                  </a:lnTo>
                  <a:lnTo>
                    <a:pt x="734" y="1206"/>
                  </a:lnTo>
                  <a:lnTo>
                    <a:pt x="738" y="1204"/>
                  </a:lnTo>
                  <a:lnTo>
                    <a:pt x="740" y="1204"/>
                  </a:lnTo>
                  <a:lnTo>
                    <a:pt x="742" y="1206"/>
                  </a:lnTo>
                  <a:lnTo>
                    <a:pt x="742" y="1210"/>
                  </a:lnTo>
                  <a:lnTo>
                    <a:pt x="742" y="1210"/>
                  </a:lnTo>
                  <a:lnTo>
                    <a:pt x="738" y="1232"/>
                  </a:lnTo>
                  <a:lnTo>
                    <a:pt x="736" y="1242"/>
                  </a:lnTo>
                  <a:lnTo>
                    <a:pt x="732" y="1252"/>
                  </a:lnTo>
                  <a:lnTo>
                    <a:pt x="732" y="1252"/>
                  </a:lnTo>
                  <a:lnTo>
                    <a:pt x="730" y="1252"/>
                  </a:lnTo>
                  <a:lnTo>
                    <a:pt x="728" y="1250"/>
                  </a:lnTo>
                  <a:lnTo>
                    <a:pt x="726" y="1248"/>
                  </a:lnTo>
                  <a:lnTo>
                    <a:pt x="722" y="1252"/>
                  </a:lnTo>
                  <a:lnTo>
                    <a:pt x="722" y="1252"/>
                  </a:lnTo>
                  <a:lnTo>
                    <a:pt x="722" y="1254"/>
                  </a:lnTo>
                  <a:lnTo>
                    <a:pt x="724" y="1258"/>
                  </a:lnTo>
                  <a:lnTo>
                    <a:pt x="724" y="1258"/>
                  </a:lnTo>
                  <a:lnTo>
                    <a:pt x="730" y="1262"/>
                  </a:lnTo>
                  <a:lnTo>
                    <a:pt x="730" y="1268"/>
                  </a:lnTo>
                  <a:lnTo>
                    <a:pt x="730" y="1274"/>
                  </a:lnTo>
                  <a:lnTo>
                    <a:pt x="726" y="1278"/>
                  </a:lnTo>
                  <a:lnTo>
                    <a:pt x="726" y="1278"/>
                  </a:lnTo>
                  <a:lnTo>
                    <a:pt x="724" y="1282"/>
                  </a:lnTo>
                  <a:lnTo>
                    <a:pt x="724" y="1284"/>
                  </a:lnTo>
                  <a:lnTo>
                    <a:pt x="724" y="1284"/>
                  </a:lnTo>
                  <a:lnTo>
                    <a:pt x="726" y="1290"/>
                  </a:lnTo>
                  <a:lnTo>
                    <a:pt x="728" y="1294"/>
                  </a:lnTo>
                  <a:lnTo>
                    <a:pt x="728" y="1294"/>
                  </a:lnTo>
                  <a:lnTo>
                    <a:pt x="728" y="1294"/>
                  </a:lnTo>
                  <a:lnTo>
                    <a:pt x="734" y="1316"/>
                  </a:lnTo>
                  <a:lnTo>
                    <a:pt x="734" y="1316"/>
                  </a:lnTo>
                  <a:lnTo>
                    <a:pt x="736" y="1320"/>
                  </a:lnTo>
                  <a:lnTo>
                    <a:pt x="736" y="1322"/>
                  </a:lnTo>
                  <a:lnTo>
                    <a:pt x="734" y="1324"/>
                  </a:lnTo>
                  <a:lnTo>
                    <a:pt x="734" y="1324"/>
                  </a:lnTo>
                  <a:lnTo>
                    <a:pt x="734" y="1328"/>
                  </a:lnTo>
                  <a:lnTo>
                    <a:pt x="736" y="1332"/>
                  </a:lnTo>
                  <a:lnTo>
                    <a:pt x="736" y="1332"/>
                  </a:lnTo>
                  <a:lnTo>
                    <a:pt x="740" y="1332"/>
                  </a:lnTo>
                  <a:lnTo>
                    <a:pt x="742" y="1332"/>
                  </a:lnTo>
                  <a:lnTo>
                    <a:pt x="744" y="1330"/>
                  </a:lnTo>
                  <a:lnTo>
                    <a:pt x="744" y="1330"/>
                  </a:lnTo>
                  <a:lnTo>
                    <a:pt x="746" y="1330"/>
                  </a:lnTo>
                  <a:lnTo>
                    <a:pt x="748" y="1332"/>
                  </a:lnTo>
                  <a:lnTo>
                    <a:pt x="748" y="1332"/>
                  </a:lnTo>
                  <a:lnTo>
                    <a:pt x="746" y="1334"/>
                  </a:lnTo>
                  <a:lnTo>
                    <a:pt x="748" y="1336"/>
                  </a:lnTo>
                  <a:lnTo>
                    <a:pt x="752" y="1338"/>
                  </a:lnTo>
                  <a:lnTo>
                    <a:pt x="752" y="1338"/>
                  </a:lnTo>
                  <a:lnTo>
                    <a:pt x="756" y="1342"/>
                  </a:lnTo>
                  <a:lnTo>
                    <a:pt x="758" y="1342"/>
                  </a:lnTo>
                  <a:lnTo>
                    <a:pt x="760" y="1340"/>
                  </a:lnTo>
                  <a:lnTo>
                    <a:pt x="760" y="1340"/>
                  </a:lnTo>
                  <a:lnTo>
                    <a:pt x="766" y="1342"/>
                  </a:lnTo>
                  <a:lnTo>
                    <a:pt x="766" y="1342"/>
                  </a:lnTo>
                  <a:lnTo>
                    <a:pt x="766" y="1342"/>
                  </a:lnTo>
                  <a:lnTo>
                    <a:pt x="766" y="1346"/>
                  </a:lnTo>
                  <a:lnTo>
                    <a:pt x="768" y="1346"/>
                  </a:lnTo>
                  <a:lnTo>
                    <a:pt x="770" y="1348"/>
                  </a:lnTo>
                  <a:lnTo>
                    <a:pt x="772" y="1348"/>
                  </a:lnTo>
                  <a:lnTo>
                    <a:pt x="772" y="1348"/>
                  </a:lnTo>
                  <a:lnTo>
                    <a:pt x="782" y="1346"/>
                  </a:lnTo>
                  <a:lnTo>
                    <a:pt x="786" y="1346"/>
                  </a:lnTo>
                  <a:lnTo>
                    <a:pt x="788" y="1344"/>
                  </a:lnTo>
                  <a:lnTo>
                    <a:pt x="788" y="1344"/>
                  </a:lnTo>
                  <a:lnTo>
                    <a:pt x="792" y="1340"/>
                  </a:lnTo>
                  <a:lnTo>
                    <a:pt x="788" y="1338"/>
                  </a:lnTo>
                  <a:lnTo>
                    <a:pt x="788" y="1338"/>
                  </a:lnTo>
                  <a:lnTo>
                    <a:pt x="778" y="1330"/>
                  </a:lnTo>
                  <a:lnTo>
                    <a:pt x="774" y="1326"/>
                  </a:lnTo>
                  <a:lnTo>
                    <a:pt x="774" y="1320"/>
                  </a:lnTo>
                  <a:lnTo>
                    <a:pt x="774" y="1320"/>
                  </a:lnTo>
                  <a:lnTo>
                    <a:pt x="774" y="1314"/>
                  </a:lnTo>
                  <a:lnTo>
                    <a:pt x="772" y="1312"/>
                  </a:lnTo>
                  <a:lnTo>
                    <a:pt x="770" y="1310"/>
                  </a:lnTo>
                  <a:lnTo>
                    <a:pt x="770" y="1310"/>
                  </a:lnTo>
                  <a:lnTo>
                    <a:pt x="768" y="1302"/>
                  </a:lnTo>
                  <a:lnTo>
                    <a:pt x="768" y="1298"/>
                  </a:lnTo>
                  <a:lnTo>
                    <a:pt x="770" y="1296"/>
                  </a:lnTo>
                  <a:lnTo>
                    <a:pt x="770" y="1296"/>
                  </a:lnTo>
                  <a:lnTo>
                    <a:pt x="776" y="1292"/>
                  </a:lnTo>
                  <a:lnTo>
                    <a:pt x="780" y="1284"/>
                  </a:lnTo>
                  <a:lnTo>
                    <a:pt x="782" y="1278"/>
                  </a:lnTo>
                  <a:lnTo>
                    <a:pt x="788" y="1274"/>
                  </a:lnTo>
                  <a:lnTo>
                    <a:pt x="788" y="1274"/>
                  </a:lnTo>
                  <a:lnTo>
                    <a:pt x="792" y="1270"/>
                  </a:lnTo>
                  <a:lnTo>
                    <a:pt x="794" y="1268"/>
                  </a:lnTo>
                  <a:lnTo>
                    <a:pt x="794" y="1264"/>
                  </a:lnTo>
                  <a:lnTo>
                    <a:pt x="788" y="1260"/>
                  </a:lnTo>
                  <a:lnTo>
                    <a:pt x="788" y="1260"/>
                  </a:lnTo>
                  <a:lnTo>
                    <a:pt x="784" y="1258"/>
                  </a:lnTo>
                  <a:lnTo>
                    <a:pt x="782" y="1256"/>
                  </a:lnTo>
                  <a:lnTo>
                    <a:pt x="780" y="1252"/>
                  </a:lnTo>
                  <a:lnTo>
                    <a:pt x="780" y="1248"/>
                  </a:lnTo>
                  <a:lnTo>
                    <a:pt x="780" y="1248"/>
                  </a:lnTo>
                  <a:lnTo>
                    <a:pt x="784" y="1244"/>
                  </a:lnTo>
                  <a:lnTo>
                    <a:pt x="784" y="1244"/>
                  </a:lnTo>
                  <a:lnTo>
                    <a:pt x="794" y="1236"/>
                  </a:lnTo>
                  <a:lnTo>
                    <a:pt x="798" y="1230"/>
                  </a:lnTo>
                  <a:lnTo>
                    <a:pt x="800" y="1226"/>
                  </a:lnTo>
                  <a:lnTo>
                    <a:pt x="802" y="1214"/>
                  </a:lnTo>
                  <a:lnTo>
                    <a:pt x="800" y="1202"/>
                  </a:lnTo>
                  <a:lnTo>
                    <a:pt x="800" y="1202"/>
                  </a:lnTo>
                  <a:lnTo>
                    <a:pt x="800" y="1198"/>
                  </a:lnTo>
                  <a:lnTo>
                    <a:pt x="800" y="1196"/>
                  </a:lnTo>
                  <a:lnTo>
                    <a:pt x="806" y="1196"/>
                  </a:lnTo>
                  <a:lnTo>
                    <a:pt x="806" y="1196"/>
                  </a:lnTo>
                  <a:lnTo>
                    <a:pt x="814" y="1198"/>
                  </a:lnTo>
                  <a:lnTo>
                    <a:pt x="818" y="1198"/>
                  </a:lnTo>
                  <a:lnTo>
                    <a:pt x="820" y="1194"/>
                  </a:lnTo>
                  <a:lnTo>
                    <a:pt x="820" y="1194"/>
                  </a:lnTo>
                  <a:lnTo>
                    <a:pt x="822" y="1186"/>
                  </a:lnTo>
                  <a:lnTo>
                    <a:pt x="822" y="1180"/>
                  </a:lnTo>
                  <a:lnTo>
                    <a:pt x="820" y="1176"/>
                  </a:lnTo>
                  <a:lnTo>
                    <a:pt x="820" y="1176"/>
                  </a:lnTo>
                  <a:lnTo>
                    <a:pt x="844" y="1174"/>
                  </a:lnTo>
                  <a:lnTo>
                    <a:pt x="844" y="1174"/>
                  </a:lnTo>
                  <a:lnTo>
                    <a:pt x="852" y="1172"/>
                  </a:lnTo>
                  <a:lnTo>
                    <a:pt x="858" y="1168"/>
                  </a:lnTo>
                  <a:lnTo>
                    <a:pt x="862" y="1162"/>
                  </a:lnTo>
                  <a:lnTo>
                    <a:pt x="864" y="1154"/>
                  </a:lnTo>
                  <a:lnTo>
                    <a:pt x="864" y="1154"/>
                  </a:lnTo>
                  <a:lnTo>
                    <a:pt x="864" y="1148"/>
                  </a:lnTo>
                  <a:lnTo>
                    <a:pt x="862" y="1142"/>
                  </a:lnTo>
                  <a:lnTo>
                    <a:pt x="858" y="1136"/>
                  </a:lnTo>
                  <a:lnTo>
                    <a:pt x="852" y="1132"/>
                  </a:lnTo>
                  <a:lnTo>
                    <a:pt x="852" y="1132"/>
                  </a:lnTo>
                  <a:lnTo>
                    <a:pt x="852" y="1128"/>
                  </a:lnTo>
                  <a:lnTo>
                    <a:pt x="854" y="1126"/>
                  </a:lnTo>
                  <a:lnTo>
                    <a:pt x="854" y="1126"/>
                  </a:lnTo>
                  <a:lnTo>
                    <a:pt x="868" y="1132"/>
                  </a:lnTo>
                  <a:lnTo>
                    <a:pt x="868" y="1132"/>
                  </a:lnTo>
                  <a:lnTo>
                    <a:pt x="876" y="1134"/>
                  </a:lnTo>
                  <a:lnTo>
                    <a:pt x="884" y="1132"/>
                  </a:lnTo>
                  <a:lnTo>
                    <a:pt x="888" y="1128"/>
                  </a:lnTo>
                  <a:lnTo>
                    <a:pt x="892" y="1120"/>
                  </a:lnTo>
                  <a:lnTo>
                    <a:pt x="892" y="1120"/>
                  </a:lnTo>
                  <a:lnTo>
                    <a:pt x="894" y="1112"/>
                  </a:lnTo>
                  <a:lnTo>
                    <a:pt x="900" y="1104"/>
                  </a:lnTo>
                  <a:lnTo>
                    <a:pt x="910" y="1088"/>
                  </a:lnTo>
                  <a:lnTo>
                    <a:pt x="910" y="1088"/>
                  </a:lnTo>
                  <a:lnTo>
                    <a:pt x="908" y="1092"/>
                  </a:lnTo>
                  <a:lnTo>
                    <a:pt x="910" y="1096"/>
                  </a:lnTo>
                  <a:lnTo>
                    <a:pt x="910" y="1096"/>
                  </a:lnTo>
                  <a:lnTo>
                    <a:pt x="914" y="1090"/>
                  </a:lnTo>
                  <a:lnTo>
                    <a:pt x="916" y="1084"/>
                  </a:lnTo>
                  <a:lnTo>
                    <a:pt x="916" y="1084"/>
                  </a:lnTo>
                  <a:lnTo>
                    <a:pt x="918" y="1078"/>
                  </a:lnTo>
                  <a:lnTo>
                    <a:pt x="922" y="1072"/>
                  </a:lnTo>
                  <a:lnTo>
                    <a:pt x="922" y="1072"/>
                  </a:lnTo>
                  <a:lnTo>
                    <a:pt x="926" y="1068"/>
                  </a:lnTo>
                  <a:lnTo>
                    <a:pt x="928" y="1064"/>
                  </a:lnTo>
                  <a:lnTo>
                    <a:pt x="928" y="1054"/>
                  </a:lnTo>
                  <a:lnTo>
                    <a:pt x="928" y="1054"/>
                  </a:lnTo>
                  <a:lnTo>
                    <a:pt x="930" y="1046"/>
                  </a:lnTo>
                  <a:lnTo>
                    <a:pt x="932" y="1038"/>
                  </a:lnTo>
                  <a:lnTo>
                    <a:pt x="936" y="1030"/>
                  </a:lnTo>
                  <a:lnTo>
                    <a:pt x="940" y="1024"/>
                  </a:lnTo>
                  <a:lnTo>
                    <a:pt x="946" y="1018"/>
                  </a:lnTo>
                  <a:lnTo>
                    <a:pt x="954" y="1014"/>
                  </a:lnTo>
                  <a:lnTo>
                    <a:pt x="962" y="1012"/>
                  </a:lnTo>
                  <a:lnTo>
                    <a:pt x="968" y="1010"/>
                  </a:lnTo>
                  <a:lnTo>
                    <a:pt x="968" y="1010"/>
                  </a:lnTo>
                  <a:lnTo>
                    <a:pt x="976" y="1008"/>
                  </a:lnTo>
                  <a:lnTo>
                    <a:pt x="982" y="1004"/>
                  </a:lnTo>
                  <a:lnTo>
                    <a:pt x="982" y="1004"/>
                  </a:lnTo>
                  <a:lnTo>
                    <a:pt x="986" y="1000"/>
                  </a:lnTo>
                  <a:lnTo>
                    <a:pt x="988" y="994"/>
                  </a:lnTo>
                  <a:lnTo>
                    <a:pt x="990" y="986"/>
                  </a:lnTo>
                  <a:lnTo>
                    <a:pt x="990" y="986"/>
                  </a:lnTo>
                  <a:lnTo>
                    <a:pt x="996" y="972"/>
                  </a:lnTo>
                  <a:lnTo>
                    <a:pt x="1000" y="960"/>
                  </a:lnTo>
                  <a:lnTo>
                    <a:pt x="1002" y="946"/>
                  </a:lnTo>
                  <a:lnTo>
                    <a:pt x="1002" y="932"/>
                  </a:lnTo>
                  <a:lnTo>
                    <a:pt x="1002" y="932"/>
                  </a:lnTo>
                  <a:lnTo>
                    <a:pt x="1004" y="918"/>
                  </a:lnTo>
                  <a:lnTo>
                    <a:pt x="1008" y="904"/>
                  </a:lnTo>
                  <a:lnTo>
                    <a:pt x="1014" y="892"/>
                  </a:lnTo>
                  <a:lnTo>
                    <a:pt x="1022" y="880"/>
                  </a:lnTo>
                  <a:lnTo>
                    <a:pt x="1022" y="880"/>
                  </a:lnTo>
                  <a:lnTo>
                    <a:pt x="1030" y="870"/>
                  </a:lnTo>
                  <a:lnTo>
                    <a:pt x="1034" y="858"/>
                  </a:lnTo>
                  <a:lnTo>
                    <a:pt x="1036" y="846"/>
                  </a:lnTo>
                  <a:lnTo>
                    <a:pt x="1032" y="832"/>
                  </a:lnTo>
                  <a:lnTo>
                    <a:pt x="1032" y="832"/>
                  </a:lnTo>
                  <a:lnTo>
                    <a:pt x="1032" y="828"/>
                  </a:lnTo>
                  <a:lnTo>
                    <a:pt x="1030" y="826"/>
                  </a:lnTo>
                  <a:lnTo>
                    <a:pt x="1028" y="824"/>
                  </a:lnTo>
                  <a:lnTo>
                    <a:pt x="1028" y="824"/>
                  </a:lnTo>
                  <a:close/>
                  <a:moveTo>
                    <a:pt x="796" y="214"/>
                  </a:moveTo>
                  <a:lnTo>
                    <a:pt x="796" y="214"/>
                  </a:lnTo>
                  <a:lnTo>
                    <a:pt x="796" y="210"/>
                  </a:lnTo>
                  <a:lnTo>
                    <a:pt x="798" y="208"/>
                  </a:lnTo>
                  <a:lnTo>
                    <a:pt x="800" y="208"/>
                  </a:lnTo>
                  <a:lnTo>
                    <a:pt x="800" y="208"/>
                  </a:lnTo>
                  <a:lnTo>
                    <a:pt x="800" y="210"/>
                  </a:lnTo>
                  <a:lnTo>
                    <a:pt x="800" y="210"/>
                  </a:lnTo>
                  <a:lnTo>
                    <a:pt x="800" y="212"/>
                  </a:lnTo>
                  <a:lnTo>
                    <a:pt x="798" y="214"/>
                  </a:lnTo>
                  <a:lnTo>
                    <a:pt x="798" y="214"/>
                  </a:lnTo>
                  <a:lnTo>
                    <a:pt x="796" y="214"/>
                  </a:lnTo>
                  <a:lnTo>
                    <a:pt x="796" y="214"/>
                  </a:lnTo>
                  <a:lnTo>
                    <a:pt x="796" y="214"/>
                  </a:lnTo>
                  <a:close/>
                  <a:moveTo>
                    <a:pt x="772" y="232"/>
                  </a:moveTo>
                  <a:lnTo>
                    <a:pt x="772" y="232"/>
                  </a:lnTo>
                  <a:lnTo>
                    <a:pt x="776" y="234"/>
                  </a:lnTo>
                  <a:lnTo>
                    <a:pt x="776" y="238"/>
                  </a:lnTo>
                  <a:lnTo>
                    <a:pt x="776" y="238"/>
                  </a:lnTo>
                  <a:lnTo>
                    <a:pt x="774" y="240"/>
                  </a:lnTo>
                  <a:lnTo>
                    <a:pt x="772" y="240"/>
                  </a:lnTo>
                  <a:lnTo>
                    <a:pt x="772" y="240"/>
                  </a:lnTo>
                  <a:lnTo>
                    <a:pt x="768" y="238"/>
                  </a:lnTo>
                  <a:lnTo>
                    <a:pt x="768" y="236"/>
                  </a:lnTo>
                  <a:lnTo>
                    <a:pt x="768" y="236"/>
                  </a:lnTo>
                  <a:lnTo>
                    <a:pt x="770" y="232"/>
                  </a:lnTo>
                  <a:lnTo>
                    <a:pt x="772" y="232"/>
                  </a:lnTo>
                  <a:lnTo>
                    <a:pt x="772" y="232"/>
                  </a:lnTo>
                  <a:close/>
                  <a:moveTo>
                    <a:pt x="736" y="238"/>
                  </a:moveTo>
                  <a:lnTo>
                    <a:pt x="736" y="238"/>
                  </a:lnTo>
                  <a:lnTo>
                    <a:pt x="738" y="240"/>
                  </a:lnTo>
                  <a:lnTo>
                    <a:pt x="738" y="240"/>
                  </a:lnTo>
                  <a:lnTo>
                    <a:pt x="734" y="244"/>
                  </a:lnTo>
                  <a:lnTo>
                    <a:pt x="728" y="244"/>
                  </a:lnTo>
                  <a:lnTo>
                    <a:pt x="728" y="244"/>
                  </a:lnTo>
                  <a:lnTo>
                    <a:pt x="732" y="240"/>
                  </a:lnTo>
                  <a:lnTo>
                    <a:pt x="736" y="238"/>
                  </a:lnTo>
                  <a:lnTo>
                    <a:pt x="736" y="238"/>
                  </a:lnTo>
                  <a:close/>
                  <a:moveTo>
                    <a:pt x="658" y="336"/>
                  </a:moveTo>
                  <a:lnTo>
                    <a:pt x="658" y="336"/>
                  </a:lnTo>
                  <a:lnTo>
                    <a:pt x="676" y="328"/>
                  </a:lnTo>
                  <a:lnTo>
                    <a:pt x="682" y="326"/>
                  </a:lnTo>
                  <a:lnTo>
                    <a:pt x="690" y="328"/>
                  </a:lnTo>
                  <a:lnTo>
                    <a:pt x="690" y="328"/>
                  </a:lnTo>
                  <a:lnTo>
                    <a:pt x="680" y="334"/>
                  </a:lnTo>
                  <a:lnTo>
                    <a:pt x="672" y="338"/>
                  </a:lnTo>
                  <a:lnTo>
                    <a:pt x="664" y="338"/>
                  </a:lnTo>
                  <a:lnTo>
                    <a:pt x="658" y="336"/>
                  </a:lnTo>
                  <a:lnTo>
                    <a:pt x="658" y="336"/>
                  </a:lnTo>
                  <a:close/>
                  <a:moveTo>
                    <a:pt x="712" y="310"/>
                  </a:moveTo>
                  <a:lnTo>
                    <a:pt x="712" y="310"/>
                  </a:lnTo>
                  <a:lnTo>
                    <a:pt x="714" y="312"/>
                  </a:lnTo>
                  <a:lnTo>
                    <a:pt x="714" y="314"/>
                  </a:lnTo>
                  <a:lnTo>
                    <a:pt x="714" y="314"/>
                  </a:lnTo>
                  <a:lnTo>
                    <a:pt x="714" y="316"/>
                  </a:lnTo>
                  <a:lnTo>
                    <a:pt x="712" y="318"/>
                  </a:lnTo>
                  <a:lnTo>
                    <a:pt x="708" y="320"/>
                  </a:lnTo>
                  <a:lnTo>
                    <a:pt x="708" y="320"/>
                  </a:lnTo>
                  <a:lnTo>
                    <a:pt x="686" y="320"/>
                  </a:lnTo>
                  <a:lnTo>
                    <a:pt x="686" y="320"/>
                  </a:lnTo>
                  <a:lnTo>
                    <a:pt x="688" y="318"/>
                  </a:lnTo>
                  <a:lnTo>
                    <a:pt x="692" y="316"/>
                  </a:lnTo>
                  <a:lnTo>
                    <a:pt x="698" y="314"/>
                  </a:lnTo>
                  <a:lnTo>
                    <a:pt x="706" y="312"/>
                  </a:lnTo>
                  <a:lnTo>
                    <a:pt x="712" y="310"/>
                  </a:lnTo>
                  <a:lnTo>
                    <a:pt x="712" y="310"/>
                  </a:lnTo>
                  <a:close/>
                  <a:moveTo>
                    <a:pt x="628" y="264"/>
                  </a:moveTo>
                  <a:lnTo>
                    <a:pt x="628" y="264"/>
                  </a:lnTo>
                  <a:lnTo>
                    <a:pt x="634" y="266"/>
                  </a:lnTo>
                  <a:lnTo>
                    <a:pt x="640" y="270"/>
                  </a:lnTo>
                  <a:lnTo>
                    <a:pt x="646" y="274"/>
                  </a:lnTo>
                  <a:lnTo>
                    <a:pt x="648" y="284"/>
                  </a:lnTo>
                  <a:lnTo>
                    <a:pt x="648" y="284"/>
                  </a:lnTo>
                  <a:lnTo>
                    <a:pt x="652" y="290"/>
                  </a:lnTo>
                  <a:lnTo>
                    <a:pt x="652" y="290"/>
                  </a:lnTo>
                  <a:lnTo>
                    <a:pt x="668" y="290"/>
                  </a:lnTo>
                  <a:lnTo>
                    <a:pt x="676" y="292"/>
                  </a:lnTo>
                  <a:lnTo>
                    <a:pt x="682" y="298"/>
                  </a:lnTo>
                  <a:lnTo>
                    <a:pt x="682" y="298"/>
                  </a:lnTo>
                  <a:lnTo>
                    <a:pt x="684" y="302"/>
                  </a:lnTo>
                  <a:lnTo>
                    <a:pt x="684" y="306"/>
                  </a:lnTo>
                  <a:lnTo>
                    <a:pt x="684" y="306"/>
                  </a:lnTo>
                  <a:lnTo>
                    <a:pt x="682" y="308"/>
                  </a:lnTo>
                  <a:lnTo>
                    <a:pt x="682" y="308"/>
                  </a:lnTo>
                  <a:lnTo>
                    <a:pt x="678" y="306"/>
                  </a:lnTo>
                  <a:lnTo>
                    <a:pt x="678" y="306"/>
                  </a:lnTo>
                  <a:lnTo>
                    <a:pt x="674" y="308"/>
                  </a:lnTo>
                  <a:lnTo>
                    <a:pt x="672" y="310"/>
                  </a:lnTo>
                  <a:lnTo>
                    <a:pt x="670" y="316"/>
                  </a:lnTo>
                  <a:lnTo>
                    <a:pt x="670" y="316"/>
                  </a:lnTo>
                  <a:lnTo>
                    <a:pt x="670" y="320"/>
                  </a:lnTo>
                  <a:lnTo>
                    <a:pt x="666" y="322"/>
                  </a:lnTo>
                  <a:lnTo>
                    <a:pt x="666" y="322"/>
                  </a:lnTo>
                  <a:lnTo>
                    <a:pt x="664" y="322"/>
                  </a:lnTo>
                  <a:lnTo>
                    <a:pt x="664" y="322"/>
                  </a:lnTo>
                  <a:lnTo>
                    <a:pt x="662" y="318"/>
                  </a:lnTo>
                  <a:lnTo>
                    <a:pt x="662" y="318"/>
                  </a:lnTo>
                  <a:lnTo>
                    <a:pt x="662" y="314"/>
                  </a:lnTo>
                  <a:lnTo>
                    <a:pt x="658" y="314"/>
                  </a:lnTo>
                  <a:lnTo>
                    <a:pt x="656" y="316"/>
                  </a:lnTo>
                  <a:lnTo>
                    <a:pt x="654" y="316"/>
                  </a:lnTo>
                  <a:lnTo>
                    <a:pt x="654" y="316"/>
                  </a:lnTo>
                  <a:lnTo>
                    <a:pt x="656" y="310"/>
                  </a:lnTo>
                  <a:lnTo>
                    <a:pt x="658" y="304"/>
                  </a:lnTo>
                  <a:lnTo>
                    <a:pt x="656" y="300"/>
                  </a:lnTo>
                  <a:lnTo>
                    <a:pt x="650" y="296"/>
                  </a:lnTo>
                  <a:lnTo>
                    <a:pt x="650" y="296"/>
                  </a:lnTo>
                  <a:lnTo>
                    <a:pt x="642" y="300"/>
                  </a:lnTo>
                  <a:lnTo>
                    <a:pt x="638" y="306"/>
                  </a:lnTo>
                  <a:lnTo>
                    <a:pt x="634" y="312"/>
                  </a:lnTo>
                  <a:lnTo>
                    <a:pt x="634" y="320"/>
                  </a:lnTo>
                  <a:lnTo>
                    <a:pt x="634" y="320"/>
                  </a:lnTo>
                  <a:lnTo>
                    <a:pt x="636" y="326"/>
                  </a:lnTo>
                  <a:lnTo>
                    <a:pt x="636" y="326"/>
                  </a:lnTo>
                  <a:lnTo>
                    <a:pt x="634" y="334"/>
                  </a:lnTo>
                  <a:lnTo>
                    <a:pt x="632" y="336"/>
                  </a:lnTo>
                  <a:lnTo>
                    <a:pt x="628" y="338"/>
                  </a:lnTo>
                  <a:lnTo>
                    <a:pt x="628" y="338"/>
                  </a:lnTo>
                  <a:lnTo>
                    <a:pt x="624" y="336"/>
                  </a:lnTo>
                  <a:lnTo>
                    <a:pt x="624" y="334"/>
                  </a:lnTo>
                  <a:lnTo>
                    <a:pt x="622" y="326"/>
                  </a:lnTo>
                  <a:lnTo>
                    <a:pt x="622" y="326"/>
                  </a:lnTo>
                  <a:lnTo>
                    <a:pt x="622" y="320"/>
                  </a:lnTo>
                  <a:lnTo>
                    <a:pt x="622" y="314"/>
                  </a:lnTo>
                  <a:lnTo>
                    <a:pt x="624" y="304"/>
                  </a:lnTo>
                  <a:lnTo>
                    <a:pt x="624" y="304"/>
                  </a:lnTo>
                  <a:lnTo>
                    <a:pt x="626" y="298"/>
                  </a:lnTo>
                  <a:lnTo>
                    <a:pt x="630" y="294"/>
                  </a:lnTo>
                  <a:lnTo>
                    <a:pt x="636" y="292"/>
                  </a:lnTo>
                  <a:lnTo>
                    <a:pt x="644" y="292"/>
                  </a:lnTo>
                  <a:lnTo>
                    <a:pt x="644" y="292"/>
                  </a:lnTo>
                  <a:lnTo>
                    <a:pt x="648" y="292"/>
                  </a:lnTo>
                  <a:lnTo>
                    <a:pt x="650" y="290"/>
                  </a:lnTo>
                  <a:lnTo>
                    <a:pt x="648" y="286"/>
                  </a:lnTo>
                  <a:lnTo>
                    <a:pt x="648" y="286"/>
                  </a:lnTo>
                  <a:lnTo>
                    <a:pt x="620" y="284"/>
                  </a:lnTo>
                  <a:lnTo>
                    <a:pt x="604" y="284"/>
                  </a:lnTo>
                  <a:lnTo>
                    <a:pt x="590" y="284"/>
                  </a:lnTo>
                  <a:lnTo>
                    <a:pt x="590" y="284"/>
                  </a:lnTo>
                  <a:lnTo>
                    <a:pt x="600" y="278"/>
                  </a:lnTo>
                  <a:lnTo>
                    <a:pt x="608" y="270"/>
                  </a:lnTo>
                  <a:lnTo>
                    <a:pt x="616" y="264"/>
                  </a:lnTo>
                  <a:lnTo>
                    <a:pt x="622" y="264"/>
                  </a:lnTo>
                  <a:lnTo>
                    <a:pt x="628" y="264"/>
                  </a:lnTo>
                  <a:lnTo>
                    <a:pt x="628" y="264"/>
                  </a:lnTo>
                  <a:close/>
                  <a:moveTo>
                    <a:pt x="682" y="10"/>
                  </a:moveTo>
                  <a:lnTo>
                    <a:pt x="682" y="10"/>
                  </a:lnTo>
                  <a:lnTo>
                    <a:pt x="682" y="10"/>
                  </a:lnTo>
                  <a:lnTo>
                    <a:pt x="682" y="10"/>
                  </a:lnTo>
                  <a:lnTo>
                    <a:pt x="686" y="14"/>
                  </a:lnTo>
                  <a:lnTo>
                    <a:pt x="690" y="14"/>
                  </a:lnTo>
                  <a:lnTo>
                    <a:pt x="694" y="12"/>
                  </a:lnTo>
                  <a:lnTo>
                    <a:pt x="694" y="12"/>
                  </a:lnTo>
                  <a:lnTo>
                    <a:pt x="698" y="12"/>
                  </a:lnTo>
                  <a:lnTo>
                    <a:pt x="702" y="12"/>
                  </a:lnTo>
                  <a:lnTo>
                    <a:pt x="704" y="14"/>
                  </a:lnTo>
                  <a:lnTo>
                    <a:pt x="704" y="14"/>
                  </a:lnTo>
                  <a:lnTo>
                    <a:pt x="690" y="20"/>
                  </a:lnTo>
                  <a:lnTo>
                    <a:pt x="678" y="22"/>
                  </a:lnTo>
                  <a:lnTo>
                    <a:pt x="678" y="22"/>
                  </a:lnTo>
                  <a:lnTo>
                    <a:pt x="676" y="18"/>
                  </a:lnTo>
                  <a:lnTo>
                    <a:pt x="678" y="16"/>
                  </a:lnTo>
                  <a:lnTo>
                    <a:pt x="682" y="10"/>
                  </a:lnTo>
                  <a:lnTo>
                    <a:pt x="682" y="10"/>
                  </a:lnTo>
                  <a:close/>
                  <a:moveTo>
                    <a:pt x="564" y="260"/>
                  </a:moveTo>
                  <a:lnTo>
                    <a:pt x="564" y="260"/>
                  </a:lnTo>
                  <a:lnTo>
                    <a:pt x="566" y="256"/>
                  </a:lnTo>
                  <a:lnTo>
                    <a:pt x="570" y="254"/>
                  </a:lnTo>
                  <a:lnTo>
                    <a:pt x="570" y="254"/>
                  </a:lnTo>
                  <a:lnTo>
                    <a:pt x="572" y="254"/>
                  </a:lnTo>
                  <a:lnTo>
                    <a:pt x="574" y="258"/>
                  </a:lnTo>
                  <a:lnTo>
                    <a:pt x="574" y="258"/>
                  </a:lnTo>
                  <a:lnTo>
                    <a:pt x="572" y="262"/>
                  </a:lnTo>
                  <a:lnTo>
                    <a:pt x="568" y="262"/>
                  </a:lnTo>
                  <a:lnTo>
                    <a:pt x="568" y="262"/>
                  </a:lnTo>
                  <a:lnTo>
                    <a:pt x="566" y="262"/>
                  </a:lnTo>
                  <a:lnTo>
                    <a:pt x="564" y="260"/>
                  </a:lnTo>
                  <a:lnTo>
                    <a:pt x="564" y="260"/>
                  </a:lnTo>
                  <a:close/>
                  <a:moveTo>
                    <a:pt x="378" y="86"/>
                  </a:moveTo>
                  <a:lnTo>
                    <a:pt x="378" y="86"/>
                  </a:lnTo>
                  <a:lnTo>
                    <a:pt x="376" y="86"/>
                  </a:lnTo>
                  <a:lnTo>
                    <a:pt x="374" y="88"/>
                  </a:lnTo>
                  <a:lnTo>
                    <a:pt x="374" y="88"/>
                  </a:lnTo>
                  <a:lnTo>
                    <a:pt x="368" y="94"/>
                  </a:lnTo>
                  <a:lnTo>
                    <a:pt x="362" y="96"/>
                  </a:lnTo>
                  <a:lnTo>
                    <a:pt x="350" y="94"/>
                  </a:lnTo>
                  <a:lnTo>
                    <a:pt x="350" y="94"/>
                  </a:lnTo>
                  <a:lnTo>
                    <a:pt x="346" y="94"/>
                  </a:lnTo>
                  <a:lnTo>
                    <a:pt x="348" y="92"/>
                  </a:lnTo>
                  <a:lnTo>
                    <a:pt x="350" y="88"/>
                  </a:lnTo>
                  <a:lnTo>
                    <a:pt x="350" y="88"/>
                  </a:lnTo>
                  <a:lnTo>
                    <a:pt x="358" y="82"/>
                  </a:lnTo>
                  <a:lnTo>
                    <a:pt x="358" y="82"/>
                  </a:lnTo>
                  <a:lnTo>
                    <a:pt x="348" y="82"/>
                  </a:lnTo>
                  <a:lnTo>
                    <a:pt x="348" y="82"/>
                  </a:lnTo>
                  <a:lnTo>
                    <a:pt x="346" y="80"/>
                  </a:lnTo>
                  <a:lnTo>
                    <a:pt x="346" y="80"/>
                  </a:lnTo>
                  <a:lnTo>
                    <a:pt x="354" y="78"/>
                  </a:lnTo>
                  <a:lnTo>
                    <a:pt x="360" y="76"/>
                  </a:lnTo>
                  <a:lnTo>
                    <a:pt x="368" y="74"/>
                  </a:lnTo>
                  <a:lnTo>
                    <a:pt x="376" y="74"/>
                  </a:lnTo>
                  <a:lnTo>
                    <a:pt x="376" y="74"/>
                  </a:lnTo>
                  <a:lnTo>
                    <a:pt x="376" y="76"/>
                  </a:lnTo>
                  <a:lnTo>
                    <a:pt x="374" y="78"/>
                  </a:lnTo>
                  <a:lnTo>
                    <a:pt x="372" y="78"/>
                  </a:lnTo>
                  <a:lnTo>
                    <a:pt x="374" y="80"/>
                  </a:lnTo>
                  <a:lnTo>
                    <a:pt x="374" y="80"/>
                  </a:lnTo>
                  <a:lnTo>
                    <a:pt x="376" y="82"/>
                  </a:lnTo>
                  <a:lnTo>
                    <a:pt x="382" y="80"/>
                  </a:lnTo>
                  <a:lnTo>
                    <a:pt x="392" y="78"/>
                  </a:lnTo>
                  <a:lnTo>
                    <a:pt x="392" y="78"/>
                  </a:lnTo>
                  <a:lnTo>
                    <a:pt x="390" y="82"/>
                  </a:lnTo>
                  <a:lnTo>
                    <a:pt x="388" y="86"/>
                  </a:lnTo>
                  <a:lnTo>
                    <a:pt x="384" y="88"/>
                  </a:lnTo>
                  <a:lnTo>
                    <a:pt x="378" y="86"/>
                  </a:lnTo>
                  <a:lnTo>
                    <a:pt x="378" y="86"/>
                  </a:lnTo>
                  <a:close/>
                  <a:moveTo>
                    <a:pt x="442" y="124"/>
                  </a:moveTo>
                  <a:lnTo>
                    <a:pt x="442" y="124"/>
                  </a:lnTo>
                  <a:lnTo>
                    <a:pt x="440" y="124"/>
                  </a:lnTo>
                  <a:lnTo>
                    <a:pt x="440" y="124"/>
                  </a:lnTo>
                  <a:lnTo>
                    <a:pt x="428" y="132"/>
                  </a:lnTo>
                  <a:lnTo>
                    <a:pt x="418" y="138"/>
                  </a:lnTo>
                  <a:lnTo>
                    <a:pt x="406" y="138"/>
                  </a:lnTo>
                  <a:lnTo>
                    <a:pt x="394" y="134"/>
                  </a:lnTo>
                  <a:lnTo>
                    <a:pt x="394" y="134"/>
                  </a:lnTo>
                  <a:lnTo>
                    <a:pt x="402" y="132"/>
                  </a:lnTo>
                  <a:lnTo>
                    <a:pt x="408" y="128"/>
                  </a:lnTo>
                  <a:lnTo>
                    <a:pt x="408" y="128"/>
                  </a:lnTo>
                  <a:lnTo>
                    <a:pt x="410" y="128"/>
                  </a:lnTo>
                  <a:lnTo>
                    <a:pt x="410" y="128"/>
                  </a:lnTo>
                  <a:lnTo>
                    <a:pt x="410" y="124"/>
                  </a:lnTo>
                  <a:lnTo>
                    <a:pt x="408" y="122"/>
                  </a:lnTo>
                  <a:lnTo>
                    <a:pt x="412" y="122"/>
                  </a:lnTo>
                  <a:lnTo>
                    <a:pt x="412" y="122"/>
                  </a:lnTo>
                  <a:lnTo>
                    <a:pt x="426" y="126"/>
                  </a:lnTo>
                  <a:lnTo>
                    <a:pt x="426" y="126"/>
                  </a:lnTo>
                  <a:lnTo>
                    <a:pt x="428" y="126"/>
                  </a:lnTo>
                  <a:lnTo>
                    <a:pt x="432" y="124"/>
                  </a:lnTo>
                  <a:lnTo>
                    <a:pt x="438" y="122"/>
                  </a:lnTo>
                  <a:lnTo>
                    <a:pt x="438" y="122"/>
                  </a:lnTo>
                  <a:lnTo>
                    <a:pt x="442" y="118"/>
                  </a:lnTo>
                  <a:lnTo>
                    <a:pt x="442" y="118"/>
                  </a:lnTo>
                  <a:lnTo>
                    <a:pt x="446" y="116"/>
                  </a:lnTo>
                  <a:lnTo>
                    <a:pt x="448" y="116"/>
                  </a:lnTo>
                  <a:lnTo>
                    <a:pt x="450" y="118"/>
                  </a:lnTo>
                  <a:lnTo>
                    <a:pt x="450" y="118"/>
                  </a:lnTo>
                  <a:lnTo>
                    <a:pt x="450" y="120"/>
                  </a:lnTo>
                  <a:lnTo>
                    <a:pt x="448" y="122"/>
                  </a:lnTo>
                  <a:lnTo>
                    <a:pt x="442" y="124"/>
                  </a:lnTo>
                  <a:lnTo>
                    <a:pt x="442" y="124"/>
                  </a:lnTo>
                  <a:close/>
                  <a:moveTo>
                    <a:pt x="456" y="156"/>
                  </a:moveTo>
                  <a:lnTo>
                    <a:pt x="456" y="156"/>
                  </a:lnTo>
                  <a:lnTo>
                    <a:pt x="450" y="154"/>
                  </a:lnTo>
                  <a:lnTo>
                    <a:pt x="450" y="154"/>
                  </a:lnTo>
                  <a:lnTo>
                    <a:pt x="454" y="152"/>
                  </a:lnTo>
                  <a:lnTo>
                    <a:pt x="458" y="152"/>
                  </a:lnTo>
                  <a:lnTo>
                    <a:pt x="462" y="154"/>
                  </a:lnTo>
                  <a:lnTo>
                    <a:pt x="466" y="154"/>
                  </a:lnTo>
                  <a:lnTo>
                    <a:pt x="466" y="154"/>
                  </a:lnTo>
                  <a:lnTo>
                    <a:pt x="460" y="156"/>
                  </a:lnTo>
                  <a:lnTo>
                    <a:pt x="456" y="156"/>
                  </a:lnTo>
                  <a:lnTo>
                    <a:pt x="456" y="156"/>
                  </a:lnTo>
                  <a:close/>
                  <a:moveTo>
                    <a:pt x="508" y="180"/>
                  </a:moveTo>
                  <a:lnTo>
                    <a:pt x="508" y="180"/>
                  </a:lnTo>
                  <a:lnTo>
                    <a:pt x="506" y="176"/>
                  </a:lnTo>
                  <a:lnTo>
                    <a:pt x="506" y="172"/>
                  </a:lnTo>
                  <a:lnTo>
                    <a:pt x="510" y="170"/>
                  </a:lnTo>
                  <a:lnTo>
                    <a:pt x="516" y="168"/>
                  </a:lnTo>
                  <a:lnTo>
                    <a:pt x="516" y="168"/>
                  </a:lnTo>
                  <a:lnTo>
                    <a:pt x="512" y="176"/>
                  </a:lnTo>
                  <a:lnTo>
                    <a:pt x="510" y="178"/>
                  </a:lnTo>
                  <a:lnTo>
                    <a:pt x="508" y="180"/>
                  </a:lnTo>
                  <a:lnTo>
                    <a:pt x="508" y="180"/>
                  </a:lnTo>
                  <a:close/>
                  <a:moveTo>
                    <a:pt x="516" y="118"/>
                  </a:moveTo>
                  <a:lnTo>
                    <a:pt x="516" y="118"/>
                  </a:lnTo>
                  <a:lnTo>
                    <a:pt x="514" y="118"/>
                  </a:lnTo>
                  <a:lnTo>
                    <a:pt x="512" y="116"/>
                  </a:lnTo>
                  <a:lnTo>
                    <a:pt x="512" y="116"/>
                  </a:lnTo>
                  <a:lnTo>
                    <a:pt x="512" y="114"/>
                  </a:lnTo>
                  <a:lnTo>
                    <a:pt x="514" y="112"/>
                  </a:lnTo>
                  <a:lnTo>
                    <a:pt x="518" y="110"/>
                  </a:lnTo>
                  <a:lnTo>
                    <a:pt x="518" y="110"/>
                  </a:lnTo>
                  <a:lnTo>
                    <a:pt x="520" y="110"/>
                  </a:lnTo>
                  <a:lnTo>
                    <a:pt x="522" y="114"/>
                  </a:lnTo>
                  <a:lnTo>
                    <a:pt x="522" y="114"/>
                  </a:lnTo>
                  <a:lnTo>
                    <a:pt x="520" y="116"/>
                  </a:lnTo>
                  <a:lnTo>
                    <a:pt x="518" y="118"/>
                  </a:lnTo>
                  <a:lnTo>
                    <a:pt x="516" y="118"/>
                  </a:lnTo>
                  <a:lnTo>
                    <a:pt x="516" y="118"/>
                  </a:lnTo>
                  <a:close/>
                  <a:moveTo>
                    <a:pt x="526" y="208"/>
                  </a:moveTo>
                  <a:lnTo>
                    <a:pt x="526" y="208"/>
                  </a:lnTo>
                  <a:lnTo>
                    <a:pt x="528" y="210"/>
                  </a:lnTo>
                  <a:lnTo>
                    <a:pt x="530" y="214"/>
                  </a:lnTo>
                  <a:lnTo>
                    <a:pt x="530" y="222"/>
                  </a:lnTo>
                  <a:lnTo>
                    <a:pt x="532" y="230"/>
                  </a:lnTo>
                  <a:lnTo>
                    <a:pt x="534" y="232"/>
                  </a:lnTo>
                  <a:lnTo>
                    <a:pt x="536" y="236"/>
                  </a:lnTo>
                  <a:lnTo>
                    <a:pt x="536" y="236"/>
                  </a:lnTo>
                  <a:lnTo>
                    <a:pt x="528" y="230"/>
                  </a:lnTo>
                  <a:lnTo>
                    <a:pt x="522" y="224"/>
                  </a:lnTo>
                  <a:lnTo>
                    <a:pt x="522" y="216"/>
                  </a:lnTo>
                  <a:lnTo>
                    <a:pt x="526" y="208"/>
                  </a:lnTo>
                  <a:lnTo>
                    <a:pt x="526" y="208"/>
                  </a:lnTo>
                  <a:close/>
                  <a:moveTo>
                    <a:pt x="542" y="208"/>
                  </a:moveTo>
                  <a:lnTo>
                    <a:pt x="542" y="208"/>
                  </a:lnTo>
                  <a:lnTo>
                    <a:pt x="544" y="208"/>
                  </a:lnTo>
                  <a:lnTo>
                    <a:pt x="544" y="208"/>
                  </a:lnTo>
                  <a:lnTo>
                    <a:pt x="554" y="234"/>
                  </a:lnTo>
                  <a:lnTo>
                    <a:pt x="554" y="234"/>
                  </a:lnTo>
                  <a:lnTo>
                    <a:pt x="556" y="238"/>
                  </a:lnTo>
                  <a:lnTo>
                    <a:pt x="556" y="240"/>
                  </a:lnTo>
                  <a:lnTo>
                    <a:pt x="552" y="248"/>
                  </a:lnTo>
                  <a:lnTo>
                    <a:pt x="552" y="248"/>
                  </a:lnTo>
                  <a:lnTo>
                    <a:pt x="550" y="236"/>
                  </a:lnTo>
                  <a:lnTo>
                    <a:pt x="546" y="232"/>
                  </a:lnTo>
                  <a:lnTo>
                    <a:pt x="542" y="228"/>
                  </a:lnTo>
                  <a:lnTo>
                    <a:pt x="542" y="228"/>
                  </a:lnTo>
                  <a:lnTo>
                    <a:pt x="536" y="222"/>
                  </a:lnTo>
                  <a:lnTo>
                    <a:pt x="534" y="218"/>
                  </a:lnTo>
                  <a:lnTo>
                    <a:pt x="536" y="212"/>
                  </a:lnTo>
                  <a:lnTo>
                    <a:pt x="542" y="208"/>
                  </a:lnTo>
                  <a:lnTo>
                    <a:pt x="542" y="208"/>
                  </a:lnTo>
                  <a:close/>
                  <a:moveTo>
                    <a:pt x="752" y="676"/>
                  </a:moveTo>
                  <a:lnTo>
                    <a:pt x="752" y="676"/>
                  </a:lnTo>
                  <a:lnTo>
                    <a:pt x="750" y="676"/>
                  </a:lnTo>
                  <a:lnTo>
                    <a:pt x="748" y="676"/>
                  </a:lnTo>
                  <a:lnTo>
                    <a:pt x="748" y="676"/>
                  </a:lnTo>
                  <a:lnTo>
                    <a:pt x="746" y="672"/>
                  </a:lnTo>
                  <a:lnTo>
                    <a:pt x="746" y="668"/>
                  </a:lnTo>
                  <a:lnTo>
                    <a:pt x="746" y="664"/>
                  </a:lnTo>
                  <a:lnTo>
                    <a:pt x="750" y="662"/>
                  </a:lnTo>
                  <a:lnTo>
                    <a:pt x="750" y="662"/>
                  </a:lnTo>
                  <a:lnTo>
                    <a:pt x="754" y="668"/>
                  </a:lnTo>
                  <a:lnTo>
                    <a:pt x="754" y="672"/>
                  </a:lnTo>
                  <a:lnTo>
                    <a:pt x="752" y="676"/>
                  </a:lnTo>
                  <a:lnTo>
                    <a:pt x="752" y="676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1" name="Freeform 75"/>
            <p:cNvSpPr/>
            <p:nvPr/>
          </p:nvSpPr>
          <p:spPr bwMode="auto">
            <a:xfrm>
              <a:off x="5556250" y="2251075"/>
              <a:ext cx="1588" cy="1588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2" name="Freeform 76"/>
            <p:cNvSpPr/>
            <p:nvPr/>
          </p:nvSpPr>
          <p:spPr bwMode="auto">
            <a:xfrm>
              <a:off x="7816850" y="1447800"/>
              <a:ext cx="123825" cy="177800"/>
            </a:xfrm>
            <a:custGeom>
              <a:cxnLst>
                <a:cxn ang="0">
                  <a:pos x="0" y="64"/>
                </a:cxn>
                <a:cxn ang="0">
                  <a:pos x="6" y="82"/>
                </a:cxn>
                <a:cxn ang="0">
                  <a:pos x="10" y="98"/>
                </a:cxn>
                <a:cxn ang="0">
                  <a:pos x="12" y="100"/>
                </a:cxn>
                <a:cxn ang="0">
                  <a:pos x="22" y="104"/>
                </a:cxn>
                <a:cxn ang="0">
                  <a:pos x="40" y="106"/>
                </a:cxn>
                <a:cxn ang="0">
                  <a:pos x="46" y="112"/>
                </a:cxn>
                <a:cxn ang="0">
                  <a:pos x="50" y="110"/>
                </a:cxn>
                <a:cxn ang="0">
                  <a:pos x="54" y="108"/>
                </a:cxn>
                <a:cxn ang="0">
                  <a:pos x="58" y="96"/>
                </a:cxn>
                <a:cxn ang="0">
                  <a:pos x="60" y="88"/>
                </a:cxn>
                <a:cxn ang="0">
                  <a:pos x="66" y="74"/>
                </a:cxn>
                <a:cxn ang="0">
                  <a:pos x="68" y="66"/>
                </a:cxn>
                <a:cxn ang="0">
                  <a:pos x="72" y="62"/>
                </a:cxn>
                <a:cxn ang="0">
                  <a:pos x="78" y="60"/>
                </a:cxn>
                <a:cxn ang="0">
                  <a:pos x="70" y="50"/>
                </a:cxn>
                <a:cxn ang="0">
                  <a:pos x="66" y="38"/>
                </a:cxn>
                <a:cxn ang="0">
                  <a:pos x="66" y="32"/>
                </a:cxn>
                <a:cxn ang="0">
                  <a:pos x="68" y="26"/>
                </a:cxn>
                <a:cxn ang="0">
                  <a:pos x="78" y="16"/>
                </a:cxn>
                <a:cxn ang="0">
                  <a:pos x="70" y="10"/>
                </a:cxn>
                <a:cxn ang="0">
                  <a:pos x="68" y="8"/>
                </a:cxn>
                <a:cxn ang="0">
                  <a:pos x="68" y="6"/>
                </a:cxn>
                <a:cxn ang="0">
                  <a:pos x="62" y="0"/>
                </a:cxn>
                <a:cxn ang="0">
                  <a:pos x="58" y="6"/>
                </a:cxn>
                <a:cxn ang="0">
                  <a:pos x="48" y="20"/>
                </a:cxn>
                <a:cxn ang="0">
                  <a:pos x="40" y="28"/>
                </a:cxn>
                <a:cxn ang="0">
                  <a:pos x="24" y="44"/>
                </a:cxn>
                <a:cxn ang="0">
                  <a:pos x="18" y="52"/>
                </a:cxn>
                <a:cxn ang="0">
                  <a:pos x="12" y="54"/>
                </a:cxn>
                <a:cxn ang="0">
                  <a:pos x="6" y="52"/>
                </a:cxn>
                <a:cxn ang="0">
                  <a:pos x="0" y="58"/>
                </a:cxn>
                <a:cxn ang="0">
                  <a:pos x="0" y="64"/>
                </a:cxn>
              </a:cxnLst>
              <a:rect b="b" l="0" r="r" t="0"/>
              <a:pathLst>
                <a:path h="112" w="78">
                  <a:moveTo>
                    <a:pt x="0" y="64"/>
                  </a:moveTo>
                  <a:lnTo>
                    <a:pt x="0" y="64"/>
                  </a:lnTo>
                  <a:lnTo>
                    <a:pt x="2" y="74"/>
                  </a:lnTo>
                  <a:lnTo>
                    <a:pt x="6" y="82"/>
                  </a:lnTo>
                  <a:lnTo>
                    <a:pt x="8" y="90"/>
                  </a:lnTo>
                  <a:lnTo>
                    <a:pt x="10" y="98"/>
                  </a:lnTo>
                  <a:lnTo>
                    <a:pt x="10" y="98"/>
                  </a:lnTo>
                  <a:lnTo>
                    <a:pt x="12" y="100"/>
                  </a:lnTo>
                  <a:lnTo>
                    <a:pt x="12" y="100"/>
                  </a:lnTo>
                  <a:lnTo>
                    <a:pt x="22" y="104"/>
                  </a:lnTo>
                  <a:lnTo>
                    <a:pt x="30" y="104"/>
                  </a:lnTo>
                  <a:lnTo>
                    <a:pt x="40" y="106"/>
                  </a:lnTo>
                  <a:lnTo>
                    <a:pt x="44" y="108"/>
                  </a:lnTo>
                  <a:lnTo>
                    <a:pt x="46" y="112"/>
                  </a:lnTo>
                  <a:lnTo>
                    <a:pt x="46" y="112"/>
                  </a:lnTo>
                  <a:lnTo>
                    <a:pt x="50" y="110"/>
                  </a:lnTo>
                  <a:lnTo>
                    <a:pt x="54" y="108"/>
                  </a:lnTo>
                  <a:lnTo>
                    <a:pt x="54" y="108"/>
                  </a:lnTo>
                  <a:lnTo>
                    <a:pt x="56" y="102"/>
                  </a:lnTo>
                  <a:lnTo>
                    <a:pt x="58" y="96"/>
                  </a:lnTo>
                  <a:lnTo>
                    <a:pt x="58" y="96"/>
                  </a:lnTo>
                  <a:lnTo>
                    <a:pt x="60" y="88"/>
                  </a:lnTo>
                  <a:lnTo>
                    <a:pt x="62" y="80"/>
                  </a:lnTo>
                  <a:lnTo>
                    <a:pt x="66" y="74"/>
                  </a:lnTo>
                  <a:lnTo>
                    <a:pt x="68" y="66"/>
                  </a:lnTo>
                  <a:lnTo>
                    <a:pt x="68" y="66"/>
                  </a:lnTo>
                  <a:lnTo>
                    <a:pt x="68" y="62"/>
                  </a:lnTo>
                  <a:lnTo>
                    <a:pt x="72" y="62"/>
                  </a:lnTo>
                  <a:lnTo>
                    <a:pt x="78" y="60"/>
                  </a:lnTo>
                  <a:lnTo>
                    <a:pt x="78" y="60"/>
                  </a:lnTo>
                  <a:lnTo>
                    <a:pt x="72" y="56"/>
                  </a:lnTo>
                  <a:lnTo>
                    <a:pt x="70" y="50"/>
                  </a:lnTo>
                  <a:lnTo>
                    <a:pt x="66" y="38"/>
                  </a:lnTo>
                  <a:lnTo>
                    <a:pt x="66" y="38"/>
                  </a:lnTo>
                  <a:lnTo>
                    <a:pt x="66" y="36"/>
                  </a:lnTo>
                  <a:lnTo>
                    <a:pt x="66" y="32"/>
                  </a:lnTo>
                  <a:lnTo>
                    <a:pt x="68" y="26"/>
                  </a:lnTo>
                  <a:lnTo>
                    <a:pt x="68" y="26"/>
                  </a:lnTo>
                  <a:lnTo>
                    <a:pt x="76" y="18"/>
                  </a:lnTo>
                  <a:lnTo>
                    <a:pt x="78" y="16"/>
                  </a:lnTo>
                  <a:lnTo>
                    <a:pt x="76" y="14"/>
                  </a:lnTo>
                  <a:lnTo>
                    <a:pt x="70" y="10"/>
                  </a:lnTo>
                  <a:lnTo>
                    <a:pt x="70" y="10"/>
                  </a:lnTo>
                  <a:lnTo>
                    <a:pt x="68" y="8"/>
                  </a:lnTo>
                  <a:lnTo>
                    <a:pt x="68" y="6"/>
                  </a:lnTo>
                  <a:lnTo>
                    <a:pt x="68" y="6"/>
                  </a:lnTo>
                  <a:lnTo>
                    <a:pt x="66" y="2"/>
                  </a:lnTo>
                  <a:lnTo>
                    <a:pt x="62" y="0"/>
                  </a:lnTo>
                  <a:lnTo>
                    <a:pt x="60" y="2"/>
                  </a:lnTo>
                  <a:lnTo>
                    <a:pt x="58" y="6"/>
                  </a:lnTo>
                  <a:lnTo>
                    <a:pt x="58" y="6"/>
                  </a:lnTo>
                  <a:lnTo>
                    <a:pt x="48" y="20"/>
                  </a:lnTo>
                  <a:lnTo>
                    <a:pt x="48" y="20"/>
                  </a:lnTo>
                  <a:lnTo>
                    <a:pt x="40" y="28"/>
                  </a:lnTo>
                  <a:lnTo>
                    <a:pt x="30" y="36"/>
                  </a:lnTo>
                  <a:lnTo>
                    <a:pt x="24" y="44"/>
                  </a:lnTo>
                  <a:lnTo>
                    <a:pt x="18" y="52"/>
                  </a:lnTo>
                  <a:lnTo>
                    <a:pt x="18" y="52"/>
                  </a:lnTo>
                  <a:lnTo>
                    <a:pt x="16" y="56"/>
                  </a:lnTo>
                  <a:lnTo>
                    <a:pt x="12" y="54"/>
                  </a:lnTo>
                  <a:lnTo>
                    <a:pt x="12" y="54"/>
                  </a:lnTo>
                  <a:lnTo>
                    <a:pt x="6" y="52"/>
                  </a:lnTo>
                  <a:lnTo>
                    <a:pt x="2" y="54"/>
                  </a:lnTo>
                  <a:lnTo>
                    <a:pt x="0" y="58"/>
                  </a:lnTo>
                  <a:lnTo>
                    <a:pt x="0" y="64"/>
                  </a:lnTo>
                  <a:lnTo>
                    <a:pt x="0" y="64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3" name="Freeform 77"/>
            <p:cNvSpPr/>
            <p:nvPr/>
          </p:nvSpPr>
          <p:spPr bwMode="auto">
            <a:xfrm>
              <a:off x="7648575" y="1470025"/>
              <a:ext cx="133350" cy="184150"/>
            </a:xfrm>
            <a:custGeom>
              <a:cxnLst>
                <a:cxn ang="0">
                  <a:pos x="82" y="108"/>
                </a:cxn>
                <a:cxn ang="0">
                  <a:pos x="82" y="108"/>
                </a:cxn>
                <a:cxn ang="0">
                  <a:pos x="82" y="98"/>
                </a:cxn>
                <a:cxn ang="0">
                  <a:pos x="84" y="88"/>
                </a:cxn>
                <a:cxn ang="0">
                  <a:pos x="84" y="88"/>
                </a:cxn>
                <a:cxn ang="0">
                  <a:pos x="84" y="88"/>
                </a:cxn>
                <a:cxn ang="0">
                  <a:pos x="84" y="88"/>
                </a:cxn>
                <a:cxn ang="0">
                  <a:pos x="84" y="88"/>
                </a:cxn>
                <a:cxn ang="0">
                  <a:pos x="84" y="88"/>
                </a:cxn>
                <a:cxn ang="0">
                  <a:pos x="82" y="88"/>
                </a:cxn>
                <a:cxn ang="0">
                  <a:pos x="82" y="88"/>
                </a:cxn>
                <a:cxn ang="0">
                  <a:pos x="84" y="88"/>
                </a:cxn>
                <a:cxn ang="0">
                  <a:pos x="84" y="88"/>
                </a:cxn>
                <a:cxn ang="0">
                  <a:pos x="82" y="88"/>
                </a:cxn>
                <a:cxn ang="0">
                  <a:pos x="82" y="88"/>
                </a:cxn>
                <a:cxn ang="0">
                  <a:pos x="82" y="88"/>
                </a:cxn>
                <a:cxn ang="0">
                  <a:pos x="82" y="88"/>
                </a:cxn>
                <a:cxn ang="0">
                  <a:pos x="84" y="88"/>
                </a:cxn>
                <a:cxn ang="0">
                  <a:pos x="84" y="88"/>
                </a:cxn>
                <a:cxn ang="0">
                  <a:pos x="76" y="82"/>
                </a:cxn>
                <a:cxn ang="0">
                  <a:pos x="76" y="82"/>
                </a:cxn>
                <a:cxn ang="0">
                  <a:pos x="72" y="78"/>
                </a:cxn>
                <a:cxn ang="0">
                  <a:pos x="68" y="72"/>
                </a:cxn>
                <a:cxn ang="0">
                  <a:pos x="64" y="66"/>
                </a:cxn>
                <a:cxn ang="0">
                  <a:pos x="64" y="64"/>
                </a:cxn>
                <a:cxn ang="0">
                  <a:pos x="64" y="64"/>
                </a:cxn>
                <a:cxn ang="0">
                  <a:pos x="64" y="56"/>
                </a:cxn>
                <a:cxn ang="0">
                  <a:pos x="62" y="52"/>
                </a:cxn>
                <a:cxn ang="0">
                  <a:pos x="54" y="44"/>
                </a:cxn>
                <a:cxn ang="0">
                  <a:pos x="54" y="44"/>
                </a:cxn>
                <a:cxn ang="0">
                  <a:pos x="38" y="30"/>
                </a:cxn>
                <a:cxn ang="0">
                  <a:pos x="32" y="24"/>
                </a:cxn>
                <a:cxn ang="0">
                  <a:pos x="26" y="16"/>
                </a:cxn>
                <a:cxn ang="0">
                  <a:pos x="26" y="16"/>
                </a:cxn>
                <a:cxn ang="0">
                  <a:pos x="20" y="10"/>
                </a:cxn>
                <a:cxn ang="0">
                  <a:pos x="14" y="4"/>
                </a:cxn>
                <a:cxn ang="0">
                  <a:pos x="8" y="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2" y="8"/>
                </a:cxn>
                <a:cxn ang="0">
                  <a:pos x="6" y="14"/>
                </a:cxn>
                <a:cxn ang="0">
                  <a:pos x="6" y="14"/>
                </a:cxn>
                <a:cxn ang="0">
                  <a:pos x="18" y="26"/>
                </a:cxn>
                <a:cxn ang="0">
                  <a:pos x="26" y="42"/>
                </a:cxn>
                <a:cxn ang="0">
                  <a:pos x="34" y="56"/>
                </a:cxn>
                <a:cxn ang="0">
                  <a:pos x="40" y="72"/>
                </a:cxn>
                <a:cxn ang="0">
                  <a:pos x="40" y="72"/>
                </a:cxn>
                <a:cxn ang="0">
                  <a:pos x="46" y="84"/>
                </a:cxn>
                <a:cxn ang="0">
                  <a:pos x="54" y="94"/>
                </a:cxn>
                <a:cxn ang="0">
                  <a:pos x="70" y="114"/>
                </a:cxn>
                <a:cxn ang="0">
                  <a:pos x="70" y="114"/>
                </a:cxn>
                <a:cxn ang="0">
                  <a:pos x="72" y="116"/>
                </a:cxn>
                <a:cxn ang="0">
                  <a:pos x="74" y="116"/>
                </a:cxn>
                <a:cxn ang="0">
                  <a:pos x="78" y="114"/>
                </a:cxn>
                <a:cxn ang="0">
                  <a:pos x="78" y="114"/>
                </a:cxn>
                <a:cxn ang="0">
                  <a:pos x="80" y="114"/>
                </a:cxn>
                <a:cxn ang="0">
                  <a:pos x="82" y="112"/>
                </a:cxn>
                <a:cxn ang="0">
                  <a:pos x="82" y="108"/>
                </a:cxn>
                <a:cxn ang="0">
                  <a:pos x="82" y="108"/>
                </a:cxn>
              </a:cxnLst>
              <a:rect b="b" l="0" r="r" t="0"/>
              <a:pathLst>
                <a:path h="115" w="84">
                  <a:moveTo>
                    <a:pt x="82" y="108"/>
                  </a:moveTo>
                  <a:lnTo>
                    <a:pt x="82" y="108"/>
                  </a:lnTo>
                  <a:lnTo>
                    <a:pt x="82" y="98"/>
                  </a:lnTo>
                  <a:lnTo>
                    <a:pt x="84" y="88"/>
                  </a:lnTo>
                  <a:lnTo>
                    <a:pt x="84" y="88"/>
                  </a:lnTo>
                  <a:lnTo>
                    <a:pt x="84" y="88"/>
                  </a:lnTo>
                  <a:lnTo>
                    <a:pt x="84" y="88"/>
                  </a:lnTo>
                  <a:lnTo>
                    <a:pt x="84" y="88"/>
                  </a:lnTo>
                  <a:lnTo>
                    <a:pt x="84" y="88"/>
                  </a:lnTo>
                  <a:lnTo>
                    <a:pt x="82" y="88"/>
                  </a:lnTo>
                  <a:lnTo>
                    <a:pt x="82" y="88"/>
                  </a:lnTo>
                  <a:lnTo>
                    <a:pt x="84" y="88"/>
                  </a:lnTo>
                  <a:lnTo>
                    <a:pt x="84" y="88"/>
                  </a:lnTo>
                  <a:lnTo>
                    <a:pt x="82" y="88"/>
                  </a:lnTo>
                  <a:lnTo>
                    <a:pt x="82" y="88"/>
                  </a:lnTo>
                  <a:lnTo>
                    <a:pt x="82" y="88"/>
                  </a:lnTo>
                  <a:lnTo>
                    <a:pt x="82" y="88"/>
                  </a:lnTo>
                  <a:lnTo>
                    <a:pt x="84" y="88"/>
                  </a:lnTo>
                  <a:lnTo>
                    <a:pt x="84" y="88"/>
                  </a:lnTo>
                  <a:lnTo>
                    <a:pt x="76" y="82"/>
                  </a:lnTo>
                  <a:lnTo>
                    <a:pt x="76" y="82"/>
                  </a:lnTo>
                  <a:lnTo>
                    <a:pt x="72" y="78"/>
                  </a:lnTo>
                  <a:lnTo>
                    <a:pt x="68" y="72"/>
                  </a:lnTo>
                  <a:lnTo>
                    <a:pt x="64" y="66"/>
                  </a:lnTo>
                  <a:lnTo>
                    <a:pt x="64" y="64"/>
                  </a:lnTo>
                  <a:lnTo>
                    <a:pt x="64" y="64"/>
                  </a:lnTo>
                  <a:lnTo>
                    <a:pt x="64" y="56"/>
                  </a:lnTo>
                  <a:lnTo>
                    <a:pt x="62" y="52"/>
                  </a:lnTo>
                  <a:lnTo>
                    <a:pt x="54" y="44"/>
                  </a:lnTo>
                  <a:lnTo>
                    <a:pt x="54" y="44"/>
                  </a:lnTo>
                  <a:lnTo>
                    <a:pt x="38" y="30"/>
                  </a:lnTo>
                  <a:lnTo>
                    <a:pt x="32" y="24"/>
                  </a:lnTo>
                  <a:lnTo>
                    <a:pt x="26" y="16"/>
                  </a:lnTo>
                  <a:lnTo>
                    <a:pt x="26" y="16"/>
                  </a:lnTo>
                  <a:lnTo>
                    <a:pt x="20" y="10"/>
                  </a:lnTo>
                  <a:lnTo>
                    <a:pt x="14" y="4"/>
                  </a:lnTo>
                  <a:lnTo>
                    <a:pt x="8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4"/>
                  </a:lnTo>
                  <a:lnTo>
                    <a:pt x="2" y="8"/>
                  </a:lnTo>
                  <a:lnTo>
                    <a:pt x="6" y="14"/>
                  </a:lnTo>
                  <a:lnTo>
                    <a:pt x="6" y="14"/>
                  </a:lnTo>
                  <a:lnTo>
                    <a:pt x="18" y="26"/>
                  </a:lnTo>
                  <a:lnTo>
                    <a:pt x="26" y="42"/>
                  </a:lnTo>
                  <a:lnTo>
                    <a:pt x="34" y="56"/>
                  </a:lnTo>
                  <a:lnTo>
                    <a:pt x="40" y="72"/>
                  </a:lnTo>
                  <a:lnTo>
                    <a:pt x="40" y="72"/>
                  </a:lnTo>
                  <a:lnTo>
                    <a:pt x="46" y="84"/>
                  </a:lnTo>
                  <a:lnTo>
                    <a:pt x="54" y="94"/>
                  </a:lnTo>
                  <a:lnTo>
                    <a:pt x="70" y="114"/>
                  </a:lnTo>
                  <a:lnTo>
                    <a:pt x="70" y="114"/>
                  </a:lnTo>
                  <a:lnTo>
                    <a:pt x="72" y="116"/>
                  </a:lnTo>
                  <a:lnTo>
                    <a:pt x="74" y="116"/>
                  </a:lnTo>
                  <a:lnTo>
                    <a:pt x="78" y="114"/>
                  </a:lnTo>
                  <a:lnTo>
                    <a:pt x="78" y="114"/>
                  </a:lnTo>
                  <a:lnTo>
                    <a:pt x="80" y="114"/>
                  </a:lnTo>
                  <a:lnTo>
                    <a:pt x="82" y="112"/>
                  </a:lnTo>
                  <a:lnTo>
                    <a:pt x="82" y="108"/>
                  </a:lnTo>
                  <a:lnTo>
                    <a:pt x="82" y="108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4" name="Freeform 78"/>
            <p:cNvSpPr/>
            <p:nvPr/>
          </p:nvSpPr>
          <p:spPr bwMode="auto">
            <a:xfrm>
              <a:off x="8086725" y="882650"/>
              <a:ext cx="139700" cy="123825"/>
            </a:xfrm>
            <a:custGeom>
              <a:cxnLst>
                <a:cxn ang="0">
                  <a:pos x="38" y="58"/>
                </a:cxn>
                <a:cxn ang="0">
                  <a:pos x="36" y="58"/>
                </a:cxn>
                <a:cxn ang="0">
                  <a:pos x="16" y="60"/>
                </a:cxn>
                <a:cxn ang="0">
                  <a:pos x="0" y="74"/>
                </a:cxn>
                <a:cxn ang="0">
                  <a:pos x="8" y="72"/>
                </a:cxn>
                <a:cxn ang="0">
                  <a:pos x="26" y="68"/>
                </a:cxn>
                <a:cxn ang="0">
                  <a:pos x="32" y="64"/>
                </a:cxn>
                <a:cxn ang="0">
                  <a:pos x="36" y="72"/>
                </a:cxn>
                <a:cxn ang="0">
                  <a:pos x="36" y="76"/>
                </a:cxn>
                <a:cxn ang="0">
                  <a:pos x="38" y="78"/>
                </a:cxn>
                <a:cxn ang="0">
                  <a:pos x="42" y="76"/>
                </a:cxn>
                <a:cxn ang="0">
                  <a:pos x="42" y="72"/>
                </a:cxn>
                <a:cxn ang="0">
                  <a:pos x="46" y="68"/>
                </a:cxn>
                <a:cxn ang="0">
                  <a:pos x="46" y="64"/>
                </a:cxn>
                <a:cxn ang="0">
                  <a:pos x="54" y="66"/>
                </a:cxn>
                <a:cxn ang="0">
                  <a:pos x="66" y="60"/>
                </a:cxn>
                <a:cxn ang="0">
                  <a:pos x="70" y="58"/>
                </a:cxn>
                <a:cxn ang="0">
                  <a:pos x="78" y="54"/>
                </a:cxn>
                <a:cxn ang="0">
                  <a:pos x="78" y="46"/>
                </a:cxn>
                <a:cxn ang="0">
                  <a:pos x="82" y="28"/>
                </a:cxn>
                <a:cxn ang="0">
                  <a:pos x="86" y="20"/>
                </a:cxn>
                <a:cxn ang="0">
                  <a:pos x="88" y="14"/>
                </a:cxn>
                <a:cxn ang="0">
                  <a:pos x="84" y="8"/>
                </a:cxn>
                <a:cxn ang="0">
                  <a:pos x="80" y="2"/>
                </a:cxn>
                <a:cxn ang="0">
                  <a:pos x="78" y="0"/>
                </a:cxn>
                <a:cxn ang="0">
                  <a:pos x="74" y="4"/>
                </a:cxn>
                <a:cxn ang="0">
                  <a:pos x="72" y="10"/>
                </a:cxn>
                <a:cxn ang="0">
                  <a:pos x="70" y="26"/>
                </a:cxn>
                <a:cxn ang="0">
                  <a:pos x="68" y="32"/>
                </a:cxn>
                <a:cxn ang="0">
                  <a:pos x="54" y="42"/>
                </a:cxn>
                <a:cxn ang="0">
                  <a:pos x="42" y="52"/>
                </a:cxn>
                <a:cxn ang="0">
                  <a:pos x="38" y="58"/>
                </a:cxn>
              </a:cxnLst>
              <a:rect b="b" l="0" r="r" t="0"/>
              <a:pathLst>
                <a:path h="78" w="88">
                  <a:moveTo>
                    <a:pt x="38" y="58"/>
                  </a:moveTo>
                  <a:lnTo>
                    <a:pt x="38" y="58"/>
                  </a:lnTo>
                  <a:lnTo>
                    <a:pt x="36" y="58"/>
                  </a:lnTo>
                  <a:lnTo>
                    <a:pt x="36" y="58"/>
                  </a:lnTo>
                  <a:lnTo>
                    <a:pt x="26" y="58"/>
                  </a:lnTo>
                  <a:lnTo>
                    <a:pt x="16" y="60"/>
                  </a:lnTo>
                  <a:lnTo>
                    <a:pt x="8" y="66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8" y="72"/>
                  </a:lnTo>
                  <a:lnTo>
                    <a:pt x="14" y="7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32" y="64"/>
                  </a:lnTo>
                  <a:lnTo>
                    <a:pt x="34" y="66"/>
                  </a:lnTo>
                  <a:lnTo>
                    <a:pt x="36" y="72"/>
                  </a:lnTo>
                  <a:lnTo>
                    <a:pt x="36" y="72"/>
                  </a:lnTo>
                  <a:lnTo>
                    <a:pt x="36" y="76"/>
                  </a:lnTo>
                  <a:lnTo>
                    <a:pt x="38" y="78"/>
                  </a:lnTo>
                  <a:lnTo>
                    <a:pt x="38" y="78"/>
                  </a:lnTo>
                  <a:lnTo>
                    <a:pt x="40" y="78"/>
                  </a:lnTo>
                  <a:lnTo>
                    <a:pt x="42" y="76"/>
                  </a:lnTo>
                  <a:lnTo>
                    <a:pt x="42" y="72"/>
                  </a:lnTo>
                  <a:lnTo>
                    <a:pt x="42" y="72"/>
                  </a:lnTo>
                  <a:lnTo>
                    <a:pt x="46" y="70"/>
                  </a:lnTo>
                  <a:lnTo>
                    <a:pt x="46" y="68"/>
                  </a:lnTo>
                  <a:lnTo>
                    <a:pt x="46" y="64"/>
                  </a:lnTo>
                  <a:lnTo>
                    <a:pt x="46" y="64"/>
                  </a:lnTo>
                  <a:lnTo>
                    <a:pt x="50" y="66"/>
                  </a:lnTo>
                  <a:lnTo>
                    <a:pt x="54" y="66"/>
                  </a:lnTo>
                  <a:lnTo>
                    <a:pt x="60" y="64"/>
                  </a:lnTo>
                  <a:lnTo>
                    <a:pt x="66" y="60"/>
                  </a:lnTo>
                  <a:lnTo>
                    <a:pt x="70" y="58"/>
                  </a:lnTo>
                  <a:lnTo>
                    <a:pt x="70" y="58"/>
                  </a:lnTo>
                  <a:lnTo>
                    <a:pt x="76" y="58"/>
                  </a:lnTo>
                  <a:lnTo>
                    <a:pt x="78" y="54"/>
                  </a:lnTo>
                  <a:lnTo>
                    <a:pt x="78" y="54"/>
                  </a:lnTo>
                  <a:lnTo>
                    <a:pt x="78" y="46"/>
                  </a:lnTo>
                  <a:lnTo>
                    <a:pt x="80" y="36"/>
                  </a:lnTo>
                  <a:lnTo>
                    <a:pt x="82" y="28"/>
                  </a:lnTo>
                  <a:lnTo>
                    <a:pt x="86" y="20"/>
                  </a:lnTo>
                  <a:lnTo>
                    <a:pt x="86" y="20"/>
                  </a:lnTo>
                  <a:lnTo>
                    <a:pt x="88" y="16"/>
                  </a:lnTo>
                  <a:lnTo>
                    <a:pt x="88" y="14"/>
                  </a:lnTo>
                  <a:lnTo>
                    <a:pt x="84" y="8"/>
                  </a:lnTo>
                  <a:lnTo>
                    <a:pt x="84" y="8"/>
                  </a:lnTo>
                  <a:lnTo>
                    <a:pt x="82" y="2"/>
                  </a:lnTo>
                  <a:lnTo>
                    <a:pt x="80" y="2"/>
                  </a:lnTo>
                  <a:lnTo>
                    <a:pt x="78" y="0"/>
                  </a:lnTo>
                  <a:lnTo>
                    <a:pt x="78" y="0"/>
                  </a:lnTo>
                  <a:lnTo>
                    <a:pt x="74" y="2"/>
                  </a:lnTo>
                  <a:lnTo>
                    <a:pt x="74" y="4"/>
                  </a:lnTo>
                  <a:lnTo>
                    <a:pt x="72" y="10"/>
                  </a:lnTo>
                  <a:lnTo>
                    <a:pt x="72" y="10"/>
                  </a:lnTo>
                  <a:lnTo>
                    <a:pt x="72" y="18"/>
                  </a:lnTo>
                  <a:lnTo>
                    <a:pt x="70" y="26"/>
                  </a:lnTo>
                  <a:lnTo>
                    <a:pt x="70" y="26"/>
                  </a:lnTo>
                  <a:lnTo>
                    <a:pt x="68" y="32"/>
                  </a:lnTo>
                  <a:lnTo>
                    <a:pt x="64" y="36"/>
                  </a:lnTo>
                  <a:lnTo>
                    <a:pt x="54" y="42"/>
                  </a:lnTo>
                  <a:lnTo>
                    <a:pt x="46" y="48"/>
                  </a:lnTo>
                  <a:lnTo>
                    <a:pt x="42" y="52"/>
                  </a:lnTo>
                  <a:lnTo>
                    <a:pt x="38" y="58"/>
                  </a:lnTo>
                  <a:lnTo>
                    <a:pt x="38" y="58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5" name="Freeform 79"/>
            <p:cNvSpPr/>
            <p:nvPr/>
          </p:nvSpPr>
          <p:spPr bwMode="auto">
            <a:xfrm>
              <a:off x="4911725" y="330200"/>
              <a:ext cx="301625" cy="98425"/>
            </a:xfrm>
            <a:custGeom>
              <a:cxnLst>
                <a:cxn ang="0">
                  <a:pos x="40" y="28"/>
                </a:cxn>
                <a:cxn ang="0">
                  <a:pos x="54" y="18"/>
                </a:cxn>
                <a:cxn ang="0">
                  <a:pos x="62" y="16"/>
                </a:cxn>
                <a:cxn ang="0">
                  <a:pos x="62" y="18"/>
                </a:cxn>
                <a:cxn ang="0">
                  <a:pos x="56" y="24"/>
                </a:cxn>
                <a:cxn ang="0">
                  <a:pos x="52" y="26"/>
                </a:cxn>
                <a:cxn ang="0">
                  <a:pos x="78" y="32"/>
                </a:cxn>
                <a:cxn ang="0">
                  <a:pos x="58" y="36"/>
                </a:cxn>
                <a:cxn ang="0">
                  <a:pos x="70" y="40"/>
                </a:cxn>
                <a:cxn ang="0">
                  <a:pos x="88" y="40"/>
                </a:cxn>
                <a:cxn ang="0">
                  <a:pos x="106" y="44"/>
                </a:cxn>
                <a:cxn ang="0">
                  <a:pos x="66" y="48"/>
                </a:cxn>
                <a:cxn ang="0">
                  <a:pos x="72" y="52"/>
                </a:cxn>
                <a:cxn ang="0">
                  <a:pos x="88" y="54"/>
                </a:cxn>
                <a:cxn ang="0">
                  <a:pos x="96" y="60"/>
                </a:cxn>
                <a:cxn ang="0">
                  <a:pos x="114" y="62"/>
                </a:cxn>
                <a:cxn ang="0">
                  <a:pos x="176" y="58"/>
                </a:cxn>
                <a:cxn ang="0">
                  <a:pos x="182" y="58"/>
                </a:cxn>
                <a:cxn ang="0">
                  <a:pos x="182" y="54"/>
                </a:cxn>
                <a:cxn ang="0">
                  <a:pos x="176" y="52"/>
                </a:cxn>
                <a:cxn ang="0">
                  <a:pos x="182" y="48"/>
                </a:cxn>
                <a:cxn ang="0">
                  <a:pos x="190" y="46"/>
                </a:cxn>
                <a:cxn ang="0">
                  <a:pos x="162" y="28"/>
                </a:cxn>
                <a:cxn ang="0">
                  <a:pos x="162" y="14"/>
                </a:cxn>
                <a:cxn ang="0">
                  <a:pos x="162" y="10"/>
                </a:cxn>
                <a:cxn ang="0">
                  <a:pos x="152" y="8"/>
                </a:cxn>
                <a:cxn ang="0">
                  <a:pos x="148" y="10"/>
                </a:cxn>
                <a:cxn ang="0">
                  <a:pos x="152" y="14"/>
                </a:cxn>
                <a:cxn ang="0">
                  <a:pos x="140" y="14"/>
                </a:cxn>
                <a:cxn ang="0">
                  <a:pos x="138" y="18"/>
                </a:cxn>
                <a:cxn ang="0">
                  <a:pos x="142" y="26"/>
                </a:cxn>
                <a:cxn ang="0">
                  <a:pos x="136" y="30"/>
                </a:cxn>
                <a:cxn ang="0">
                  <a:pos x="132" y="22"/>
                </a:cxn>
                <a:cxn ang="0">
                  <a:pos x="120" y="18"/>
                </a:cxn>
                <a:cxn ang="0">
                  <a:pos x="114" y="22"/>
                </a:cxn>
                <a:cxn ang="0">
                  <a:pos x="102" y="16"/>
                </a:cxn>
                <a:cxn ang="0">
                  <a:pos x="94" y="18"/>
                </a:cxn>
                <a:cxn ang="0">
                  <a:pos x="88" y="14"/>
                </a:cxn>
                <a:cxn ang="0">
                  <a:pos x="78" y="14"/>
                </a:cxn>
                <a:cxn ang="0">
                  <a:pos x="74" y="14"/>
                </a:cxn>
                <a:cxn ang="0">
                  <a:pos x="78" y="12"/>
                </a:cxn>
                <a:cxn ang="0">
                  <a:pos x="78" y="10"/>
                </a:cxn>
                <a:cxn ang="0">
                  <a:pos x="60" y="4"/>
                </a:cxn>
                <a:cxn ang="0">
                  <a:pos x="40" y="2"/>
                </a:cxn>
                <a:cxn ang="0">
                  <a:pos x="26" y="0"/>
                </a:cxn>
                <a:cxn ang="0">
                  <a:pos x="10" y="2"/>
                </a:cxn>
                <a:cxn ang="0">
                  <a:pos x="10" y="8"/>
                </a:cxn>
                <a:cxn ang="0">
                  <a:pos x="4" y="20"/>
                </a:cxn>
                <a:cxn ang="0">
                  <a:pos x="16" y="32"/>
                </a:cxn>
                <a:cxn ang="0">
                  <a:pos x="34" y="32"/>
                </a:cxn>
              </a:cxnLst>
              <a:rect b="b" l="0" r="r" t="0"/>
              <a:pathLst>
                <a:path h="62" w="190">
                  <a:moveTo>
                    <a:pt x="34" y="32"/>
                  </a:moveTo>
                  <a:lnTo>
                    <a:pt x="34" y="32"/>
                  </a:lnTo>
                  <a:lnTo>
                    <a:pt x="40" y="28"/>
                  </a:lnTo>
                  <a:lnTo>
                    <a:pt x="44" y="24"/>
                  </a:lnTo>
                  <a:lnTo>
                    <a:pt x="48" y="20"/>
                  </a:lnTo>
                  <a:lnTo>
                    <a:pt x="54" y="18"/>
                  </a:lnTo>
                  <a:lnTo>
                    <a:pt x="54" y="18"/>
                  </a:lnTo>
                  <a:lnTo>
                    <a:pt x="58" y="16"/>
                  </a:lnTo>
                  <a:lnTo>
                    <a:pt x="62" y="16"/>
                  </a:lnTo>
                  <a:lnTo>
                    <a:pt x="62" y="16"/>
                  </a:lnTo>
                  <a:lnTo>
                    <a:pt x="62" y="18"/>
                  </a:lnTo>
                  <a:lnTo>
                    <a:pt x="62" y="18"/>
                  </a:lnTo>
                  <a:lnTo>
                    <a:pt x="60" y="20"/>
                  </a:lnTo>
                  <a:lnTo>
                    <a:pt x="58" y="20"/>
                  </a:lnTo>
                  <a:lnTo>
                    <a:pt x="56" y="24"/>
                  </a:lnTo>
                  <a:lnTo>
                    <a:pt x="56" y="24"/>
                  </a:lnTo>
                  <a:lnTo>
                    <a:pt x="52" y="26"/>
                  </a:lnTo>
                  <a:lnTo>
                    <a:pt x="52" y="26"/>
                  </a:lnTo>
                  <a:lnTo>
                    <a:pt x="58" y="30"/>
                  </a:lnTo>
                  <a:lnTo>
                    <a:pt x="64" y="32"/>
                  </a:lnTo>
                  <a:lnTo>
                    <a:pt x="78" y="32"/>
                  </a:lnTo>
                  <a:lnTo>
                    <a:pt x="78" y="32"/>
                  </a:lnTo>
                  <a:lnTo>
                    <a:pt x="58" y="36"/>
                  </a:lnTo>
                  <a:lnTo>
                    <a:pt x="58" y="36"/>
                  </a:lnTo>
                  <a:lnTo>
                    <a:pt x="60" y="38"/>
                  </a:lnTo>
                  <a:lnTo>
                    <a:pt x="64" y="40"/>
                  </a:lnTo>
                  <a:lnTo>
                    <a:pt x="70" y="40"/>
                  </a:lnTo>
                  <a:lnTo>
                    <a:pt x="70" y="40"/>
                  </a:lnTo>
                  <a:lnTo>
                    <a:pt x="78" y="40"/>
                  </a:lnTo>
                  <a:lnTo>
                    <a:pt x="88" y="40"/>
                  </a:lnTo>
                  <a:lnTo>
                    <a:pt x="96" y="40"/>
                  </a:lnTo>
                  <a:lnTo>
                    <a:pt x="106" y="44"/>
                  </a:lnTo>
                  <a:lnTo>
                    <a:pt x="106" y="44"/>
                  </a:lnTo>
                  <a:lnTo>
                    <a:pt x="86" y="44"/>
                  </a:lnTo>
                  <a:lnTo>
                    <a:pt x="76" y="44"/>
                  </a:lnTo>
                  <a:lnTo>
                    <a:pt x="66" y="48"/>
                  </a:lnTo>
                  <a:lnTo>
                    <a:pt x="66" y="48"/>
                  </a:lnTo>
                  <a:lnTo>
                    <a:pt x="68" y="50"/>
                  </a:lnTo>
                  <a:lnTo>
                    <a:pt x="72" y="52"/>
                  </a:lnTo>
                  <a:lnTo>
                    <a:pt x="82" y="54"/>
                  </a:lnTo>
                  <a:lnTo>
                    <a:pt x="82" y="54"/>
                  </a:lnTo>
                  <a:lnTo>
                    <a:pt x="88" y="54"/>
                  </a:lnTo>
                  <a:lnTo>
                    <a:pt x="90" y="56"/>
                  </a:lnTo>
                  <a:lnTo>
                    <a:pt x="90" y="56"/>
                  </a:lnTo>
                  <a:lnTo>
                    <a:pt x="96" y="60"/>
                  </a:lnTo>
                  <a:lnTo>
                    <a:pt x="102" y="62"/>
                  </a:lnTo>
                  <a:lnTo>
                    <a:pt x="114" y="62"/>
                  </a:lnTo>
                  <a:lnTo>
                    <a:pt x="114" y="62"/>
                  </a:lnTo>
                  <a:lnTo>
                    <a:pt x="144" y="56"/>
                  </a:lnTo>
                  <a:lnTo>
                    <a:pt x="160" y="56"/>
                  </a:lnTo>
                  <a:lnTo>
                    <a:pt x="176" y="58"/>
                  </a:lnTo>
                  <a:lnTo>
                    <a:pt x="176" y="58"/>
                  </a:lnTo>
                  <a:lnTo>
                    <a:pt x="180" y="58"/>
                  </a:lnTo>
                  <a:lnTo>
                    <a:pt x="182" y="58"/>
                  </a:lnTo>
                  <a:lnTo>
                    <a:pt x="182" y="56"/>
                  </a:lnTo>
                  <a:lnTo>
                    <a:pt x="182" y="56"/>
                  </a:lnTo>
                  <a:lnTo>
                    <a:pt x="182" y="54"/>
                  </a:lnTo>
                  <a:lnTo>
                    <a:pt x="180" y="54"/>
                  </a:lnTo>
                  <a:lnTo>
                    <a:pt x="178" y="54"/>
                  </a:lnTo>
                  <a:lnTo>
                    <a:pt x="176" y="52"/>
                  </a:lnTo>
                  <a:lnTo>
                    <a:pt x="176" y="52"/>
                  </a:lnTo>
                  <a:lnTo>
                    <a:pt x="178" y="50"/>
                  </a:lnTo>
                  <a:lnTo>
                    <a:pt x="182" y="48"/>
                  </a:lnTo>
                  <a:lnTo>
                    <a:pt x="186" y="48"/>
                  </a:lnTo>
                  <a:lnTo>
                    <a:pt x="190" y="46"/>
                  </a:lnTo>
                  <a:lnTo>
                    <a:pt x="190" y="46"/>
                  </a:lnTo>
                  <a:lnTo>
                    <a:pt x="178" y="44"/>
                  </a:lnTo>
                  <a:lnTo>
                    <a:pt x="168" y="38"/>
                  </a:lnTo>
                  <a:lnTo>
                    <a:pt x="162" y="28"/>
                  </a:lnTo>
                  <a:lnTo>
                    <a:pt x="158" y="16"/>
                  </a:lnTo>
                  <a:lnTo>
                    <a:pt x="158" y="16"/>
                  </a:lnTo>
                  <a:lnTo>
                    <a:pt x="162" y="14"/>
                  </a:lnTo>
                  <a:lnTo>
                    <a:pt x="164" y="12"/>
                  </a:lnTo>
                  <a:lnTo>
                    <a:pt x="162" y="10"/>
                  </a:lnTo>
                  <a:lnTo>
                    <a:pt x="162" y="10"/>
                  </a:lnTo>
                  <a:lnTo>
                    <a:pt x="160" y="8"/>
                  </a:lnTo>
                  <a:lnTo>
                    <a:pt x="158" y="8"/>
                  </a:lnTo>
                  <a:lnTo>
                    <a:pt x="152" y="8"/>
                  </a:lnTo>
                  <a:lnTo>
                    <a:pt x="152" y="8"/>
                  </a:lnTo>
                  <a:lnTo>
                    <a:pt x="148" y="8"/>
                  </a:lnTo>
                  <a:lnTo>
                    <a:pt x="148" y="10"/>
                  </a:lnTo>
                  <a:lnTo>
                    <a:pt x="148" y="12"/>
                  </a:lnTo>
                  <a:lnTo>
                    <a:pt x="148" y="12"/>
                  </a:lnTo>
                  <a:lnTo>
                    <a:pt x="152" y="14"/>
                  </a:lnTo>
                  <a:lnTo>
                    <a:pt x="152" y="14"/>
                  </a:lnTo>
                  <a:lnTo>
                    <a:pt x="144" y="14"/>
                  </a:lnTo>
                  <a:lnTo>
                    <a:pt x="140" y="14"/>
                  </a:lnTo>
                  <a:lnTo>
                    <a:pt x="136" y="14"/>
                  </a:lnTo>
                  <a:lnTo>
                    <a:pt x="136" y="14"/>
                  </a:lnTo>
                  <a:lnTo>
                    <a:pt x="138" y="18"/>
                  </a:lnTo>
                  <a:lnTo>
                    <a:pt x="138" y="18"/>
                  </a:lnTo>
                  <a:lnTo>
                    <a:pt x="140" y="24"/>
                  </a:lnTo>
                  <a:lnTo>
                    <a:pt x="142" y="26"/>
                  </a:lnTo>
                  <a:lnTo>
                    <a:pt x="140" y="28"/>
                  </a:lnTo>
                  <a:lnTo>
                    <a:pt x="140" y="28"/>
                  </a:lnTo>
                  <a:lnTo>
                    <a:pt x="136" y="30"/>
                  </a:lnTo>
                  <a:lnTo>
                    <a:pt x="134" y="28"/>
                  </a:lnTo>
                  <a:lnTo>
                    <a:pt x="132" y="22"/>
                  </a:lnTo>
                  <a:lnTo>
                    <a:pt x="132" y="22"/>
                  </a:lnTo>
                  <a:lnTo>
                    <a:pt x="126" y="18"/>
                  </a:lnTo>
                  <a:lnTo>
                    <a:pt x="124" y="18"/>
                  </a:lnTo>
                  <a:lnTo>
                    <a:pt x="120" y="18"/>
                  </a:lnTo>
                  <a:lnTo>
                    <a:pt x="120" y="18"/>
                  </a:lnTo>
                  <a:lnTo>
                    <a:pt x="118" y="20"/>
                  </a:lnTo>
                  <a:lnTo>
                    <a:pt x="114" y="22"/>
                  </a:lnTo>
                  <a:lnTo>
                    <a:pt x="110" y="20"/>
                  </a:lnTo>
                  <a:lnTo>
                    <a:pt x="110" y="20"/>
                  </a:lnTo>
                  <a:lnTo>
                    <a:pt x="102" y="16"/>
                  </a:lnTo>
                  <a:lnTo>
                    <a:pt x="98" y="16"/>
                  </a:lnTo>
                  <a:lnTo>
                    <a:pt x="94" y="18"/>
                  </a:lnTo>
                  <a:lnTo>
                    <a:pt x="94" y="18"/>
                  </a:lnTo>
                  <a:lnTo>
                    <a:pt x="88" y="18"/>
                  </a:lnTo>
                  <a:lnTo>
                    <a:pt x="88" y="18"/>
                  </a:lnTo>
                  <a:lnTo>
                    <a:pt x="88" y="14"/>
                  </a:lnTo>
                  <a:lnTo>
                    <a:pt x="86" y="12"/>
                  </a:lnTo>
                  <a:lnTo>
                    <a:pt x="84" y="12"/>
                  </a:lnTo>
                  <a:lnTo>
                    <a:pt x="78" y="14"/>
                  </a:lnTo>
                  <a:lnTo>
                    <a:pt x="76" y="14"/>
                  </a:lnTo>
                  <a:lnTo>
                    <a:pt x="74" y="14"/>
                  </a:lnTo>
                  <a:lnTo>
                    <a:pt x="74" y="14"/>
                  </a:lnTo>
                  <a:lnTo>
                    <a:pt x="74" y="12"/>
                  </a:lnTo>
                  <a:lnTo>
                    <a:pt x="74" y="12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78" y="10"/>
                  </a:lnTo>
                  <a:lnTo>
                    <a:pt x="78" y="10"/>
                  </a:lnTo>
                  <a:lnTo>
                    <a:pt x="70" y="6"/>
                  </a:lnTo>
                  <a:lnTo>
                    <a:pt x="60" y="4"/>
                  </a:lnTo>
                  <a:lnTo>
                    <a:pt x="60" y="4"/>
                  </a:lnTo>
                  <a:lnTo>
                    <a:pt x="50" y="4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6" y="0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10" y="2"/>
                  </a:lnTo>
                  <a:lnTo>
                    <a:pt x="10" y="4"/>
                  </a:lnTo>
                  <a:lnTo>
                    <a:pt x="10" y="4"/>
                  </a:lnTo>
                  <a:lnTo>
                    <a:pt x="10" y="8"/>
                  </a:lnTo>
                  <a:lnTo>
                    <a:pt x="10" y="10"/>
                  </a:lnTo>
                  <a:lnTo>
                    <a:pt x="8" y="16"/>
                  </a:lnTo>
                  <a:lnTo>
                    <a:pt x="4" y="20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16" y="32"/>
                  </a:lnTo>
                  <a:lnTo>
                    <a:pt x="26" y="34"/>
                  </a:lnTo>
                  <a:lnTo>
                    <a:pt x="30" y="34"/>
                  </a:lnTo>
                  <a:lnTo>
                    <a:pt x="34" y="32"/>
                  </a:lnTo>
                  <a:lnTo>
                    <a:pt x="34" y="32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6" name="Freeform 80"/>
            <p:cNvSpPr/>
            <p:nvPr/>
          </p:nvSpPr>
          <p:spPr bwMode="auto">
            <a:xfrm>
              <a:off x="7004050" y="1758950"/>
              <a:ext cx="88900" cy="222250"/>
            </a:xfrm>
            <a:custGeom>
              <a:cxnLst>
                <a:cxn ang="0">
                  <a:pos x="56" y="34"/>
                </a:cxn>
                <a:cxn ang="0">
                  <a:pos x="56" y="34"/>
                </a:cxn>
                <a:cxn ang="0">
                  <a:pos x="54" y="26"/>
                </a:cxn>
                <a:cxn ang="0">
                  <a:pos x="52" y="18"/>
                </a:cxn>
                <a:cxn ang="0">
                  <a:pos x="50" y="10"/>
                </a:cxn>
                <a:cxn ang="0">
                  <a:pos x="46" y="4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44" y="8"/>
                </a:cxn>
                <a:cxn ang="0">
                  <a:pos x="42" y="14"/>
                </a:cxn>
                <a:cxn ang="0">
                  <a:pos x="38" y="18"/>
                </a:cxn>
                <a:cxn ang="0">
                  <a:pos x="36" y="24"/>
                </a:cxn>
                <a:cxn ang="0">
                  <a:pos x="36" y="24"/>
                </a:cxn>
                <a:cxn ang="0">
                  <a:pos x="34" y="30"/>
                </a:cxn>
                <a:cxn ang="0">
                  <a:pos x="30" y="34"/>
                </a:cxn>
                <a:cxn ang="0">
                  <a:pos x="22" y="40"/>
                </a:cxn>
                <a:cxn ang="0">
                  <a:pos x="22" y="40"/>
                </a:cxn>
                <a:cxn ang="0">
                  <a:pos x="12" y="46"/>
                </a:cxn>
                <a:cxn ang="0">
                  <a:pos x="8" y="52"/>
                </a:cxn>
                <a:cxn ang="0">
                  <a:pos x="6" y="60"/>
                </a:cxn>
                <a:cxn ang="0">
                  <a:pos x="8" y="70"/>
                </a:cxn>
                <a:cxn ang="0">
                  <a:pos x="8" y="70"/>
                </a:cxn>
                <a:cxn ang="0">
                  <a:pos x="8" y="80"/>
                </a:cxn>
                <a:cxn ang="0">
                  <a:pos x="6" y="92"/>
                </a:cxn>
                <a:cxn ang="0">
                  <a:pos x="6" y="92"/>
                </a:cxn>
                <a:cxn ang="0">
                  <a:pos x="2" y="96"/>
                </a:cxn>
                <a:cxn ang="0">
                  <a:pos x="2" y="102"/>
                </a:cxn>
                <a:cxn ang="0">
                  <a:pos x="0" y="112"/>
                </a:cxn>
                <a:cxn ang="0">
                  <a:pos x="6" y="132"/>
                </a:cxn>
                <a:cxn ang="0">
                  <a:pos x="6" y="132"/>
                </a:cxn>
                <a:cxn ang="0">
                  <a:pos x="8" y="136"/>
                </a:cxn>
                <a:cxn ang="0">
                  <a:pos x="12" y="138"/>
                </a:cxn>
                <a:cxn ang="0">
                  <a:pos x="12" y="138"/>
                </a:cxn>
                <a:cxn ang="0">
                  <a:pos x="14" y="140"/>
                </a:cxn>
                <a:cxn ang="0">
                  <a:pos x="16" y="140"/>
                </a:cxn>
                <a:cxn ang="0">
                  <a:pos x="18" y="138"/>
                </a:cxn>
                <a:cxn ang="0">
                  <a:pos x="18" y="138"/>
                </a:cxn>
                <a:cxn ang="0">
                  <a:pos x="24" y="136"/>
                </a:cxn>
                <a:cxn ang="0">
                  <a:pos x="28" y="134"/>
                </a:cxn>
                <a:cxn ang="0">
                  <a:pos x="30" y="130"/>
                </a:cxn>
                <a:cxn ang="0">
                  <a:pos x="32" y="124"/>
                </a:cxn>
                <a:cxn ang="0">
                  <a:pos x="32" y="124"/>
                </a:cxn>
                <a:cxn ang="0">
                  <a:pos x="36" y="102"/>
                </a:cxn>
                <a:cxn ang="0">
                  <a:pos x="36" y="102"/>
                </a:cxn>
                <a:cxn ang="0">
                  <a:pos x="36" y="102"/>
                </a:cxn>
                <a:cxn ang="0">
                  <a:pos x="36" y="102"/>
                </a:cxn>
                <a:cxn ang="0">
                  <a:pos x="46" y="68"/>
                </a:cxn>
                <a:cxn ang="0">
                  <a:pos x="46" y="68"/>
                </a:cxn>
                <a:cxn ang="0">
                  <a:pos x="48" y="60"/>
                </a:cxn>
                <a:cxn ang="0">
                  <a:pos x="46" y="52"/>
                </a:cxn>
                <a:cxn ang="0">
                  <a:pos x="46" y="52"/>
                </a:cxn>
                <a:cxn ang="0">
                  <a:pos x="46" y="50"/>
                </a:cxn>
                <a:cxn ang="0">
                  <a:pos x="46" y="50"/>
                </a:cxn>
                <a:cxn ang="0">
                  <a:pos x="50" y="48"/>
                </a:cxn>
                <a:cxn ang="0">
                  <a:pos x="50" y="46"/>
                </a:cxn>
                <a:cxn ang="0">
                  <a:pos x="50" y="46"/>
                </a:cxn>
                <a:cxn ang="0">
                  <a:pos x="48" y="42"/>
                </a:cxn>
                <a:cxn ang="0">
                  <a:pos x="48" y="38"/>
                </a:cxn>
                <a:cxn ang="0">
                  <a:pos x="52" y="36"/>
                </a:cxn>
                <a:cxn ang="0">
                  <a:pos x="56" y="34"/>
                </a:cxn>
                <a:cxn ang="0">
                  <a:pos x="56" y="34"/>
                </a:cxn>
              </a:cxnLst>
              <a:rect b="b" l="0" r="r" t="0"/>
              <a:pathLst>
                <a:path h="140" w="56">
                  <a:moveTo>
                    <a:pt x="56" y="34"/>
                  </a:moveTo>
                  <a:lnTo>
                    <a:pt x="56" y="34"/>
                  </a:lnTo>
                  <a:lnTo>
                    <a:pt x="54" y="26"/>
                  </a:lnTo>
                  <a:lnTo>
                    <a:pt x="52" y="18"/>
                  </a:lnTo>
                  <a:lnTo>
                    <a:pt x="50" y="10"/>
                  </a:lnTo>
                  <a:lnTo>
                    <a:pt x="46" y="4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44" y="8"/>
                  </a:lnTo>
                  <a:lnTo>
                    <a:pt x="42" y="14"/>
                  </a:lnTo>
                  <a:lnTo>
                    <a:pt x="38" y="18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4" y="30"/>
                  </a:lnTo>
                  <a:lnTo>
                    <a:pt x="30" y="34"/>
                  </a:lnTo>
                  <a:lnTo>
                    <a:pt x="22" y="40"/>
                  </a:lnTo>
                  <a:lnTo>
                    <a:pt x="22" y="40"/>
                  </a:lnTo>
                  <a:lnTo>
                    <a:pt x="12" y="46"/>
                  </a:lnTo>
                  <a:lnTo>
                    <a:pt x="8" y="52"/>
                  </a:lnTo>
                  <a:lnTo>
                    <a:pt x="6" y="60"/>
                  </a:lnTo>
                  <a:lnTo>
                    <a:pt x="8" y="70"/>
                  </a:lnTo>
                  <a:lnTo>
                    <a:pt x="8" y="70"/>
                  </a:lnTo>
                  <a:lnTo>
                    <a:pt x="8" y="80"/>
                  </a:lnTo>
                  <a:lnTo>
                    <a:pt x="6" y="92"/>
                  </a:lnTo>
                  <a:lnTo>
                    <a:pt x="6" y="92"/>
                  </a:lnTo>
                  <a:lnTo>
                    <a:pt x="2" y="96"/>
                  </a:lnTo>
                  <a:lnTo>
                    <a:pt x="2" y="102"/>
                  </a:lnTo>
                  <a:lnTo>
                    <a:pt x="0" y="112"/>
                  </a:lnTo>
                  <a:lnTo>
                    <a:pt x="6" y="132"/>
                  </a:lnTo>
                  <a:lnTo>
                    <a:pt x="6" y="132"/>
                  </a:lnTo>
                  <a:lnTo>
                    <a:pt x="8" y="136"/>
                  </a:lnTo>
                  <a:lnTo>
                    <a:pt x="12" y="138"/>
                  </a:lnTo>
                  <a:lnTo>
                    <a:pt x="12" y="138"/>
                  </a:lnTo>
                  <a:lnTo>
                    <a:pt x="14" y="140"/>
                  </a:lnTo>
                  <a:lnTo>
                    <a:pt x="16" y="140"/>
                  </a:lnTo>
                  <a:lnTo>
                    <a:pt x="18" y="138"/>
                  </a:lnTo>
                  <a:lnTo>
                    <a:pt x="18" y="138"/>
                  </a:lnTo>
                  <a:lnTo>
                    <a:pt x="24" y="136"/>
                  </a:lnTo>
                  <a:lnTo>
                    <a:pt x="28" y="134"/>
                  </a:lnTo>
                  <a:lnTo>
                    <a:pt x="30" y="130"/>
                  </a:lnTo>
                  <a:lnTo>
                    <a:pt x="32" y="124"/>
                  </a:lnTo>
                  <a:lnTo>
                    <a:pt x="32" y="124"/>
                  </a:lnTo>
                  <a:lnTo>
                    <a:pt x="36" y="102"/>
                  </a:lnTo>
                  <a:lnTo>
                    <a:pt x="36" y="102"/>
                  </a:lnTo>
                  <a:lnTo>
                    <a:pt x="36" y="102"/>
                  </a:lnTo>
                  <a:lnTo>
                    <a:pt x="36" y="102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48" y="60"/>
                  </a:lnTo>
                  <a:lnTo>
                    <a:pt x="46" y="52"/>
                  </a:lnTo>
                  <a:lnTo>
                    <a:pt x="46" y="52"/>
                  </a:lnTo>
                  <a:lnTo>
                    <a:pt x="46" y="50"/>
                  </a:lnTo>
                  <a:lnTo>
                    <a:pt x="46" y="50"/>
                  </a:lnTo>
                  <a:lnTo>
                    <a:pt x="50" y="48"/>
                  </a:lnTo>
                  <a:lnTo>
                    <a:pt x="50" y="46"/>
                  </a:lnTo>
                  <a:lnTo>
                    <a:pt x="50" y="46"/>
                  </a:lnTo>
                  <a:lnTo>
                    <a:pt x="48" y="42"/>
                  </a:lnTo>
                  <a:lnTo>
                    <a:pt x="48" y="38"/>
                  </a:lnTo>
                  <a:lnTo>
                    <a:pt x="52" y="36"/>
                  </a:lnTo>
                  <a:lnTo>
                    <a:pt x="56" y="34"/>
                  </a:lnTo>
                  <a:lnTo>
                    <a:pt x="56" y="34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7" name="Freeform 81"/>
            <p:cNvSpPr/>
            <p:nvPr/>
          </p:nvSpPr>
          <p:spPr bwMode="auto">
            <a:xfrm>
              <a:off x="6172200" y="466725"/>
              <a:ext cx="123825" cy="44450"/>
            </a:xfrm>
            <a:custGeom>
              <a:cxnLst>
                <a:cxn ang="0">
                  <a:pos x="76" y="14"/>
                </a:cxn>
                <a:cxn ang="0">
                  <a:pos x="76" y="14"/>
                </a:cxn>
                <a:cxn ang="0">
                  <a:pos x="78" y="10"/>
                </a:cxn>
                <a:cxn ang="0">
                  <a:pos x="74" y="6"/>
                </a:cxn>
                <a:cxn ang="0">
                  <a:pos x="74" y="6"/>
                </a:cxn>
                <a:cxn ang="0">
                  <a:pos x="64" y="0"/>
                </a:cxn>
                <a:cxn ang="0">
                  <a:pos x="58" y="0"/>
                </a:cxn>
                <a:cxn ang="0">
                  <a:pos x="52" y="2"/>
                </a:cxn>
                <a:cxn ang="0">
                  <a:pos x="52" y="2"/>
                </a:cxn>
                <a:cxn ang="0">
                  <a:pos x="44" y="4"/>
                </a:cxn>
                <a:cxn ang="0">
                  <a:pos x="36" y="4"/>
                </a:cxn>
                <a:cxn ang="0">
                  <a:pos x="28" y="6"/>
                </a:cxn>
                <a:cxn ang="0">
                  <a:pos x="20" y="10"/>
                </a:cxn>
                <a:cxn ang="0">
                  <a:pos x="20" y="10"/>
                </a:cxn>
                <a:cxn ang="0">
                  <a:pos x="16" y="2"/>
                </a:cxn>
                <a:cxn ang="0">
                  <a:pos x="12" y="0"/>
                </a:cxn>
                <a:cxn ang="0">
                  <a:pos x="6" y="2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4" y="8"/>
                </a:cxn>
                <a:cxn ang="0">
                  <a:pos x="8" y="8"/>
                </a:cxn>
                <a:cxn ang="0">
                  <a:pos x="10" y="8"/>
                </a:cxn>
                <a:cxn ang="0">
                  <a:pos x="14" y="10"/>
                </a:cxn>
                <a:cxn ang="0">
                  <a:pos x="14" y="10"/>
                </a:cxn>
                <a:cxn ang="0">
                  <a:pos x="12" y="12"/>
                </a:cxn>
                <a:cxn ang="0">
                  <a:pos x="12" y="12"/>
                </a:cxn>
                <a:cxn ang="0">
                  <a:pos x="6" y="12"/>
                </a:cxn>
                <a:cxn ang="0">
                  <a:pos x="6" y="12"/>
                </a:cxn>
                <a:cxn ang="0">
                  <a:pos x="8" y="16"/>
                </a:cxn>
                <a:cxn ang="0">
                  <a:pos x="12" y="16"/>
                </a:cxn>
                <a:cxn ang="0">
                  <a:pos x="12" y="16"/>
                </a:cxn>
                <a:cxn ang="0">
                  <a:pos x="14" y="18"/>
                </a:cxn>
                <a:cxn ang="0">
                  <a:pos x="14" y="20"/>
                </a:cxn>
                <a:cxn ang="0">
                  <a:pos x="14" y="22"/>
                </a:cxn>
                <a:cxn ang="0">
                  <a:pos x="16" y="24"/>
                </a:cxn>
                <a:cxn ang="0">
                  <a:pos x="16" y="24"/>
                </a:cxn>
                <a:cxn ang="0">
                  <a:pos x="20" y="26"/>
                </a:cxn>
                <a:cxn ang="0">
                  <a:pos x="28" y="28"/>
                </a:cxn>
                <a:cxn ang="0">
                  <a:pos x="46" y="26"/>
                </a:cxn>
                <a:cxn ang="0">
                  <a:pos x="64" y="22"/>
                </a:cxn>
                <a:cxn ang="0">
                  <a:pos x="72" y="18"/>
                </a:cxn>
                <a:cxn ang="0">
                  <a:pos x="76" y="14"/>
                </a:cxn>
                <a:cxn ang="0">
                  <a:pos x="76" y="14"/>
                </a:cxn>
              </a:cxnLst>
              <a:rect b="b" l="0" r="r" t="0"/>
              <a:pathLst>
                <a:path h="28" w="78">
                  <a:moveTo>
                    <a:pt x="76" y="14"/>
                  </a:moveTo>
                  <a:lnTo>
                    <a:pt x="76" y="14"/>
                  </a:lnTo>
                  <a:lnTo>
                    <a:pt x="78" y="10"/>
                  </a:lnTo>
                  <a:lnTo>
                    <a:pt x="74" y="6"/>
                  </a:lnTo>
                  <a:lnTo>
                    <a:pt x="74" y="6"/>
                  </a:lnTo>
                  <a:lnTo>
                    <a:pt x="64" y="0"/>
                  </a:lnTo>
                  <a:lnTo>
                    <a:pt x="58" y="0"/>
                  </a:lnTo>
                  <a:lnTo>
                    <a:pt x="52" y="2"/>
                  </a:lnTo>
                  <a:lnTo>
                    <a:pt x="52" y="2"/>
                  </a:lnTo>
                  <a:lnTo>
                    <a:pt x="44" y="4"/>
                  </a:lnTo>
                  <a:lnTo>
                    <a:pt x="36" y="4"/>
                  </a:lnTo>
                  <a:lnTo>
                    <a:pt x="28" y="6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16" y="2"/>
                  </a:lnTo>
                  <a:lnTo>
                    <a:pt x="12" y="0"/>
                  </a:lnTo>
                  <a:lnTo>
                    <a:pt x="6" y="2"/>
                  </a:lnTo>
                  <a:lnTo>
                    <a:pt x="0" y="6"/>
                  </a:lnTo>
                  <a:lnTo>
                    <a:pt x="0" y="6"/>
                  </a:lnTo>
                  <a:lnTo>
                    <a:pt x="4" y="8"/>
                  </a:lnTo>
                  <a:lnTo>
                    <a:pt x="8" y="8"/>
                  </a:lnTo>
                  <a:lnTo>
                    <a:pt x="10" y="8"/>
                  </a:lnTo>
                  <a:lnTo>
                    <a:pt x="14" y="10"/>
                  </a:lnTo>
                  <a:lnTo>
                    <a:pt x="14" y="10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8" y="16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14" y="18"/>
                  </a:lnTo>
                  <a:lnTo>
                    <a:pt x="14" y="20"/>
                  </a:lnTo>
                  <a:lnTo>
                    <a:pt x="14" y="22"/>
                  </a:lnTo>
                  <a:lnTo>
                    <a:pt x="16" y="24"/>
                  </a:lnTo>
                  <a:lnTo>
                    <a:pt x="16" y="24"/>
                  </a:lnTo>
                  <a:lnTo>
                    <a:pt x="20" y="26"/>
                  </a:lnTo>
                  <a:lnTo>
                    <a:pt x="28" y="28"/>
                  </a:lnTo>
                  <a:lnTo>
                    <a:pt x="46" y="26"/>
                  </a:lnTo>
                  <a:lnTo>
                    <a:pt x="64" y="22"/>
                  </a:lnTo>
                  <a:lnTo>
                    <a:pt x="72" y="18"/>
                  </a:lnTo>
                  <a:lnTo>
                    <a:pt x="76" y="14"/>
                  </a:lnTo>
                  <a:lnTo>
                    <a:pt x="76" y="14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8" name="Freeform 82"/>
            <p:cNvSpPr/>
            <p:nvPr/>
          </p:nvSpPr>
          <p:spPr bwMode="auto">
            <a:xfrm>
              <a:off x="8531225" y="2232025"/>
              <a:ext cx="92075" cy="98425"/>
            </a:xfrm>
            <a:custGeom>
              <a:cxnLst>
                <a:cxn ang="0">
                  <a:pos x="48" y="2"/>
                </a:cxn>
                <a:cxn ang="0">
                  <a:pos x="48" y="2"/>
                </a:cxn>
                <a:cxn ang="0">
                  <a:pos x="46" y="0"/>
                </a:cxn>
                <a:cxn ang="0">
                  <a:pos x="44" y="2"/>
                </a:cxn>
                <a:cxn ang="0">
                  <a:pos x="42" y="6"/>
                </a:cxn>
                <a:cxn ang="0">
                  <a:pos x="42" y="6"/>
                </a:cxn>
                <a:cxn ang="0">
                  <a:pos x="38" y="14"/>
                </a:cxn>
                <a:cxn ang="0">
                  <a:pos x="32" y="22"/>
                </a:cxn>
                <a:cxn ang="0">
                  <a:pos x="26" y="30"/>
                </a:cxn>
                <a:cxn ang="0">
                  <a:pos x="18" y="34"/>
                </a:cxn>
                <a:cxn ang="0">
                  <a:pos x="18" y="34"/>
                </a:cxn>
                <a:cxn ang="0">
                  <a:pos x="12" y="38"/>
                </a:cxn>
                <a:cxn ang="0">
                  <a:pos x="8" y="42"/>
                </a:cxn>
                <a:cxn ang="0">
                  <a:pos x="2" y="52"/>
                </a:cxn>
                <a:cxn ang="0">
                  <a:pos x="2" y="52"/>
                </a:cxn>
                <a:cxn ang="0">
                  <a:pos x="0" y="54"/>
                </a:cxn>
                <a:cxn ang="0">
                  <a:pos x="2" y="56"/>
                </a:cxn>
                <a:cxn ang="0">
                  <a:pos x="2" y="58"/>
                </a:cxn>
                <a:cxn ang="0">
                  <a:pos x="2" y="58"/>
                </a:cxn>
                <a:cxn ang="0">
                  <a:pos x="10" y="60"/>
                </a:cxn>
                <a:cxn ang="0">
                  <a:pos x="18" y="62"/>
                </a:cxn>
                <a:cxn ang="0">
                  <a:pos x="18" y="62"/>
                </a:cxn>
                <a:cxn ang="0">
                  <a:pos x="24" y="60"/>
                </a:cxn>
                <a:cxn ang="0">
                  <a:pos x="28" y="58"/>
                </a:cxn>
                <a:cxn ang="0">
                  <a:pos x="30" y="54"/>
                </a:cxn>
                <a:cxn ang="0">
                  <a:pos x="32" y="52"/>
                </a:cxn>
                <a:cxn ang="0">
                  <a:pos x="32" y="52"/>
                </a:cxn>
                <a:cxn ang="0">
                  <a:pos x="36" y="40"/>
                </a:cxn>
                <a:cxn ang="0">
                  <a:pos x="40" y="34"/>
                </a:cxn>
                <a:cxn ang="0">
                  <a:pos x="46" y="30"/>
                </a:cxn>
                <a:cxn ang="0">
                  <a:pos x="46" y="30"/>
                </a:cxn>
                <a:cxn ang="0">
                  <a:pos x="50" y="28"/>
                </a:cxn>
                <a:cxn ang="0">
                  <a:pos x="52" y="24"/>
                </a:cxn>
                <a:cxn ang="0">
                  <a:pos x="58" y="14"/>
                </a:cxn>
                <a:cxn ang="0">
                  <a:pos x="58" y="14"/>
                </a:cxn>
                <a:cxn ang="0">
                  <a:pos x="58" y="8"/>
                </a:cxn>
                <a:cxn ang="0">
                  <a:pos x="56" y="6"/>
                </a:cxn>
                <a:cxn ang="0">
                  <a:pos x="52" y="4"/>
                </a:cxn>
                <a:cxn ang="0">
                  <a:pos x="48" y="2"/>
                </a:cxn>
                <a:cxn ang="0">
                  <a:pos x="48" y="2"/>
                </a:cxn>
              </a:cxnLst>
              <a:rect b="b" l="0" r="r" t="0"/>
              <a:pathLst>
                <a:path h="62" w="57">
                  <a:moveTo>
                    <a:pt x="48" y="2"/>
                  </a:moveTo>
                  <a:lnTo>
                    <a:pt x="48" y="2"/>
                  </a:lnTo>
                  <a:lnTo>
                    <a:pt x="46" y="0"/>
                  </a:lnTo>
                  <a:lnTo>
                    <a:pt x="44" y="2"/>
                  </a:lnTo>
                  <a:lnTo>
                    <a:pt x="42" y="6"/>
                  </a:lnTo>
                  <a:lnTo>
                    <a:pt x="42" y="6"/>
                  </a:lnTo>
                  <a:lnTo>
                    <a:pt x="38" y="14"/>
                  </a:lnTo>
                  <a:lnTo>
                    <a:pt x="32" y="22"/>
                  </a:lnTo>
                  <a:lnTo>
                    <a:pt x="26" y="30"/>
                  </a:lnTo>
                  <a:lnTo>
                    <a:pt x="18" y="34"/>
                  </a:lnTo>
                  <a:lnTo>
                    <a:pt x="18" y="34"/>
                  </a:lnTo>
                  <a:lnTo>
                    <a:pt x="12" y="38"/>
                  </a:lnTo>
                  <a:lnTo>
                    <a:pt x="8" y="42"/>
                  </a:lnTo>
                  <a:lnTo>
                    <a:pt x="2" y="52"/>
                  </a:lnTo>
                  <a:lnTo>
                    <a:pt x="2" y="52"/>
                  </a:lnTo>
                  <a:lnTo>
                    <a:pt x="0" y="54"/>
                  </a:lnTo>
                  <a:lnTo>
                    <a:pt x="2" y="56"/>
                  </a:lnTo>
                  <a:lnTo>
                    <a:pt x="2" y="58"/>
                  </a:lnTo>
                  <a:lnTo>
                    <a:pt x="2" y="58"/>
                  </a:lnTo>
                  <a:lnTo>
                    <a:pt x="10" y="60"/>
                  </a:lnTo>
                  <a:lnTo>
                    <a:pt x="18" y="62"/>
                  </a:lnTo>
                  <a:lnTo>
                    <a:pt x="18" y="62"/>
                  </a:lnTo>
                  <a:lnTo>
                    <a:pt x="24" y="60"/>
                  </a:lnTo>
                  <a:lnTo>
                    <a:pt x="28" y="58"/>
                  </a:lnTo>
                  <a:lnTo>
                    <a:pt x="30" y="54"/>
                  </a:lnTo>
                  <a:lnTo>
                    <a:pt x="32" y="52"/>
                  </a:lnTo>
                  <a:lnTo>
                    <a:pt x="32" y="52"/>
                  </a:lnTo>
                  <a:lnTo>
                    <a:pt x="36" y="40"/>
                  </a:lnTo>
                  <a:lnTo>
                    <a:pt x="40" y="34"/>
                  </a:lnTo>
                  <a:lnTo>
                    <a:pt x="46" y="30"/>
                  </a:lnTo>
                  <a:lnTo>
                    <a:pt x="46" y="30"/>
                  </a:lnTo>
                  <a:lnTo>
                    <a:pt x="50" y="28"/>
                  </a:lnTo>
                  <a:lnTo>
                    <a:pt x="52" y="24"/>
                  </a:lnTo>
                  <a:lnTo>
                    <a:pt x="58" y="14"/>
                  </a:lnTo>
                  <a:lnTo>
                    <a:pt x="58" y="14"/>
                  </a:lnTo>
                  <a:lnTo>
                    <a:pt x="58" y="8"/>
                  </a:lnTo>
                  <a:lnTo>
                    <a:pt x="56" y="6"/>
                  </a:lnTo>
                  <a:lnTo>
                    <a:pt x="52" y="4"/>
                  </a:lnTo>
                  <a:lnTo>
                    <a:pt x="48" y="2"/>
                  </a:lnTo>
                  <a:lnTo>
                    <a:pt x="48" y="2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9" name="Freeform 83"/>
            <p:cNvSpPr/>
            <p:nvPr/>
          </p:nvSpPr>
          <p:spPr bwMode="auto">
            <a:xfrm>
              <a:off x="5314950" y="295275"/>
              <a:ext cx="161925" cy="34925"/>
            </a:xfrm>
            <a:custGeom>
              <a:cxnLst>
                <a:cxn ang="0">
                  <a:pos x="14" y="20"/>
                </a:cxn>
                <a:cxn ang="0">
                  <a:pos x="14" y="20"/>
                </a:cxn>
                <a:cxn ang="0">
                  <a:pos x="42" y="20"/>
                </a:cxn>
                <a:cxn ang="0">
                  <a:pos x="70" y="20"/>
                </a:cxn>
                <a:cxn ang="0">
                  <a:pos x="70" y="20"/>
                </a:cxn>
                <a:cxn ang="0">
                  <a:pos x="82" y="22"/>
                </a:cxn>
                <a:cxn ang="0">
                  <a:pos x="94" y="22"/>
                </a:cxn>
                <a:cxn ang="0">
                  <a:pos x="94" y="22"/>
                </a:cxn>
                <a:cxn ang="0">
                  <a:pos x="100" y="18"/>
                </a:cxn>
                <a:cxn ang="0">
                  <a:pos x="102" y="14"/>
                </a:cxn>
                <a:cxn ang="0">
                  <a:pos x="102" y="14"/>
                </a:cxn>
                <a:cxn ang="0">
                  <a:pos x="102" y="12"/>
                </a:cxn>
                <a:cxn ang="0">
                  <a:pos x="100" y="12"/>
                </a:cxn>
                <a:cxn ang="0">
                  <a:pos x="96" y="10"/>
                </a:cxn>
                <a:cxn ang="0">
                  <a:pos x="96" y="10"/>
                </a:cxn>
                <a:cxn ang="0">
                  <a:pos x="88" y="10"/>
                </a:cxn>
                <a:cxn ang="0">
                  <a:pos x="82" y="8"/>
                </a:cxn>
                <a:cxn ang="0">
                  <a:pos x="68" y="10"/>
                </a:cxn>
                <a:cxn ang="0">
                  <a:pos x="68" y="10"/>
                </a:cxn>
                <a:cxn ang="0">
                  <a:pos x="48" y="12"/>
                </a:cxn>
                <a:cxn ang="0">
                  <a:pos x="38" y="12"/>
                </a:cxn>
                <a:cxn ang="0">
                  <a:pos x="28" y="8"/>
                </a:cxn>
                <a:cxn ang="0">
                  <a:pos x="28" y="8"/>
                </a:cxn>
                <a:cxn ang="0">
                  <a:pos x="14" y="2"/>
                </a:cxn>
                <a:cxn ang="0">
                  <a:pos x="8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" y="4"/>
                </a:cxn>
                <a:cxn ang="0">
                  <a:pos x="4" y="8"/>
                </a:cxn>
                <a:cxn ang="0">
                  <a:pos x="8" y="12"/>
                </a:cxn>
                <a:cxn ang="0">
                  <a:pos x="8" y="18"/>
                </a:cxn>
                <a:cxn ang="0">
                  <a:pos x="8" y="18"/>
                </a:cxn>
                <a:cxn ang="0">
                  <a:pos x="10" y="20"/>
                </a:cxn>
                <a:cxn ang="0">
                  <a:pos x="14" y="20"/>
                </a:cxn>
                <a:cxn ang="0">
                  <a:pos x="14" y="20"/>
                </a:cxn>
              </a:cxnLst>
              <a:rect b="b" l="0" r="r" t="0"/>
              <a:pathLst>
                <a:path h="22" w="102">
                  <a:moveTo>
                    <a:pt x="14" y="20"/>
                  </a:moveTo>
                  <a:lnTo>
                    <a:pt x="14" y="20"/>
                  </a:lnTo>
                  <a:lnTo>
                    <a:pt x="42" y="20"/>
                  </a:lnTo>
                  <a:lnTo>
                    <a:pt x="70" y="20"/>
                  </a:lnTo>
                  <a:lnTo>
                    <a:pt x="70" y="20"/>
                  </a:lnTo>
                  <a:lnTo>
                    <a:pt x="82" y="22"/>
                  </a:lnTo>
                  <a:lnTo>
                    <a:pt x="94" y="22"/>
                  </a:lnTo>
                  <a:lnTo>
                    <a:pt x="94" y="22"/>
                  </a:lnTo>
                  <a:lnTo>
                    <a:pt x="100" y="18"/>
                  </a:lnTo>
                  <a:lnTo>
                    <a:pt x="102" y="14"/>
                  </a:lnTo>
                  <a:lnTo>
                    <a:pt x="102" y="14"/>
                  </a:lnTo>
                  <a:lnTo>
                    <a:pt x="102" y="12"/>
                  </a:lnTo>
                  <a:lnTo>
                    <a:pt x="100" y="12"/>
                  </a:lnTo>
                  <a:lnTo>
                    <a:pt x="96" y="10"/>
                  </a:lnTo>
                  <a:lnTo>
                    <a:pt x="96" y="10"/>
                  </a:lnTo>
                  <a:lnTo>
                    <a:pt x="88" y="10"/>
                  </a:lnTo>
                  <a:lnTo>
                    <a:pt x="82" y="8"/>
                  </a:lnTo>
                  <a:lnTo>
                    <a:pt x="68" y="10"/>
                  </a:lnTo>
                  <a:lnTo>
                    <a:pt x="68" y="10"/>
                  </a:lnTo>
                  <a:lnTo>
                    <a:pt x="48" y="12"/>
                  </a:lnTo>
                  <a:lnTo>
                    <a:pt x="38" y="12"/>
                  </a:lnTo>
                  <a:lnTo>
                    <a:pt x="28" y="8"/>
                  </a:lnTo>
                  <a:lnTo>
                    <a:pt x="28" y="8"/>
                  </a:lnTo>
                  <a:lnTo>
                    <a:pt x="14" y="2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4"/>
                  </a:lnTo>
                  <a:lnTo>
                    <a:pt x="4" y="8"/>
                  </a:lnTo>
                  <a:lnTo>
                    <a:pt x="8" y="12"/>
                  </a:lnTo>
                  <a:lnTo>
                    <a:pt x="8" y="18"/>
                  </a:lnTo>
                  <a:lnTo>
                    <a:pt x="8" y="18"/>
                  </a:lnTo>
                  <a:lnTo>
                    <a:pt x="10" y="20"/>
                  </a:lnTo>
                  <a:lnTo>
                    <a:pt x="14" y="20"/>
                  </a:lnTo>
                  <a:lnTo>
                    <a:pt x="14" y="2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20" name="Freeform 84"/>
            <p:cNvSpPr/>
            <p:nvPr/>
          </p:nvSpPr>
          <p:spPr bwMode="auto">
            <a:xfrm>
              <a:off x="5273675" y="288925"/>
              <a:ext cx="41275" cy="12700"/>
            </a:xfrm>
            <a:custGeom>
              <a:cxnLst>
                <a:cxn ang="0">
                  <a:pos x="24" y="4"/>
                </a:cxn>
                <a:cxn ang="0">
                  <a:pos x="24" y="4"/>
                </a:cxn>
                <a:cxn ang="0">
                  <a:pos x="12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12" y="8"/>
                </a:cxn>
                <a:cxn ang="0">
                  <a:pos x="18" y="8"/>
                </a:cxn>
                <a:cxn ang="0">
                  <a:pos x="26" y="4"/>
                </a:cxn>
                <a:cxn ang="0">
                  <a:pos x="26" y="4"/>
                </a:cxn>
                <a:cxn ang="0">
                  <a:pos x="26" y="4"/>
                </a:cxn>
                <a:cxn ang="0">
                  <a:pos x="26" y="4"/>
                </a:cxn>
                <a:cxn ang="0">
                  <a:pos x="26" y="4"/>
                </a:cxn>
                <a:cxn ang="0">
                  <a:pos x="26" y="4"/>
                </a:cxn>
                <a:cxn ang="0">
                  <a:pos x="26" y="4"/>
                </a:cxn>
                <a:cxn ang="0">
                  <a:pos x="26" y="4"/>
                </a:cxn>
                <a:cxn ang="0">
                  <a:pos x="26" y="4"/>
                </a:cxn>
                <a:cxn ang="0">
                  <a:pos x="26" y="4"/>
                </a:cxn>
                <a:cxn ang="0">
                  <a:pos x="26" y="4"/>
                </a:cxn>
                <a:cxn ang="0">
                  <a:pos x="24" y="4"/>
                </a:cxn>
              </a:cxnLst>
              <a:rect b="b" l="0" r="r" t="0"/>
              <a:pathLst>
                <a:path h="8" w="26">
                  <a:moveTo>
                    <a:pt x="24" y="4"/>
                  </a:moveTo>
                  <a:lnTo>
                    <a:pt x="24" y="4"/>
                  </a:lnTo>
                  <a:lnTo>
                    <a:pt x="1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12" y="8"/>
                  </a:lnTo>
                  <a:lnTo>
                    <a:pt x="18" y="8"/>
                  </a:lnTo>
                  <a:lnTo>
                    <a:pt x="26" y="4"/>
                  </a:lnTo>
                  <a:lnTo>
                    <a:pt x="26" y="4"/>
                  </a:lnTo>
                  <a:lnTo>
                    <a:pt x="26" y="4"/>
                  </a:lnTo>
                  <a:lnTo>
                    <a:pt x="26" y="4"/>
                  </a:lnTo>
                  <a:lnTo>
                    <a:pt x="26" y="4"/>
                  </a:lnTo>
                  <a:lnTo>
                    <a:pt x="26" y="4"/>
                  </a:lnTo>
                  <a:lnTo>
                    <a:pt x="26" y="4"/>
                  </a:lnTo>
                  <a:lnTo>
                    <a:pt x="26" y="4"/>
                  </a:lnTo>
                  <a:lnTo>
                    <a:pt x="26" y="4"/>
                  </a:lnTo>
                  <a:lnTo>
                    <a:pt x="26" y="4"/>
                  </a:lnTo>
                  <a:lnTo>
                    <a:pt x="26" y="4"/>
                  </a:lnTo>
                  <a:lnTo>
                    <a:pt x="24" y="4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21" name="Freeform 85"/>
            <p:cNvSpPr/>
            <p:nvPr/>
          </p:nvSpPr>
          <p:spPr bwMode="auto">
            <a:xfrm>
              <a:off x="5730875" y="708025"/>
              <a:ext cx="69850" cy="79375"/>
            </a:xfrm>
            <a:custGeom>
              <a:cxnLst>
                <a:cxn ang="0">
                  <a:pos x="30" y="0"/>
                </a:cxn>
                <a:cxn ang="0">
                  <a:pos x="30" y="0"/>
                </a:cxn>
                <a:cxn ang="0">
                  <a:pos x="24" y="4"/>
                </a:cxn>
                <a:cxn ang="0">
                  <a:pos x="20" y="8"/>
                </a:cxn>
                <a:cxn ang="0">
                  <a:pos x="14" y="20"/>
                </a:cxn>
                <a:cxn ang="0">
                  <a:pos x="8" y="30"/>
                </a:cxn>
                <a:cxn ang="0">
                  <a:pos x="0" y="40"/>
                </a:cxn>
                <a:cxn ang="0">
                  <a:pos x="0" y="40"/>
                </a:cxn>
                <a:cxn ang="0">
                  <a:pos x="18" y="42"/>
                </a:cxn>
                <a:cxn ang="0">
                  <a:pos x="24" y="42"/>
                </a:cxn>
                <a:cxn ang="0">
                  <a:pos x="32" y="44"/>
                </a:cxn>
                <a:cxn ang="0">
                  <a:pos x="32" y="44"/>
                </a:cxn>
                <a:cxn ang="0">
                  <a:pos x="30" y="46"/>
                </a:cxn>
                <a:cxn ang="0">
                  <a:pos x="30" y="48"/>
                </a:cxn>
                <a:cxn ang="0">
                  <a:pos x="30" y="50"/>
                </a:cxn>
                <a:cxn ang="0">
                  <a:pos x="30" y="50"/>
                </a:cxn>
                <a:cxn ang="0">
                  <a:pos x="34" y="48"/>
                </a:cxn>
                <a:cxn ang="0">
                  <a:pos x="38" y="42"/>
                </a:cxn>
                <a:cxn ang="0">
                  <a:pos x="38" y="42"/>
                </a:cxn>
                <a:cxn ang="0">
                  <a:pos x="42" y="40"/>
                </a:cxn>
                <a:cxn ang="0">
                  <a:pos x="42" y="40"/>
                </a:cxn>
                <a:cxn ang="0">
                  <a:pos x="44" y="36"/>
                </a:cxn>
                <a:cxn ang="0">
                  <a:pos x="44" y="32"/>
                </a:cxn>
                <a:cxn ang="0">
                  <a:pos x="44" y="28"/>
                </a:cxn>
                <a:cxn ang="0">
                  <a:pos x="44" y="24"/>
                </a:cxn>
                <a:cxn ang="0">
                  <a:pos x="44" y="24"/>
                </a:cxn>
                <a:cxn ang="0">
                  <a:pos x="44" y="24"/>
                </a:cxn>
                <a:cxn ang="0">
                  <a:pos x="42" y="24"/>
                </a:cxn>
                <a:cxn ang="0">
                  <a:pos x="36" y="24"/>
                </a:cxn>
                <a:cxn ang="0">
                  <a:pos x="36" y="24"/>
                </a:cxn>
                <a:cxn ang="0">
                  <a:pos x="32" y="24"/>
                </a:cxn>
                <a:cxn ang="0">
                  <a:pos x="28" y="22"/>
                </a:cxn>
                <a:cxn ang="0">
                  <a:pos x="26" y="18"/>
                </a:cxn>
                <a:cxn ang="0">
                  <a:pos x="22" y="18"/>
                </a:cxn>
                <a:cxn ang="0">
                  <a:pos x="22" y="18"/>
                </a:cxn>
                <a:cxn ang="0">
                  <a:pos x="24" y="14"/>
                </a:cxn>
                <a:cxn ang="0">
                  <a:pos x="26" y="10"/>
                </a:cxn>
                <a:cxn ang="0">
                  <a:pos x="26" y="10"/>
                </a:cxn>
                <a:cxn ang="0">
                  <a:pos x="30" y="0"/>
                </a:cxn>
                <a:cxn ang="0">
                  <a:pos x="30" y="0"/>
                </a:cxn>
              </a:cxnLst>
              <a:rect b="b" l="0" r="r" t="0"/>
              <a:pathLst>
                <a:path h="50" w="44">
                  <a:moveTo>
                    <a:pt x="30" y="0"/>
                  </a:moveTo>
                  <a:lnTo>
                    <a:pt x="30" y="0"/>
                  </a:lnTo>
                  <a:lnTo>
                    <a:pt x="24" y="4"/>
                  </a:lnTo>
                  <a:lnTo>
                    <a:pt x="20" y="8"/>
                  </a:lnTo>
                  <a:lnTo>
                    <a:pt x="14" y="20"/>
                  </a:lnTo>
                  <a:lnTo>
                    <a:pt x="8" y="30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18" y="42"/>
                  </a:lnTo>
                  <a:lnTo>
                    <a:pt x="24" y="42"/>
                  </a:lnTo>
                  <a:lnTo>
                    <a:pt x="32" y="44"/>
                  </a:lnTo>
                  <a:lnTo>
                    <a:pt x="32" y="44"/>
                  </a:lnTo>
                  <a:lnTo>
                    <a:pt x="30" y="46"/>
                  </a:lnTo>
                  <a:lnTo>
                    <a:pt x="30" y="48"/>
                  </a:lnTo>
                  <a:lnTo>
                    <a:pt x="30" y="50"/>
                  </a:lnTo>
                  <a:lnTo>
                    <a:pt x="30" y="50"/>
                  </a:lnTo>
                  <a:lnTo>
                    <a:pt x="34" y="48"/>
                  </a:lnTo>
                  <a:lnTo>
                    <a:pt x="38" y="42"/>
                  </a:lnTo>
                  <a:lnTo>
                    <a:pt x="38" y="42"/>
                  </a:lnTo>
                  <a:lnTo>
                    <a:pt x="42" y="40"/>
                  </a:lnTo>
                  <a:lnTo>
                    <a:pt x="42" y="40"/>
                  </a:lnTo>
                  <a:lnTo>
                    <a:pt x="44" y="36"/>
                  </a:lnTo>
                  <a:lnTo>
                    <a:pt x="44" y="32"/>
                  </a:lnTo>
                  <a:lnTo>
                    <a:pt x="44" y="28"/>
                  </a:lnTo>
                  <a:lnTo>
                    <a:pt x="44" y="24"/>
                  </a:lnTo>
                  <a:lnTo>
                    <a:pt x="44" y="24"/>
                  </a:lnTo>
                  <a:lnTo>
                    <a:pt x="44" y="24"/>
                  </a:lnTo>
                  <a:lnTo>
                    <a:pt x="42" y="24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2" y="24"/>
                  </a:lnTo>
                  <a:lnTo>
                    <a:pt x="28" y="22"/>
                  </a:lnTo>
                  <a:lnTo>
                    <a:pt x="26" y="18"/>
                  </a:lnTo>
                  <a:lnTo>
                    <a:pt x="22" y="18"/>
                  </a:lnTo>
                  <a:lnTo>
                    <a:pt x="22" y="18"/>
                  </a:lnTo>
                  <a:lnTo>
                    <a:pt x="24" y="14"/>
                  </a:lnTo>
                  <a:lnTo>
                    <a:pt x="26" y="10"/>
                  </a:lnTo>
                  <a:lnTo>
                    <a:pt x="26" y="1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22" name="Freeform 86"/>
            <p:cNvSpPr/>
            <p:nvPr/>
          </p:nvSpPr>
          <p:spPr bwMode="auto">
            <a:xfrm>
              <a:off x="6340475" y="647700"/>
              <a:ext cx="53975" cy="60325"/>
            </a:xfrm>
            <a:custGeom>
              <a:cxnLst>
                <a:cxn ang="0">
                  <a:pos x="8" y="38"/>
                </a:cxn>
                <a:cxn ang="0">
                  <a:pos x="8" y="38"/>
                </a:cxn>
                <a:cxn ang="0">
                  <a:pos x="20" y="34"/>
                </a:cxn>
                <a:cxn ang="0">
                  <a:pos x="30" y="30"/>
                </a:cxn>
                <a:cxn ang="0">
                  <a:pos x="30" y="30"/>
                </a:cxn>
                <a:cxn ang="0">
                  <a:pos x="32" y="28"/>
                </a:cxn>
                <a:cxn ang="0">
                  <a:pos x="32" y="24"/>
                </a:cxn>
                <a:cxn ang="0">
                  <a:pos x="32" y="18"/>
                </a:cxn>
                <a:cxn ang="0">
                  <a:pos x="32" y="18"/>
                </a:cxn>
                <a:cxn ang="0">
                  <a:pos x="32" y="12"/>
                </a:cxn>
                <a:cxn ang="0">
                  <a:pos x="32" y="12"/>
                </a:cxn>
                <a:cxn ang="0">
                  <a:pos x="34" y="6"/>
                </a:cxn>
                <a:cxn ang="0">
                  <a:pos x="32" y="2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18" y="2"/>
                </a:cxn>
                <a:cxn ang="0">
                  <a:pos x="14" y="6"/>
                </a:cxn>
                <a:cxn ang="0">
                  <a:pos x="10" y="12"/>
                </a:cxn>
                <a:cxn ang="0">
                  <a:pos x="4" y="14"/>
                </a:cxn>
                <a:cxn ang="0">
                  <a:pos x="4" y="14"/>
                </a:cxn>
                <a:cxn ang="0">
                  <a:pos x="4" y="16"/>
                </a:cxn>
                <a:cxn ang="0">
                  <a:pos x="2" y="18"/>
                </a:cxn>
                <a:cxn ang="0">
                  <a:pos x="4" y="20"/>
                </a:cxn>
                <a:cxn ang="0">
                  <a:pos x="4" y="20"/>
                </a:cxn>
                <a:cxn ang="0">
                  <a:pos x="6" y="22"/>
                </a:cxn>
                <a:cxn ang="0">
                  <a:pos x="8" y="24"/>
                </a:cxn>
                <a:cxn ang="0">
                  <a:pos x="4" y="30"/>
                </a:cxn>
                <a:cxn ang="0">
                  <a:pos x="4" y="30"/>
                </a:cxn>
                <a:cxn ang="0">
                  <a:pos x="2" y="32"/>
                </a:cxn>
                <a:cxn ang="0">
                  <a:pos x="0" y="34"/>
                </a:cxn>
                <a:cxn ang="0">
                  <a:pos x="0" y="36"/>
                </a:cxn>
                <a:cxn ang="0">
                  <a:pos x="0" y="36"/>
                </a:cxn>
                <a:cxn ang="0">
                  <a:pos x="4" y="38"/>
                </a:cxn>
                <a:cxn ang="0">
                  <a:pos x="8" y="38"/>
                </a:cxn>
                <a:cxn ang="0">
                  <a:pos x="8" y="38"/>
                </a:cxn>
              </a:cxnLst>
              <a:rect b="b" l="0" r="r" t="0"/>
              <a:pathLst>
                <a:path h="38" w="34">
                  <a:moveTo>
                    <a:pt x="8" y="38"/>
                  </a:moveTo>
                  <a:lnTo>
                    <a:pt x="8" y="38"/>
                  </a:lnTo>
                  <a:lnTo>
                    <a:pt x="20" y="34"/>
                  </a:lnTo>
                  <a:lnTo>
                    <a:pt x="30" y="30"/>
                  </a:lnTo>
                  <a:lnTo>
                    <a:pt x="30" y="30"/>
                  </a:lnTo>
                  <a:lnTo>
                    <a:pt x="32" y="28"/>
                  </a:lnTo>
                  <a:lnTo>
                    <a:pt x="32" y="24"/>
                  </a:lnTo>
                  <a:lnTo>
                    <a:pt x="32" y="18"/>
                  </a:lnTo>
                  <a:lnTo>
                    <a:pt x="32" y="18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34" y="6"/>
                  </a:lnTo>
                  <a:lnTo>
                    <a:pt x="32" y="2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18" y="2"/>
                  </a:lnTo>
                  <a:lnTo>
                    <a:pt x="14" y="6"/>
                  </a:lnTo>
                  <a:lnTo>
                    <a:pt x="10" y="12"/>
                  </a:lnTo>
                  <a:lnTo>
                    <a:pt x="4" y="14"/>
                  </a:lnTo>
                  <a:lnTo>
                    <a:pt x="4" y="14"/>
                  </a:lnTo>
                  <a:lnTo>
                    <a:pt x="4" y="16"/>
                  </a:lnTo>
                  <a:lnTo>
                    <a:pt x="2" y="18"/>
                  </a:lnTo>
                  <a:lnTo>
                    <a:pt x="4" y="20"/>
                  </a:lnTo>
                  <a:lnTo>
                    <a:pt x="4" y="20"/>
                  </a:lnTo>
                  <a:lnTo>
                    <a:pt x="6" y="22"/>
                  </a:lnTo>
                  <a:lnTo>
                    <a:pt x="8" y="24"/>
                  </a:lnTo>
                  <a:lnTo>
                    <a:pt x="4" y="30"/>
                  </a:lnTo>
                  <a:lnTo>
                    <a:pt x="4" y="30"/>
                  </a:lnTo>
                  <a:lnTo>
                    <a:pt x="2" y="32"/>
                  </a:lnTo>
                  <a:lnTo>
                    <a:pt x="0" y="34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4" y="38"/>
                  </a:lnTo>
                  <a:lnTo>
                    <a:pt x="8" y="38"/>
                  </a:lnTo>
                  <a:lnTo>
                    <a:pt x="8" y="38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23" name="Freeform 87"/>
            <p:cNvSpPr/>
            <p:nvPr/>
          </p:nvSpPr>
          <p:spPr bwMode="auto">
            <a:xfrm>
              <a:off x="7940675" y="1571625"/>
              <a:ext cx="47625" cy="82550"/>
            </a:xfrm>
            <a:custGeom>
              <a:cxnLst>
                <a:cxn ang="0">
                  <a:pos x="4" y="32"/>
                </a:cxn>
                <a:cxn ang="0">
                  <a:pos x="4" y="32"/>
                </a:cxn>
                <a:cxn ang="0">
                  <a:pos x="6" y="36"/>
                </a:cxn>
                <a:cxn ang="0">
                  <a:pos x="4" y="42"/>
                </a:cxn>
                <a:cxn ang="0">
                  <a:pos x="4" y="42"/>
                </a:cxn>
                <a:cxn ang="0">
                  <a:pos x="4" y="48"/>
                </a:cxn>
                <a:cxn ang="0">
                  <a:pos x="4" y="50"/>
                </a:cxn>
                <a:cxn ang="0">
                  <a:pos x="8" y="52"/>
                </a:cxn>
                <a:cxn ang="0">
                  <a:pos x="8" y="52"/>
                </a:cxn>
                <a:cxn ang="0">
                  <a:pos x="10" y="46"/>
                </a:cxn>
                <a:cxn ang="0">
                  <a:pos x="10" y="40"/>
                </a:cxn>
                <a:cxn ang="0">
                  <a:pos x="10" y="28"/>
                </a:cxn>
                <a:cxn ang="0">
                  <a:pos x="10" y="28"/>
                </a:cxn>
                <a:cxn ang="0">
                  <a:pos x="10" y="22"/>
                </a:cxn>
                <a:cxn ang="0">
                  <a:pos x="12" y="22"/>
                </a:cxn>
                <a:cxn ang="0">
                  <a:pos x="14" y="20"/>
                </a:cxn>
                <a:cxn ang="0">
                  <a:pos x="14" y="20"/>
                </a:cxn>
                <a:cxn ang="0">
                  <a:pos x="16" y="22"/>
                </a:cxn>
                <a:cxn ang="0">
                  <a:pos x="16" y="22"/>
                </a:cxn>
                <a:cxn ang="0">
                  <a:pos x="16" y="26"/>
                </a:cxn>
                <a:cxn ang="0">
                  <a:pos x="16" y="26"/>
                </a:cxn>
                <a:cxn ang="0">
                  <a:pos x="18" y="34"/>
                </a:cxn>
                <a:cxn ang="0">
                  <a:pos x="20" y="38"/>
                </a:cxn>
                <a:cxn ang="0">
                  <a:pos x="24" y="40"/>
                </a:cxn>
                <a:cxn ang="0">
                  <a:pos x="28" y="40"/>
                </a:cxn>
                <a:cxn ang="0">
                  <a:pos x="28" y="40"/>
                </a:cxn>
                <a:cxn ang="0">
                  <a:pos x="28" y="32"/>
                </a:cxn>
                <a:cxn ang="0">
                  <a:pos x="28" y="32"/>
                </a:cxn>
                <a:cxn ang="0">
                  <a:pos x="24" y="26"/>
                </a:cxn>
                <a:cxn ang="0">
                  <a:pos x="22" y="18"/>
                </a:cxn>
                <a:cxn ang="0">
                  <a:pos x="22" y="14"/>
                </a:cxn>
                <a:cxn ang="0">
                  <a:pos x="22" y="10"/>
                </a:cxn>
                <a:cxn ang="0">
                  <a:pos x="26" y="6"/>
                </a:cxn>
                <a:cxn ang="0">
                  <a:pos x="30" y="2"/>
                </a:cxn>
                <a:cxn ang="0">
                  <a:pos x="30" y="2"/>
                </a:cxn>
                <a:cxn ang="0">
                  <a:pos x="30" y="2"/>
                </a:cxn>
                <a:cxn ang="0">
                  <a:pos x="28" y="0"/>
                </a:cxn>
                <a:cxn ang="0">
                  <a:pos x="28" y="0"/>
                </a:cxn>
                <a:cxn ang="0">
                  <a:pos x="24" y="2"/>
                </a:cxn>
                <a:cxn ang="0">
                  <a:pos x="18" y="4"/>
                </a:cxn>
                <a:cxn ang="0">
                  <a:pos x="14" y="6"/>
                </a:cxn>
                <a:cxn ang="0">
                  <a:pos x="10" y="4"/>
                </a:cxn>
                <a:cxn ang="0">
                  <a:pos x="8" y="2"/>
                </a:cxn>
                <a:cxn ang="0">
                  <a:pos x="8" y="2"/>
                </a:cxn>
                <a:cxn ang="0">
                  <a:pos x="8" y="0"/>
                </a:cxn>
                <a:cxn ang="0">
                  <a:pos x="6" y="2"/>
                </a:cxn>
                <a:cxn ang="0">
                  <a:pos x="4" y="4"/>
                </a:cxn>
                <a:cxn ang="0">
                  <a:pos x="4" y="4"/>
                </a:cxn>
                <a:cxn ang="0">
                  <a:pos x="4" y="12"/>
                </a:cxn>
                <a:cxn ang="0">
                  <a:pos x="0" y="18"/>
                </a:cxn>
                <a:cxn ang="0">
                  <a:pos x="0" y="26"/>
                </a:cxn>
                <a:cxn ang="0">
                  <a:pos x="2" y="30"/>
                </a:cxn>
                <a:cxn ang="0">
                  <a:pos x="4" y="32"/>
                </a:cxn>
                <a:cxn ang="0">
                  <a:pos x="4" y="32"/>
                </a:cxn>
              </a:cxnLst>
              <a:rect b="b" l="0" r="r" t="0"/>
              <a:pathLst>
                <a:path h="52" w="30">
                  <a:moveTo>
                    <a:pt x="4" y="32"/>
                  </a:moveTo>
                  <a:lnTo>
                    <a:pt x="4" y="32"/>
                  </a:lnTo>
                  <a:lnTo>
                    <a:pt x="6" y="36"/>
                  </a:lnTo>
                  <a:lnTo>
                    <a:pt x="4" y="42"/>
                  </a:lnTo>
                  <a:lnTo>
                    <a:pt x="4" y="42"/>
                  </a:lnTo>
                  <a:lnTo>
                    <a:pt x="4" y="48"/>
                  </a:lnTo>
                  <a:lnTo>
                    <a:pt x="4" y="50"/>
                  </a:lnTo>
                  <a:lnTo>
                    <a:pt x="8" y="52"/>
                  </a:lnTo>
                  <a:lnTo>
                    <a:pt x="8" y="52"/>
                  </a:lnTo>
                  <a:lnTo>
                    <a:pt x="10" y="46"/>
                  </a:lnTo>
                  <a:lnTo>
                    <a:pt x="10" y="40"/>
                  </a:lnTo>
                  <a:lnTo>
                    <a:pt x="10" y="28"/>
                  </a:lnTo>
                  <a:lnTo>
                    <a:pt x="10" y="28"/>
                  </a:lnTo>
                  <a:lnTo>
                    <a:pt x="10" y="22"/>
                  </a:lnTo>
                  <a:lnTo>
                    <a:pt x="12" y="22"/>
                  </a:lnTo>
                  <a:lnTo>
                    <a:pt x="14" y="20"/>
                  </a:lnTo>
                  <a:lnTo>
                    <a:pt x="14" y="20"/>
                  </a:lnTo>
                  <a:lnTo>
                    <a:pt x="16" y="22"/>
                  </a:lnTo>
                  <a:lnTo>
                    <a:pt x="16" y="22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18" y="34"/>
                  </a:lnTo>
                  <a:lnTo>
                    <a:pt x="20" y="38"/>
                  </a:lnTo>
                  <a:lnTo>
                    <a:pt x="24" y="40"/>
                  </a:lnTo>
                  <a:lnTo>
                    <a:pt x="28" y="40"/>
                  </a:lnTo>
                  <a:lnTo>
                    <a:pt x="28" y="40"/>
                  </a:lnTo>
                  <a:lnTo>
                    <a:pt x="28" y="32"/>
                  </a:lnTo>
                  <a:lnTo>
                    <a:pt x="28" y="32"/>
                  </a:lnTo>
                  <a:lnTo>
                    <a:pt x="24" y="26"/>
                  </a:lnTo>
                  <a:lnTo>
                    <a:pt x="22" y="18"/>
                  </a:lnTo>
                  <a:lnTo>
                    <a:pt x="22" y="14"/>
                  </a:lnTo>
                  <a:lnTo>
                    <a:pt x="22" y="10"/>
                  </a:lnTo>
                  <a:lnTo>
                    <a:pt x="26" y="6"/>
                  </a:lnTo>
                  <a:lnTo>
                    <a:pt x="30" y="2"/>
                  </a:lnTo>
                  <a:lnTo>
                    <a:pt x="30" y="2"/>
                  </a:lnTo>
                  <a:lnTo>
                    <a:pt x="30" y="2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24" y="2"/>
                  </a:lnTo>
                  <a:lnTo>
                    <a:pt x="18" y="4"/>
                  </a:lnTo>
                  <a:lnTo>
                    <a:pt x="14" y="6"/>
                  </a:lnTo>
                  <a:lnTo>
                    <a:pt x="10" y="4"/>
                  </a:lnTo>
                  <a:lnTo>
                    <a:pt x="8" y="2"/>
                  </a:lnTo>
                  <a:lnTo>
                    <a:pt x="8" y="2"/>
                  </a:lnTo>
                  <a:lnTo>
                    <a:pt x="8" y="0"/>
                  </a:lnTo>
                  <a:lnTo>
                    <a:pt x="6" y="2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12"/>
                  </a:lnTo>
                  <a:lnTo>
                    <a:pt x="0" y="18"/>
                  </a:lnTo>
                  <a:lnTo>
                    <a:pt x="0" y="26"/>
                  </a:lnTo>
                  <a:lnTo>
                    <a:pt x="2" y="30"/>
                  </a:lnTo>
                  <a:lnTo>
                    <a:pt x="4" y="32"/>
                  </a:lnTo>
                  <a:lnTo>
                    <a:pt x="4" y="32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24" name="Freeform 88"/>
            <p:cNvSpPr/>
            <p:nvPr/>
          </p:nvSpPr>
          <p:spPr bwMode="auto">
            <a:xfrm>
              <a:off x="7985125" y="1635125"/>
              <a:ext cx="1588" cy="1588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25" name="Freeform 89"/>
            <p:cNvSpPr/>
            <p:nvPr/>
          </p:nvSpPr>
          <p:spPr bwMode="auto">
            <a:xfrm>
              <a:off x="8626475" y="2171700"/>
              <a:ext cx="50800" cy="73025"/>
            </a:xfrm>
            <a:custGeom>
              <a:cxnLst>
                <a:cxn ang="0">
                  <a:pos x="14" y="6"/>
                </a:cxn>
                <a:cxn ang="0">
                  <a:pos x="14" y="6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4" y="10"/>
                </a:cxn>
                <a:cxn ang="0">
                  <a:pos x="4" y="10"/>
                </a:cxn>
                <a:cxn ang="0">
                  <a:pos x="2" y="16"/>
                </a:cxn>
                <a:cxn ang="0">
                  <a:pos x="0" y="22"/>
                </a:cxn>
                <a:cxn ang="0">
                  <a:pos x="0" y="26"/>
                </a:cxn>
                <a:cxn ang="0">
                  <a:pos x="0" y="28"/>
                </a:cxn>
                <a:cxn ang="0">
                  <a:pos x="2" y="30"/>
                </a:cxn>
                <a:cxn ang="0">
                  <a:pos x="8" y="34"/>
                </a:cxn>
                <a:cxn ang="0">
                  <a:pos x="8" y="34"/>
                </a:cxn>
                <a:cxn ang="0">
                  <a:pos x="8" y="36"/>
                </a:cxn>
                <a:cxn ang="0">
                  <a:pos x="6" y="40"/>
                </a:cxn>
                <a:cxn ang="0">
                  <a:pos x="6" y="40"/>
                </a:cxn>
                <a:cxn ang="0">
                  <a:pos x="4" y="44"/>
                </a:cxn>
                <a:cxn ang="0">
                  <a:pos x="8" y="46"/>
                </a:cxn>
                <a:cxn ang="0">
                  <a:pos x="8" y="46"/>
                </a:cxn>
                <a:cxn ang="0">
                  <a:pos x="10" y="46"/>
                </a:cxn>
                <a:cxn ang="0">
                  <a:pos x="12" y="44"/>
                </a:cxn>
                <a:cxn ang="0">
                  <a:pos x="12" y="44"/>
                </a:cxn>
                <a:cxn ang="0">
                  <a:pos x="32" y="10"/>
                </a:cxn>
                <a:cxn ang="0">
                  <a:pos x="32" y="10"/>
                </a:cxn>
                <a:cxn ang="0">
                  <a:pos x="30" y="6"/>
                </a:cxn>
                <a:cxn ang="0">
                  <a:pos x="30" y="6"/>
                </a:cxn>
                <a:cxn ang="0">
                  <a:pos x="26" y="8"/>
                </a:cxn>
                <a:cxn ang="0">
                  <a:pos x="22" y="10"/>
                </a:cxn>
                <a:cxn ang="0">
                  <a:pos x="18" y="10"/>
                </a:cxn>
                <a:cxn ang="0">
                  <a:pos x="14" y="6"/>
                </a:cxn>
                <a:cxn ang="0">
                  <a:pos x="14" y="6"/>
                </a:cxn>
              </a:cxnLst>
              <a:rect b="b" l="0" r="r" t="0"/>
              <a:pathLst>
                <a:path h="46" w="32">
                  <a:moveTo>
                    <a:pt x="14" y="6"/>
                  </a:moveTo>
                  <a:lnTo>
                    <a:pt x="14" y="6"/>
                  </a:lnTo>
                  <a:lnTo>
                    <a:pt x="10" y="2"/>
                  </a:lnTo>
                  <a:lnTo>
                    <a:pt x="8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2" y="16"/>
                  </a:lnTo>
                  <a:lnTo>
                    <a:pt x="0" y="22"/>
                  </a:lnTo>
                  <a:lnTo>
                    <a:pt x="0" y="26"/>
                  </a:lnTo>
                  <a:lnTo>
                    <a:pt x="0" y="28"/>
                  </a:lnTo>
                  <a:lnTo>
                    <a:pt x="2" y="30"/>
                  </a:lnTo>
                  <a:lnTo>
                    <a:pt x="8" y="34"/>
                  </a:lnTo>
                  <a:lnTo>
                    <a:pt x="8" y="34"/>
                  </a:lnTo>
                  <a:lnTo>
                    <a:pt x="8" y="36"/>
                  </a:lnTo>
                  <a:lnTo>
                    <a:pt x="6" y="40"/>
                  </a:lnTo>
                  <a:lnTo>
                    <a:pt x="6" y="40"/>
                  </a:lnTo>
                  <a:lnTo>
                    <a:pt x="4" y="44"/>
                  </a:lnTo>
                  <a:lnTo>
                    <a:pt x="8" y="46"/>
                  </a:lnTo>
                  <a:lnTo>
                    <a:pt x="8" y="46"/>
                  </a:lnTo>
                  <a:lnTo>
                    <a:pt x="10" y="46"/>
                  </a:lnTo>
                  <a:lnTo>
                    <a:pt x="12" y="44"/>
                  </a:lnTo>
                  <a:lnTo>
                    <a:pt x="12" y="44"/>
                  </a:lnTo>
                  <a:lnTo>
                    <a:pt x="32" y="10"/>
                  </a:lnTo>
                  <a:lnTo>
                    <a:pt x="32" y="10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26" y="8"/>
                  </a:lnTo>
                  <a:lnTo>
                    <a:pt x="22" y="10"/>
                  </a:lnTo>
                  <a:lnTo>
                    <a:pt x="18" y="10"/>
                  </a:lnTo>
                  <a:lnTo>
                    <a:pt x="14" y="6"/>
                  </a:lnTo>
                  <a:lnTo>
                    <a:pt x="14" y="6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26" name="Freeform 90"/>
            <p:cNvSpPr/>
            <p:nvPr/>
          </p:nvSpPr>
          <p:spPr bwMode="auto">
            <a:xfrm>
              <a:off x="7775575" y="1660525"/>
              <a:ext cx="111125" cy="41275"/>
            </a:xfrm>
            <a:custGeom>
              <a:cxnLst>
                <a:cxn ang="0">
                  <a:pos x="70" y="22"/>
                </a:cxn>
                <a:cxn ang="0">
                  <a:pos x="70" y="22"/>
                </a:cxn>
                <a:cxn ang="0">
                  <a:pos x="68" y="18"/>
                </a:cxn>
                <a:cxn ang="0">
                  <a:pos x="68" y="18"/>
                </a:cxn>
                <a:cxn ang="0">
                  <a:pos x="62" y="18"/>
                </a:cxn>
                <a:cxn ang="0">
                  <a:pos x="58" y="14"/>
                </a:cxn>
                <a:cxn ang="0">
                  <a:pos x="54" y="12"/>
                </a:cxn>
                <a:cxn ang="0">
                  <a:pos x="52" y="10"/>
                </a:cxn>
                <a:cxn ang="0">
                  <a:pos x="52" y="10"/>
                </a:cxn>
                <a:cxn ang="0">
                  <a:pos x="28" y="6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4" y="8"/>
                </a:cxn>
                <a:cxn ang="0">
                  <a:pos x="4" y="8"/>
                </a:cxn>
                <a:cxn ang="0">
                  <a:pos x="18" y="16"/>
                </a:cxn>
                <a:cxn ang="0">
                  <a:pos x="34" y="20"/>
                </a:cxn>
                <a:cxn ang="0">
                  <a:pos x="66" y="26"/>
                </a:cxn>
                <a:cxn ang="0">
                  <a:pos x="66" y="26"/>
                </a:cxn>
                <a:cxn ang="0">
                  <a:pos x="68" y="24"/>
                </a:cxn>
                <a:cxn ang="0">
                  <a:pos x="70" y="22"/>
                </a:cxn>
                <a:cxn ang="0">
                  <a:pos x="70" y="22"/>
                </a:cxn>
              </a:cxnLst>
              <a:rect b="b" l="0" r="r" t="0"/>
              <a:pathLst>
                <a:path h="26" w="70">
                  <a:moveTo>
                    <a:pt x="70" y="22"/>
                  </a:moveTo>
                  <a:lnTo>
                    <a:pt x="70" y="22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2" y="18"/>
                  </a:lnTo>
                  <a:lnTo>
                    <a:pt x="58" y="14"/>
                  </a:lnTo>
                  <a:lnTo>
                    <a:pt x="54" y="12"/>
                  </a:lnTo>
                  <a:lnTo>
                    <a:pt x="52" y="10"/>
                  </a:lnTo>
                  <a:lnTo>
                    <a:pt x="52" y="10"/>
                  </a:lnTo>
                  <a:lnTo>
                    <a:pt x="28" y="6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4"/>
                  </a:lnTo>
                  <a:lnTo>
                    <a:pt x="2" y="4"/>
                  </a:lnTo>
                  <a:lnTo>
                    <a:pt x="0" y="6"/>
                  </a:lnTo>
                  <a:lnTo>
                    <a:pt x="2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18" y="16"/>
                  </a:lnTo>
                  <a:lnTo>
                    <a:pt x="34" y="20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68" y="24"/>
                  </a:lnTo>
                  <a:lnTo>
                    <a:pt x="70" y="22"/>
                  </a:lnTo>
                  <a:lnTo>
                    <a:pt x="70" y="22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27" name="Freeform 91"/>
            <p:cNvSpPr/>
            <p:nvPr/>
          </p:nvSpPr>
          <p:spPr bwMode="auto">
            <a:xfrm>
              <a:off x="7102475" y="288925"/>
              <a:ext cx="215900" cy="104775"/>
            </a:xfrm>
            <a:custGeom>
              <a:cxnLst>
                <a:cxn ang="0">
                  <a:pos x="44" y="64"/>
                </a:cxn>
                <a:cxn ang="0">
                  <a:pos x="44" y="64"/>
                </a:cxn>
                <a:cxn ang="0">
                  <a:pos x="38" y="60"/>
                </a:cxn>
                <a:cxn ang="0">
                  <a:pos x="34" y="56"/>
                </a:cxn>
                <a:cxn ang="0">
                  <a:pos x="32" y="54"/>
                </a:cxn>
                <a:cxn ang="0">
                  <a:pos x="32" y="52"/>
                </a:cxn>
                <a:cxn ang="0">
                  <a:pos x="32" y="48"/>
                </a:cxn>
                <a:cxn ang="0">
                  <a:pos x="36" y="44"/>
                </a:cxn>
                <a:cxn ang="0">
                  <a:pos x="36" y="44"/>
                </a:cxn>
                <a:cxn ang="0">
                  <a:pos x="44" y="38"/>
                </a:cxn>
                <a:cxn ang="0">
                  <a:pos x="44" y="38"/>
                </a:cxn>
                <a:cxn ang="0">
                  <a:pos x="54" y="30"/>
                </a:cxn>
                <a:cxn ang="0">
                  <a:pos x="66" y="24"/>
                </a:cxn>
                <a:cxn ang="0">
                  <a:pos x="78" y="18"/>
                </a:cxn>
                <a:cxn ang="0">
                  <a:pos x="90" y="16"/>
                </a:cxn>
                <a:cxn ang="0">
                  <a:pos x="90" y="16"/>
                </a:cxn>
                <a:cxn ang="0">
                  <a:pos x="128" y="8"/>
                </a:cxn>
                <a:cxn ang="0">
                  <a:pos x="128" y="8"/>
                </a:cxn>
                <a:cxn ang="0">
                  <a:pos x="134" y="6"/>
                </a:cxn>
                <a:cxn ang="0">
                  <a:pos x="134" y="6"/>
                </a:cxn>
                <a:cxn ang="0">
                  <a:pos x="136" y="4"/>
                </a:cxn>
                <a:cxn ang="0">
                  <a:pos x="136" y="4"/>
                </a:cxn>
                <a:cxn ang="0">
                  <a:pos x="134" y="0"/>
                </a:cxn>
                <a:cxn ang="0">
                  <a:pos x="132" y="0"/>
                </a:cxn>
                <a:cxn ang="0">
                  <a:pos x="128" y="0"/>
                </a:cxn>
                <a:cxn ang="0">
                  <a:pos x="128" y="0"/>
                </a:cxn>
                <a:cxn ang="0">
                  <a:pos x="102" y="6"/>
                </a:cxn>
                <a:cxn ang="0">
                  <a:pos x="76" y="10"/>
                </a:cxn>
                <a:cxn ang="0">
                  <a:pos x="76" y="10"/>
                </a:cxn>
                <a:cxn ang="0">
                  <a:pos x="64" y="12"/>
                </a:cxn>
                <a:cxn ang="0">
                  <a:pos x="52" y="16"/>
                </a:cxn>
                <a:cxn ang="0">
                  <a:pos x="40" y="22"/>
                </a:cxn>
                <a:cxn ang="0">
                  <a:pos x="28" y="30"/>
                </a:cxn>
                <a:cxn ang="0">
                  <a:pos x="28" y="30"/>
                </a:cxn>
                <a:cxn ang="0">
                  <a:pos x="26" y="32"/>
                </a:cxn>
                <a:cxn ang="0">
                  <a:pos x="24" y="32"/>
                </a:cxn>
                <a:cxn ang="0">
                  <a:pos x="24" y="32"/>
                </a:cxn>
                <a:cxn ang="0">
                  <a:pos x="20" y="40"/>
                </a:cxn>
                <a:cxn ang="0">
                  <a:pos x="14" y="46"/>
                </a:cxn>
                <a:cxn ang="0">
                  <a:pos x="0" y="56"/>
                </a:cxn>
                <a:cxn ang="0">
                  <a:pos x="0" y="56"/>
                </a:cxn>
                <a:cxn ang="0">
                  <a:pos x="6" y="56"/>
                </a:cxn>
                <a:cxn ang="0">
                  <a:pos x="12" y="58"/>
                </a:cxn>
                <a:cxn ang="0">
                  <a:pos x="22" y="62"/>
                </a:cxn>
                <a:cxn ang="0">
                  <a:pos x="32" y="66"/>
                </a:cxn>
                <a:cxn ang="0">
                  <a:pos x="38" y="66"/>
                </a:cxn>
                <a:cxn ang="0">
                  <a:pos x="44" y="64"/>
                </a:cxn>
                <a:cxn ang="0">
                  <a:pos x="44" y="64"/>
                </a:cxn>
              </a:cxnLst>
              <a:rect b="b" l="0" r="r" t="0"/>
              <a:pathLst>
                <a:path h="66" w="136">
                  <a:moveTo>
                    <a:pt x="44" y="64"/>
                  </a:moveTo>
                  <a:lnTo>
                    <a:pt x="44" y="64"/>
                  </a:lnTo>
                  <a:lnTo>
                    <a:pt x="38" y="60"/>
                  </a:lnTo>
                  <a:lnTo>
                    <a:pt x="34" y="56"/>
                  </a:lnTo>
                  <a:lnTo>
                    <a:pt x="32" y="54"/>
                  </a:lnTo>
                  <a:lnTo>
                    <a:pt x="32" y="52"/>
                  </a:lnTo>
                  <a:lnTo>
                    <a:pt x="32" y="48"/>
                  </a:lnTo>
                  <a:lnTo>
                    <a:pt x="36" y="44"/>
                  </a:lnTo>
                  <a:lnTo>
                    <a:pt x="36" y="44"/>
                  </a:lnTo>
                  <a:lnTo>
                    <a:pt x="44" y="38"/>
                  </a:lnTo>
                  <a:lnTo>
                    <a:pt x="44" y="38"/>
                  </a:lnTo>
                  <a:lnTo>
                    <a:pt x="54" y="30"/>
                  </a:lnTo>
                  <a:lnTo>
                    <a:pt x="66" y="24"/>
                  </a:lnTo>
                  <a:lnTo>
                    <a:pt x="78" y="18"/>
                  </a:lnTo>
                  <a:lnTo>
                    <a:pt x="90" y="16"/>
                  </a:lnTo>
                  <a:lnTo>
                    <a:pt x="90" y="16"/>
                  </a:lnTo>
                  <a:lnTo>
                    <a:pt x="128" y="8"/>
                  </a:lnTo>
                  <a:lnTo>
                    <a:pt x="128" y="8"/>
                  </a:lnTo>
                  <a:lnTo>
                    <a:pt x="134" y="6"/>
                  </a:lnTo>
                  <a:lnTo>
                    <a:pt x="134" y="6"/>
                  </a:lnTo>
                  <a:lnTo>
                    <a:pt x="136" y="4"/>
                  </a:lnTo>
                  <a:lnTo>
                    <a:pt x="136" y="4"/>
                  </a:lnTo>
                  <a:lnTo>
                    <a:pt x="134" y="0"/>
                  </a:lnTo>
                  <a:lnTo>
                    <a:pt x="132" y="0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02" y="6"/>
                  </a:lnTo>
                  <a:lnTo>
                    <a:pt x="76" y="10"/>
                  </a:lnTo>
                  <a:lnTo>
                    <a:pt x="76" y="10"/>
                  </a:lnTo>
                  <a:lnTo>
                    <a:pt x="64" y="12"/>
                  </a:lnTo>
                  <a:lnTo>
                    <a:pt x="52" y="16"/>
                  </a:lnTo>
                  <a:lnTo>
                    <a:pt x="40" y="22"/>
                  </a:lnTo>
                  <a:lnTo>
                    <a:pt x="28" y="30"/>
                  </a:lnTo>
                  <a:lnTo>
                    <a:pt x="28" y="30"/>
                  </a:lnTo>
                  <a:lnTo>
                    <a:pt x="26" y="32"/>
                  </a:lnTo>
                  <a:lnTo>
                    <a:pt x="24" y="32"/>
                  </a:lnTo>
                  <a:lnTo>
                    <a:pt x="24" y="32"/>
                  </a:lnTo>
                  <a:lnTo>
                    <a:pt x="20" y="40"/>
                  </a:lnTo>
                  <a:lnTo>
                    <a:pt x="14" y="46"/>
                  </a:lnTo>
                  <a:lnTo>
                    <a:pt x="0" y="56"/>
                  </a:lnTo>
                  <a:lnTo>
                    <a:pt x="0" y="56"/>
                  </a:lnTo>
                  <a:lnTo>
                    <a:pt x="6" y="56"/>
                  </a:lnTo>
                  <a:lnTo>
                    <a:pt x="12" y="58"/>
                  </a:lnTo>
                  <a:lnTo>
                    <a:pt x="22" y="62"/>
                  </a:lnTo>
                  <a:lnTo>
                    <a:pt x="32" y="66"/>
                  </a:lnTo>
                  <a:lnTo>
                    <a:pt x="38" y="66"/>
                  </a:lnTo>
                  <a:lnTo>
                    <a:pt x="44" y="64"/>
                  </a:lnTo>
                  <a:lnTo>
                    <a:pt x="44" y="64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28" name="Freeform 92"/>
            <p:cNvSpPr/>
            <p:nvPr/>
          </p:nvSpPr>
          <p:spPr bwMode="auto">
            <a:xfrm>
              <a:off x="5194300" y="339725"/>
              <a:ext cx="76200" cy="41275"/>
            </a:xfrm>
            <a:custGeom>
              <a:cxnLst>
                <a:cxn ang="0">
                  <a:pos x="0" y="14"/>
                </a:cxn>
                <a:cxn ang="0">
                  <a:pos x="0" y="14"/>
                </a:cxn>
                <a:cxn ang="0">
                  <a:pos x="6" y="14"/>
                </a:cxn>
                <a:cxn ang="0">
                  <a:pos x="10" y="16"/>
                </a:cxn>
                <a:cxn ang="0">
                  <a:pos x="22" y="22"/>
                </a:cxn>
                <a:cxn ang="0">
                  <a:pos x="32" y="26"/>
                </a:cxn>
                <a:cxn ang="0">
                  <a:pos x="38" y="26"/>
                </a:cxn>
                <a:cxn ang="0">
                  <a:pos x="44" y="24"/>
                </a:cxn>
                <a:cxn ang="0">
                  <a:pos x="44" y="24"/>
                </a:cxn>
                <a:cxn ang="0">
                  <a:pos x="46" y="20"/>
                </a:cxn>
                <a:cxn ang="0">
                  <a:pos x="48" y="18"/>
                </a:cxn>
                <a:cxn ang="0">
                  <a:pos x="48" y="18"/>
                </a:cxn>
                <a:cxn ang="0">
                  <a:pos x="48" y="14"/>
                </a:cxn>
                <a:cxn ang="0">
                  <a:pos x="48" y="14"/>
                </a:cxn>
                <a:cxn ang="0">
                  <a:pos x="44" y="12"/>
                </a:cxn>
                <a:cxn ang="0">
                  <a:pos x="44" y="12"/>
                </a:cxn>
                <a:cxn ang="0">
                  <a:pos x="42" y="12"/>
                </a:cxn>
                <a:cxn ang="0">
                  <a:pos x="40" y="10"/>
                </a:cxn>
                <a:cxn ang="0">
                  <a:pos x="38" y="10"/>
                </a:cxn>
                <a:cxn ang="0">
                  <a:pos x="36" y="8"/>
                </a:cxn>
                <a:cxn ang="0">
                  <a:pos x="36" y="8"/>
                </a:cxn>
                <a:cxn ang="0">
                  <a:pos x="42" y="2"/>
                </a:cxn>
                <a:cxn ang="0">
                  <a:pos x="42" y="2"/>
                </a:cxn>
                <a:cxn ang="0">
                  <a:pos x="40" y="0"/>
                </a:cxn>
                <a:cxn ang="0">
                  <a:pos x="38" y="0"/>
                </a:cxn>
                <a:cxn ang="0">
                  <a:pos x="32" y="0"/>
                </a:cxn>
                <a:cxn ang="0">
                  <a:pos x="28" y="2"/>
                </a:cxn>
                <a:cxn ang="0">
                  <a:pos x="22" y="0"/>
                </a:cxn>
                <a:cxn ang="0">
                  <a:pos x="22" y="0"/>
                </a:cxn>
                <a:cxn ang="0">
                  <a:pos x="16" y="0"/>
                </a:cxn>
                <a:cxn ang="0">
                  <a:pos x="12" y="4"/>
                </a:cxn>
                <a:cxn ang="0">
                  <a:pos x="12" y="4"/>
                </a:cxn>
                <a:cxn ang="0">
                  <a:pos x="16" y="6"/>
                </a:cxn>
                <a:cxn ang="0">
                  <a:pos x="20" y="8"/>
                </a:cxn>
                <a:cxn ang="0">
                  <a:pos x="20" y="8"/>
                </a:cxn>
                <a:cxn ang="0">
                  <a:pos x="18" y="12"/>
                </a:cxn>
                <a:cxn ang="0">
                  <a:pos x="16" y="12"/>
                </a:cxn>
                <a:cxn ang="0">
                  <a:pos x="12" y="12"/>
                </a:cxn>
                <a:cxn ang="0">
                  <a:pos x="6" y="12"/>
                </a:cxn>
                <a:cxn ang="0">
                  <a:pos x="2" y="12"/>
                </a:cxn>
                <a:cxn ang="0">
                  <a:pos x="0" y="14"/>
                </a:cxn>
                <a:cxn ang="0">
                  <a:pos x="0" y="14"/>
                </a:cxn>
              </a:cxnLst>
              <a:rect b="b" l="0" r="r" t="0"/>
              <a:pathLst>
                <a:path h="26" w="48">
                  <a:moveTo>
                    <a:pt x="0" y="14"/>
                  </a:moveTo>
                  <a:lnTo>
                    <a:pt x="0" y="14"/>
                  </a:lnTo>
                  <a:lnTo>
                    <a:pt x="6" y="14"/>
                  </a:lnTo>
                  <a:lnTo>
                    <a:pt x="10" y="16"/>
                  </a:lnTo>
                  <a:lnTo>
                    <a:pt x="22" y="22"/>
                  </a:lnTo>
                  <a:lnTo>
                    <a:pt x="32" y="26"/>
                  </a:lnTo>
                  <a:lnTo>
                    <a:pt x="38" y="26"/>
                  </a:lnTo>
                  <a:lnTo>
                    <a:pt x="44" y="24"/>
                  </a:lnTo>
                  <a:lnTo>
                    <a:pt x="44" y="24"/>
                  </a:lnTo>
                  <a:lnTo>
                    <a:pt x="46" y="20"/>
                  </a:lnTo>
                  <a:lnTo>
                    <a:pt x="48" y="18"/>
                  </a:lnTo>
                  <a:lnTo>
                    <a:pt x="48" y="18"/>
                  </a:lnTo>
                  <a:lnTo>
                    <a:pt x="48" y="14"/>
                  </a:lnTo>
                  <a:lnTo>
                    <a:pt x="48" y="14"/>
                  </a:lnTo>
                  <a:lnTo>
                    <a:pt x="44" y="12"/>
                  </a:lnTo>
                  <a:lnTo>
                    <a:pt x="44" y="12"/>
                  </a:lnTo>
                  <a:lnTo>
                    <a:pt x="42" y="12"/>
                  </a:lnTo>
                  <a:lnTo>
                    <a:pt x="40" y="10"/>
                  </a:lnTo>
                  <a:lnTo>
                    <a:pt x="38" y="10"/>
                  </a:lnTo>
                  <a:lnTo>
                    <a:pt x="36" y="8"/>
                  </a:lnTo>
                  <a:lnTo>
                    <a:pt x="36" y="8"/>
                  </a:lnTo>
                  <a:lnTo>
                    <a:pt x="42" y="2"/>
                  </a:lnTo>
                  <a:lnTo>
                    <a:pt x="42" y="2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2" y="0"/>
                  </a:lnTo>
                  <a:lnTo>
                    <a:pt x="28" y="2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16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6" y="6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18" y="12"/>
                  </a:lnTo>
                  <a:lnTo>
                    <a:pt x="16" y="12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2" y="12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29" name="Freeform 93"/>
            <p:cNvSpPr/>
            <p:nvPr/>
          </p:nvSpPr>
          <p:spPr bwMode="auto">
            <a:xfrm>
              <a:off x="5422900" y="1177925"/>
              <a:ext cx="120650" cy="53975"/>
            </a:xfrm>
            <a:custGeom>
              <a:cxnLst>
                <a:cxn ang="0">
                  <a:pos x="70" y="34"/>
                </a:cxn>
                <a:cxn ang="0">
                  <a:pos x="70" y="34"/>
                </a:cxn>
                <a:cxn ang="0">
                  <a:pos x="74" y="32"/>
                </a:cxn>
                <a:cxn ang="0">
                  <a:pos x="76" y="32"/>
                </a:cxn>
                <a:cxn ang="0">
                  <a:pos x="76" y="32"/>
                </a:cxn>
                <a:cxn ang="0">
                  <a:pos x="76" y="28"/>
                </a:cxn>
                <a:cxn ang="0">
                  <a:pos x="72" y="26"/>
                </a:cxn>
                <a:cxn ang="0">
                  <a:pos x="72" y="26"/>
                </a:cxn>
                <a:cxn ang="0">
                  <a:pos x="60" y="20"/>
                </a:cxn>
                <a:cxn ang="0">
                  <a:pos x="48" y="12"/>
                </a:cxn>
                <a:cxn ang="0">
                  <a:pos x="48" y="12"/>
                </a:cxn>
                <a:cxn ang="0">
                  <a:pos x="32" y="2"/>
                </a:cxn>
                <a:cxn ang="0">
                  <a:pos x="22" y="0"/>
                </a:cxn>
                <a:cxn ang="0">
                  <a:pos x="12" y="2"/>
                </a:cxn>
                <a:cxn ang="0">
                  <a:pos x="12" y="2"/>
                </a:cxn>
                <a:cxn ang="0">
                  <a:pos x="4" y="4"/>
                </a:cxn>
                <a:cxn ang="0">
                  <a:pos x="2" y="6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0"/>
                </a:cxn>
                <a:cxn ang="0">
                  <a:pos x="8" y="8"/>
                </a:cxn>
                <a:cxn ang="0">
                  <a:pos x="16" y="4"/>
                </a:cxn>
                <a:cxn ang="0">
                  <a:pos x="16" y="4"/>
                </a:cxn>
                <a:cxn ang="0">
                  <a:pos x="18" y="4"/>
                </a:cxn>
                <a:cxn ang="0">
                  <a:pos x="20" y="8"/>
                </a:cxn>
                <a:cxn ang="0">
                  <a:pos x="22" y="10"/>
                </a:cxn>
                <a:cxn ang="0">
                  <a:pos x="24" y="12"/>
                </a:cxn>
                <a:cxn ang="0">
                  <a:pos x="24" y="12"/>
                </a:cxn>
                <a:cxn ang="0">
                  <a:pos x="38" y="14"/>
                </a:cxn>
                <a:cxn ang="0">
                  <a:pos x="44" y="18"/>
                </a:cxn>
                <a:cxn ang="0">
                  <a:pos x="48" y="24"/>
                </a:cxn>
                <a:cxn ang="0">
                  <a:pos x="48" y="24"/>
                </a:cxn>
                <a:cxn ang="0">
                  <a:pos x="52" y="28"/>
                </a:cxn>
                <a:cxn ang="0">
                  <a:pos x="58" y="32"/>
                </a:cxn>
                <a:cxn ang="0">
                  <a:pos x="64" y="34"/>
                </a:cxn>
                <a:cxn ang="0">
                  <a:pos x="70" y="34"/>
                </a:cxn>
                <a:cxn ang="0">
                  <a:pos x="70" y="34"/>
                </a:cxn>
              </a:cxnLst>
              <a:rect b="b" l="0" r="r" t="0"/>
              <a:pathLst>
                <a:path h="34" w="76">
                  <a:moveTo>
                    <a:pt x="70" y="34"/>
                  </a:moveTo>
                  <a:lnTo>
                    <a:pt x="70" y="34"/>
                  </a:lnTo>
                  <a:lnTo>
                    <a:pt x="74" y="32"/>
                  </a:lnTo>
                  <a:lnTo>
                    <a:pt x="76" y="32"/>
                  </a:lnTo>
                  <a:lnTo>
                    <a:pt x="76" y="32"/>
                  </a:lnTo>
                  <a:lnTo>
                    <a:pt x="76" y="28"/>
                  </a:lnTo>
                  <a:lnTo>
                    <a:pt x="72" y="26"/>
                  </a:lnTo>
                  <a:lnTo>
                    <a:pt x="72" y="26"/>
                  </a:lnTo>
                  <a:lnTo>
                    <a:pt x="60" y="20"/>
                  </a:lnTo>
                  <a:lnTo>
                    <a:pt x="48" y="12"/>
                  </a:lnTo>
                  <a:lnTo>
                    <a:pt x="48" y="12"/>
                  </a:lnTo>
                  <a:lnTo>
                    <a:pt x="32" y="2"/>
                  </a:lnTo>
                  <a:lnTo>
                    <a:pt x="22" y="0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4" y="4"/>
                  </a:lnTo>
                  <a:lnTo>
                    <a:pt x="2" y="6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0"/>
                  </a:lnTo>
                  <a:lnTo>
                    <a:pt x="8" y="8"/>
                  </a:lnTo>
                  <a:lnTo>
                    <a:pt x="16" y="4"/>
                  </a:lnTo>
                  <a:lnTo>
                    <a:pt x="16" y="4"/>
                  </a:lnTo>
                  <a:lnTo>
                    <a:pt x="18" y="4"/>
                  </a:lnTo>
                  <a:lnTo>
                    <a:pt x="20" y="8"/>
                  </a:lnTo>
                  <a:lnTo>
                    <a:pt x="22" y="10"/>
                  </a:lnTo>
                  <a:lnTo>
                    <a:pt x="24" y="12"/>
                  </a:lnTo>
                  <a:lnTo>
                    <a:pt x="24" y="12"/>
                  </a:lnTo>
                  <a:lnTo>
                    <a:pt x="38" y="14"/>
                  </a:lnTo>
                  <a:lnTo>
                    <a:pt x="44" y="18"/>
                  </a:lnTo>
                  <a:lnTo>
                    <a:pt x="48" y="24"/>
                  </a:lnTo>
                  <a:lnTo>
                    <a:pt x="48" y="24"/>
                  </a:lnTo>
                  <a:lnTo>
                    <a:pt x="52" y="28"/>
                  </a:lnTo>
                  <a:lnTo>
                    <a:pt x="58" y="32"/>
                  </a:lnTo>
                  <a:lnTo>
                    <a:pt x="64" y="34"/>
                  </a:lnTo>
                  <a:lnTo>
                    <a:pt x="70" y="34"/>
                  </a:lnTo>
                  <a:lnTo>
                    <a:pt x="70" y="34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30" name="Freeform 94"/>
            <p:cNvSpPr/>
            <p:nvPr/>
          </p:nvSpPr>
          <p:spPr bwMode="auto">
            <a:xfrm>
              <a:off x="8223250" y="676275"/>
              <a:ext cx="28575" cy="120650"/>
            </a:xfrm>
            <a:custGeom>
              <a:cxnLst>
                <a:cxn ang="0">
                  <a:pos x="8" y="0"/>
                </a:cxn>
                <a:cxn ang="0">
                  <a:pos x="8" y="0"/>
                </a:cxn>
                <a:cxn ang="0">
                  <a:pos x="4" y="2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0" y="14"/>
                </a:cxn>
                <a:cxn ang="0">
                  <a:pos x="2" y="20"/>
                </a:cxn>
                <a:cxn ang="0">
                  <a:pos x="4" y="28"/>
                </a:cxn>
                <a:cxn ang="0">
                  <a:pos x="4" y="34"/>
                </a:cxn>
                <a:cxn ang="0">
                  <a:pos x="4" y="34"/>
                </a:cxn>
                <a:cxn ang="0">
                  <a:pos x="2" y="44"/>
                </a:cxn>
                <a:cxn ang="0">
                  <a:pos x="2" y="50"/>
                </a:cxn>
                <a:cxn ang="0">
                  <a:pos x="4" y="56"/>
                </a:cxn>
                <a:cxn ang="0">
                  <a:pos x="4" y="56"/>
                </a:cxn>
                <a:cxn ang="0">
                  <a:pos x="2" y="66"/>
                </a:cxn>
                <a:cxn ang="0">
                  <a:pos x="2" y="76"/>
                </a:cxn>
                <a:cxn ang="0">
                  <a:pos x="2" y="76"/>
                </a:cxn>
                <a:cxn ang="0">
                  <a:pos x="6" y="74"/>
                </a:cxn>
                <a:cxn ang="0">
                  <a:pos x="8" y="70"/>
                </a:cxn>
                <a:cxn ang="0">
                  <a:pos x="10" y="66"/>
                </a:cxn>
                <a:cxn ang="0">
                  <a:pos x="6" y="62"/>
                </a:cxn>
                <a:cxn ang="0">
                  <a:pos x="6" y="62"/>
                </a:cxn>
                <a:cxn ang="0">
                  <a:pos x="6" y="58"/>
                </a:cxn>
                <a:cxn ang="0">
                  <a:pos x="6" y="56"/>
                </a:cxn>
                <a:cxn ang="0">
                  <a:pos x="6" y="56"/>
                </a:cxn>
                <a:cxn ang="0">
                  <a:pos x="8" y="50"/>
                </a:cxn>
                <a:cxn ang="0">
                  <a:pos x="10" y="48"/>
                </a:cxn>
                <a:cxn ang="0">
                  <a:pos x="10" y="48"/>
                </a:cxn>
                <a:cxn ang="0">
                  <a:pos x="14" y="46"/>
                </a:cxn>
                <a:cxn ang="0">
                  <a:pos x="16" y="42"/>
                </a:cxn>
                <a:cxn ang="0">
                  <a:pos x="18" y="40"/>
                </a:cxn>
                <a:cxn ang="0">
                  <a:pos x="18" y="36"/>
                </a:cxn>
                <a:cxn ang="0">
                  <a:pos x="14" y="30"/>
                </a:cxn>
                <a:cxn ang="0">
                  <a:pos x="12" y="24"/>
                </a:cxn>
                <a:cxn ang="0">
                  <a:pos x="12" y="24"/>
                </a:cxn>
                <a:cxn ang="0">
                  <a:pos x="12" y="16"/>
                </a:cxn>
                <a:cxn ang="0">
                  <a:pos x="12" y="8"/>
                </a:cxn>
                <a:cxn ang="0">
                  <a:pos x="12" y="8"/>
                </a:cxn>
                <a:cxn ang="0">
                  <a:pos x="12" y="2"/>
                </a:cxn>
                <a:cxn ang="0">
                  <a:pos x="10" y="0"/>
                </a:cxn>
                <a:cxn ang="0">
                  <a:pos x="8" y="0"/>
                </a:cxn>
                <a:cxn ang="0">
                  <a:pos x="8" y="0"/>
                </a:cxn>
              </a:cxnLst>
              <a:rect b="b" l="0" r="r" t="0"/>
              <a:pathLst>
                <a:path h="76" w="18">
                  <a:moveTo>
                    <a:pt x="8" y="0"/>
                  </a:moveTo>
                  <a:lnTo>
                    <a:pt x="8" y="0"/>
                  </a:lnTo>
                  <a:lnTo>
                    <a:pt x="4" y="2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14"/>
                  </a:lnTo>
                  <a:lnTo>
                    <a:pt x="2" y="20"/>
                  </a:lnTo>
                  <a:lnTo>
                    <a:pt x="4" y="28"/>
                  </a:lnTo>
                  <a:lnTo>
                    <a:pt x="4" y="34"/>
                  </a:lnTo>
                  <a:lnTo>
                    <a:pt x="4" y="34"/>
                  </a:lnTo>
                  <a:lnTo>
                    <a:pt x="2" y="44"/>
                  </a:lnTo>
                  <a:lnTo>
                    <a:pt x="2" y="50"/>
                  </a:lnTo>
                  <a:lnTo>
                    <a:pt x="4" y="56"/>
                  </a:lnTo>
                  <a:lnTo>
                    <a:pt x="4" y="56"/>
                  </a:lnTo>
                  <a:lnTo>
                    <a:pt x="2" y="66"/>
                  </a:lnTo>
                  <a:lnTo>
                    <a:pt x="2" y="76"/>
                  </a:lnTo>
                  <a:lnTo>
                    <a:pt x="2" y="76"/>
                  </a:lnTo>
                  <a:lnTo>
                    <a:pt x="6" y="74"/>
                  </a:lnTo>
                  <a:lnTo>
                    <a:pt x="8" y="70"/>
                  </a:lnTo>
                  <a:lnTo>
                    <a:pt x="10" y="66"/>
                  </a:lnTo>
                  <a:lnTo>
                    <a:pt x="6" y="62"/>
                  </a:lnTo>
                  <a:lnTo>
                    <a:pt x="6" y="62"/>
                  </a:lnTo>
                  <a:lnTo>
                    <a:pt x="6" y="58"/>
                  </a:lnTo>
                  <a:lnTo>
                    <a:pt x="6" y="56"/>
                  </a:lnTo>
                  <a:lnTo>
                    <a:pt x="6" y="56"/>
                  </a:lnTo>
                  <a:lnTo>
                    <a:pt x="8" y="50"/>
                  </a:lnTo>
                  <a:lnTo>
                    <a:pt x="10" y="48"/>
                  </a:lnTo>
                  <a:lnTo>
                    <a:pt x="10" y="48"/>
                  </a:lnTo>
                  <a:lnTo>
                    <a:pt x="14" y="46"/>
                  </a:lnTo>
                  <a:lnTo>
                    <a:pt x="16" y="42"/>
                  </a:lnTo>
                  <a:lnTo>
                    <a:pt x="18" y="40"/>
                  </a:lnTo>
                  <a:lnTo>
                    <a:pt x="18" y="36"/>
                  </a:lnTo>
                  <a:lnTo>
                    <a:pt x="14" y="30"/>
                  </a:lnTo>
                  <a:lnTo>
                    <a:pt x="12" y="24"/>
                  </a:lnTo>
                  <a:lnTo>
                    <a:pt x="12" y="24"/>
                  </a:lnTo>
                  <a:lnTo>
                    <a:pt x="12" y="16"/>
                  </a:lnTo>
                  <a:lnTo>
                    <a:pt x="12" y="8"/>
                  </a:lnTo>
                  <a:lnTo>
                    <a:pt x="12" y="8"/>
                  </a:lnTo>
                  <a:lnTo>
                    <a:pt x="12" y="2"/>
                  </a:lnTo>
                  <a:lnTo>
                    <a:pt x="10" y="0"/>
                  </a:lnTo>
                  <a:lnTo>
                    <a:pt x="8" y="0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31" name="Freeform 95"/>
            <p:cNvSpPr/>
            <p:nvPr/>
          </p:nvSpPr>
          <p:spPr bwMode="auto">
            <a:xfrm>
              <a:off x="7953375" y="1254125"/>
              <a:ext cx="34925" cy="79375"/>
            </a:xfrm>
            <a:custGeom>
              <a:cxnLst>
                <a:cxn ang="0">
                  <a:pos x="10" y="50"/>
                </a:cxn>
                <a:cxn ang="0">
                  <a:pos x="10" y="50"/>
                </a:cxn>
                <a:cxn ang="0">
                  <a:pos x="12" y="50"/>
                </a:cxn>
                <a:cxn ang="0">
                  <a:pos x="12" y="50"/>
                </a:cxn>
                <a:cxn ang="0">
                  <a:pos x="14" y="48"/>
                </a:cxn>
                <a:cxn ang="0">
                  <a:pos x="16" y="50"/>
                </a:cxn>
                <a:cxn ang="0">
                  <a:pos x="16" y="50"/>
                </a:cxn>
                <a:cxn ang="0">
                  <a:pos x="20" y="50"/>
                </a:cxn>
                <a:cxn ang="0">
                  <a:pos x="22" y="48"/>
                </a:cxn>
                <a:cxn ang="0">
                  <a:pos x="22" y="48"/>
                </a:cxn>
                <a:cxn ang="0">
                  <a:pos x="22" y="46"/>
                </a:cxn>
                <a:cxn ang="0">
                  <a:pos x="22" y="46"/>
                </a:cxn>
                <a:cxn ang="0">
                  <a:pos x="20" y="44"/>
                </a:cxn>
                <a:cxn ang="0">
                  <a:pos x="20" y="46"/>
                </a:cxn>
                <a:cxn ang="0">
                  <a:pos x="16" y="48"/>
                </a:cxn>
                <a:cxn ang="0">
                  <a:pos x="16" y="48"/>
                </a:cxn>
                <a:cxn ang="0">
                  <a:pos x="14" y="48"/>
                </a:cxn>
                <a:cxn ang="0">
                  <a:pos x="14" y="48"/>
                </a:cxn>
                <a:cxn ang="0">
                  <a:pos x="14" y="42"/>
                </a:cxn>
                <a:cxn ang="0">
                  <a:pos x="12" y="36"/>
                </a:cxn>
                <a:cxn ang="0">
                  <a:pos x="12" y="32"/>
                </a:cxn>
                <a:cxn ang="0">
                  <a:pos x="14" y="28"/>
                </a:cxn>
                <a:cxn ang="0">
                  <a:pos x="14" y="28"/>
                </a:cxn>
                <a:cxn ang="0">
                  <a:pos x="16" y="22"/>
                </a:cxn>
                <a:cxn ang="0">
                  <a:pos x="18" y="18"/>
                </a:cxn>
                <a:cxn ang="0">
                  <a:pos x="18" y="8"/>
                </a:cxn>
                <a:cxn ang="0">
                  <a:pos x="18" y="8"/>
                </a:cxn>
                <a:cxn ang="0">
                  <a:pos x="16" y="4"/>
                </a:cxn>
                <a:cxn ang="0">
                  <a:pos x="14" y="2"/>
                </a:cxn>
                <a:cxn ang="0">
                  <a:pos x="10" y="0"/>
                </a:cxn>
                <a:cxn ang="0">
                  <a:pos x="10" y="0"/>
                </a:cxn>
                <a:cxn ang="0">
                  <a:pos x="6" y="0"/>
                </a:cxn>
                <a:cxn ang="0">
                  <a:pos x="4" y="2"/>
                </a:cxn>
                <a:cxn ang="0">
                  <a:pos x="4" y="8"/>
                </a:cxn>
                <a:cxn ang="0">
                  <a:pos x="4" y="8"/>
                </a:cxn>
                <a:cxn ang="0">
                  <a:pos x="4" y="16"/>
                </a:cxn>
                <a:cxn ang="0">
                  <a:pos x="4" y="20"/>
                </a:cxn>
                <a:cxn ang="0">
                  <a:pos x="2" y="22"/>
                </a:cxn>
                <a:cxn ang="0">
                  <a:pos x="2" y="22"/>
                </a:cxn>
                <a:cxn ang="0">
                  <a:pos x="0" y="26"/>
                </a:cxn>
                <a:cxn ang="0">
                  <a:pos x="0" y="30"/>
                </a:cxn>
                <a:cxn ang="0">
                  <a:pos x="2" y="38"/>
                </a:cxn>
                <a:cxn ang="0">
                  <a:pos x="6" y="44"/>
                </a:cxn>
                <a:cxn ang="0">
                  <a:pos x="10" y="50"/>
                </a:cxn>
                <a:cxn ang="0">
                  <a:pos x="10" y="50"/>
                </a:cxn>
              </a:cxnLst>
              <a:rect b="b" l="0" r="r" t="0"/>
              <a:pathLst>
                <a:path h="50" w="22">
                  <a:moveTo>
                    <a:pt x="10" y="50"/>
                  </a:moveTo>
                  <a:lnTo>
                    <a:pt x="10" y="50"/>
                  </a:lnTo>
                  <a:lnTo>
                    <a:pt x="12" y="50"/>
                  </a:lnTo>
                  <a:lnTo>
                    <a:pt x="12" y="50"/>
                  </a:lnTo>
                  <a:lnTo>
                    <a:pt x="14" y="48"/>
                  </a:lnTo>
                  <a:lnTo>
                    <a:pt x="16" y="50"/>
                  </a:lnTo>
                  <a:lnTo>
                    <a:pt x="16" y="50"/>
                  </a:lnTo>
                  <a:lnTo>
                    <a:pt x="20" y="50"/>
                  </a:lnTo>
                  <a:lnTo>
                    <a:pt x="22" y="48"/>
                  </a:lnTo>
                  <a:lnTo>
                    <a:pt x="22" y="48"/>
                  </a:lnTo>
                  <a:lnTo>
                    <a:pt x="22" y="46"/>
                  </a:lnTo>
                  <a:lnTo>
                    <a:pt x="22" y="46"/>
                  </a:lnTo>
                  <a:lnTo>
                    <a:pt x="20" y="44"/>
                  </a:lnTo>
                  <a:lnTo>
                    <a:pt x="20" y="46"/>
                  </a:lnTo>
                  <a:lnTo>
                    <a:pt x="16" y="48"/>
                  </a:lnTo>
                  <a:lnTo>
                    <a:pt x="16" y="48"/>
                  </a:lnTo>
                  <a:lnTo>
                    <a:pt x="14" y="48"/>
                  </a:lnTo>
                  <a:lnTo>
                    <a:pt x="14" y="48"/>
                  </a:lnTo>
                  <a:lnTo>
                    <a:pt x="14" y="42"/>
                  </a:lnTo>
                  <a:lnTo>
                    <a:pt x="12" y="36"/>
                  </a:lnTo>
                  <a:lnTo>
                    <a:pt x="12" y="32"/>
                  </a:lnTo>
                  <a:lnTo>
                    <a:pt x="14" y="28"/>
                  </a:lnTo>
                  <a:lnTo>
                    <a:pt x="14" y="28"/>
                  </a:lnTo>
                  <a:lnTo>
                    <a:pt x="16" y="22"/>
                  </a:lnTo>
                  <a:lnTo>
                    <a:pt x="18" y="18"/>
                  </a:lnTo>
                  <a:lnTo>
                    <a:pt x="18" y="8"/>
                  </a:lnTo>
                  <a:lnTo>
                    <a:pt x="18" y="8"/>
                  </a:lnTo>
                  <a:lnTo>
                    <a:pt x="16" y="4"/>
                  </a:lnTo>
                  <a:lnTo>
                    <a:pt x="14" y="2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4" y="2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16"/>
                  </a:lnTo>
                  <a:lnTo>
                    <a:pt x="4" y="20"/>
                  </a:lnTo>
                  <a:lnTo>
                    <a:pt x="2" y="22"/>
                  </a:lnTo>
                  <a:lnTo>
                    <a:pt x="2" y="22"/>
                  </a:lnTo>
                  <a:lnTo>
                    <a:pt x="0" y="26"/>
                  </a:lnTo>
                  <a:lnTo>
                    <a:pt x="0" y="30"/>
                  </a:lnTo>
                  <a:lnTo>
                    <a:pt x="2" y="38"/>
                  </a:lnTo>
                  <a:lnTo>
                    <a:pt x="6" y="44"/>
                  </a:lnTo>
                  <a:lnTo>
                    <a:pt x="10" y="50"/>
                  </a:lnTo>
                  <a:lnTo>
                    <a:pt x="10" y="5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32" name="Freeform 96"/>
            <p:cNvSpPr/>
            <p:nvPr/>
          </p:nvSpPr>
          <p:spPr bwMode="auto">
            <a:xfrm>
              <a:off x="8261350" y="2235200"/>
              <a:ext cx="41275" cy="41275"/>
            </a:xfrm>
            <a:custGeom>
              <a:cxnLst>
                <a:cxn ang="0">
                  <a:pos x="20" y="2"/>
                </a:cxn>
                <a:cxn ang="0">
                  <a:pos x="20" y="2"/>
                </a:cxn>
                <a:cxn ang="0">
                  <a:pos x="14" y="4"/>
                </a:cxn>
                <a:cxn ang="0">
                  <a:pos x="8" y="2"/>
                </a:cxn>
                <a:cxn ang="0">
                  <a:pos x="8" y="2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2" y="10"/>
                </a:cxn>
                <a:cxn ang="0">
                  <a:pos x="2" y="10"/>
                </a:cxn>
                <a:cxn ang="0">
                  <a:pos x="4" y="16"/>
                </a:cxn>
                <a:cxn ang="0">
                  <a:pos x="4" y="16"/>
                </a:cxn>
                <a:cxn ang="0">
                  <a:pos x="8" y="24"/>
                </a:cxn>
                <a:cxn ang="0">
                  <a:pos x="10" y="26"/>
                </a:cxn>
                <a:cxn ang="0">
                  <a:pos x="12" y="26"/>
                </a:cxn>
                <a:cxn ang="0">
                  <a:pos x="12" y="26"/>
                </a:cxn>
                <a:cxn ang="0">
                  <a:pos x="16" y="26"/>
                </a:cxn>
                <a:cxn ang="0">
                  <a:pos x="20" y="24"/>
                </a:cxn>
                <a:cxn ang="0">
                  <a:pos x="24" y="18"/>
                </a:cxn>
                <a:cxn ang="0">
                  <a:pos x="24" y="18"/>
                </a:cxn>
                <a:cxn ang="0">
                  <a:pos x="26" y="12"/>
                </a:cxn>
                <a:cxn ang="0">
                  <a:pos x="26" y="8"/>
                </a:cxn>
                <a:cxn ang="0">
                  <a:pos x="26" y="8"/>
                </a:cxn>
                <a:cxn ang="0">
                  <a:pos x="26" y="2"/>
                </a:cxn>
                <a:cxn ang="0">
                  <a:pos x="24" y="0"/>
                </a:cxn>
                <a:cxn ang="0">
                  <a:pos x="20" y="2"/>
                </a:cxn>
                <a:cxn ang="0">
                  <a:pos x="20" y="2"/>
                </a:cxn>
              </a:cxnLst>
              <a:rect b="b" l="0" r="r" t="0"/>
              <a:pathLst>
                <a:path h="26" w="26">
                  <a:moveTo>
                    <a:pt x="20" y="2"/>
                  </a:moveTo>
                  <a:lnTo>
                    <a:pt x="20" y="2"/>
                  </a:lnTo>
                  <a:lnTo>
                    <a:pt x="14" y="4"/>
                  </a:lnTo>
                  <a:lnTo>
                    <a:pt x="8" y="2"/>
                  </a:lnTo>
                  <a:lnTo>
                    <a:pt x="8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2" y="10"/>
                  </a:lnTo>
                  <a:lnTo>
                    <a:pt x="2" y="10"/>
                  </a:lnTo>
                  <a:lnTo>
                    <a:pt x="4" y="16"/>
                  </a:lnTo>
                  <a:lnTo>
                    <a:pt x="4" y="16"/>
                  </a:lnTo>
                  <a:lnTo>
                    <a:pt x="8" y="24"/>
                  </a:lnTo>
                  <a:lnTo>
                    <a:pt x="10" y="26"/>
                  </a:lnTo>
                  <a:lnTo>
                    <a:pt x="12" y="26"/>
                  </a:lnTo>
                  <a:lnTo>
                    <a:pt x="12" y="26"/>
                  </a:lnTo>
                  <a:lnTo>
                    <a:pt x="16" y="26"/>
                  </a:lnTo>
                  <a:lnTo>
                    <a:pt x="20" y="24"/>
                  </a:lnTo>
                  <a:lnTo>
                    <a:pt x="24" y="18"/>
                  </a:lnTo>
                  <a:lnTo>
                    <a:pt x="24" y="18"/>
                  </a:lnTo>
                  <a:lnTo>
                    <a:pt x="26" y="12"/>
                  </a:lnTo>
                  <a:lnTo>
                    <a:pt x="26" y="8"/>
                  </a:lnTo>
                  <a:lnTo>
                    <a:pt x="26" y="8"/>
                  </a:lnTo>
                  <a:lnTo>
                    <a:pt x="26" y="2"/>
                  </a:lnTo>
                  <a:lnTo>
                    <a:pt x="24" y="0"/>
                  </a:lnTo>
                  <a:lnTo>
                    <a:pt x="20" y="2"/>
                  </a:lnTo>
                  <a:lnTo>
                    <a:pt x="20" y="2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33" name="Freeform 97"/>
            <p:cNvSpPr/>
            <p:nvPr/>
          </p:nvSpPr>
          <p:spPr bwMode="auto">
            <a:xfrm>
              <a:off x="8086725" y="1568450"/>
              <a:ext cx="234950" cy="161925"/>
            </a:xfrm>
            <a:custGeom>
              <a:cxnLst>
                <a:cxn ang="0">
                  <a:pos x="124" y="56"/>
                </a:cxn>
                <a:cxn ang="0">
                  <a:pos x="118" y="50"/>
                </a:cxn>
                <a:cxn ang="0">
                  <a:pos x="114" y="42"/>
                </a:cxn>
                <a:cxn ang="0">
                  <a:pos x="94" y="30"/>
                </a:cxn>
                <a:cxn ang="0">
                  <a:pos x="80" y="24"/>
                </a:cxn>
                <a:cxn ang="0">
                  <a:pos x="68" y="18"/>
                </a:cxn>
                <a:cxn ang="0">
                  <a:pos x="52" y="14"/>
                </a:cxn>
                <a:cxn ang="0">
                  <a:pos x="42" y="24"/>
                </a:cxn>
                <a:cxn ang="0">
                  <a:pos x="38" y="28"/>
                </a:cxn>
                <a:cxn ang="0">
                  <a:pos x="32" y="26"/>
                </a:cxn>
                <a:cxn ang="0">
                  <a:pos x="28" y="22"/>
                </a:cxn>
                <a:cxn ang="0">
                  <a:pos x="26" y="16"/>
                </a:cxn>
                <a:cxn ang="0">
                  <a:pos x="24" y="4"/>
                </a:cxn>
                <a:cxn ang="0">
                  <a:pos x="20" y="2"/>
                </a:cxn>
                <a:cxn ang="0">
                  <a:pos x="10" y="2"/>
                </a:cxn>
                <a:cxn ang="0">
                  <a:pos x="0" y="8"/>
                </a:cxn>
                <a:cxn ang="0">
                  <a:pos x="8" y="12"/>
                </a:cxn>
                <a:cxn ang="0">
                  <a:pos x="14" y="18"/>
                </a:cxn>
                <a:cxn ang="0">
                  <a:pos x="16" y="22"/>
                </a:cxn>
                <a:cxn ang="0">
                  <a:pos x="14" y="28"/>
                </a:cxn>
                <a:cxn ang="0">
                  <a:pos x="16" y="30"/>
                </a:cxn>
                <a:cxn ang="0">
                  <a:pos x="16" y="36"/>
                </a:cxn>
                <a:cxn ang="0">
                  <a:pos x="18" y="36"/>
                </a:cxn>
                <a:cxn ang="0">
                  <a:pos x="20" y="36"/>
                </a:cxn>
                <a:cxn ang="0">
                  <a:pos x="22" y="32"/>
                </a:cxn>
                <a:cxn ang="0">
                  <a:pos x="50" y="46"/>
                </a:cxn>
                <a:cxn ang="0">
                  <a:pos x="60" y="60"/>
                </a:cxn>
                <a:cxn ang="0">
                  <a:pos x="58" y="76"/>
                </a:cxn>
                <a:cxn ang="0">
                  <a:pos x="56" y="78"/>
                </a:cxn>
                <a:cxn ang="0">
                  <a:pos x="56" y="80"/>
                </a:cxn>
                <a:cxn ang="0">
                  <a:pos x="60" y="80"/>
                </a:cxn>
                <a:cxn ang="0">
                  <a:pos x="70" y="80"/>
                </a:cxn>
                <a:cxn ang="0">
                  <a:pos x="78" y="86"/>
                </a:cxn>
                <a:cxn ang="0">
                  <a:pos x="80" y="90"/>
                </a:cxn>
                <a:cxn ang="0">
                  <a:pos x="86" y="90"/>
                </a:cxn>
                <a:cxn ang="0">
                  <a:pos x="92" y="90"/>
                </a:cxn>
                <a:cxn ang="0">
                  <a:pos x="94" y="82"/>
                </a:cxn>
                <a:cxn ang="0">
                  <a:pos x="104" y="76"/>
                </a:cxn>
                <a:cxn ang="0">
                  <a:pos x="120" y="78"/>
                </a:cxn>
                <a:cxn ang="0">
                  <a:pos x="126" y="90"/>
                </a:cxn>
                <a:cxn ang="0">
                  <a:pos x="132" y="98"/>
                </a:cxn>
                <a:cxn ang="0">
                  <a:pos x="140" y="102"/>
                </a:cxn>
                <a:cxn ang="0">
                  <a:pos x="146" y="100"/>
                </a:cxn>
                <a:cxn ang="0">
                  <a:pos x="146" y="96"/>
                </a:cxn>
                <a:cxn ang="0">
                  <a:pos x="142" y="90"/>
                </a:cxn>
                <a:cxn ang="0">
                  <a:pos x="138" y="88"/>
                </a:cxn>
                <a:cxn ang="0">
                  <a:pos x="128" y="72"/>
                </a:cxn>
                <a:cxn ang="0">
                  <a:pos x="126" y="70"/>
                </a:cxn>
                <a:cxn ang="0">
                  <a:pos x="128" y="64"/>
                </a:cxn>
                <a:cxn ang="0">
                  <a:pos x="130" y="60"/>
                </a:cxn>
                <a:cxn ang="0">
                  <a:pos x="124" y="56"/>
                </a:cxn>
              </a:cxnLst>
              <a:rect b="b" l="0" r="r" t="0"/>
              <a:pathLst>
                <a:path h="102" w="148">
                  <a:moveTo>
                    <a:pt x="124" y="56"/>
                  </a:moveTo>
                  <a:lnTo>
                    <a:pt x="124" y="56"/>
                  </a:lnTo>
                  <a:lnTo>
                    <a:pt x="120" y="54"/>
                  </a:lnTo>
                  <a:lnTo>
                    <a:pt x="118" y="50"/>
                  </a:lnTo>
                  <a:lnTo>
                    <a:pt x="118" y="50"/>
                  </a:lnTo>
                  <a:lnTo>
                    <a:pt x="114" y="42"/>
                  </a:lnTo>
                  <a:lnTo>
                    <a:pt x="108" y="36"/>
                  </a:lnTo>
                  <a:lnTo>
                    <a:pt x="94" y="30"/>
                  </a:lnTo>
                  <a:lnTo>
                    <a:pt x="94" y="30"/>
                  </a:lnTo>
                  <a:lnTo>
                    <a:pt x="80" y="24"/>
                  </a:lnTo>
                  <a:lnTo>
                    <a:pt x="68" y="18"/>
                  </a:lnTo>
                  <a:lnTo>
                    <a:pt x="68" y="18"/>
                  </a:lnTo>
                  <a:lnTo>
                    <a:pt x="60" y="14"/>
                  </a:lnTo>
                  <a:lnTo>
                    <a:pt x="52" y="14"/>
                  </a:lnTo>
                  <a:lnTo>
                    <a:pt x="46" y="18"/>
                  </a:lnTo>
                  <a:lnTo>
                    <a:pt x="42" y="24"/>
                  </a:lnTo>
                  <a:lnTo>
                    <a:pt x="42" y="24"/>
                  </a:lnTo>
                  <a:lnTo>
                    <a:pt x="38" y="28"/>
                  </a:lnTo>
                  <a:lnTo>
                    <a:pt x="34" y="30"/>
                  </a:lnTo>
                  <a:lnTo>
                    <a:pt x="32" y="26"/>
                  </a:lnTo>
                  <a:lnTo>
                    <a:pt x="28" y="22"/>
                  </a:lnTo>
                  <a:lnTo>
                    <a:pt x="28" y="22"/>
                  </a:lnTo>
                  <a:lnTo>
                    <a:pt x="26" y="16"/>
                  </a:lnTo>
                  <a:lnTo>
                    <a:pt x="26" y="16"/>
                  </a:lnTo>
                  <a:lnTo>
                    <a:pt x="26" y="8"/>
                  </a:lnTo>
                  <a:lnTo>
                    <a:pt x="24" y="4"/>
                  </a:lnTo>
                  <a:lnTo>
                    <a:pt x="20" y="2"/>
                  </a:lnTo>
                  <a:lnTo>
                    <a:pt x="20" y="2"/>
                  </a:lnTo>
                  <a:lnTo>
                    <a:pt x="14" y="0"/>
                  </a:lnTo>
                  <a:lnTo>
                    <a:pt x="10" y="2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10"/>
                  </a:lnTo>
                  <a:lnTo>
                    <a:pt x="8" y="12"/>
                  </a:lnTo>
                  <a:lnTo>
                    <a:pt x="14" y="18"/>
                  </a:lnTo>
                  <a:lnTo>
                    <a:pt x="14" y="18"/>
                  </a:lnTo>
                  <a:lnTo>
                    <a:pt x="16" y="22"/>
                  </a:lnTo>
                  <a:lnTo>
                    <a:pt x="16" y="22"/>
                  </a:lnTo>
                  <a:lnTo>
                    <a:pt x="14" y="26"/>
                  </a:lnTo>
                  <a:lnTo>
                    <a:pt x="14" y="28"/>
                  </a:lnTo>
                  <a:lnTo>
                    <a:pt x="16" y="30"/>
                  </a:lnTo>
                  <a:lnTo>
                    <a:pt x="16" y="30"/>
                  </a:lnTo>
                  <a:lnTo>
                    <a:pt x="16" y="34"/>
                  </a:lnTo>
                  <a:lnTo>
                    <a:pt x="16" y="36"/>
                  </a:lnTo>
                  <a:lnTo>
                    <a:pt x="18" y="36"/>
                  </a:lnTo>
                  <a:lnTo>
                    <a:pt x="18" y="36"/>
                  </a:lnTo>
                  <a:lnTo>
                    <a:pt x="20" y="36"/>
                  </a:lnTo>
                  <a:lnTo>
                    <a:pt x="20" y="36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50" y="46"/>
                  </a:lnTo>
                  <a:lnTo>
                    <a:pt x="50" y="46"/>
                  </a:lnTo>
                  <a:lnTo>
                    <a:pt x="56" y="52"/>
                  </a:lnTo>
                  <a:lnTo>
                    <a:pt x="60" y="60"/>
                  </a:lnTo>
                  <a:lnTo>
                    <a:pt x="60" y="66"/>
                  </a:lnTo>
                  <a:lnTo>
                    <a:pt x="58" y="76"/>
                  </a:lnTo>
                  <a:lnTo>
                    <a:pt x="58" y="76"/>
                  </a:lnTo>
                  <a:lnTo>
                    <a:pt x="56" y="78"/>
                  </a:lnTo>
                  <a:lnTo>
                    <a:pt x="56" y="80"/>
                  </a:lnTo>
                  <a:lnTo>
                    <a:pt x="56" y="80"/>
                  </a:lnTo>
                  <a:lnTo>
                    <a:pt x="60" y="80"/>
                  </a:lnTo>
                  <a:lnTo>
                    <a:pt x="60" y="80"/>
                  </a:lnTo>
                  <a:lnTo>
                    <a:pt x="66" y="78"/>
                  </a:lnTo>
                  <a:lnTo>
                    <a:pt x="70" y="80"/>
                  </a:lnTo>
                  <a:lnTo>
                    <a:pt x="74" y="82"/>
                  </a:lnTo>
                  <a:lnTo>
                    <a:pt x="78" y="86"/>
                  </a:lnTo>
                  <a:lnTo>
                    <a:pt x="78" y="86"/>
                  </a:lnTo>
                  <a:lnTo>
                    <a:pt x="80" y="90"/>
                  </a:lnTo>
                  <a:lnTo>
                    <a:pt x="86" y="90"/>
                  </a:lnTo>
                  <a:lnTo>
                    <a:pt x="86" y="90"/>
                  </a:lnTo>
                  <a:lnTo>
                    <a:pt x="88" y="90"/>
                  </a:lnTo>
                  <a:lnTo>
                    <a:pt x="92" y="90"/>
                  </a:lnTo>
                  <a:lnTo>
                    <a:pt x="94" y="82"/>
                  </a:lnTo>
                  <a:lnTo>
                    <a:pt x="94" y="82"/>
                  </a:lnTo>
                  <a:lnTo>
                    <a:pt x="98" y="78"/>
                  </a:lnTo>
                  <a:lnTo>
                    <a:pt x="104" y="76"/>
                  </a:lnTo>
                  <a:lnTo>
                    <a:pt x="112" y="76"/>
                  </a:lnTo>
                  <a:lnTo>
                    <a:pt x="120" y="78"/>
                  </a:lnTo>
                  <a:lnTo>
                    <a:pt x="120" y="78"/>
                  </a:lnTo>
                  <a:lnTo>
                    <a:pt x="126" y="90"/>
                  </a:lnTo>
                  <a:lnTo>
                    <a:pt x="132" y="98"/>
                  </a:lnTo>
                  <a:lnTo>
                    <a:pt x="132" y="98"/>
                  </a:lnTo>
                  <a:lnTo>
                    <a:pt x="136" y="100"/>
                  </a:lnTo>
                  <a:lnTo>
                    <a:pt x="140" y="102"/>
                  </a:lnTo>
                  <a:lnTo>
                    <a:pt x="146" y="100"/>
                  </a:lnTo>
                  <a:lnTo>
                    <a:pt x="146" y="100"/>
                  </a:lnTo>
                  <a:lnTo>
                    <a:pt x="148" y="98"/>
                  </a:lnTo>
                  <a:lnTo>
                    <a:pt x="146" y="96"/>
                  </a:lnTo>
                  <a:lnTo>
                    <a:pt x="146" y="96"/>
                  </a:lnTo>
                  <a:lnTo>
                    <a:pt x="142" y="90"/>
                  </a:lnTo>
                  <a:lnTo>
                    <a:pt x="138" y="88"/>
                  </a:lnTo>
                  <a:lnTo>
                    <a:pt x="138" y="88"/>
                  </a:lnTo>
                  <a:lnTo>
                    <a:pt x="134" y="80"/>
                  </a:lnTo>
                  <a:lnTo>
                    <a:pt x="128" y="72"/>
                  </a:lnTo>
                  <a:lnTo>
                    <a:pt x="128" y="72"/>
                  </a:lnTo>
                  <a:lnTo>
                    <a:pt x="126" y="70"/>
                  </a:lnTo>
                  <a:lnTo>
                    <a:pt x="128" y="64"/>
                  </a:lnTo>
                  <a:lnTo>
                    <a:pt x="128" y="64"/>
                  </a:lnTo>
                  <a:lnTo>
                    <a:pt x="130" y="62"/>
                  </a:lnTo>
                  <a:lnTo>
                    <a:pt x="130" y="60"/>
                  </a:lnTo>
                  <a:lnTo>
                    <a:pt x="124" y="56"/>
                  </a:lnTo>
                  <a:lnTo>
                    <a:pt x="124" y="56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34" name="Freeform 98"/>
            <p:cNvSpPr/>
            <p:nvPr/>
          </p:nvSpPr>
          <p:spPr bwMode="auto">
            <a:xfrm>
              <a:off x="8169275" y="304800"/>
              <a:ext cx="60325" cy="22225"/>
            </a:xfrm>
            <a:custGeom>
              <a:cxnLst>
                <a:cxn ang="0">
                  <a:pos x="10" y="14"/>
                </a:cxn>
                <a:cxn ang="0">
                  <a:pos x="10" y="14"/>
                </a:cxn>
                <a:cxn ang="0">
                  <a:pos x="38" y="10"/>
                </a:cxn>
                <a:cxn ang="0">
                  <a:pos x="38" y="10"/>
                </a:cxn>
                <a:cxn ang="0">
                  <a:pos x="38" y="8"/>
                </a:cxn>
                <a:cxn ang="0">
                  <a:pos x="38" y="4"/>
                </a:cxn>
                <a:cxn ang="0">
                  <a:pos x="38" y="0"/>
                </a:cxn>
                <a:cxn ang="0">
                  <a:pos x="34" y="0"/>
                </a:cxn>
                <a:cxn ang="0">
                  <a:pos x="34" y="0"/>
                </a:cxn>
                <a:cxn ang="0">
                  <a:pos x="28" y="2"/>
                </a:cxn>
                <a:cxn ang="0">
                  <a:pos x="22" y="2"/>
                </a:cxn>
                <a:cxn ang="0">
                  <a:pos x="12" y="0"/>
                </a:cxn>
                <a:cxn ang="0">
                  <a:pos x="12" y="0"/>
                </a:cxn>
                <a:cxn ang="0">
                  <a:pos x="4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0" y="10"/>
                </a:cxn>
                <a:cxn ang="0">
                  <a:pos x="2" y="12"/>
                </a:cxn>
                <a:cxn ang="0">
                  <a:pos x="10" y="14"/>
                </a:cxn>
                <a:cxn ang="0">
                  <a:pos x="10" y="14"/>
                </a:cxn>
              </a:cxnLst>
              <a:rect b="b" l="0" r="r" t="0"/>
              <a:pathLst>
                <a:path h="14" w="38">
                  <a:moveTo>
                    <a:pt x="10" y="14"/>
                  </a:moveTo>
                  <a:lnTo>
                    <a:pt x="10" y="14"/>
                  </a:lnTo>
                  <a:lnTo>
                    <a:pt x="38" y="10"/>
                  </a:lnTo>
                  <a:lnTo>
                    <a:pt x="38" y="10"/>
                  </a:lnTo>
                  <a:lnTo>
                    <a:pt x="38" y="8"/>
                  </a:lnTo>
                  <a:lnTo>
                    <a:pt x="38" y="4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28" y="2"/>
                  </a:lnTo>
                  <a:lnTo>
                    <a:pt x="22" y="2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4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10"/>
                  </a:lnTo>
                  <a:lnTo>
                    <a:pt x="2" y="12"/>
                  </a:lnTo>
                  <a:lnTo>
                    <a:pt x="10" y="14"/>
                  </a:lnTo>
                  <a:lnTo>
                    <a:pt x="10" y="14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35" name="Freeform 99"/>
            <p:cNvSpPr/>
            <p:nvPr/>
          </p:nvSpPr>
          <p:spPr bwMode="auto">
            <a:xfrm>
              <a:off x="4943475" y="282575"/>
              <a:ext cx="88900" cy="22225"/>
            </a:xfrm>
            <a:custGeom>
              <a:cxnLst>
                <a:cxn ang="0">
                  <a:pos x="36" y="8"/>
                </a:cxn>
                <a:cxn ang="0">
                  <a:pos x="36" y="8"/>
                </a:cxn>
                <a:cxn ang="0">
                  <a:pos x="38" y="8"/>
                </a:cxn>
                <a:cxn ang="0">
                  <a:pos x="38" y="8"/>
                </a:cxn>
                <a:cxn ang="0">
                  <a:pos x="46" y="8"/>
                </a:cxn>
                <a:cxn ang="0">
                  <a:pos x="50" y="8"/>
                </a:cxn>
                <a:cxn ang="0">
                  <a:pos x="52" y="6"/>
                </a:cxn>
                <a:cxn ang="0">
                  <a:pos x="56" y="0"/>
                </a:cxn>
                <a:cxn ang="0">
                  <a:pos x="56" y="0"/>
                </a:cxn>
                <a:cxn ang="0">
                  <a:pos x="42" y="0"/>
                </a:cxn>
                <a:cxn ang="0">
                  <a:pos x="28" y="4"/>
                </a:cxn>
                <a:cxn ang="0">
                  <a:pos x="14" y="8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20" y="14"/>
                </a:cxn>
                <a:cxn ang="0">
                  <a:pos x="28" y="14"/>
                </a:cxn>
                <a:cxn ang="0">
                  <a:pos x="36" y="8"/>
                </a:cxn>
                <a:cxn ang="0">
                  <a:pos x="36" y="8"/>
                </a:cxn>
              </a:cxnLst>
              <a:rect b="b" l="0" r="r" t="0"/>
              <a:pathLst>
                <a:path h="14" w="56">
                  <a:moveTo>
                    <a:pt x="36" y="8"/>
                  </a:moveTo>
                  <a:lnTo>
                    <a:pt x="36" y="8"/>
                  </a:lnTo>
                  <a:lnTo>
                    <a:pt x="38" y="8"/>
                  </a:lnTo>
                  <a:lnTo>
                    <a:pt x="38" y="8"/>
                  </a:lnTo>
                  <a:lnTo>
                    <a:pt x="46" y="8"/>
                  </a:lnTo>
                  <a:lnTo>
                    <a:pt x="50" y="8"/>
                  </a:lnTo>
                  <a:lnTo>
                    <a:pt x="52" y="6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42" y="0"/>
                  </a:lnTo>
                  <a:lnTo>
                    <a:pt x="28" y="4"/>
                  </a:lnTo>
                  <a:lnTo>
                    <a:pt x="14" y="8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20" y="14"/>
                  </a:lnTo>
                  <a:lnTo>
                    <a:pt x="28" y="14"/>
                  </a:lnTo>
                  <a:lnTo>
                    <a:pt x="36" y="8"/>
                  </a:lnTo>
                  <a:lnTo>
                    <a:pt x="36" y="8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36" name="Freeform 100"/>
            <p:cNvSpPr/>
            <p:nvPr/>
          </p:nvSpPr>
          <p:spPr bwMode="auto">
            <a:xfrm>
              <a:off x="7458075" y="1400175"/>
              <a:ext cx="22225" cy="60325"/>
            </a:xfrm>
            <a:custGeom>
              <a:cxnLst>
                <a:cxn ang="0">
                  <a:pos x="4" y="0"/>
                </a:cxn>
                <a:cxn ang="0">
                  <a:pos x="4" y="0"/>
                </a:cxn>
                <a:cxn ang="0">
                  <a:pos x="0" y="10"/>
                </a:cxn>
                <a:cxn ang="0">
                  <a:pos x="0" y="18"/>
                </a:cxn>
                <a:cxn ang="0">
                  <a:pos x="0" y="34"/>
                </a:cxn>
                <a:cxn ang="0">
                  <a:pos x="0" y="34"/>
                </a:cxn>
                <a:cxn ang="0">
                  <a:pos x="2" y="36"/>
                </a:cxn>
                <a:cxn ang="0">
                  <a:pos x="4" y="38"/>
                </a:cxn>
                <a:cxn ang="0">
                  <a:pos x="6" y="38"/>
                </a:cxn>
                <a:cxn ang="0">
                  <a:pos x="10" y="36"/>
                </a:cxn>
                <a:cxn ang="0">
                  <a:pos x="10" y="36"/>
                </a:cxn>
                <a:cxn ang="0">
                  <a:pos x="12" y="34"/>
                </a:cxn>
                <a:cxn ang="0">
                  <a:pos x="14" y="30"/>
                </a:cxn>
                <a:cxn ang="0">
                  <a:pos x="14" y="26"/>
                </a:cxn>
                <a:cxn ang="0">
                  <a:pos x="14" y="22"/>
                </a:cxn>
                <a:cxn ang="0">
                  <a:pos x="14" y="22"/>
                </a:cxn>
                <a:cxn ang="0">
                  <a:pos x="4" y="0"/>
                </a:cxn>
                <a:cxn ang="0">
                  <a:pos x="4" y="0"/>
                </a:cxn>
              </a:cxnLst>
              <a:rect b="b" l="0" r="r" t="0"/>
              <a:pathLst>
                <a:path h="38" w="14">
                  <a:moveTo>
                    <a:pt x="4" y="0"/>
                  </a:moveTo>
                  <a:lnTo>
                    <a:pt x="4" y="0"/>
                  </a:lnTo>
                  <a:lnTo>
                    <a:pt x="0" y="10"/>
                  </a:lnTo>
                  <a:lnTo>
                    <a:pt x="0" y="18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36"/>
                  </a:lnTo>
                  <a:lnTo>
                    <a:pt x="4" y="38"/>
                  </a:lnTo>
                  <a:lnTo>
                    <a:pt x="6" y="38"/>
                  </a:lnTo>
                  <a:lnTo>
                    <a:pt x="10" y="36"/>
                  </a:lnTo>
                  <a:lnTo>
                    <a:pt x="10" y="36"/>
                  </a:lnTo>
                  <a:lnTo>
                    <a:pt x="12" y="34"/>
                  </a:lnTo>
                  <a:lnTo>
                    <a:pt x="14" y="30"/>
                  </a:lnTo>
                  <a:lnTo>
                    <a:pt x="14" y="26"/>
                  </a:lnTo>
                  <a:lnTo>
                    <a:pt x="14" y="22"/>
                  </a:lnTo>
                  <a:lnTo>
                    <a:pt x="14" y="22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37" name="Freeform 101"/>
            <p:cNvSpPr/>
            <p:nvPr/>
          </p:nvSpPr>
          <p:spPr bwMode="auto">
            <a:xfrm>
              <a:off x="7600950" y="219075"/>
              <a:ext cx="101600" cy="38100"/>
            </a:xfrm>
            <a:custGeom>
              <a:cxnLst>
                <a:cxn ang="0">
                  <a:pos x="24" y="12"/>
                </a:cxn>
                <a:cxn ang="0">
                  <a:pos x="24" y="12"/>
                </a:cxn>
                <a:cxn ang="0">
                  <a:pos x="22" y="14"/>
                </a:cxn>
                <a:cxn ang="0">
                  <a:pos x="22" y="14"/>
                </a:cxn>
                <a:cxn ang="0">
                  <a:pos x="20" y="18"/>
                </a:cxn>
                <a:cxn ang="0">
                  <a:pos x="22" y="20"/>
                </a:cxn>
                <a:cxn ang="0">
                  <a:pos x="26" y="22"/>
                </a:cxn>
                <a:cxn ang="0">
                  <a:pos x="26" y="22"/>
                </a:cxn>
                <a:cxn ang="0">
                  <a:pos x="58" y="24"/>
                </a:cxn>
                <a:cxn ang="0">
                  <a:pos x="58" y="24"/>
                </a:cxn>
                <a:cxn ang="0">
                  <a:pos x="62" y="24"/>
                </a:cxn>
                <a:cxn ang="0">
                  <a:pos x="64" y="22"/>
                </a:cxn>
                <a:cxn ang="0">
                  <a:pos x="64" y="18"/>
                </a:cxn>
                <a:cxn ang="0">
                  <a:pos x="64" y="18"/>
                </a:cxn>
                <a:cxn ang="0">
                  <a:pos x="64" y="14"/>
                </a:cxn>
                <a:cxn ang="0">
                  <a:pos x="62" y="14"/>
                </a:cxn>
                <a:cxn ang="0">
                  <a:pos x="56" y="12"/>
                </a:cxn>
                <a:cxn ang="0">
                  <a:pos x="56" y="12"/>
                </a:cxn>
                <a:cxn ang="0">
                  <a:pos x="52" y="14"/>
                </a:cxn>
                <a:cxn ang="0">
                  <a:pos x="50" y="14"/>
                </a:cxn>
                <a:cxn ang="0">
                  <a:pos x="48" y="12"/>
                </a:cxn>
                <a:cxn ang="0">
                  <a:pos x="48" y="12"/>
                </a:cxn>
                <a:cxn ang="0">
                  <a:pos x="46" y="10"/>
                </a:cxn>
                <a:cxn ang="0">
                  <a:pos x="46" y="6"/>
                </a:cxn>
                <a:cxn ang="0">
                  <a:pos x="44" y="4"/>
                </a:cxn>
                <a:cxn ang="0">
                  <a:pos x="40" y="2"/>
                </a:cxn>
                <a:cxn ang="0">
                  <a:pos x="40" y="2"/>
                </a:cxn>
                <a:cxn ang="0">
                  <a:pos x="34" y="0"/>
                </a:cxn>
                <a:cxn ang="0">
                  <a:pos x="28" y="0"/>
                </a:cxn>
                <a:cxn ang="0">
                  <a:pos x="18" y="2"/>
                </a:cxn>
                <a:cxn ang="0">
                  <a:pos x="10" y="8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6" y="16"/>
                </a:cxn>
                <a:cxn ang="0">
                  <a:pos x="12" y="14"/>
                </a:cxn>
                <a:cxn ang="0">
                  <a:pos x="18" y="12"/>
                </a:cxn>
                <a:cxn ang="0">
                  <a:pos x="24" y="12"/>
                </a:cxn>
                <a:cxn ang="0">
                  <a:pos x="24" y="12"/>
                </a:cxn>
              </a:cxnLst>
              <a:rect b="b" l="0" r="r" t="0"/>
              <a:pathLst>
                <a:path h="24" w="64">
                  <a:moveTo>
                    <a:pt x="24" y="12"/>
                  </a:moveTo>
                  <a:lnTo>
                    <a:pt x="24" y="12"/>
                  </a:lnTo>
                  <a:lnTo>
                    <a:pt x="22" y="14"/>
                  </a:lnTo>
                  <a:lnTo>
                    <a:pt x="22" y="14"/>
                  </a:lnTo>
                  <a:lnTo>
                    <a:pt x="20" y="18"/>
                  </a:lnTo>
                  <a:lnTo>
                    <a:pt x="22" y="20"/>
                  </a:lnTo>
                  <a:lnTo>
                    <a:pt x="26" y="22"/>
                  </a:lnTo>
                  <a:lnTo>
                    <a:pt x="26" y="22"/>
                  </a:lnTo>
                  <a:lnTo>
                    <a:pt x="58" y="24"/>
                  </a:lnTo>
                  <a:lnTo>
                    <a:pt x="58" y="24"/>
                  </a:lnTo>
                  <a:lnTo>
                    <a:pt x="62" y="24"/>
                  </a:lnTo>
                  <a:lnTo>
                    <a:pt x="64" y="22"/>
                  </a:lnTo>
                  <a:lnTo>
                    <a:pt x="64" y="18"/>
                  </a:lnTo>
                  <a:lnTo>
                    <a:pt x="64" y="18"/>
                  </a:lnTo>
                  <a:lnTo>
                    <a:pt x="64" y="14"/>
                  </a:lnTo>
                  <a:lnTo>
                    <a:pt x="62" y="14"/>
                  </a:lnTo>
                  <a:lnTo>
                    <a:pt x="56" y="12"/>
                  </a:lnTo>
                  <a:lnTo>
                    <a:pt x="56" y="12"/>
                  </a:lnTo>
                  <a:lnTo>
                    <a:pt x="52" y="14"/>
                  </a:lnTo>
                  <a:lnTo>
                    <a:pt x="50" y="14"/>
                  </a:lnTo>
                  <a:lnTo>
                    <a:pt x="48" y="12"/>
                  </a:lnTo>
                  <a:lnTo>
                    <a:pt x="48" y="12"/>
                  </a:lnTo>
                  <a:lnTo>
                    <a:pt x="46" y="10"/>
                  </a:lnTo>
                  <a:lnTo>
                    <a:pt x="46" y="6"/>
                  </a:lnTo>
                  <a:lnTo>
                    <a:pt x="44" y="4"/>
                  </a:lnTo>
                  <a:lnTo>
                    <a:pt x="40" y="2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8" y="2"/>
                  </a:lnTo>
                  <a:lnTo>
                    <a:pt x="10" y="8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6" y="16"/>
                  </a:lnTo>
                  <a:lnTo>
                    <a:pt x="12" y="14"/>
                  </a:lnTo>
                  <a:lnTo>
                    <a:pt x="18" y="12"/>
                  </a:lnTo>
                  <a:lnTo>
                    <a:pt x="24" y="12"/>
                  </a:lnTo>
                  <a:lnTo>
                    <a:pt x="24" y="12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38" name="Freeform 102"/>
            <p:cNvSpPr/>
            <p:nvPr/>
          </p:nvSpPr>
          <p:spPr bwMode="auto">
            <a:xfrm>
              <a:off x="7705725" y="250825"/>
              <a:ext cx="66675" cy="19050"/>
            </a:xfrm>
            <a:custGeom>
              <a:cxnLst>
                <a:cxn ang="0">
                  <a:pos x="42" y="8"/>
                </a:cxn>
                <a:cxn ang="0">
                  <a:pos x="42" y="8"/>
                </a:cxn>
                <a:cxn ang="0">
                  <a:pos x="28" y="2"/>
                </a:cxn>
                <a:cxn ang="0">
                  <a:pos x="18" y="0"/>
                </a:cxn>
                <a:cxn ang="0">
                  <a:pos x="12" y="2"/>
                </a:cxn>
                <a:cxn ang="0">
                  <a:pos x="8" y="4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20" y="12"/>
                </a:cxn>
                <a:cxn ang="0">
                  <a:pos x="42" y="8"/>
                </a:cxn>
                <a:cxn ang="0">
                  <a:pos x="42" y="8"/>
                </a:cxn>
              </a:cxnLst>
              <a:rect b="b" l="0" r="r" t="0"/>
              <a:pathLst>
                <a:path h="12" w="42">
                  <a:moveTo>
                    <a:pt x="42" y="8"/>
                  </a:moveTo>
                  <a:lnTo>
                    <a:pt x="42" y="8"/>
                  </a:lnTo>
                  <a:lnTo>
                    <a:pt x="28" y="2"/>
                  </a:lnTo>
                  <a:lnTo>
                    <a:pt x="18" y="0"/>
                  </a:lnTo>
                  <a:lnTo>
                    <a:pt x="12" y="2"/>
                  </a:lnTo>
                  <a:lnTo>
                    <a:pt x="8" y="4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20" y="12"/>
                  </a:lnTo>
                  <a:lnTo>
                    <a:pt x="42" y="8"/>
                  </a:lnTo>
                  <a:lnTo>
                    <a:pt x="42" y="8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39" name="Freeform 103"/>
            <p:cNvSpPr/>
            <p:nvPr/>
          </p:nvSpPr>
          <p:spPr bwMode="auto">
            <a:xfrm>
              <a:off x="5162550" y="250825"/>
              <a:ext cx="79375" cy="22225"/>
            </a:xfrm>
            <a:custGeom>
              <a:cxnLst>
                <a:cxn ang="0">
                  <a:pos x="12" y="8"/>
                </a:cxn>
                <a:cxn ang="0">
                  <a:pos x="12" y="8"/>
                </a:cxn>
                <a:cxn ang="0">
                  <a:pos x="4" y="8"/>
                </a:cxn>
                <a:cxn ang="0">
                  <a:pos x="4" y="8"/>
                </a:cxn>
                <a:cxn ang="0">
                  <a:pos x="6" y="10"/>
                </a:cxn>
                <a:cxn ang="0">
                  <a:pos x="10" y="12"/>
                </a:cxn>
                <a:cxn ang="0">
                  <a:pos x="16" y="10"/>
                </a:cxn>
                <a:cxn ang="0">
                  <a:pos x="16" y="10"/>
                </a:cxn>
                <a:cxn ang="0">
                  <a:pos x="24" y="10"/>
                </a:cxn>
                <a:cxn ang="0">
                  <a:pos x="32" y="12"/>
                </a:cxn>
                <a:cxn ang="0">
                  <a:pos x="40" y="14"/>
                </a:cxn>
                <a:cxn ang="0">
                  <a:pos x="50" y="14"/>
                </a:cxn>
                <a:cxn ang="0">
                  <a:pos x="50" y="14"/>
                </a:cxn>
                <a:cxn ang="0">
                  <a:pos x="38" y="6"/>
                </a:cxn>
                <a:cxn ang="0">
                  <a:pos x="26" y="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" y="4"/>
                </a:cxn>
                <a:cxn ang="0">
                  <a:pos x="6" y="4"/>
                </a:cxn>
                <a:cxn ang="0">
                  <a:pos x="10" y="4"/>
                </a:cxn>
                <a:cxn ang="0">
                  <a:pos x="12" y="8"/>
                </a:cxn>
                <a:cxn ang="0">
                  <a:pos x="12" y="8"/>
                </a:cxn>
              </a:cxnLst>
              <a:rect b="b" l="0" r="r" t="0"/>
              <a:pathLst>
                <a:path h="14" w="50">
                  <a:moveTo>
                    <a:pt x="12" y="8"/>
                  </a:moveTo>
                  <a:lnTo>
                    <a:pt x="12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6" y="10"/>
                  </a:lnTo>
                  <a:lnTo>
                    <a:pt x="10" y="12"/>
                  </a:lnTo>
                  <a:lnTo>
                    <a:pt x="16" y="10"/>
                  </a:lnTo>
                  <a:lnTo>
                    <a:pt x="16" y="10"/>
                  </a:lnTo>
                  <a:lnTo>
                    <a:pt x="24" y="10"/>
                  </a:lnTo>
                  <a:lnTo>
                    <a:pt x="32" y="12"/>
                  </a:lnTo>
                  <a:lnTo>
                    <a:pt x="40" y="14"/>
                  </a:lnTo>
                  <a:lnTo>
                    <a:pt x="50" y="14"/>
                  </a:lnTo>
                  <a:lnTo>
                    <a:pt x="50" y="14"/>
                  </a:lnTo>
                  <a:lnTo>
                    <a:pt x="38" y="6"/>
                  </a:lnTo>
                  <a:lnTo>
                    <a:pt x="26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4" y="4"/>
                  </a:lnTo>
                  <a:lnTo>
                    <a:pt x="6" y="4"/>
                  </a:lnTo>
                  <a:lnTo>
                    <a:pt x="10" y="4"/>
                  </a:lnTo>
                  <a:lnTo>
                    <a:pt x="12" y="8"/>
                  </a:lnTo>
                  <a:lnTo>
                    <a:pt x="12" y="8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40" name="Freeform 104"/>
            <p:cNvSpPr/>
            <p:nvPr/>
          </p:nvSpPr>
          <p:spPr bwMode="auto">
            <a:xfrm>
              <a:off x="4886325" y="727075"/>
              <a:ext cx="50800" cy="31750"/>
            </a:xfrm>
            <a:custGeom>
              <a:cxnLst>
                <a:cxn ang="0">
                  <a:pos x="32" y="20"/>
                </a:cxn>
                <a:cxn ang="0">
                  <a:pos x="32" y="20"/>
                </a:cxn>
                <a:cxn ang="0">
                  <a:pos x="32" y="20"/>
                </a:cxn>
                <a:cxn ang="0">
                  <a:pos x="32" y="20"/>
                </a:cxn>
                <a:cxn ang="0">
                  <a:pos x="32" y="20"/>
                </a:cxn>
                <a:cxn ang="0">
                  <a:pos x="30" y="18"/>
                </a:cxn>
                <a:cxn ang="0">
                  <a:pos x="30" y="16"/>
                </a:cxn>
                <a:cxn ang="0">
                  <a:pos x="24" y="12"/>
                </a:cxn>
                <a:cxn ang="0">
                  <a:pos x="20" y="8"/>
                </a:cxn>
                <a:cxn ang="0">
                  <a:pos x="20" y="6"/>
                </a:cxn>
                <a:cxn ang="0">
                  <a:pos x="20" y="4"/>
                </a:cxn>
                <a:cxn ang="0">
                  <a:pos x="20" y="4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6" y="6"/>
                </a:cxn>
                <a:cxn ang="0">
                  <a:pos x="10" y="10"/>
                </a:cxn>
                <a:cxn ang="0">
                  <a:pos x="22" y="18"/>
                </a:cxn>
                <a:cxn ang="0">
                  <a:pos x="22" y="18"/>
                </a:cxn>
                <a:cxn ang="0">
                  <a:pos x="26" y="20"/>
                </a:cxn>
                <a:cxn ang="0">
                  <a:pos x="28" y="20"/>
                </a:cxn>
                <a:cxn ang="0">
                  <a:pos x="32" y="20"/>
                </a:cxn>
                <a:cxn ang="0">
                  <a:pos x="32" y="20"/>
                </a:cxn>
              </a:cxnLst>
              <a:rect b="b" l="0" r="r" t="0"/>
              <a:pathLst>
                <a:path h="20" w="32">
                  <a:moveTo>
                    <a:pt x="32" y="20"/>
                  </a:moveTo>
                  <a:lnTo>
                    <a:pt x="32" y="20"/>
                  </a:lnTo>
                  <a:lnTo>
                    <a:pt x="32" y="20"/>
                  </a:lnTo>
                  <a:lnTo>
                    <a:pt x="32" y="20"/>
                  </a:lnTo>
                  <a:lnTo>
                    <a:pt x="32" y="20"/>
                  </a:lnTo>
                  <a:lnTo>
                    <a:pt x="30" y="18"/>
                  </a:lnTo>
                  <a:lnTo>
                    <a:pt x="30" y="16"/>
                  </a:lnTo>
                  <a:lnTo>
                    <a:pt x="24" y="12"/>
                  </a:lnTo>
                  <a:lnTo>
                    <a:pt x="20" y="8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6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6" y="6"/>
                  </a:lnTo>
                  <a:lnTo>
                    <a:pt x="10" y="10"/>
                  </a:lnTo>
                  <a:lnTo>
                    <a:pt x="22" y="18"/>
                  </a:lnTo>
                  <a:lnTo>
                    <a:pt x="22" y="18"/>
                  </a:lnTo>
                  <a:lnTo>
                    <a:pt x="26" y="20"/>
                  </a:lnTo>
                  <a:lnTo>
                    <a:pt x="28" y="20"/>
                  </a:lnTo>
                  <a:lnTo>
                    <a:pt x="32" y="20"/>
                  </a:lnTo>
                  <a:lnTo>
                    <a:pt x="32" y="2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41" name="Freeform 105"/>
            <p:cNvSpPr/>
            <p:nvPr/>
          </p:nvSpPr>
          <p:spPr bwMode="auto">
            <a:xfrm>
              <a:off x="8074025" y="1003300"/>
              <a:ext cx="25400" cy="38100"/>
            </a:xfrm>
            <a:custGeom>
              <a:cxnLst>
                <a:cxn ang="0">
                  <a:pos x="0" y="4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2" y="10"/>
                </a:cxn>
                <a:cxn ang="0">
                  <a:pos x="6" y="10"/>
                </a:cxn>
                <a:cxn ang="0">
                  <a:pos x="8" y="10"/>
                </a:cxn>
                <a:cxn ang="0">
                  <a:pos x="6" y="16"/>
                </a:cxn>
                <a:cxn ang="0">
                  <a:pos x="6" y="16"/>
                </a:cxn>
                <a:cxn ang="0">
                  <a:pos x="4" y="20"/>
                </a:cxn>
                <a:cxn ang="0">
                  <a:pos x="4" y="22"/>
                </a:cxn>
                <a:cxn ang="0">
                  <a:pos x="8" y="24"/>
                </a:cxn>
                <a:cxn ang="0">
                  <a:pos x="8" y="24"/>
                </a:cxn>
                <a:cxn ang="0">
                  <a:pos x="10" y="24"/>
                </a:cxn>
                <a:cxn ang="0">
                  <a:pos x="12" y="22"/>
                </a:cxn>
                <a:cxn ang="0">
                  <a:pos x="14" y="18"/>
                </a:cxn>
                <a:cxn ang="0">
                  <a:pos x="14" y="18"/>
                </a:cxn>
                <a:cxn ang="0">
                  <a:pos x="16" y="8"/>
                </a:cxn>
                <a:cxn ang="0">
                  <a:pos x="16" y="8"/>
                </a:cxn>
                <a:cxn ang="0">
                  <a:pos x="14" y="2"/>
                </a:cxn>
                <a:cxn ang="0">
                  <a:pos x="8" y="0"/>
                </a:cxn>
                <a:cxn ang="0">
                  <a:pos x="8" y="0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4"/>
                </a:cxn>
              </a:cxnLst>
              <a:rect b="b" l="0" r="r" t="0"/>
              <a:pathLst>
                <a:path h="24" w="16">
                  <a:moveTo>
                    <a:pt x="0" y="4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2" y="10"/>
                  </a:lnTo>
                  <a:lnTo>
                    <a:pt x="2" y="10"/>
                  </a:lnTo>
                  <a:lnTo>
                    <a:pt x="6" y="10"/>
                  </a:lnTo>
                  <a:lnTo>
                    <a:pt x="8" y="10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4" y="20"/>
                  </a:lnTo>
                  <a:lnTo>
                    <a:pt x="4" y="22"/>
                  </a:lnTo>
                  <a:lnTo>
                    <a:pt x="8" y="24"/>
                  </a:lnTo>
                  <a:lnTo>
                    <a:pt x="8" y="24"/>
                  </a:lnTo>
                  <a:lnTo>
                    <a:pt x="10" y="24"/>
                  </a:lnTo>
                  <a:lnTo>
                    <a:pt x="12" y="22"/>
                  </a:lnTo>
                  <a:lnTo>
                    <a:pt x="14" y="18"/>
                  </a:lnTo>
                  <a:lnTo>
                    <a:pt x="14" y="18"/>
                  </a:lnTo>
                  <a:lnTo>
                    <a:pt x="16" y="8"/>
                  </a:lnTo>
                  <a:lnTo>
                    <a:pt x="16" y="8"/>
                  </a:lnTo>
                  <a:lnTo>
                    <a:pt x="14" y="2"/>
                  </a:lnTo>
                  <a:lnTo>
                    <a:pt x="8" y="0"/>
                  </a:lnTo>
                  <a:lnTo>
                    <a:pt x="8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42" name="Freeform 106"/>
            <p:cNvSpPr/>
            <p:nvPr/>
          </p:nvSpPr>
          <p:spPr bwMode="auto">
            <a:xfrm>
              <a:off x="5175250" y="292100"/>
              <a:ext cx="82550" cy="31750"/>
            </a:xfrm>
            <a:custGeom>
              <a:cxnLst>
                <a:cxn ang="0">
                  <a:pos x="38" y="4"/>
                </a:cxn>
                <a:cxn ang="0">
                  <a:pos x="38" y="4"/>
                </a:cxn>
                <a:cxn ang="0">
                  <a:pos x="30" y="0"/>
                </a:cxn>
                <a:cxn ang="0">
                  <a:pos x="26" y="2"/>
                </a:cxn>
                <a:cxn ang="0">
                  <a:pos x="24" y="6"/>
                </a:cxn>
                <a:cxn ang="0">
                  <a:pos x="24" y="6"/>
                </a:cxn>
                <a:cxn ang="0">
                  <a:pos x="22" y="6"/>
                </a:cxn>
                <a:cxn ang="0">
                  <a:pos x="22" y="6"/>
                </a:cxn>
                <a:cxn ang="0">
                  <a:pos x="12" y="8"/>
                </a:cxn>
                <a:cxn ang="0">
                  <a:pos x="12" y="8"/>
                </a:cxn>
                <a:cxn ang="0">
                  <a:pos x="10" y="6"/>
                </a:cxn>
                <a:cxn ang="0">
                  <a:pos x="6" y="4"/>
                </a:cxn>
                <a:cxn ang="0">
                  <a:pos x="6" y="4"/>
                </a:cxn>
                <a:cxn ang="0">
                  <a:pos x="2" y="2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2" y="8"/>
                </a:cxn>
                <a:cxn ang="0">
                  <a:pos x="2" y="8"/>
                </a:cxn>
                <a:cxn ang="0">
                  <a:pos x="10" y="8"/>
                </a:cxn>
                <a:cxn ang="0">
                  <a:pos x="10" y="8"/>
                </a:cxn>
                <a:cxn ang="0">
                  <a:pos x="12" y="12"/>
                </a:cxn>
                <a:cxn ang="0">
                  <a:pos x="14" y="12"/>
                </a:cxn>
                <a:cxn ang="0">
                  <a:pos x="20" y="10"/>
                </a:cxn>
                <a:cxn ang="0">
                  <a:pos x="20" y="10"/>
                </a:cxn>
                <a:cxn ang="0">
                  <a:pos x="20" y="10"/>
                </a:cxn>
                <a:cxn ang="0">
                  <a:pos x="20" y="10"/>
                </a:cxn>
                <a:cxn ang="0">
                  <a:pos x="22" y="12"/>
                </a:cxn>
                <a:cxn ang="0">
                  <a:pos x="26" y="14"/>
                </a:cxn>
                <a:cxn ang="0">
                  <a:pos x="30" y="14"/>
                </a:cxn>
                <a:cxn ang="0">
                  <a:pos x="32" y="16"/>
                </a:cxn>
                <a:cxn ang="0">
                  <a:pos x="32" y="16"/>
                </a:cxn>
                <a:cxn ang="0">
                  <a:pos x="36" y="18"/>
                </a:cxn>
                <a:cxn ang="0">
                  <a:pos x="40" y="20"/>
                </a:cxn>
                <a:cxn ang="0">
                  <a:pos x="46" y="18"/>
                </a:cxn>
                <a:cxn ang="0">
                  <a:pos x="50" y="16"/>
                </a:cxn>
                <a:cxn ang="0">
                  <a:pos x="50" y="16"/>
                </a:cxn>
                <a:cxn ang="0">
                  <a:pos x="52" y="12"/>
                </a:cxn>
                <a:cxn ang="0">
                  <a:pos x="52" y="6"/>
                </a:cxn>
                <a:cxn ang="0">
                  <a:pos x="52" y="6"/>
                </a:cxn>
                <a:cxn ang="0">
                  <a:pos x="48" y="4"/>
                </a:cxn>
                <a:cxn ang="0">
                  <a:pos x="44" y="2"/>
                </a:cxn>
                <a:cxn ang="0">
                  <a:pos x="42" y="4"/>
                </a:cxn>
                <a:cxn ang="0">
                  <a:pos x="38" y="4"/>
                </a:cxn>
                <a:cxn ang="0">
                  <a:pos x="38" y="4"/>
                </a:cxn>
              </a:cxnLst>
              <a:rect b="b" l="0" r="r" t="0"/>
              <a:pathLst>
                <a:path h="20" w="52">
                  <a:moveTo>
                    <a:pt x="38" y="4"/>
                  </a:moveTo>
                  <a:lnTo>
                    <a:pt x="38" y="4"/>
                  </a:lnTo>
                  <a:lnTo>
                    <a:pt x="30" y="0"/>
                  </a:lnTo>
                  <a:lnTo>
                    <a:pt x="26" y="2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22" y="6"/>
                  </a:lnTo>
                  <a:lnTo>
                    <a:pt x="22" y="6"/>
                  </a:lnTo>
                  <a:lnTo>
                    <a:pt x="12" y="8"/>
                  </a:lnTo>
                  <a:lnTo>
                    <a:pt x="12" y="8"/>
                  </a:lnTo>
                  <a:lnTo>
                    <a:pt x="10" y="6"/>
                  </a:lnTo>
                  <a:lnTo>
                    <a:pt x="6" y="4"/>
                  </a:lnTo>
                  <a:lnTo>
                    <a:pt x="6" y="4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8"/>
                  </a:lnTo>
                  <a:lnTo>
                    <a:pt x="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2"/>
                  </a:lnTo>
                  <a:lnTo>
                    <a:pt x="14" y="12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22" y="12"/>
                  </a:lnTo>
                  <a:lnTo>
                    <a:pt x="26" y="14"/>
                  </a:lnTo>
                  <a:lnTo>
                    <a:pt x="30" y="14"/>
                  </a:lnTo>
                  <a:lnTo>
                    <a:pt x="32" y="16"/>
                  </a:lnTo>
                  <a:lnTo>
                    <a:pt x="32" y="16"/>
                  </a:lnTo>
                  <a:lnTo>
                    <a:pt x="36" y="18"/>
                  </a:lnTo>
                  <a:lnTo>
                    <a:pt x="40" y="20"/>
                  </a:lnTo>
                  <a:lnTo>
                    <a:pt x="46" y="18"/>
                  </a:lnTo>
                  <a:lnTo>
                    <a:pt x="50" y="16"/>
                  </a:lnTo>
                  <a:lnTo>
                    <a:pt x="50" y="16"/>
                  </a:lnTo>
                  <a:lnTo>
                    <a:pt x="52" y="12"/>
                  </a:lnTo>
                  <a:lnTo>
                    <a:pt x="52" y="6"/>
                  </a:lnTo>
                  <a:lnTo>
                    <a:pt x="52" y="6"/>
                  </a:lnTo>
                  <a:lnTo>
                    <a:pt x="48" y="4"/>
                  </a:lnTo>
                  <a:lnTo>
                    <a:pt x="44" y="2"/>
                  </a:lnTo>
                  <a:lnTo>
                    <a:pt x="42" y="4"/>
                  </a:lnTo>
                  <a:lnTo>
                    <a:pt x="38" y="4"/>
                  </a:lnTo>
                  <a:lnTo>
                    <a:pt x="38" y="4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43" name="Freeform 107"/>
            <p:cNvSpPr/>
            <p:nvPr/>
          </p:nvSpPr>
          <p:spPr bwMode="auto">
            <a:xfrm>
              <a:off x="7956550" y="1143000"/>
              <a:ext cx="19050" cy="47625"/>
            </a:xfrm>
            <a:custGeom>
              <a:cxnLst>
                <a:cxn ang="0">
                  <a:pos x="12" y="0"/>
                </a:cxn>
                <a:cxn ang="0">
                  <a:pos x="12" y="0"/>
                </a:cxn>
                <a:cxn ang="0">
                  <a:pos x="4" y="8"/>
                </a:cxn>
                <a:cxn ang="0">
                  <a:pos x="0" y="16"/>
                </a:cxn>
                <a:cxn ang="0">
                  <a:pos x="0" y="22"/>
                </a:cxn>
                <a:cxn ang="0">
                  <a:pos x="4" y="30"/>
                </a:cxn>
                <a:cxn ang="0">
                  <a:pos x="4" y="30"/>
                </a:cxn>
                <a:cxn ang="0">
                  <a:pos x="8" y="24"/>
                </a:cxn>
                <a:cxn ang="0">
                  <a:pos x="10" y="16"/>
                </a:cxn>
                <a:cxn ang="0">
                  <a:pos x="12" y="0"/>
                </a:cxn>
                <a:cxn ang="0">
                  <a:pos x="12" y="0"/>
                </a:cxn>
              </a:cxnLst>
              <a:rect b="b" l="0" r="r" t="0"/>
              <a:pathLst>
                <a:path h="30" w="12">
                  <a:moveTo>
                    <a:pt x="12" y="0"/>
                  </a:moveTo>
                  <a:lnTo>
                    <a:pt x="12" y="0"/>
                  </a:lnTo>
                  <a:lnTo>
                    <a:pt x="4" y="8"/>
                  </a:lnTo>
                  <a:lnTo>
                    <a:pt x="0" y="16"/>
                  </a:lnTo>
                  <a:lnTo>
                    <a:pt x="0" y="22"/>
                  </a:lnTo>
                  <a:lnTo>
                    <a:pt x="4" y="30"/>
                  </a:lnTo>
                  <a:lnTo>
                    <a:pt x="4" y="30"/>
                  </a:lnTo>
                  <a:lnTo>
                    <a:pt x="8" y="24"/>
                  </a:lnTo>
                  <a:lnTo>
                    <a:pt x="10" y="16"/>
                  </a:lnTo>
                  <a:lnTo>
                    <a:pt x="12" y="0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44" name="Freeform 108"/>
            <p:cNvSpPr/>
            <p:nvPr/>
          </p:nvSpPr>
          <p:spPr bwMode="auto">
            <a:xfrm>
              <a:off x="7813675" y="1231900"/>
              <a:ext cx="28575" cy="25400"/>
            </a:xfrm>
            <a:custGeom>
              <a:cxnLst>
                <a:cxn ang="0">
                  <a:pos x="18" y="0"/>
                </a:cxn>
                <a:cxn ang="0">
                  <a:pos x="18" y="0"/>
                </a:cxn>
                <a:cxn ang="0">
                  <a:pos x="12" y="0"/>
                </a:cxn>
                <a:cxn ang="0">
                  <a:pos x="6" y="0"/>
                </a:cxn>
                <a:cxn ang="0">
                  <a:pos x="2" y="4"/>
                </a:cxn>
                <a:cxn ang="0">
                  <a:pos x="0" y="8"/>
                </a:cxn>
                <a:cxn ang="0">
                  <a:pos x="0" y="8"/>
                </a:cxn>
                <a:cxn ang="0">
                  <a:pos x="0" y="14"/>
                </a:cxn>
                <a:cxn ang="0">
                  <a:pos x="2" y="16"/>
                </a:cxn>
                <a:cxn ang="0">
                  <a:pos x="4" y="16"/>
                </a:cxn>
                <a:cxn ang="0">
                  <a:pos x="4" y="16"/>
                </a:cxn>
                <a:cxn ang="0">
                  <a:pos x="10" y="14"/>
                </a:cxn>
                <a:cxn ang="0">
                  <a:pos x="14" y="10"/>
                </a:cxn>
                <a:cxn ang="0">
                  <a:pos x="18" y="0"/>
                </a:cxn>
                <a:cxn ang="0">
                  <a:pos x="18" y="0"/>
                </a:cxn>
              </a:cxnLst>
              <a:rect b="b" l="0" r="r" t="0"/>
              <a:pathLst>
                <a:path h="16" w="18">
                  <a:moveTo>
                    <a:pt x="18" y="0"/>
                  </a:moveTo>
                  <a:lnTo>
                    <a:pt x="18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2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14"/>
                  </a:lnTo>
                  <a:lnTo>
                    <a:pt x="2" y="16"/>
                  </a:lnTo>
                  <a:lnTo>
                    <a:pt x="4" y="16"/>
                  </a:lnTo>
                  <a:lnTo>
                    <a:pt x="4" y="16"/>
                  </a:lnTo>
                  <a:lnTo>
                    <a:pt x="10" y="14"/>
                  </a:lnTo>
                  <a:lnTo>
                    <a:pt x="14" y="10"/>
                  </a:lnTo>
                  <a:lnTo>
                    <a:pt x="18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45" name="Freeform 109"/>
            <p:cNvSpPr/>
            <p:nvPr/>
          </p:nvSpPr>
          <p:spPr bwMode="auto">
            <a:xfrm>
              <a:off x="6572250" y="882650"/>
              <a:ext cx="15875" cy="34925"/>
            </a:xfrm>
            <a:custGeom>
              <a:cxnLst>
                <a:cxn ang="0">
                  <a:pos x="0" y="6"/>
                </a:cxn>
                <a:cxn ang="0">
                  <a:pos x="0" y="6"/>
                </a:cxn>
                <a:cxn ang="0">
                  <a:pos x="0" y="22"/>
                </a:cxn>
                <a:cxn ang="0">
                  <a:pos x="0" y="22"/>
                </a:cxn>
                <a:cxn ang="0">
                  <a:pos x="6" y="20"/>
                </a:cxn>
                <a:cxn ang="0">
                  <a:pos x="10" y="14"/>
                </a:cxn>
                <a:cxn ang="0">
                  <a:pos x="10" y="4"/>
                </a:cxn>
                <a:cxn ang="0">
                  <a:pos x="10" y="4"/>
                </a:cxn>
                <a:cxn ang="0">
                  <a:pos x="8" y="2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6"/>
                </a:cxn>
              </a:cxnLst>
              <a:rect b="b" l="0" r="r" t="0"/>
              <a:pathLst>
                <a:path h="22" w="10">
                  <a:moveTo>
                    <a:pt x="0" y="6"/>
                  </a:moveTo>
                  <a:lnTo>
                    <a:pt x="0" y="6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6" y="20"/>
                  </a:lnTo>
                  <a:lnTo>
                    <a:pt x="10" y="14"/>
                  </a:lnTo>
                  <a:lnTo>
                    <a:pt x="10" y="4"/>
                  </a:lnTo>
                  <a:lnTo>
                    <a:pt x="10" y="4"/>
                  </a:lnTo>
                  <a:lnTo>
                    <a:pt x="8" y="2"/>
                  </a:lnTo>
                  <a:lnTo>
                    <a:pt x="6" y="0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46" name="Freeform 110"/>
            <p:cNvSpPr/>
            <p:nvPr/>
          </p:nvSpPr>
          <p:spPr bwMode="auto">
            <a:xfrm>
              <a:off x="7953375" y="1543050"/>
              <a:ext cx="57150" cy="9525"/>
            </a:xfrm>
            <a:custGeom>
              <a:cxnLst>
                <a:cxn ang="0">
                  <a:pos x="0" y="6"/>
                </a:cxn>
                <a:cxn ang="0">
                  <a:pos x="0" y="6"/>
                </a:cxn>
                <a:cxn ang="0">
                  <a:pos x="28" y="6"/>
                </a:cxn>
                <a:cxn ang="0">
                  <a:pos x="32" y="6"/>
                </a:cxn>
                <a:cxn ang="0">
                  <a:pos x="36" y="2"/>
                </a:cxn>
                <a:cxn ang="0">
                  <a:pos x="36" y="2"/>
                </a:cxn>
                <a:cxn ang="0">
                  <a:pos x="32" y="2"/>
                </a:cxn>
                <a:cxn ang="0">
                  <a:pos x="28" y="2"/>
                </a:cxn>
                <a:cxn ang="0">
                  <a:pos x="18" y="0"/>
                </a:cxn>
                <a:cxn ang="0">
                  <a:pos x="10" y="0"/>
                </a:cxn>
                <a:cxn ang="0">
                  <a:pos x="6" y="2"/>
                </a:cxn>
                <a:cxn ang="0">
                  <a:pos x="0" y="6"/>
                </a:cxn>
                <a:cxn ang="0">
                  <a:pos x="0" y="6"/>
                </a:cxn>
              </a:cxnLst>
              <a:rect b="b" l="0" r="r" t="0"/>
              <a:pathLst>
                <a:path h="6" w="36">
                  <a:moveTo>
                    <a:pt x="0" y="6"/>
                  </a:moveTo>
                  <a:lnTo>
                    <a:pt x="0" y="6"/>
                  </a:lnTo>
                  <a:lnTo>
                    <a:pt x="28" y="6"/>
                  </a:lnTo>
                  <a:lnTo>
                    <a:pt x="32" y="6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32" y="2"/>
                  </a:lnTo>
                  <a:lnTo>
                    <a:pt x="28" y="2"/>
                  </a:lnTo>
                  <a:lnTo>
                    <a:pt x="18" y="0"/>
                  </a:lnTo>
                  <a:lnTo>
                    <a:pt x="10" y="0"/>
                  </a:lnTo>
                  <a:lnTo>
                    <a:pt x="6" y="2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47" name="Freeform 111"/>
            <p:cNvSpPr/>
            <p:nvPr/>
          </p:nvSpPr>
          <p:spPr bwMode="auto">
            <a:xfrm>
              <a:off x="6619875" y="930275"/>
              <a:ext cx="38100" cy="25400"/>
            </a:xfrm>
            <a:custGeom>
              <a:cxnLst>
                <a:cxn ang="0">
                  <a:pos x="24" y="0"/>
                </a:cxn>
                <a:cxn ang="0">
                  <a:pos x="24" y="0"/>
                </a:cxn>
                <a:cxn ang="0">
                  <a:pos x="18" y="2"/>
                </a:cxn>
                <a:cxn ang="0">
                  <a:pos x="12" y="2"/>
                </a:cxn>
                <a:cxn ang="0">
                  <a:pos x="6" y="2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20" y="16"/>
                </a:cxn>
                <a:cxn ang="0">
                  <a:pos x="20" y="16"/>
                </a:cxn>
                <a:cxn ang="0">
                  <a:pos x="24" y="0"/>
                </a:cxn>
                <a:cxn ang="0">
                  <a:pos x="24" y="0"/>
                </a:cxn>
              </a:cxnLst>
              <a:rect b="b" l="0" r="r" t="0"/>
              <a:pathLst>
                <a:path h="16" w="24">
                  <a:moveTo>
                    <a:pt x="24" y="0"/>
                  </a:moveTo>
                  <a:lnTo>
                    <a:pt x="24" y="0"/>
                  </a:lnTo>
                  <a:lnTo>
                    <a:pt x="18" y="2"/>
                  </a:lnTo>
                  <a:lnTo>
                    <a:pt x="12" y="2"/>
                  </a:lnTo>
                  <a:lnTo>
                    <a:pt x="6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20" y="16"/>
                  </a:lnTo>
                  <a:lnTo>
                    <a:pt x="20" y="1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48" name="Freeform 112"/>
            <p:cNvSpPr/>
            <p:nvPr/>
          </p:nvSpPr>
          <p:spPr bwMode="auto">
            <a:xfrm>
              <a:off x="7997825" y="1701800"/>
              <a:ext cx="41275" cy="28575"/>
            </a:xfrm>
            <a:custGeom>
              <a:cxnLst>
                <a:cxn ang="0">
                  <a:pos x="6" y="16"/>
                </a:cxn>
                <a:cxn ang="0">
                  <a:pos x="6" y="16"/>
                </a:cxn>
                <a:cxn ang="0">
                  <a:pos x="10" y="12"/>
                </a:cxn>
                <a:cxn ang="0">
                  <a:pos x="14" y="8"/>
                </a:cxn>
                <a:cxn ang="0">
                  <a:pos x="26" y="0"/>
                </a:cxn>
                <a:cxn ang="0">
                  <a:pos x="26" y="0"/>
                </a:cxn>
                <a:cxn ang="0">
                  <a:pos x="18" y="0"/>
                </a:cxn>
                <a:cxn ang="0">
                  <a:pos x="12" y="2"/>
                </a:cxn>
                <a:cxn ang="0">
                  <a:pos x="2" y="10"/>
                </a:cxn>
                <a:cxn ang="0">
                  <a:pos x="2" y="10"/>
                </a:cxn>
                <a:cxn ang="0">
                  <a:pos x="0" y="12"/>
                </a:cxn>
                <a:cxn ang="0">
                  <a:pos x="2" y="16"/>
                </a:cxn>
                <a:cxn ang="0">
                  <a:pos x="2" y="16"/>
                </a:cxn>
                <a:cxn ang="0">
                  <a:pos x="4" y="18"/>
                </a:cxn>
                <a:cxn ang="0">
                  <a:pos x="6" y="16"/>
                </a:cxn>
                <a:cxn ang="0">
                  <a:pos x="6" y="16"/>
                </a:cxn>
              </a:cxnLst>
              <a:rect b="b" l="0" r="r" t="0"/>
              <a:pathLst>
                <a:path h="18" w="26">
                  <a:moveTo>
                    <a:pt x="6" y="16"/>
                  </a:moveTo>
                  <a:lnTo>
                    <a:pt x="6" y="16"/>
                  </a:lnTo>
                  <a:lnTo>
                    <a:pt x="10" y="12"/>
                  </a:lnTo>
                  <a:lnTo>
                    <a:pt x="14" y="8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18" y="0"/>
                  </a:lnTo>
                  <a:lnTo>
                    <a:pt x="12" y="2"/>
                  </a:lnTo>
                  <a:lnTo>
                    <a:pt x="2" y="10"/>
                  </a:lnTo>
                  <a:lnTo>
                    <a:pt x="2" y="10"/>
                  </a:lnTo>
                  <a:lnTo>
                    <a:pt x="0" y="12"/>
                  </a:lnTo>
                  <a:lnTo>
                    <a:pt x="2" y="16"/>
                  </a:lnTo>
                  <a:lnTo>
                    <a:pt x="2" y="16"/>
                  </a:lnTo>
                  <a:lnTo>
                    <a:pt x="4" y="18"/>
                  </a:lnTo>
                  <a:lnTo>
                    <a:pt x="6" y="16"/>
                  </a:lnTo>
                  <a:lnTo>
                    <a:pt x="6" y="16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49" name="Freeform 113"/>
            <p:cNvSpPr/>
            <p:nvPr/>
          </p:nvSpPr>
          <p:spPr bwMode="auto">
            <a:xfrm>
              <a:off x="5276850" y="311150"/>
              <a:ext cx="31750" cy="19050"/>
            </a:xfrm>
            <a:custGeom>
              <a:cxnLst>
                <a:cxn ang="0">
                  <a:pos x="6" y="2"/>
                </a:cxn>
                <a:cxn ang="0">
                  <a:pos x="6" y="2"/>
                </a:cxn>
                <a:cxn ang="0">
                  <a:pos x="2" y="4"/>
                </a:cxn>
                <a:cxn ang="0">
                  <a:pos x="0" y="8"/>
                </a:cxn>
                <a:cxn ang="0">
                  <a:pos x="0" y="8"/>
                </a:cxn>
                <a:cxn ang="0">
                  <a:pos x="4" y="8"/>
                </a:cxn>
                <a:cxn ang="0">
                  <a:pos x="8" y="10"/>
                </a:cxn>
                <a:cxn ang="0">
                  <a:pos x="8" y="10"/>
                </a:cxn>
                <a:cxn ang="0">
                  <a:pos x="14" y="12"/>
                </a:cxn>
                <a:cxn ang="0">
                  <a:pos x="16" y="10"/>
                </a:cxn>
                <a:cxn ang="0">
                  <a:pos x="20" y="8"/>
                </a:cxn>
                <a:cxn ang="0">
                  <a:pos x="20" y="8"/>
                </a:cxn>
                <a:cxn ang="0">
                  <a:pos x="18" y="4"/>
                </a:cxn>
                <a:cxn ang="0">
                  <a:pos x="18" y="4"/>
                </a:cxn>
                <a:cxn ang="0">
                  <a:pos x="16" y="2"/>
                </a:cxn>
                <a:cxn ang="0">
                  <a:pos x="12" y="0"/>
                </a:cxn>
                <a:cxn ang="0">
                  <a:pos x="6" y="2"/>
                </a:cxn>
                <a:cxn ang="0">
                  <a:pos x="6" y="2"/>
                </a:cxn>
              </a:cxnLst>
              <a:rect b="b" l="0" r="r" t="0"/>
              <a:pathLst>
                <a:path h="12" w="20">
                  <a:moveTo>
                    <a:pt x="6" y="2"/>
                  </a:moveTo>
                  <a:lnTo>
                    <a:pt x="6" y="2"/>
                  </a:lnTo>
                  <a:lnTo>
                    <a:pt x="2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8" y="10"/>
                  </a:lnTo>
                  <a:lnTo>
                    <a:pt x="8" y="10"/>
                  </a:lnTo>
                  <a:lnTo>
                    <a:pt x="14" y="12"/>
                  </a:lnTo>
                  <a:lnTo>
                    <a:pt x="16" y="10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18" y="4"/>
                  </a:lnTo>
                  <a:lnTo>
                    <a:pt x="18" y="4"/>
                  </a:lnTo>
                  <a:lnTo>
                    <a:pt x="16" y="2"/>
                  </a:lnTo>
                  <a:lnTo>
                    <a:pt x="12" y="0"/>
                  </a:lnTo>
                  <a:lnTo>
                    <a:pt x="6" y="2"/>
                  </a:lnTo>
                  <a:lnTo>
                    <a:pt x="6" y="2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50" name="Freeform 114"/>
            <p:cNvSpPr/>
            <p:nvPr/>
          </p:nvSpPr>
          <p:spPr bwMode="auto">
            <a:xfrm>
              <a:off x="5248275" y="260350"/>
              <a:ext cx="41275" cy="15875"/>
            </a:xfrm>
            <a:custGeom>
              <a:cxnLst>
                <a:cxn ang="0">
                  <a:pos x="22" y="10"/>
                </a:cxn>
                <a:cxn ang="0">
                  <a:pos x="22" y="10"/>
                </a:cxn>
                <a:cxn ang="0">
                  <a:pos x="26" y="6"/>
                </a:cxn>
                <a:cxn ang="0">
                  <a:pos x="26" y="6"/>
                </a:cxn>
                <a:cxn ang="0">
                  <a:pos x="26" y="4"/>
                </a:cxn>
                <a:cxn ang="0">
                  <a:pos x="24" y="4"/>
                </a:cxn>
                <a:cxn ang="0">
                  <a:pos x="24" y="4"/>
                </a:cxn>
                <a:cxn ang="0">
                  <a:pos x="12" y="0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" y="6"/>
                </a:cxn>
                <a:cxn ang="0">
                  <a:pos x="10" y="8"/>
                </a:cxn>
                <a:cxn ang="0">
                  <a:pos x="16" y="10"/>
                </a:cxn>
                <a:cxn ang="0">
                  <a:pos x="22" y="10"/>
                </a:cxn>
                <a:cxn ang="0">
                  <a:pos x="22" y="10"/>
                </a:cxn>
              </a:cxnLst>
              <a:rect b="b" l="0" r="r" t="0"/>
              <a:pathLst>
                <a:path h="10" w="26">
                  <a:moveTo>
                    <a:pt x="22" y="10"/>
                  </a:moveTo>
                  <a:lnTo>
                    <a:pt x="22" y="10"/>
                  </a:lnTo>
                  <a:lnTo>
                    <a:pt x="26" y="6"/>
                  </a:lnTo>
                  <a:lnTo>
                    <a:pt x="26" y="6"/>
                  </a:lnTo>
                  <a:lnTo>
                    <a:pt x="26" y="4"/>
                  </a:lnTo>
                  <a:lnTo>
                    <a:pt x="24" y="4"/>
                  </a:lnTo>
                  <a:lnTo>
                    <a:pt x="24" y="4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6" y="6"/>
                  </a:lnTo>
                  <a:lnTo>
                    <a:pt x="10" y="8"/>
                  </a:lnTo>
                  <a:lnTo>
                    <a:pt x="16" y="10"/>
                  </a:lnTo>
                  <a:lnTo>
                    <a:pt x="22" y="10"/>
                  </a:lnTo>
                  <a:lnTo>
                    <a:pt x="22" y="1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51" name="Freeform 115"/>
            <p:cNvSpPr/>
            <p:nvPr/>
          </p:nvSpPr>
          <p:spPr bwMode="auto">
            <a:xfrm>
              <a:off x="8277225" y="317500"/>
              <a:ext cx="53975" cy="6350"/>
            </a:xfrm>
            <a:custGeom>
              <a:cxnLst>
                <a:cxn ang="0">
                  <a:pos x="34" y="4"/>
                </a:cxn>
                <a:cxn ang="0">
                  <a:pos x="34" y="4"/>
                </a:cxn>
                <a:cxn ang="0">
                  <a:pos x="18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8" y="4"/>
                </a:cxn>
                <a:cxn ang="0">
                  <a:pos x="26" y="4"/>
                </a:cxn>
                <a:cxn ang="0">
                  <a:pos x="34" y="4"/>
                </a:cxn>
                <a:cxn ang="0">
                  <a:pos x="34" y="4"/>
                </a:cxn>
              </a:cxnLst>
              <a:rect b="b" l="0" r="r" t="0"/>
              <a:pathLst>
                <a:path h="4" w="34">
                  <a:moveTo>
                    <a:pt x="34" y="4"/>
                  </a:moveTo>
                  <a:lnTo>
                    <a:pt x="34" y="4"/>
                  </a:lnTo>
                  <a:lnTo>
                    <a:pt x="18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" y="4"/>
                  </a:lnTo>
                  <a:lnTo>
                    <a:pt x="26" y="4"/>
                  </a:lnTo>
                  <a:lnTo>
                    <a:pt x="34" y="4"/>
                  </a:lnTo>
                  <a:lnTo>
                    <a:pt x="34" y="4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52" name="Freeform 116"/>
            <p:cNvSpPr/>
            <p:nvPr/>
          </p:nvSpPr>
          <p:spPr bwMode="auto">
            <a:xfrm>
              <a:off x="5511800" y="434975"/>
              <a:ext cx="25400" cy="15875"/>
            </a:xfrm>
            <a:custGeom>
              <a:cxnLst>
                <a:cxn ang="0">
                  <a:pos x="8" y="10"/>
                </a:cxn>
                <a:cxn ang="0">
                  <a:pos x="8" y="10"/>
                </a:cxn>
                <a:cxn ang="0">
                  <a:pos x="12" y="8"/>
                </a:cxn>
                <a:cxn ang="0">
                  <a:pos x="14" y="8"/>
                </a:cxn>
                <a:cxn ang="0">
                  <a:pos x="16" y="4"/>
                </a:cxn>
                <a:cxn ang="0">
                  <a:pos x="16" y="4"/>
                </a:cxn>
                <a:cxn ang="0">
                  <a:pos x="16" y="2"/>
                </a:cxn>
                <a:cxn ang="0">
                  <a:pos x="14" y="0"/>
                </a:cxn>
                <a:cxn ang="0">
                  <a:pos x="8" y="0"/>
                </a:cxn>
                <a:cxn ang="0">
                  <a:pos x="8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8" y="10"/>
                </a:cxn>
                <a:cxn ang="0">
                  <a:pos x="8" y="10"/>
                </a:cxn>
              </a:cxnLst>
              <a:rect b="b" l="0" r="r" t="0"/>
              <a:pathLst>
                <a:path h="10" w="16">
                  <a:moveTo>
                    <a:pt x="8" y="10"/>
                  </a:moveTo>
                  <a:lnTo>
                    <a:pt x="8" y="10"/>
                  </a:lnTo>
                  <a:lnTo>
                    <a:pt x="12" y="8"/>
                  </a:lnTo>
                  <a:lnTo>
                    <a:pt x="14" y="8"/>
                  </a:lnTo>
                  <a:lnTo>
                    <a:pt x="16" y="4"/>
                  </a:lnTo>
                  <a:lnTo>
                    <a:pt x="16" y="4"/>
                  </a:lnTo>
                  <a:lnTo>
                    <a:pt x="16" y="2"/>
                  </a:lnTo>
                  <a:lnTo>
                    <a:pt x="14" y="0"/>
                  </a:lnTo>
                  <a:lnTo>
                    <a:pt x="8" y="0"/>
                  </a:lnTo>
                  <a:lnTo>
                    <a:pt x="8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10"/>
                  </a:lnTo>
                  <a:lnTo>
                    <a:pt x="8" y="10"/>
                  </a:lnTo>
                  <a:lnTo>
                    <a:pt x="8" y="1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53" name="Freeform 117"/>
            <p:cNvSpPr/>
            <p:nvPr/>
          </p:nvSpPr>
          <p:spPr bwMode="auto">
            <a:xfrm>
              <a:off x="8108950" y="996950"/>
              <a:ext cx="25400" cy="22225"/>
            </a:xfrm>
            <a:custGeom>
              <a:cxnLst>
                <a:cxn ang="0">
                  <a:pos x="14" y="6"/>
                </a:cxn>
                <a:cxn ang="0">
                  <a:pos x="14" y="6"/>
                </a:cxn>
                <a:cxn ang="0">
                  <a:pos x="16" y="4"/>
                </a:cxn>
                <a:cxn ang="0">
                  <a:pos x="16" y="2"/>
                </a:cxn>
                <a:cxn ang="0">
                  <a:pos x="16" y="2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8" y="0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0" y="10"/>
                </a:cxn>
                <a:cxn ang="0">
                  <a:pos x="2" y="14"/>
                </a:cxn>
                <a:cxn ang="0">
                  <a:pos x="2" y="14"/>
                </a:cxn>
                <a:cxn ang="0">
                  <a:pos x="6" y="8"/>
                </a:cxn>
                <a:cxn ang="0">
                  <a:pos x="10" y="6"/>
                </a:cxn>
                <a:cxn ang="0">
                  <a:pos x="14" y="6"/>
                </a:cxn>
                <a:cxn ang="0">
                  <a:pos x="14" y="6"/>
                </a:cxn>
              </a:cxnLst>
              <a:rect b="b" l="0" r="r" t="0"/>
              <a:pathLst>
                <a:path h="14" w="16">
                  <a:moveTo>
                    <a:pt x="14" y="6"/>
                  </a:moveTo>
                  <a:lnTo>
                    <a:pt x="14" y="6"/>
                  </a:lnTo>
                  <a:lnTo>
                    <a:pt x="16" y="4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8" y="0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10"/>
                  </a:lnTo>
                  <a:lnTo>
                    <a:pt x="2" y="14"/>
                  </a:lnTo>
                  <a:lnTo>
                    <a:pt x="2" y="14"/>
                  </a:lnTo>
                  <a:lnTo>
                    <a:pt x="6" y="8"/>
                  </a:lnTo>
                  <a:lnTo>
                    <a:pt x="10" y="6"/>
                  </a:lnTo>
                  <a:lnTo>
                    <a:pt x="14" y="6"/>
                  </a:lnTo>
                  <a:lnTo>
                    <a:pt x="14" y="6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54" name="Freeform 118"/>
            <p:cNvSpPr/>
            <p:nvPr/>
          </p:nvSpPr>
          <p:spPr bwMode="auto">
            <a:xfrm>
              <a:off x="8229600" y="320675"/>
              <a:ext cx="1588" cy="1588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55" name="Freeform 119"/>
            <p:cNvSpPr/>
            <p:nvPr/>
          </p:nvSpPr>
          <p:spPr bwMode="auto">
            <a:xfrm>
              <a:off x="8229600" y="307975"/>
              <a:ext cx="31750" cy="15875"/>
            </a:xfrm>
            <a:custGeom>
              <a:cxnLst>
                <a:cxn ang="0">
                  <a:pos x="18" y="8"/>
                </a:cxn>
                <a:cxn ang="0">
                  <a:pos x="18" y="8"/>
                </a:cxn>
                <a:cxn ang="0">
                  <a:pos x="20" y="4"/>
                </a:cxn>
                <a:cxn ang="0">
                  <a:pos x="20" y="4"/>
                </a:cxn>
                <a:cxn ang="0">
                  <a:pos x="18" y="2"/>
                </a:cxn>
                <a:cxn ang="0">
                  <a:pos x="16" y="2"/>
                </a:cxn>
                <a:cxn ang="0">
                  <a:pos x="16" y="2"/>
                </a:cxn>
                <a:cxn ang="0">
                  <a:pos x="12" y="0"/>
                </a:cxn>
                <a:cxn ang="0">
                  <a:pos x="8" y="2"/>
                </a:cxn>
                <a:cxn ang="0">
                  <a:pos x="0" y="8"/>
                </a:cxn>
                <a:cxn ang="0">
                  <a:pos x="0" y="8"/>
                </a:cxn>
                <a:cxn ang="0">
                  <a:pos x="4" y="10"/>
                </a:cxn>
                <a:cxn ang="0">
                  <a:pos x="8" y="10"/>
                </a:cxn>
                <a:cxn ang="0">
                  <a:pos x="14" y="8"/>
                </a:cxn>
                <a:cxn ang="0">
                  <a:pos x="18" y="8"/>
                </a:cxn>
                <a:cxn ang="0">
                  <a:pos x="18" y="8"/>
                </a:cxn>
              </a:cxnLst>
              <a:rect b="b" l="0" r="r" t="0"/>
              <a:pathLst>
                <a:path h="10" w="20">
                  <a:moveTo>
                    <a:pt x="18" y="8"/>
                  </a:moveTo>
                  <a:lnTo>
                    <a:pt x="18" y="8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2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12" y="0"/>
                  </a:lnTo>
                  <a:lnTo>
                    <a:pt x="8" y="2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10"/>
                  </a:lnTo>
                  <a:lnTo>
                    <a:pt x="8" y="10"/>
                  </a:lnTo>
                  <a:lnTo>
                    <a:pt x="14" y="8"/>
                  </a:lnTo>
                  <a:lnTo>
                    <a:pt x="18" y="8"/>
                  </a:lnTo>
                  <a:lnTo>
                    <a:pt x="18" y="8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56" name="Freeform 120"/>
            <p:cNvSpPr/>
            <p:nvPr/>
          </p:nvSpPr>
          <p:spPr bwMode="auto">
            <a:xfrm>
              <a:off x="4552950" y="600075"/>
              <a:ext cx="25400" cy="19050"/>
            </a:xfrm>
            <a:custGeom>
              <a:cxnLst>
                <a:cxn ang="0">
                  <a:pos x="0" y="12"/>
                </a:cxn>
                <a:cxn ang="0">
                  <a:pos x="0" y="12"/>
                </a:cxn>
                <a:cxn ang="0">
                  <a:pos x="6" y="12"/>
                </a:cxn>
                <a:cxn ang="0">
                  <a:pos x="10" y="12"/>
                </a:cxn>
                <a:cxn ang="0">
                  <a:pos x="16" y="6"/>
                </a:cxn>
                <a:cxn ang="0">
                  <a:pos x="16" y="6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10" y="4"/>
                </a:cxn>
                <a:cxn ang="0">
                  <a:pos x="6" y="4"/>
                </a:cxn>
                <a:cxn ang="0">
                  <a:pos x="2" y="8"/>
                </a:cxn>
                <a:cxn ang="0">
                  <a:pos x="0" y="12"/>
                </a:cxn>
                <a:cxn ang="0">
                  <a:pos x="0" y="12"/>
                </a:cxn>
              </a:cxnLst>
              <a:rect b="b" l="0" r="r" t="0"/>
              <a:pathLst>
                <a:path h="12" w="16">
                  <a:moveTo>
                    <a:pt x="0" y="12"/>
                  </a:moveTo>
                  <a:lnTo>
                    <a:pt x="0" y="12"/>
                  </a:lnTo>
                  <a:lnTo>
                    <a:pt x="6" y="12"/>
                  </a:lnTo>
                  <a:lnTo>
                    <a:pt x="10" y="12"/>
                  </a:lnTo>
                  <a:lnTo>
                    <a:pt x="16" y="6"/>
                  </a:lnTo>
                  <a:lnTo>
                    <a:pt x="16" y="6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0" y="4"/>
                  </a:lnTo>
                  <a:lnTo>
                    <a:pt x="6" y="4"/>
                  </a:lnTo>
                  <a:lnTo>
                    <a:pt x="2" y="8"/>
                  </a:ln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57" name="Freeform 121"/>
            <p:cNvSpPr/>
            <p:nvPr/>
          </p:nvSpPr>
          <p:spPr bwMode="auto">
            <a:xfrm>
              <a:off x="8054975" y="1606550"/>
              <a:ext cx="28575" cy="9525"/>
            </a:xfrm>
            <a:custGeom>
              <a:cxnLst>
                <a:cxn ang="0">
                  <a:pos x="0" y="6"/>
                </a:cxn>
                <a:cxn ang="0">
                  <a:pos x="0" y="6"/>
                </a:cxn>
                <a:cxn ang="0">
                  <a:pos x="10" y="6"/>
                </a:cxn>
                <a:cxn ang="0">
                  <a:pos x="18" y="6"/>
                </a:cxn>
                <a:cxn ang="0">
                  <a:pos x="18" y="6"/>
                </a:cxn>
                <a:cxn ang="0">
                  <a:pos x="12" y="2"/>
                </a:cxn>
                <a:cxn ang="0">
                  <a:pos x="8" y="0"/>
                </a:cxn>
                <a:cxn ang="0">
                  <a:pos x="4" y="2"/>
                </a:cxn>
                <a:cxn ang="0">
                  <a:pos x="0" y="6"/>
                </a:cxn>
                <a:cxn ang="0">
                  <a:pos x="0" y="6"/>
                </a:cxn>
              </a:cxnLst>
              <a:rect b="b" l="0" r="r" t="0"/>
              <a:pathLst>
                <a:path h="6" w="18">
                  <a:moveTo>
                    <a:pt x="0" y="6"/>
                  </a:moveTo>
                  <a:lnTo>
                    <a:pt x="0" y="6"/>
                  </a:lnTo>
                  <a:lnTo>
                    <a:pt x="10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12" y="2"/>
                  </a:lnTo>
                  <a:lnTo>
                    <a:pt x="8" y="0"/>
                  </a:lnTo>
                  <a:lnTo>
                    <a:pt x="4" y="2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58" name="Freeform 122"/>
            <p:cNvSpPr/>
            <p:nvPr/>
          </p:nvSpPr>
          <p:spPr bwMode="auto">
            <a:xfrm>
              <a:off x="8207375" y="339725"/>
              <a:ext cx="34925" cy="12700"/>
            </a:xfrm>
            <a:custGeom>
              <a:cxnLst>
                <a:cxn ang="0">
                  <a:pos x="0" y="6"/>
                </a:cxn>
                <a:cxn ang="0">
                  <a:pos x="0" y="6"/>
                </a:cxn>
                <a:cxn ang="0">
                  <a:pos x="22" y="8"/>
                </a:cxn>
                <a:cxn ang="0">
                  <a:pos x="22" y="8"/>
                </a:cxn>
                <a:cxn ang="0">
                  <a:pos x="18" y="4"/>
                </a:cxn>
                <a:cxn ang="0">
                  <a:pos x="12" y="0"/>
                </a:cxn>
                <a:cxn ang="0">
                  <a:pos x="6" y="2"/>
                </a:cxn>
                <a:cxn ang="0">
                  <a:pos x="0" y="6"/>
                </a:cxn>
                <a:cxn ang="0">
                  <a:pos x="0" y="6"/>
                </a:cxn>
              </a:cxnLst>
              <a:rect b="b" l="0" r="r" t="0"/>
              <a:pathLst>
                <a:path h="8" w="22">
                  <a:moveTo>
                    <a:pt x="0" y="6"/>
                  </a:moveTo>
                  <a:lnTo>
                    <a:pt x="0" y="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18" y="4"/>
                  </a:lnTo>
                  <a:lnTo>
                    <a:pt x="12" y="0"/>
                  </a:lnTo>
                  <a:lnTo>
                    <a:pt x="6" y="2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59" name="Freeform 123"/>
            <p:cNvSpPr/>
            <p:nvPr/>
          </p:nvSpPr>
          <p:spPr bwMode="auto">
            <a:xfrm>
              <a:off x="5067300" y="260350"/>
              <a:ext cx="44450" cy="22225"/>
            </a:xfrm>
            <a:custGeom>
              <a:cxnLst>
                <a:cxn ang="0">
                  <a:pos x="20" y="10"/>
                </a:cxn>
                <a:cxn ang="0">
                  <a:pos x="20" y="10"/>
                </a:cxn>
                <a:cxn ang="0">
                  <a:pos x="22" y="8"/>
                </a:cxn>
                <a:cxn ang="0">
                  <a:pos x="24" y="8"/>
                </a:cxn>
                <a:cxn ang="0">
                  <a:pos x="24" y="6"/>
                </a:cxn>
                <a:cxn ang="0">
                  <a:pos x="24" y="6"/>
                </a:cxn>
                <a:cxn ang="0">
                  <a:pos x="22" y="6"/>
                </a:cxn>
                <a:cxn ang="0">
                  <a:pos x="18" y="6"/>
                </a:cxn>
                <a:cxn ang="0">
                  <a:pos x="14" y="6"/>
                </a:cxn>
                <a:cxn ang="0">
                  <a:pos x="12" y="4"/>
                </a:cxn>
                <a:cxn ang="0">
                  <a:pos x="12" y="4"/>
                </a:cxn>
                <a:cxn ang="0">
                  <a:pos x="20" y="4"/>
                </a:cxn>
                <a:cxn ang="0">
                  <a:pos x="24" y="4"/>
                </a:cxn>
                <a:cxn ang="0">
                  <a:pos x="28" y="2"/>
                </a:cxn>
                <a:cxn ang="0">
                  <a:pos x="28" y="2"/>
                </a:cxn>
                <a:cxn ang="0">
                  <a:pos x="20" y="0"/>
                </a:cxn>
                <a:cxn ang="0">
                  <a:pos x="12" y="2"/>
                </a:cxn>
                <a:cxn ang="0">
                  <a:pos x="12" y="2"/>
                </a:cxn>
                <a:cxn ang="0">
                  <a:pos x="8" y="2"/>
                </a:cxn>
                <a:cxn ang="0">
                  <a:pos x="8" y="4"/>
                </a:cxn>
                <a:cxn ang="0">
                  <a:pos x="8" y="6"/>
                </a:cxn>
                <a:cxn ang="0">
                  <a:pos x="8" y="8"/>
                </a:cxn>
                <a:cxn ang="0">
                  <a:pos x="8" y="8"/>
                </a:cxn>
                <a:cxn ang="0">
                  <a:pos x="2" y="8"/>
                </a:cxn>
                <a:cxn ang="0">
                  <a:pos x="0" y="8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2" y="14"/>
                </a:cxn>
                <a:cxn ang="0">
                  <a:pos x="8" y="14"/>
                </a:cxn>
                <a:cxn ang="0">
                  <a:pos x="16" y="14"/>
                </a:cxn>
                <a:cxn ang="0">
                  <a:pos x="20" y="10"/>
                </a:cxn>
                <a:cxn ang="0">
                  <a:pos x="20" y="10"/>
                </a:cxn>
              </a:cxnLst>
              <a:rect b="b" l="0" r="r" t="0"/>
              <a:pathLst>
                <a:path h="14" w="28">
                  <a:moveTo>
                    <a:pt x="20" y="10"/>
                  </a:moveTo>
                  <a:lnTo>
                    <a:pt x="20" y="10"/>
                  </a:lnTo>
                  <a:lnTo>
                    <a:pt x="22" y="8"/>
                  </a:lnTo>
                  <a:lnTo>
                    <a:pt x="24" y="8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22" y="6"/>
                  </a:lnTo>
                  <a:lnTo>
                    <a:pt x="18" y="6"/>
                  </a:lnTo>
                  <a:lnTo>
                    <a:pt x="14" y="6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20" y="4"/>
                  </a:lnTo>
                  <a:lnTo>
                    <a:pt x="24" y="4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20" y="0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8" y="2"/>
                  </a:lnTo>
                  <a:lnTo>
                    <a:pt x="8" y="4"/>
                  </a:lnTo>
                  <a:lnTo>
                    <a:pt x="8" y="6"/>
                  </a:lnTo>
                  <a:lnTo>
                    <a:pt x="8" y="8"/>
                  </a:lnTo>
                  <a:lnTo>
                    <a:pt x="8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2" y="14"/>
                  </a:lnTo>
                  <a:lnTo>
                    <a:pt x="8" y="14"/>
                  </a:lnTo>
                  <a:lnTo>
                    <a:pt x="16" y="14"/>
                  </a:lnTo>
                  <a:lnTo>
                    <a:pt x="20" y="10"/>
                  </a:lnTo>
                  <a:lnTo>
                    <a:pt x="20" y="1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60" name="Freeform 124"/>
            <p:cNvSpPr/>
            <p:nvPr/>
          </p:nvSpPr>
          <p:spPr bwMode="auto">
            <a:xfrm>
              <a:off x="8007350" y="1352550"/>
              <a:ext cx="15875" cy="38100"/>
            </a:xfrm>
            <a:custGeom>
              <a:cxnLst>
                <a:cxn ang="0">
                  <a:pos x="6" y="24"/>
                </a:cxn>
                <a:cxn ang="0">
                  <a:pos x="6" y="24"/>
                </a:cxn>
                <a:cxn ang="0">
                  <a:pos x="6" y="14"/>
                </a:cxn>
                <a:cxn ang="0">
                  <a:pos x="6" y="14"/>
                </a:cxn>
                <a:cxn ang="0">
                  <a:pos x="10" y="12"/>
                </a:cxn>
                <a:cxn ang="0">
                  <a:pos x="10" y="8"/>
                </a:cxn>
                <a:cxn ang="0">
                  <a:pos x="6" y="2"/>
                </a:cxn>
                <a:cxn ang="0">
                  <a:pos x="6" y="2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4"/>
                </a:cxn>
                <a:cxn ang="0">
                  <a:pos x="2" y="6"/>
                </a:cxn>
                <a:cxn ang="0">
                  <a:pos x="4" y="10"/>
                </a:cxn>
                <a:cxn ang="0">
                  <a:pos x="4" y="10"/>
                </a:cxn>
                <a:cxn ang="0">
                  <a:pos x="4" y="12"/>
                </a:cxn>
                <a:cxn ang="0">
                  <a:pos x="4" y="12"/>
                </a:cxn>
                <a:cxn ang="0">
                  <a:pos x="0" y="16"/>
                </a:cxn>
                <a:cxn ang="0">
                  <a:pos x="2" y="18"/>
                </a:cxn>
                <a:cxn ang="0">
                  <a:pos x="4" y="20"/>
                </a:cxn>
                <a:cxn ang="0">
                  <a:pos x="6" y="24"/>
                </a:cxn>
                <a:cxn ang="0">
                  <a:pos x="6" y="24"/>
                </a:cxn>
              </a:cxnLst>
              <a:rect b="b" l="0" r="r" t="0"/>
              <a:pathLst>
                <a:path h="24" w="10">
                  <a:moveTo>
                    <a:pt x="6" y="24"/>
                  </a:moveTo>
                  <a:lnTo>
                    <a:pt x="6" y="24"/>
                  </a:lnTo>
                  <a:lnTo>
                    <a:pt x="6" y="14"/>
                  </a:lnTo>
                  <a:lnTo>
                    <a:pt x="6" y="14"/>
                  </a:lnTo>
                  <a:lnTo>
                    <a:pt x="10" y="12"/>
                  </a:lnTo>
                  <a:lnTo>
                    <a:pt x="10" y="8"/>
                  </a:lnTo>
                  <a:lnTo>
                    <a:pt x="6" y="2"/>
                  </a:lnTo>
                  <a:lnTo>
                    <a:pt x="6" y="2"/>
                  </a:lnTo>
                  <a:lnTo>
                    <a:pt x="4" y="0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4"/>
                  </a:lnTo>
                  <a:lnTo>
                    <a:pt x="2" y="6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0" y="16"/>
                  </a:lnTo>
                  <a:lnTo>
                    <a:pt x="2" y="18"/>
                  </a:lnTo>
                  <a:lnTo>
                    <a:pt x="4" y="20"/>
                  </a:lnTo>
                  <a:lnTo>
                    <a:pt x="6" y="24"/>
                  </a:lnTo>
                  <a:lnTo>
                    <a:pt x="6" y="24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61" name="Freeform 125"/>
            <p:cNvSpPr/>
            <p:nvPr/>
          </p:nvSpPr>
          <p:spPr bwMode="auto">
            <a:xfrm>
              <a:off x="5016500" y="292100"/>
              <a:ext cx="142875" cy="41275"/>
            </a:xfrm>
            <a:custGeom>
              <a:cxnLst>
                <a:cxn ang="0">
                  <a:pos x="4" y="10"/>
                </a:cxn>
                <a:cxn ang="0">
                  <a:pos x="4" y="10"/>
                </a:cxn>
                <a:cxn ang="0">
                  <a:pos x="0" y="12"/>
                </a:cxn>
                <a:cxn ang="0">
                  <a:pos x="0" y="14"/>
                </a:cxn>
                <a:cxn ang="0">
                  <a:pos x="0" y="16"/>
                </a:cxn>
                <a:cxn ang="0">
                  <a:pos x="0" y="16"/>
                </a:cxn>
                <a:cxn ang="0">
                  <a:pos x="0" y="18"/>
                </a:cxn>
                <a:cxn ang="0">
                  <a:pos x="2" y="18"/>
                </a:cxn>
                <a:cxn ang="0">
                  <a:pos x="6" y="18"/>
                </a:cxn>
                <a:cxn ang="0">
                  <a:pos x="6" y="18"/>
                </a:cxn>
                <a:cxn ang="0">
                  <a:pos x="16" y="18"/>
                </a:cxn>
                <a:cxn ang="0">
                  <a:pos x="16" y="18"/>
                </a:cxn>
                <a:cxn ang="0">
                  <a:pos x="20" y="16"/>
                </a:cxn>
                <a:cxn ang="0">
                  <a:pos x="24" y="16"/>
                </a:cxn>
                <a:cxn ang="0">
                  <a:pos x="30" y="18"/>
                </a:cxn>
                <a:cxn ang="0">
                  <a:pos x="30" y="18"/>
                </a:cxn>
                <a:cxn ang="0">
                  <a:pos x="30" y="20"/>
                </a:cxn>
                <a:cxn ang="0">
                  <a:pos x="30" y="20"/>
                </a:cxn>
                <a:cxn ang="0">
                  <a:pos x="28" y="20"/>
                </a:cxn>
                <a:cxn ang="0">
                  <a:pos x="24" y="22"/>
                </a:cxn>
                <a:cxn ang="0">
                  <a:pos x="24" y="22"/>
                </a:cxn>
                <a:cxn ang="0">
                  <a:pos x="28" y="24"/>
                </a:cxn>
                <a:cxn ang="0">
                  <a:pos x="34" y="26"/>
                </a:cxn>
                <a:cxn ang="0">
                  <a:pos x="44" y="24"/>
                </a:cxn>
                <a:cxn ang="0">
                  <a:pos x="44" y="24"/>
                </a:cxn>
                <a:cxn ang="0">
                  <a:pos x="62" y="20"/>
                </a:cxn>
                <a:cxn ang="0">
                  <a:pos x="70" y="18"/>
                </a:cxn>
                <a:cxn ang="0">
                  <a:pos x="80" y="18"/>
                </a:cxn>
                <a:cxn ang="0">
                  <a:pos x="80" y="18"/>
                </a:cxn>
                <a:cxn ang="0">
                  <a:pos x="86" y="18"/>
                </a:cxn>
                <a:cxn ang="0">
                  <a:pos x="90" y="14"/>
                </a:cxn>
                <a:cxn ang="0">
                  <a:pos x="90" y="14"/>
                </a:cxn>
                <a:cxn ang="0">
                  <a:pos x="90" y="10"/>
                </a:cxn>
                <a:cxn ang="0">
                  <a:pos x="88" y="10"/>
                </a:cxn>
                <a:cxn ang="0">
                  <a:pos x="88" y="10"/>
                </a:cxn>
                <a:cxn ang="0">
                  <a:pos x="80" y="10"/>
                </a:cxn>
                <a:cxn ang="0">
                  <a:pos x="74" y="10"/>
                </a:cxn>
                <a:cxn ang="0">
                  <a:pos x="68" y="6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0" y="2"/>
                </a:cxn>
                <a:cxn ang="0">
                  <a:pos x="60" y="2"/>
                </a:cxn>
                <a:cxn ang="0">
                  <a:pos x="58" y="2"/>
                </a:cxn>
                <a:cxn ang="0">
                  <a:pos x="56" y="4"/>
                </a:cxn>
                <a:cxn ang="0">
                  <a:pos x="58" y="8"/>
                </a:cxn>
                <a:cxn ang="0">
                  <a:pos x="62" y="10"/>
                </a:cxn>
                <a:cxn ang="0">
                  <a:pos x="62" y="12"/>
                </a:cxn>
                <a:cxn ang="0">
                  <a:pos x="62" y="14"/>
                </a:cxn>
                <a:cxn ang="0">
                  <a:pos x="62" y="14"/>
                </a:cxn>
                <a:cxn ang="0">
                  <a:pos x="48" y="12"/>
                </a:cxn>
                <a:cxn ang="0">
                  <a:pos x="36" y="8"/>
                </a:cxn>
                <a:cxn ang="0">
                  <a:pos x="36" y="8"/>
                </a:cxn>
                <a:cxn ang="0">
                  <a:pos x="34" y="6"/>
                </a:cxn>
                <a:cxn ang="0">
                  <a:pos x="30" y="6"/>
                </a:cxn>
                <a:cxn ang="0">
                  <a:pos x="24" y="6"/>
                </a:cxn>
                <a:cxn ang="0">
                  <a:pos x="24" y="6"/>
                </a:cxn>
                <a:cxn ang="0">
                  <a:pos x="20" y="4"/>
                </a:cxn>
                <a:cxn ang="0">
                  <a:pos x="14" y="4"/>
                </a:cxn>
                <a:cxn ang="0">
                  <a:pos x="14" y="4"/>
                </a:cxn>
                <a:cxn ang="0">
                  <a:pos x="8" y="6"/>
                </a:cxn>
                <a:cxn ang="0">
                  <a:pos x="6" y="8"/>
                </a:cxn>
                <a:cxn ang="0">
                  <a:pos x="4" y="10"/>
                </a:cxn>
                <a:cxn ang="0">
                  <a:pos x="4" y="10"/>
                </a:cxn>
              </a:cxnLst>
              <a:rect b="b" l="0" r="r" t="0"/>
              <a:pathLst>
                <a:path h="26" w="90">
                  <a:moveTo>
                    <a:pt x="4" y="10"/>
                  </a:moveTo>
                  <a:lnTo>
                    <a:pt x="4" y="10"/>
                  </a:lnTo>
                  <a:lnTo>
                    <a:pt x="0" y="12"/>
                  </a:lnTo>
                  <a:lnTo>
                    <a:pt x="0" y="14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8"/>
                  </a:lnTo>
                  <a:lnTo>
                    <a:pt x="2" y="18"/>
                  </a:lnTo>
                  <a:lnTo>
                    <a:pt x="6" y="18"/>
                  </a:lnTo>
                  <a:lnTo>
                    <a:pt x="6" y="18"/>
                  </a:lnTo>
                  <a:lnTo>
                    <a:pt x="16" y="18"/>
                  </a:lnTo>
                  <a:lnTo>
                    <a:pt x="16" y="18"/>
                  </a:lnTo>
                  <a:lnTo>
                    <a:pt x="20" y="16"/>
                  </a:lnTo>
                  <a:lnTo>
                    <a:pt x="24" y="16"/>
                  </a:lnTo>
                  <a:lnTo>
                    <a:pt x="30" y="18"/>
                  </a:lnTo>
                  <a:lnTo>
                    <a:pt x="30" y="18"/>
                  </a:lnTo>
                  <a:lnTo>
                    <a:pt x="30" y="20"/>
                  </a:lnTo>
                  <a:lnTo>
                    <a:pt x="30" y="20"/>
                  </a:lnTo>
                  <a:lnTo>
                    <a:pt x="28" y="20"/>
                  </a:lnTo>
                  <a:lnTo>
                    <a:pt x="24" y="22"/>
                  </a:lnTo>
                  <a:lnTo>
                    <a:pt x="24" y="22"/>
                  </a:lnTo>
                  <a:lnTo>
                    <a:pt x="28" y="24"/>
                  </a:lnTo>
                  <a:lnTo>
                    <a:pt x="34" y="26"/>
                  </a:lnTo>
                  <a:lnTo>
                    <a:pt x="44" y="24"/>
                  </a:lnTo>
                  <a:lnTo>
                    <a:pt x="44" y="24"/>
                  </a:lnTo>
                  <a:lnTo>
                    <a:pt x="62" y="20"/>
                  </a:lnTo>
                  <a:lnTo>
                    <a:pt x="70" y="18"/>
                  </a:lnTo>
                  <a:lnTo>
                    <a:pt x="80" y="18"/>
                  </a:lnTo>
                  <a:lnTo>
                    <a:pt x="80" y="18"/>
                  </a:lnTo>
                  <a:lnTo>
                    <a:pt x="86" y="18"/>
                  </a:lnTo>
                  <a:lnTo>
                    <a:pt x="90" y="14"/>
                  </a:lnTo>
                  <a:lnTo>
                    <a:pt x="90" y="14"/>
                  </a:lnTo>
                  <a:lnTo>
                    <a:pt x="90" y="10"/>
                  </a:lnTo>
                  <a:lnTo>
                    <a:pt x="88" y="10"/>
                  </a:lnTo>
                  <a:lnTo>
                    <a:pt x="88" y="10"/>
                  </a:lnTo>
                  <a:lnTo>
                    <a:pt x="80" y="10"/>
                  </a:lnTo>
                  <a:lnTo>
                    <a:pt x="74" y="10"/>
                  </a:lnTo>
                  <a:lnTo>
                    <a:pt x="68" y="6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0" y="2"/>
                  </a:lnTo>
                  <a:lnTo>
                    <a:pt x="60" y="2"/>
                  </a:lnTo>
                  <a:lnTo>
                    <a:pt x="58" y="2"/>
                  </a:lnTo>
                  <a:lnTo>
                    <a:pt x="56" y="4"/>
                  </a:lnTo>
                  <a:lnTo>
                    <a:pt x="58" y="8"/>
                  </a:lnTo>
                  <a:lnTo>
                    <a:pt x="62" y="10"/>
                  </a:lnTo>
                  <a:lnTo>
                    <a:pt x="62" y="12"/>
                  </a:lnTo>
                  <a:lnTo>
                    <a:pt x="62" y="14"/>
                  </a:lnTo>
                  <a:lnTo>
                    <a:pt x="62" y="14"/>
                  </a:lnTo>
                  <a:lnTo>
                    <a:pt x="48" y="12"/>
                  </a:lnTo>
                  <a:lnTo>
                    <a:pt x="36" y="8"/>
                  </a:lnTo>
                  <a:lnTo>
                    <a:pt x="36" y="8"/>
                  </a:lnTo>
                  <a:lnTo>
                    <a:pt x="34" y="6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20" y="4"/>
                  </a:lnTo>
                  <a:lnTo>
                    <a:pt x="14" y="4"/>
                  </a:lnTo>
                  <a:lnTo>
                    <a:pt x="14" y="4"/>
                  </a:lnTo>
                  <a:lnTo>
                    <a:pt x="8" y="6"/>
                  </a:lnTo>
                  <a:lnTo>
                    <a:pt x="6" y="8"/>
                  </a:lnTo>
                  <a:lnTo>
                    <a:pt x="4" y="10"/>
                  </a:lnTo>
                  <a:lnTo>
                    <a:pt x="4" y="1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62" name="Freeform 126"/>
            <p:cNvSpPr/>
            <p:nvPr/>
          </p:nvSpPr>
          <p:spPr bwMode="auto">
            <a:xfrm>
              <a:off x="7064375" y="412750"/>
              <a:ext cx="25400" cy="12700"/>
            </a:xfrm>
            <a:custGeom>
              <a:cxnLst>
                <a:cxn ang="0">
                  <a:pos x="2" y="6"/>
                </a:cxn>
                <a:cxn ang="0">
                  <a:pos x="2" y="6"/>
                </a:cxn>
                <a:cxn ang="0">
                  <a:pos x="6" y="8"/>
                </a:cxn>
                <a:cxn ang="0">
                  <a:pos x="8" y="8"/>
                </a:cxn>
                <a:cxn ang="0">
                  <a:pos x="16" y="4"/>
                </a:cxn>
                <a:cxn ang="0">
                  <a:pos x="16" y="4"/>
                </a:cxn>
                <a:cxn ang="0">
                  <a:pos x="8" y="0"/>
                </a:cxn>
                <a:cxn ang="0">
                  <a:pos x="4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2" y="6"/>
                </a:cxn>
                <a:cxn ang="0">
                  <a:pos x="2" y="6"/>
                </a:cxn>
              </a:cxnLst>
              <a:rect b="b" l="0" r="r" t="0"/>
              <a:pathLst>
                <a:path h="8" w="16">
                  <a:moveTo>
                    <a:pt x="2" y="6"/>
                  </a:moveTo>
                  <a:lnTo>
                    <a:pt x="2" y="6"/>
                  </a:lnTo>
                  <a:lnTo>
                    <a:pt x="6" y="8"/>
                  </a:lnTo>
                  <a:lnTo>
                    <a:pt x="8" y="8"/>
                  </a:lnTo>
                  <a:lnTo>
                    <a:pt x="16" y="4"/>
                  </a:lnTo>
                  <a:lnTo>
                    <a:pt x="16" y="4"/>
                  </a:lnTo>
                  <a:lnTo>
                    <a:pt x="8" y="0"/>
                  </a:lnTo>
                  <a:lnTo>
                    <a:pt x="4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4"/>
                  </a:lnTo>
                  <a:lnTo>
                    <a:pt x="2" y="6"/>
                  </a:lnTo>
                  <a:lnTo>
                    <a:pt x="2" y="6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63" name="Freeform 127"/>
            <p:cNvSpPr/>
            <p:nvPr/>
          </p:nvSpPr>
          <p:spPr bwMode="auto">
            <a:xfrm>
              <a:off x="8045450" y="1530350"/>
              <a:ext cx="9525" cy="38100"/>
            </a:xfrm>
            <a:custGeom>
              <a:cxnLst>
                <a:cxn ang="0">
                  <a:pos x="2" y="14"/>
                </a:cxn>
                <a:cxn ang="0">
                  <a:pos x="2" y="14"/>
                </a:cxn>
                <a:cxn ang="0">
                  <a:pos x="2" y="18"/>
                </a:cxn>
                <a:cxn ang="0">
                  <a:pos x="2" y="22"/>
                </a:cxn>
                <a:cxn ang="0">
                  <a:pos x="4" y="24"/>
                </a:cxn>
                <a:cxn ang="0">
                  <a:pos x="4" y="24"/>
                </a:cxn>
                <a:cxn ang="0">
                  <a:pos x="6" y="12"/>
                </a:cxn>
                <a:cxn ang="0">
                  <a:pos x="6" y="12"/>
                </a:cxn>
                <a:cxn ang="0">
                  <a:pos x="6" y="8"/>
                </a:cxn>
                <a:cxn ang="0">
                  <a:pos x="6" y="6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0" y="10"/>
                </a:cxn>
                <a:cxn ang="0">
                  <a:pos x="2" y="14"/>
                </a:cxn>
                <a:cxn ang="0">
                  <a:pos x="2" y="14"/>
                </a:cxn>
              </a:cxnLst>
              <a:rect b="b" l="0" r="r" t="0"/>
              <a:pathLst>
                <a:path h="24" w="6">
                  <a:moveTo>
                    <a:pt x="2" y="14"/>
                  </a:moveTo>
                  <a:lnTo>
                    <a:pt x="2" y="14"/>
                  </a:lnTo>
                  <a:lnTo>
                    <a:pt x="2" y="18"/>
                  </a:lnTo>
                  <a:lnTo>
                    <a:pt x="2" y="22"/>
                  </a:lnTo>
                  <a:lnTo>
                    <a:pt x="4" y="24"/>
                  </a:lnTo>
                  <a:lnTo>
                    <a:pt x="4" y="24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6" y="8"/>
                  </a:lnTo>
                  <a:lnTo>
                    <a:pt x="6" y="6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10"/>
                  </a:lnTo>
                  <a:lnTo>
                    <a:pt x="2" y="14"/>
                  </a:lnTo>
                  <a:lnTo>
                    <a:pt x="2" y="14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64" name="Freeform 128"/>
            <p:cNvSpPr/>
            <p:nvPr/>
          </p:nvSpPr>
          <p:spPr bwMode="auto">
            <a:xfrm>
              <a:off x="5429250" y="520700"/>
              <a:ext cx="19050" cy="12700"/>
            </a:xfrm>
            <a:custGeom>
              <a:cxnLst>
                <a:cxn ang="0">
                  <a:pos x="8" y="0"/>
                </a:cxn>
                <a:cxn ang="0">
                  <a:pos x="8" y="0"/>
                </a:cxn>
                <a:cxn ang="0">
                  <a:pos x="4" y="2"/>
                </a:cxn>
                <a:cxn ang="0">
                  <a:pos x="2" y="4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4" y="8"/>
                </a:cxn>
                <a:cxn ang="0">
                  <a:pos x="4" y="8"/>
                </a:cxn>
                <a:cxn ang="0">
                  <a:pos x="8" y="6"/>
                </a:cxn>
                <a:cxn ang="0">
                  <a:pos x="12" y="2"/>
                </a:cxn>
                <a:cxn ang="0">
                  <a:pos x="12" y="2"/>
                </a:cxn>
                <a:cxn ang="0">
                  <a:pos x="10" y="2"/>
                </a:cxn>
                <a:cxn ang="0">
                  <a:pos x="8" y="0"/>
                </a:cxn>
                <a:cxn ang="0">
                  <a:pos x="8" y="0"/>
                </a:cxn>
              </a:cxnLst>
              <a:rect b="b" l="0" r="r" t="0"/>
              <a:pathLst>
                <a:path h="8" w="12">
                  <a:moveTo>
                    <a:pt x="8" y="0"/>
                  </a:moveTo>
                  <a:lnTo>
                    <a:pt x="8" y="0"/>
                  </a:lnTo>
                  <a:lnTo>
                    <a:pt x="4" y="2"/>
                  </a:lnTo>
                  <a:lnTo>
                    <a:pt x="2" y="4"/>
                  </a:lnTo>
                  <a:lnTo>
                    <a:pt x="0" y="6"/>
                  </a:lnTo>
                  <a:lnTo>
                    <a:pt x="0" y="6"/>
                  </a:lnTo>
                  <a:lnTo>
                    <a:pt x="2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6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10" y="2"/>
                  </a:lnTo>
                  <a:lnTo>
                    <a:pt x="8" y="0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65" name="Freeform 129"/>
            <p:cNvSpPr/>
            <p:nvPr/>
          </p:nvSpPr>
          <p:spPr bwMode="auto">
            <a:xfrm>
              <a:off x="6870700" y="977900"/>
              <a:ext cx="19050" cy="9525"/>
            </a:xfrm>
            <a:custGeom>
              <a:cxnLst>
                <a:cxn ang="0">
                  <a:pos x="12" y="0"/>
                </a:cxn>
                <a:cxn ang="0">
                  <a:pos x="12" y="0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4" y="6"/>
                </a:cxn>
                <a:cxn ang="0">
                  <a:pos x="6" y="6"/>
                </a:cxn>
                <a:cxn ang="0">
                  <a:pos x="12" y="0"/>
                </a:cxn>
                <a:cxn ang="0">
                  <a:pos x="12" y="0"/>
                </a:cxn>
              </a:cxnLst>
              <a:rect b="b" l="0" r="r" t="0"/>
              <a:pathLst>
                <a:path h="6" w="12">
                  <a:moveTo>
                    <a:pt x="12" y="0"/>
                  </a:moveTo>
                  <a:lnTo>
                    <a:pt x="12" y="0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6"/>
                  </a:lnTo>
                  <a:lnTo>
                    <a:pt x="4" y="6"/>
                  </a:lnTo>
                  <a:lnTo>
                    <a:pt x="6" y="6"/>
                  </a:lnTo>
                  <a:lnTo>
                    <a:pt x="12" y="0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66" name="Freeform 130"/>
            <p:cNvSpPr/>
            <p:nvPr/>
          </p:nvSpPr>
          <p:spPr bwMode="auto">
            <a:xfrm>
              <a:off x="5499100" y="1254125"/>
              <a:ext cx="22225" cy="12700"/>
            </a:xfrm>
            <a:custGeom>
              <a:cxnLst>
                <a:cxn ang="0">
                  <a:pos x="2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4" y="6"/>
                </a:cxn>
                <a:cxn ang="0">
                  <a:pos x="8" y="8"/>
                </a:cxn>
                <a:cxn ang="0">
                  <a:pos x="14" y="6"/>
                </a:cxn>
                <a:cxn ang="0">
                  <a:pos x="14" y="6"/>
                </a:cxn>
                <a:cxn ang="0">
                  <a:pos x="8" y="2"/>
                </a:cxn>
                <a:cxn ang="0">
                  <a:pos x="2" y="0"/>
                </a:cxn>
                <a:cxn ang="0">
                  <a:pos x="2" y="0"/>
                </a:cxn>
              </a:cxnLst>
              <a:rect b="b" l="0" r="r" t="0"/>
              <a:pathLst>
                <a:path h="8" w="14">
                  <a:moveTo>
                    <a:pt x="2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6"/>
                  </a:lnTo>
                  <a:lnTo>
                    <a:pt x="8" y="8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8" y="2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67" name="Freeform 131"/>
            <p:cNvSpPr/>
            <p:nvPr/>
          </p:nvSpPr>
          <p:spPr bwMode="auto">
            <a:xfrm>
              <a:off x="5711825" y="781050"/>
              <a:ext cx="9525" cy="22225"/>
            </a:xfrm>
            <a:custGeom>
              <a:cxnLst>
                <a:cxn ang="0">
                  <a:pos x="4" y="14"/>
                </a:cxn>
                <a:cxn ang="0">
                  <a:pos x="4" y="14"/>
                </a:cxn>
                <a:cxn ang="0">
                  <a:pos x="6" y="10"/>
                </a:cxn>
                <a:cxn ang="0">
                  <a:pos x="6" y="8"/>
                </a:cxn>
                <a:cxn ang="0">
                  <a:pos x="6" y="4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0" y="8"/>
                </a:cxn>
                <a:cxn ang="0">
                  <a:pos x="0" y="1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4"/>
                </a:cxn>
                <a:cxn ang="0">
                  <a:pos x="4" y="14"/>
                </a:cxn>
              </a:cxnLst>
              <a:rect b="b" l="0" r="r" t="0"/>
              <a:pathLst>
                <a:path h="14" w="6">
                  <a:moveTo>
                    <a:pt x="4" y="14"/>
                  </a:moveTo>
                  <a:lnTo>
                    <a:pt x="4" y="14"/>
                  </a:lnTo>
                  <a:lnTo>
                    <a:pt x="6" y="10"/>
                  </a:lnTo>
                  <a:lnTo>
                    <a:pt x="6" y="8"/>
                  </a:lnTo>
                  <a:lnTo>
                    <a:pt x="6" y="4"/>
                  </a:lnTo>
                  <a:lnTo>
                    <a:pt x="6" y="0"/>
                  </a:lnTo>
                  <a:lnTo>
                    <a:pt x="6" y="0"/>
                  </a:lnTo>
                  <a:lnTo>
                    <a:pt x="0" y="8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4"/>
                  </a:lnTo>
                  <a:lnTo>
                    <a:pt x="4" y="14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68" name="Freeform 132"/>
            <p:cNvSpPr/>
            <p:nvPr/>
          </p:nvSpPr>
          <p:spPr bwMode="auto">
            <a:xfrm>
              <a:off x="5797550" y="774700"/>
              <a:ext cx="15875" cy="12700"/>
            </a:xfrm>
            <a:custGeom>
              <a:cxnLst>
                <a:cxn ang="0">
                  <a:pos x="8" y="8"/>
                </a:cxn>
                <a:cxn ang="0">
                  <a:pos x="8" y="8"/>
                </a:cxn>
                <a:cxn ang="0">
                  <a:pos x="8" y="6"/>
                </a:cxn>
                <a:cxn ang="0">
                  <a:pos x="10" y="2"/>
                </a:cxn>
                <a:cxn ang="0">
                  <a:pos x="10" y="2"/>
                </a:cxn>
                <a:cxn ang="0">
                  <a:pos x="10" y="0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4" y="8"/>
                </a:cxn>
                <a:cxn ang="0">
                  <a:pos x="8" y="8"/>
                </a:cxn>
                <a:cxn ang="0">
                  <a:pos x="8" y="8"/>
                </a:cxn>
              </a:cxnLst>
              <a:rect b="b" l="0" r="r" t="0"/>
              <a:pathLst>
                <a:path h="8" w="10">
                  <a:moveTo>
                    <a:pt x="8" y="8"/>
                  </a:moveTo>
                  <a:lnTo>
                    <a:pt x="8" y="8"/>
                  </a:lnTo>
                  <a:lnTo>
                    <a:pt x="8" y="6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10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8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69" name="Freeform 133"/>
            <p:cNvSpPr/>
            <p:nvPr/>
          </p:nvSpPr>
          <p:spPr bwMode="auto">
            <a:xfrm>
              <a:off x="5556250" y="2251075"/>
              <a:ext cx="1588" cy="1588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70" name="Freeform 134"/>
            <p:cNvSpPr/>
            <p:nvPr/>
          </p:nvSpPr>
          <p:spPr bwMode="auto">
            <a:xfrm>
              <a:off x="5549900" y="2251075"/>
              <a:ext cx="6350" cy="22225"/>
            </a:xfrm>
            <a:custGeom>
              <a:cxnLst>
                <a:cxn ang="0">
                  <a:pos x="0" y="14"/>
                </a:cxn>
                <a:cxn ang="0">
                  <a:pos x="0" y="14"/>
                </a:cxn>
                <a:cxn ang="0">
                  <a:pos x="2" y="10"/>
                </a:cxn>
                <a:cxn ang="0">
                  <a:pos x="4" y="8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14"/>
                </a:cxn>
                <a:cxn ang="0">
                  <a:pos x="0" y="14"/>
                </a:cxn>
              </a:cxnLst>
              <a:rect b="b" l="0" r="r" t="0"/>
              <a:pathLst>
                <a:path h="14" w="4">
                  <a:moveTo>
                    <a:pt x="0" y="14"/>
                  </a:moveTo>
                  <a:lnTo>
                    <a:pt x="0" y="14"/>
                  </a:lnTo>
                  <a:lnTo>
                    <a:pt x="2" y="10"/>
                  </a:lnTo>
                  <a:lnTo>
                    <a:pt x="4" y="8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71" name="Freeform 135"/>
            <p:cNvSpPr/>
            <p:nvPr/>
          </p:nvSpPr>
          <p:spPr bwMode="auto">
            <a:xfrm>
              <a:off x="7991475" y="1377950"/>
              <a:ext cx="1588" cy="1588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72" name="Freeform 136"/>
            <p:cNvSpPr/>
            <p:nvPr/>
          </p:nvSpPr>
          <p:spPr bwMode="auto">
            <a:xfrm>
              <a:off x="7978775" y="1368425"/>
              <a:ext cx="12700" cy="15875"/>
            </a:xfrm>
            <a:custGeom>
              <a:cxnLst>
                <a:cxn ang="0">
                  <a:pos x="2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8"/>
                </a:cxn>
                <a:cxn ang="0">
                  <a:pos x="0" y="8"/>
                </a:cxn>
                <a:cxn ang="0">
                  <a:pos x="2" y="10"/>
                </a:cxn>
                <a:cxn ang="0">
                  <a:pos x="4" y="8"/>
                </a:cxn>
                <a:cxn ang="0">
                  <a:pos x="8" y="6"/>
                </a:cxn>
                <a:cxn ang="0">
                  <a:pos x="8" y="6"/>
                </a:cxn>
                <a:cxn ang="0">
                  <a:pos x="6" y="2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2" y="0"/>
                </a:cxn>
              </a:cxnLst>
              <a:rect b="b" l="0" r="r" t="0"/>
              <a:pathLst>
                <a:path h="10" w="8">
                  <a:moveTo>
                    <a:pt x="2" y="0"/>
                  </a:moveTo>
                  <a:lnTo>
                    <a:pt x="2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2" y="10"/>
                  </a:lnTo>
                  <a:lnTo>
                    <a:pt x="4" y="8"/>
                  </a:lnTo>
                  <a:lnTo>
                    <a:pt x="8" y="6"/>
                  </a:lnTo>
                  <a:lnTo>
                    <a:pt x="8" y="6"/>
                  </a:lnTo>
                  <a:lnTo>
                    <a:pt x="6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73" name="Freeform 137"/>
            <p:cNvSpPr/>
            <p:nvPr/>
          </p:nvSpPr>
          <p:spPr bwMode="auto">
            <a:xfrm>
              <a:off x="6607175" y="638175"/>
              <a:ext cx="15875" cy="12700"/>
            </a:xfrm>
            <a:custGeom>
              <a:cxnLst>
                <a:cxn ang="0">
                  <a:pos x="10" y="0"/>
                </a:cxn>
                <a:cxn ang="0">
                  <a:pos x="1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4" y="8"/>
                </a:cxn>
                <a:cxn ang="0">
                  <a:pos x="4" y="8"/>
                </a:cxn>
                <a:cxn ang="0">
                  <a:pos x="6" y="8"/>
                </a:cxn>
                <a:cxn ang="0">
                  <a:pos x="8" y="6"/>
                </a:cxn>
                <a:cxn ang="0">
                  <a:pos x="10" y="0"/>
                </a:cxn>
                <a:cxn ang="0">
                  <a:pos x="10" y="0"/>
                </a:cxn>
              </a:cxnLst>
              <a:rect b="b" l="0" r="r" t="0"/>
              <a:pathLst>
                <a:path h="8"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6" y="8"/>
                  </a:lnTo>
                  <a:lnTo>
                    <a:pt x="8" y="6"/>
                  </a:lnTo>
                  <a:lnTo>
                    <a:pt x="10" y="0"/>
                  </a:lnTo>
                  <a:lnTo>
                    <a:pt x="1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74" name="Freeform 138"/>
            <p:cNvSpPr/>
            <p:nvPr/>
          </p:nvSpPr>
          <p:spPr bwMode="auto">
            <a:xfrm>
              <a:off x="7194550" y="400050"/>
              <a:ext cx="19050" cy="12700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2" y="4"/>
                </a:cxn>
                <a:cxn ang="0">
                  <a:pos x="6" y="4"/>
                </a:cxn>
                <a:cxn ang="0">
                  <a:pos x="10" y="6"/>
                </a:cxn>
                <a:cxn ang="0">
                  <a:pos x="12" y="8"/>
                </a:cxn>
                <a:cxn ang="0">
                  <a:pos x="12" y="8"/>
                </a:cxn>
                <a:cxn ang="0">
                  <a:pos x="10" y="2"/>
                </a:cxn>
                <a:cxn ang="0">
                  <a:pos x="8" y="2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 h="8" w="12">
                  <a:moveTo>
                    <a:pt x="0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6" y="4"/>
                  </a:lnTo>
                  <a:lnTo>
                    <a:pt x="10" y="6"/>
                  </a:lnTo>
                  <a:lnTo>
                    <a:pt x="12" y="8"/>
                  </a:lnTo>
                  <a:lnTo>
                    <a:pt x="12" y="8"/>
                  </a:lnTo>
                  <a:lnTo>
                    <a:pt x="10" y="2"/>
                  </a:lnTo>
                  <a:lnTo>
                    <a:pt x="8" y="2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75" name="Freeform 139"/>
            <p:cNvSpPr/>
            <p:nvPr/>
          </p:nvSpPr>
          <p:spPr bwMode="auto">
            <a:xfrm>
              <a:off x="7213600" y="412750"/>
              <a:ext cx="1588" cy="1588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76" name="Freeform 140"/>
            <p:cNvSpPr/>
            <p:nvPr/>
          </p:nvSpPr>
          <p:spPr bwMode="auto">
            <a:xfrm>
              <a:off x="4816475" y="669925"/>
              <a:ext cx="15875" cy="12700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4" y="4"/>
                </a:cxn>
                <a:cxn ang="0">
                  <a:pos x="8" y="8"/>
                </a:cxn>
                <a:cxn ang="0">
                  <a:pos x="8" y="8"/>
                </a:cxn>
                <a:cxn ang="0">
                  <a:pos x="10" y="4"/>
                </a:cxn>
                <a:cxn ang="0">
                  <a:pos x="10" y="0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 h="8" w="10">
                  <a:moveTo>
                    <a:pt x="0" y="0"/>
                  </a:moveTo>
                  <a:lnTo>
                    <a:pt x="0" y="0"/>
                  </a:lnTo>
                  <a:lnTo>
                    <a:pt x="4" y="4"/>
                  </a:lnTo>
                  <a:lnTo>
                    <a:pt x="8" y="8"/>
                  </a:lnTo>
                  <a:lnTo>
                    <a:pt x="8" y="8"/>
                  </a:lnTo>
                  <a:lnTo>
                    <a:pt x="10" y="4"/>
                  </a:lnTo>
                  <a:lnTo>
                    <a:pt x="10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77" name="Freeform 141"/>
            <p:cNvSpPr/>
            <p:nvPr/>
          </p:nvSpPr>
          <p:spPr bwMode="auto">
            <a:xfrm>
              <a:off x="8308975" y="1641475"/>
              <a:ext cx="41275" cy="22225"/>
            </a:xfrm>
            <a:custGeom>
              <a:cxnLst>
                <a:cxn ang="0">
                  <a:pos x="14" y="12"/>
                </a:cxn>
                <a:cxn ang="0">
                  <a:pos x="14" y="12"/>
                </a:cxn>
                <a:cxn ang="0">
                  <a:pos x="18" y="12"/>
                </a:cxn>
                <a:cxn ang="0">
                  <a:pos x="20" y="10"/>
                </a:cxn>
                <a:cxn ang="0">
                  <a:pos x="20" y="10"/>
                </a:cxn>
                <a:cxn ang="0">
                  <a:pos x="24" y="6"/>
                </a:cxn>
                <a:cxn ang="0">
                  <a:pos x="26" y="4"/>
                </a:cxn>
                <a:cxn ang="0">
                  <a:pos x="24" y="2"/>
                </a:cxn>
                <a:cxn ang="0">
                  <a:pos x="24" y="2"/>
                </a:cxn>
                <a:cxn ang="0">
                  <a:pos x="22" y="0"/>
                </a:cxn>
                <a:cxn ang="0">
                  <a:pos x="20" y="0"/>
                </a:cxn>
                <a:cxn ang="0">
                  <a:pos x="20" y="4"/>
                </a:cxn>
                <a:cxn ang="0">
                  <a:pos x="20" y="4"/>
                </a:cxn>
                <a:cxn ang="0">
                  <a:pos x="16" y="6"/>
                </a:cxn>
                <a:cxn ang="0">
                  <a:pos x="14" y="6"/>
                </a:cxn>
                <a:cxn ang="0">
                  <a:pos x="12" y="6"/>
                </a:cxn>
                <a:cxn ang="0">
                  <a:pos x="8" y="8"/>
                </a:cxn>
                <a:cxn ang="0">
                  <a:pos x="8" y="8"/>
                </a:cxn>
                <a:cxn ang="0">
                  <a:pos x="4" y="8"/>
                </a:cxn>
                <a:cxn ang="0">
                  <a:pos x="2" y="8"/>
                </a:cxn>
                <a:cxn ang="0">
                  <a:pos x="0" y="10"/>
                </a:cxn>
                <a:cxn ang="0">
                  <a:pos x="0" y="10"/>
                </a:cxn>
                <a:cxn ang="0">
                  <a:pos x="4" y="12"/>
                </a:cxn>
                <a:cxn ang="0">
                  <a:pos x="6" y="14"/>
                </a:cxn>
                <a:cxn ang="0">
                  <a:pos x="14" y="12"/>
                </a:cxn>
                <a:cxn ang="0">
                  <a:pos x="14" y="12"/>
                </a:cxn>
              </a:cxnLst>
              <a:rect b="b" l="0" r="r" t="0"/>
              <a:pathLst>
                <a:path h="14" w="26">
                  <a:moveTo>
                    <a:pt x="14" y="12"/>
                  </a:moveTo>
                  <a:lnTo>
                    <a:pt x="14" y="12"/>
                  </a:lnTo>
                  <a:lnTo>
                    <a:pt x="18" y="12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24" y="6"/>
                  </a:lnTo>
                  <a:lnTo>
                    <a:pt x="26" y="4"/>
                  </a:lnTo>
                  <a:lnTo>
                    <a:pt x="24" y="2"/>
                  </a:lnTo>
                  <a:lnTo>
                    <a:pt x="24" y="2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6" y="6"/>
                  </a:lnTo>
                  <a:lnTo>
                    <a:pt x="14" y="6"/>
                  </a:lnTo>
                  <a:lnTo>
                    <a:pt x="12" y="6"/>
                  </a:lnTo>
                  <a:lnTo>
                    <a:pt x="8" y="8"/>
                  </a:lnTo>
                  <a:lnTo>
                    <a:pt x="8" y="8"/>
                  </a:lnTo>
                  <a:lnTo>
                    <a:pt x="4" y="8"/>
                  </a:lnTo>
                  <a:lnTo>
                    <a:pt x="2" y="8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4" y="12"/>
                  </a:lnTo>
                  <a:lnTo>
                    <a:pt x="6" y="14"/>
                  </a:lnTo>
                  <a:lnTo>
                    <a:pt x="14" y="12"/>
                  </a:lnTo>
                  <a:lnTo>
                    <a:pt x="14" y="12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78" name="Freeform 142"/>
            <p:cNvSpPr/>
            <p:nvPr/>
          </p:nvSpPr>
          <p:spPr bwMode="auto">
            <a:xfrm>
              <a:off x="4791075" y="609600"/>
              <a:ext cx="12700" cy="19050"/>
            </a:xfrm>
            <a:custGeom>
              <a:cxnLst>
                <a:cxn ang="0">
                  <a:pos x="6" y="4"/>
                </a:cxn>
                <a:cxn ang="0">
                  <a:pos x="6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2" y="12"/>
                </a:cxn>
                <a:cxn ang="0">
                  <a:pos x="6" y="12"/>
                </a:cxn>
                <a:cxn ang="0">
                  <a:pos x="6" y="12"/>
                </a:cxn>
                <a:cxn ang="0">
                  <a:pos x="6" y="10"/>
                </a:cxn>
                <a:cxn ang="0">
                  <a:pos x="6" y="10"/>
                </a:cxn>
                <a:cxn ang="0">
                  <a:pos x="8" y="6"/>
                </a:cxn>
                <a:cxn ang="0">
                  <a:pos x="8" y="6"/>
                </a:cxn>
                <a:cxn ang="0">
                  <a:pos x="6" y="4"/>
                </a:cxn>
                <a:cxn ang="0">
                  <a:pos x="6" y="4"/>
                </a:cxn>
              </a:cxnLst>
              <a:rect b="b" l="0" r="r" t="0"/>
              <a:pathLst>
                <a:path h="12" w="8">
                  <a:moveTo>
                    <a:pt x="6" y="4"/>
                  </a:moveTo>
                  <a:lnTo>
                    <a:pt x="6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8"/>
                  </a:lnTo>
                  <a:lnTo>
                    <a:pt x="2" y="12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6" y="10"/>
                  </a:lnTo>
                  <a:lnTo>
                    <a:pt x="6" y="10"/>
                  </a:lnTo>
                  <a:lnTo>
                    <a:pt x="8" y="6"/>
                  </a:lnTo>
                  <a:lnTo>
                    <a:pt x="8" y="6"/>
                  </a:lnTo>
                  <a:lnTo>
                    <a:pt x="6" y="4"/>
                  </a:lnTo>
                  <a:lnTo>
                    <a:pt x="6" y="4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79" name="Freeform 143"/>
            <p:cNvSpPr/>
            <p:nvPr/>
          </p:nvSpPr>
          <p:spPr bwMode="auto">
            <a:xfrm>
              <a:off x="6394450" y="593725"/>
              <a:ext cx="92075" cy="136525"/>
            </a:xfrm>
            <a:custGeom>
              <a:cxnLst>
                <a:cxn ang="0">
                  <a:pos x="2" y="32"/>
                </a:cxn>
                <a:cxn ang="0">
                  <a:pos x="6" y="30"/>
                </a:cxn>
                <a:cxn ang="0">
                  <a:pos x="6" y="26"/>
                </a:cxn>
                <a:cxn ang="0">
                  <a:pos x="8" y="28"/>
                </a:cxn>
                <a:cxn ang="0">
                  <a:pos x="12" y="38"/>
                </a:cxn>
                <a:cxn ang="0">
                  <a:pos x="18" y="38"/>
                </a:cxn>
                <a:cxn ang="0">
                  <a:pos x="22" y="50"/>
                </a:cxn>
                <a:cxn ang="0">
                  <a:pos x="22" y="54"/>
                </a:cxn>
                <a:cxn ang="0">
                  <a:pos x="16" y="56"/>
                </a:cxn>
                <a:cxn ang="0">
                  <a:pos x="12" y="56"/>
                </a:cxn>
                <a:cxn ang="0">
                  <a:pos x="12" y="58"/>
                </a:cxn>
                <a:cxn ang="0">
                  <a:pos x="14" y="66"/>
                </a:cxn>
                <a:cxn ang="0">
                  <a:pos x="8" y="70"/>
                </a:cxn>
                <a:cxn ang="0">
                  <a:pos x="16" y="72"/>
                </a:cxn>
                <a:cxn ang="0">
                  <a:pos x="26" y="74"/>
                </a:cxn>
                <a:cxn ang="0">
                  <a:pos x="14" y="78"/>
                </a:cxn>
                <a:cxn ang="0">
                  <a:pos x="8" y="86"/>
                </a:cxn>
                <a:cxn ang="0">
                  <a:pos x="30" y="82"/>
                </a:cxn>
                <a:cxn ang="0">
                  <a:pos x="50" y="78"/>
                </a:cxn>
                <a:cxn ang="0">
                  <a:pos x="56" y="72"/>
                </a:cxn>
                <a:cxn ang="0">
                  <a:pos x="58" y="62"/>
                </a:cxn>
                <a:cxn ang="0">
                  <a:pos x="54" y="58"/>
                </a:cxn>
                <a:cxn ang="0">
                  <a:pos x="50" y="60"/>
                </a:cxn>
                <a:cxn ang="0">
                  <a:pos x="46" y="52"/>
                </a:cxn>
                <a:cxn ang="0">
                  <a:pos x="38" y="40"/>
                </a:cxn>
                <a:cxn ang="0">
                  <a:pos x="28" y="28"/>
                </a:cxn>
                <a:cxn ang="0">
                  <a:pos x="24" y="20"/>
                </a:cxn>
                <a:cxn ang="0">
                  <a:pos x="28" y="16"/>
                </a:cxn>
                <a:cxn ang="0">
                  <a:pos x="30" y="12"/>
                </a:cxn>
                <a:cxn ang="0">
                  <a:pos x="28" y="10"/>
                </a:cxn>
                <a:cxn ang="0">
                  <a:pos x="22" y="10"/>
                </a:cxn>
                <a:cxn ang="0">
                  <a:pos x="16" y="10"/>
                </a:cxn>
                <a:cxn ang="0">
                  <a:pos x="16" y="6"/>
                </a:cxn>
                <a:cxn ang="0">
                  <a:pos x="20" y="2"/>
                </a:cxn>
                <a:cxn ang="0">
                  <a:pos x="10" y="2"/>
                </a:cxn>
                <a:cxn ang="0">
                  <a:pos x="4" y="4"/>
                </a:cxn>
                <a:cxn ang="0">
                  <a:pos x="0" y="18"/>
                </a:cxn>
                <a:cxn ang="0">
                  <a:pos x="0" y="28"/>
                </a:cxn>
                <a:cxn ang="0">
                  <a:pos x="0" y="30"/>
                </a:cxn>
                <a:cxn ang="0">
                  <a:pos x="2" y="32"/>
                </a:cxn>
              </a:cxnLst>
              <a:rect b="b" l="0" r="r" t="0"/>
              <a:pathLst>
                <a:path h="86" w="57">
                  <a:moveTo>
                    <a:pt x="2" y="32"/>
                  </a:moveTo>
                  <a:lnTo>
                    <a:pt x="2" y="32"/>
                  </a:lnTo>
                  <a:lnTo>
                    <a:pt x="4" y="32"/>
                  </a:lnTo>
                  <a:lnTo>
                    <a:pt x="6" y="30"/>
                  </a:lnTo>
                  <a:lnTo>
                    <a:pt x="6" y="26"/>
                  </a:lnTo>
                  <a:lnTo>
                    <a:pt x="6" y="26"/>
                  </a:lnTo>
                  <a:lnTo>
                    <a:pt x="8" y="28"/>
                  </a:lnTo>
                  <a:lnTo>
                    <a:pt x="8" y="28"/>
                  </a:lnTo>
                  <a:lnTo>
                    <a:pt x="8" y="36"/>
                  </a:lnTo>
                  <a:lnTo>
                    <a:pt x="12" y="38"/>
                  </a:lnTo>
                  <a:lnTo>
                    <a:pt x="18" y="38"/>
                  </a:lnTo>
                  <a:lnTo>
                    <a:pt x="18" y="38"/>
                  </a:lnTo>
                  <a:lnTo>
                    <a:pt x="20" y="42"/>
                  </a:lnTo>
                  <a:lnTo>
                    <a:pt x="22" y="50"/>
                  </a:lnTo>
                  <a:lnTo>
                    <a:pt x="22" y="50"/>
                  </a:lnTo>
                  <a:lnTo>
                    <a:pt x="22" y="54"/>
                  </a:lnTo>
                  <a:lnTo>
                    <a:pt x="16" y="56"/>
                  </a:lnTo>
                  <a:lnTo>
                    <a:pt x="16" y="56"/>
                  </a:lnTo>
                  <a:lnTo>
                    <a:pt x="12" y="56"/>
                  </a:lnTo>
                  <a:lnTo>
                    <a:pt x="12" y="56"/>
                  </a:lnTo>
                  <a:lnTo>
                    <a:pt x="12" y="58"/>
                  </a:lnTo>
                  <a:lnTo>
                    <a:pt x="12" y="58"/>
                  </a:lnTo>
                  <a:lnTo>
                    <a:pt x="14" y="62"/>
                  </a:lnTo>
                  <a:lnTo>
                    <a:pt x="14" y="66"/>
                  </a:lnTo>
                  <a:lnTo>
                    <a:pt x="10" y="68"/>
                  </a:lnTo>
                  <a:lnTo>
                    <a:pt x="8" y="70"/>
                  </a:lnTo>
                  <a:lnTo>
                    <a:pt x="8" y="70"/>
                  </a:lnTo>
                  <a:lnTo>
                    <a:pt x="16" y="72"/>
                  </a:lnTo>
                  <a:lnTo>
                    <a:pt x="26" y="74"/>
                  </a:lnTo>
                  <a:lnTo>
                    <a:pt x="26" y="74"/>
                  </a:lnTo>
                  <a:lnTo>
                    <a:pt x="20" y="76"/>
                  </a:lnTo>
                  <a:lnTo>
                    <a:pt x="14" y="78"/>
                  </a:lnTo>
                  <a:lnTo>
                    <a:pt x="10" y="80"/>
                  </a:lnTo>
                  <a:lnTo>
                    <a:pt x="8" y="86"/>
                  </a:lnTo>
                  <a:lnTo>
                    <a:pt x="8" y="86"/>
                  </a:lnTo>
                  <a:lnTo>
                    <a:pt x="30" y="82"/>
                  </a:lnTo>
                  <a:lnTo>
                    <a:pt x="50" y="78"/>
                  </a:lnTo>
                  <a:lnTo>
                    <a:pt x="50" y="78"/>
                  </a:lnTo>
                  <a:lnTo>
                    <a:pt x="54" y="76"/>
                  </a:lnTo>
                  <a:lnTo>
                    <a:pt x="56" y="72"/>
                  </a:lnTo>
                  <a:lnTo>
                    <a:pt x="58" y="62"/>
                  </a:lnTo>
                  <a:lnTo>
                    <a:pt x="58" y="62"/>
                  </a:lnTo>
                  <a:lnTo>
                    <a:pt x="56" y="60"/>
                  </a:lnTo>
                  <a:lnTo>
                    <a:pt x="54" y="58"/>
                  </a:lnTo>
                  <a:lnTo>
                    <a:pt x="54" y="58"/>
                  </a:lnTo>
                  <a:lnTo>
                    <a:pt x="50" y="60"/>
                  </a:lnTo>
                  <a:lnTo>
                    <a:pt x="48" y="58"/>
                  </a:lnTo>
                  <a:lnTo>
                    <a:pt x="46" y="52"/>
                  </a:lnTo>
                  <a:lnTo>
                    <a:pt x="46" y="52"/>
                  </a:lnTo>
                  <a:lnTo>
                    <a:pt x="38" y="40"/>
                  </a:lnTo>
                  <a:lnTo>
                    <a:pt x="28" y="28"/>
                  </a:lnTo>
                  <a:lnTo>
                    <a:pt x="28" y="28"/>
                  </a:lnTo>
                  <a:lnTo>
                    <a:pt x="26" y="24"/>
                  </a:lnTo>
                  <a:lnTo>
                    <a:pt x="24" y="20"/>
                  </a:lnTo>
                  <a:lnTo>
                    <a:pt x="24" y="20"/>
                  </a:lnTo>
                  <a:lnTo>
                    <a:pt x="28" y="16"/>
                  </a:lnTo>
                  <a:lnTo>
                    <a:pt x="30" y="14"/>
                  </a:lnTo>
                  <a:lnTo>
                    <a:pt x="30" y="12"/>
                  </a:lnTo>
                  <a:lnTo>
                    <a:pt x="30" y="12"/>
                  </a:lnTo>
                  <a:lnTo>
                    <a:pt x="28" y="10"/>
                  </a:lnTo>
                  <a:lnTo>
                    <a:pt x="26" y="8"/>
                  </a:lnTo>
                  <a:lnTo>
                    <a:pt x="22" y="10"/>
                  </a:lnTo>
                  <a:lnTo>
                    <a:pt x="22" y="10"/>
                  </a:lnTo>
                  <a:lnTo>
                    <a:pt x="16" y="10"/>
                  </a:lnTo>
                  <a:lnTo>
                    <a:pt x="16" y="8"/>
                  </a:lnTo>
                  <a:lnTo>
                    <a:pt x="16" y="6"/>
                  </a:lnTo>
                  <a:lnTo>
                    <a:pt x="20" y="2"/>
                  </a:lnTo>
                  <a:lnTo>
                    <a:pt x="20" y="2"/>
                  </a:lnTo>
                  <a:lnTo>
                    <a:pt x="14" y="0"/>
                  </a:lnTo>
                  <a:lnTo>
                    <a:pt x="10" y="2"/>
                  </a:lnTo>
                  <a:lnTo>
                    <a:pt x="8" y="2"/>
                  </a:lnTo>
                  <a:lnTo>
                    <a:pt x="4" y="4"/>
                  </a:lnTo>
                  <a:lnTo>
                    <a:pt x="2" y="10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0" y="30"/>
                  </a:lnTo>
                  <a:lnTo>
                    <a:pt x="2" y="32"/>
                  </a:lnTo>
                  <a:lnTo>
                    <a:pt x="2" y="32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80" name="Freeform 144"/>
            <p:cNvSpPr/>
            <p:nvPr/>
          </p:nvSpPr>
          <p:spPr bwMode="auto">
            <a:xfrm>
              <a:off x="7950200" y="1698625"/>
              <a:ext cx="22225" cy="6350"/>
            </a:xfrm>
            <a:custGeom>
              <a:cxnLst>
                <a:cxn ang="0">
                  <a:pos x="14" y="4"/>
                </a:cxn>
                <a:cxn ang="0">
                  <a:pos x="14" y="4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8" y="4"/>
                </a:cxn>
                <a:cxn ang="0">
                  <a:pos x="10" y="4"/>
                </a:cxn>
                <a:cxn ang="0">
                  <a:pos x="14" y="4"/>
                </a:cxn>
                <a:cxn ang="0">
                  <a:pos x="14" y="4"/>
                </a:cxn>
              </a:cxnLst>
              <a:rect b="b" l="0" r="r" t="0"/>
              <a:pathLst>
                <a:path h="4" w="14">
                  <a:moveTo>
                    <a:pt x="14" y="4"/>
                  </a:moveTo>
                  <a:lnTo>
                    <a:pt x="14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8" y="4"/>
                  </a:lnTo>
                  <a:lnTo>
                    <a:pt x="10" y="4"/>
                  </a:lnTo>
                  <a:lnTo>
                    <a:pt x="14" y="4"/>
                  </a:lnTo>
                  <a:lnTo>
                    <a:pt x="14" y="4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81" name="Freeform 145"/>
            <p:cNvSpPr/>
            <p:nvPr/>
          </p:nvSpPr>
          <p:spPr bwMode="auto">
            <a:xfrm>
              <a:off x="5391150" y="473075"/>
              <a:ext cx="79375" cy="44450"/>
            </a:xfrm>
            <a:custGeom>
              <a:cxnLst>
                <a:cxn ang="0">
                  <a:pos x="50" y="20"/>
                </a:cxn>
                <a:cxn ang="0">
                  <a:pos x="50" y="20"/>
                </a:cxn>
                <a:cxn ang="0">
                  <a:pos x="40" y="18"/>
                </a:cxn>
                <a:cxn ang="0">
                  <a:pos x="40" y="18"/>
                </a:cxn>
                <a:cxn ang="0">
                  <a:pos x="38" y="14"/>
                </a:cxn>
                <a:cxn ang="0">
                  <a:pos x="38" y="14"/>
                </a:cxn>
                <a:cxn ang="0">
                  <a:pos x="32" y="10"/>
                </a:cxn>
                <a:cxn ang="0">
                  <a:pos x="24" y="8"/>
                </a:cxn>
                <a:cxn ang="0">
                  <a:pos x="16" y="6"/>
                </a:cxn>
                <a:cxn ang="0">
                  <a:pos x="10" y="0"/>
                </a:cxn>
                <a:cxn ang="0">
                  <a:pos x="10" y="0"/>
                </a:cxn>
                <a:cxn ang="0">
                  <a:pos x="8" y="2"/>
                </a:cxn>
                <a:cxn ang="0">
                  <a:pos x="8" y="2"/>
                </a:cxn>
                <a:cxn ang="0">
                  <a:pos x="6" y="6"/>
                </a:cxn>
                <a:cxn ang="0">
                  <a:pos x="6" y="12"/>
                </a:cxn>
                <a:cxn ang="0">
                  <a:pos x="4" y="18"/>
                </a:cxn>
                <a:cxn ang="0">
                  <a:pos x="0" y="22"/>
                </a:cxn>
                <a:cxn ang="0">
                  <a:pos x="0" y="22"/>
                </a:cxn>
                <a:cxn ang="0">
                  <a:pos x="2" y="22"/>
                </a:cxn>
                <a:cxn ang="0">
                  <a:pos x="6" y="22"/>
                </a:cxn>
                <a:cxn ang="0">
                  <a:pos x="8" y="22"/>
                </a:cxn>
                <a:cxn ang="0">
                  <a:pos x="10" y="24"/>
                </a:cxn>
                <a:cxn ang="0">
                  <a:pos x="10" y="24"/>
                </a:cxn>
                <a:cxn ang="0">
                  <a:pos x="14" y="28"/>
                </a:cxn>
                <a:cxn ang="0">
                  <a:pos x="16" y="28"/>
                </a:cxn>
                <a:cxn ang="0">
                  <a:pos x="22" y="22"/>
                </a:cxn>
                <a:cxn ang="0">
                  <a:pos x="22" y="22"/>
                </a:cxn>
                <a:cxn ang="0">
                  <a:pos x="28" y="18"/>
                </a:cxn>
                <a:cxn ang="0">
                  <a:pos x="32" y="18"/>
                </a:cxn>
                <a:cxn ang="0">
                  <a:pos x="34" y="20"/>
                </a:cxn>
                <a:cxn ang="0">
                  <a:pos x="34" y="20"/>
                </a:cxn>
                <a:cxn ang="0">
                  <a:pos x="42" y="24"/>
                </a:cxn>
                <a:cxn ang="0">
                  <a:pos x="46" y="24"/>
                </a:cxn>
                <a:cxn ang="0">
                  <a:pos x="50" y="20"/>
                </a:cxn>
                <a:cxn ang="0">
                  <a:pos x="50" y="20"/>
                </a:cxn>
              </a:cxnLst>
              <a:rect b="b" l="0" r="r" t="0"/>
              <a:pathLst>
                <a:path h="28" w="50">
                  <a:moveTo>
                    <a:pt x="50" y="20"/>
                  </a:moveTo>
                  <a:lnTo>
                    <a:pt x="50" y="20"/>
                  </a:lnTo>
                  <a:lnTo>
                    <a:pt x="40" y="18"/>
                  </a:lnTo>
                  <a:lnTo>
                    <a:pt x="40" y="18"/>
                  </a:lnTo>
                  <a:lnTo>
                    <a:pt x="38" y="14"/>
                  </a:lnTo>
                  <a:lnTo>
                    <a:pt x="38" y="14"/>
                  </a:lnTo>
                  <a:lnTo>
                    <a:pt x="32" y="10"/>
                  </a:lnTo>
                  <a:lnTo>
                    <a:pt x="24" y="8"/>
                  </a:lnTo>
                  <a:lnTo>
                    <a:pt x="16" y="6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8" y="2"/>
                  </a:lnTo>
                  <a:lnTo>
                    <a:pt x="8" y="2"/>
                  </a:lnTo>
                  <a:lnTo>
                    <a:pt x="6" y="6"/>
                  </a:lnTo>
                  <a:lnTo>
                    <a:pt x="6" y="12"/>
                  </a:lnTo>
                  <a:lnTo>
                    <a:pt x="4" y="18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2" y="22"/>
                  </a:lnTo>
                  <a:lnTo>
                    <a:pt x="6" y="22"/>
                  </a:lnTo>
                  <a:lnTo>
                    <a:pt x="8" y="22"/>
                  </a:lnTo>
                  <a:lnTo>
                    <a:pt x="10" y="24"/>
                  </a:lnTo>
                  <a:lnTo>
                    <a:pt x="10" y="24"/>
                  </a:lnTo>
                  <a:lnTo>
                    <a:pt x="14" y="28"/>
                  </a:lnTo>
                  <a:lnTo>
                    <a:pt x="16" y="28"/>
                  </a:lnTo>
                  <a:lnTo>
                    <a:pt x="22" y="22"/>
                  </a:lnTo>
                  <a:lnTo>
                    <a:pt x="22" y="22"/>
                  </a:lnTo>
                  <a:lnTo>
                    <a:pt x="28" y="18"/>
                  </a:lnTo>
                  <a:lnTo>
                    <a:pt x="32" y="18"/>
                  </a:lnTo>
                  <a:lnTo>
                    <a:pt x="34" y="20"/>
                  </a:lnTo>
                  <a:lnTo>
                    <a:pt x="34" y="20"/>
                  </a:lnTo>
                  <a:lnTo>
                    <a:pt x="42" y="24"/>
                  </a:lnTo>
                  <a:lnTo>
                    <a:pt x="46" y="24"/>
                  </a:lnTo>
                  <a:lnTo>
                    <a:pt x="50" y="20"/>
                  </a:lnTo>
                  <a:lnTo>
                    <a:pt x="50" y="2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82" name="Freeform 146"/>
            <p:cNvSpPr/>
            <p:nvPr/>
          </p:nvSpPr>
          <p:spPr bwMode="auto">
            <a:xfrm>
              <a:off x="8613775" y="2139950"/>
              <a:ext cx="19050" cy="28575"/>
            </a:xfrm>
            <a:custGeom>
              <a:cxnLst>
                <a:cxn ang="0">
                  <a:pos x="12" y="18"/>
                </a:cxn>
                <a:cxn ang="0">
                  <a:pos x="12" y="18"/>
                </a:cxn>
                <a:cxn ang="0">
                  <a:pos x="10" y="10"/>
                </a:cxn>
                <a:cxn ang="0">
                  <a:pos x="8" y="2"/>
                </a:cxn>
                <a:cxn ang="0">
                  <a:pos x="8" y="2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6"/>
                </a:cxn>
                <a:cxn ang="0">
                  <a:pos x="2" y="6"/>
                </a:cxn>
                <a:cxn ang="0">
                  <a:pos x="6" y="10"/>
                </a:cxn>
                <a:cxn ang="0">
                  <a:pos x="6" y="10"/>
                </a:cxn>
                <a:cxn ang="0">
                  <a:pos x="8" y="14"/>
                </a:cxn>
                <a:cxn ang="0">
                  <a:pos x="8" y="16"/>
                </a:cxn>
                <a:cxn ang="0">
                  <a:pos x="12" y="18"/>
                </a:cxn>
                <a:cxn ang="0">
                  <a:pos x="12" y="18"/>
                </a:cxn>
              </a:cxnLst>
              <a:rect b="b" l="0" r="r" t="0"/>
              <a:pathLst>
                <a:path h="18" w="12">
                  <a:moveTo>
                    <a:pt x="12" y="18"/>
                  </a:moveTo>
                  <a:lnTo>
                    <a:pt x="12" y="18"/>
                  </a:lnTo>
                  <a:lnTo>
                    <a:pt x="10" y="10"/>
                  </a:lnTo>
                  <a:lnTo>
                    <a:pt x="8" y="2"/>
                  </a:lnTo>
                  <a:lnTo>
                    <a:pt x="8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6"/>
                  </a:lnTo>
                  <a:lnTo>
                    <a:pt x="2" y="6"/>
                  </a:lnTo>
                  <a:lnTo>
                    <a:pt x="6" y="10"/>
                  </a:lnTo>
                  <a:lnTo>
                    <a:pt x="6" y="10"/>
                  </a:lnTo>
                  <a:lnTo>
                    <a:pt x="8" y="14"/>
                  </a:lnTo>
                  <a:lnTo>
                    <a:pt x="8" y="16"/>
                  </a:lnTo>
                  <a:lnTo>
                    <a:pt x="12" y="18"/>
                  </a:lnTo>
                  <a:lnTo>
                    <a:pt x="12" y="18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83" name="Freeform 147"/>
            <p:cNvSpPr/>
            <p:nvPr/>
          </p:nvSpPr>
          <p:spPr bwMode="auto">
            <a:xfrm>
              <a:off x="5635625" y="1254125"/>
              <a:ext cx="19050" cy="9525"/>
            </a:xfrm>
            <a:custGeom>
              <a:cxnLst>
                <a:cxn ang="0">
                  <a:pos x="0" y="4"/>
                </a:cxn>
                <a:cxn ang="0">
                  <a:pos x="0" y="4"/>
                </a:cxn>
                <a:cxn ang="0">
                  <a:pos x="4" y="6"/>
                </a:cxn>
                <a:cxn ang="0">
                  <a:pos x="12" y="4"/>
                </a:cxn>
                <a:cxn ang="0">
                  <a:pos x="12" y="4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0" y="4"/>
                </a:cxn>
              </a:cxnLst>
              <a:rect b="b" l="0" r="r" t="0"/>
              <a:pathLst>
                <a:path h="6" w="12">
                  <a:moveTo>
                    <a:pt x="0" y="4"/>
                  </a:moveTo>
                  <a:lnTo>
                    <a:pt x="0" y="4"/>
                  </a:lnTo>
                  <a:lnTo>
                    <a:pt x="4" y="6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84" name="Freeform 148"/>
            <p:cNvSpPr/>
            <p:nvPr/>
          </p:nvSpPr>
          <p:spPr bwMode="auto">
            <a:xfrm>
              <a:off x="6575425" y="854075"/>
              <a:ext cx="9525" cy="22225"/>
            </a:xfrm>
            <a:custGeom>
              <a:cxnLst>
                <a:cxn ang="0">
                  <a:pos x="4" y="0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4" y="14"/>
                </a:cxn>
                <a:cxn ang="0">
                  <a:pos x="4" y="14"/>
                </a:cxn>
                <a:cxn ang="0">
                  <a:pos x="6" y="6"/>
                </a:cxn>
                <a:cxn ang="0">
                  <a:pos x="4" y="0"/>
                </a:cxn>
                <a:cxn ang="0">
                  <a:pos x="4" y="0"/>
                </a:cxn>
              </a:cxnLst>
              <a:rect b="b" l="0" r="r" t="0"/>
              <a:pathLst>
                <a:path h="14" w="6">
                  <a:moveTo>
                    <a:pt x="4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6"/>
                  </a:lnTo>
                  <a:lnTo>
                    <a:pt x="4" y="14"/>
                  </a:lnTo>
                  <a:lnTo>
                    <a:pt x="4" y="14"/>
                  </a:lnTo>
                  <a:lnTo>
                    <a:pt x="6" y="6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85" name="Freeform 149"/>
            <p:cNvSpPr/>
            <p:nvPr/>
          </p:nvSpPr>
          <p:spPr bwMode="auto">
            <a:xfrm>
              <a:off x="5546725" y="1231900"/>
              <a:ext cx="73025" cy="31750"/>
            </a:xfrm>
            <a:custGeom>
              <a:cxnLst>
                <a:cxn ang="0">
                  <a:pos x="0" y="16"/>
                </a:cxn>
                <a:cxn ang="0">
                  <a:pos x="0" y="16"/>
                </a:cxn>
                <a:cxn ang="0">
                  <a:pos x="2" y="18"/>
                </a:cxn>
                <a:cxn ang="0">
                  <a:pos x="6" y="18"/>
                </a:cxn>
                <a:cxn ang="0">
                  <a:pos x="14" y="16"/>
                </a:cxn>
                <a:cxn ang="0">
                  <a:pos x="14" y="16"/>
                </a:cxn>
                <a:cxn ang="0">
                  <a:pos x="18" y="18"/>
                </a:cxn>
                <a:cxn ang="0">
                  <a:pos x="22" y="20"/>
                </a:cxn>
                <a:cxn ang="0">
                  <a:pos x="30" y="18"/>
                </a:cxn>
                <a:cxn ang="0">
                  <a:pos x="38" y="14"/>
                </a:cxn>
                <a:cxn ang="0">
                  <a:pos x="42" y="14"/>
                </a:cxn>
                <a:cxn ang="0">
                  <a:pos x="46" y="14"/>
                </a:cxn>
                <a:cxn ang="0">
                  <a:pos x="46" y="14"/>
                </a:cxn>
                <a:cxn ang="0">
                  <a:pos x="38" y="8"/>
                </a:cxn>
                <a:cxn ang="0">
                  <a:pos x="30" y="2"/>
                </a:cxn>
                <a:cxn ang="0">
                  <a:pos x="20" y="0"/>
                </a:cxn>
                <a:cxn ang="0">
                  <a:pos x="10" y="2"/>
                </a:cxn>
                <a:cxn ang="0">
                  <a:pos x="10" y="2"/>
                </a:cxn>
                <a:cxn ang="0">
                  <a:pos x="14" y="8"/>
                </a:cxn>
                <a:cxn ang="0">
                  <a:pos x="14" y="12"/>
                </a:cxn>
                <a:cxn ang="0">
                  <a:pos x="14" y="14"/>
                </a:cxn>
                <a:cxn ang="0">
                  <a:pos x="14" y="14"/>
                </a:cxn>
                <a:cxn ang="0">
                  <a:pos x="6" y="14"/>
                </a:cxn>
                <a:cxn ang="0">
                  <a:pos x="2" y="14"/>
                </a:cxn>
                <a:cxn ang="0">
                  <a:pos x="0" y="16"/>
                </a:cxn>
                <a:cxn ang="0">
                  <a:pos x="0" y="16"/>
                </a:cxn>
              </a:cxnLst>
              <a:rect b="b" l="0" r="r" t="0"/>
              <a:pathLst>
                <a:path h="20" w="46">
                  <a:moveTo>
                    <a:pt x="0" y="16"/>
                  </a:moveTo>
                  <a:lnTo>
                    <a:pt x="0" y="16"/>
                  </a:lnTo>
                  <a:lnTo>
                    <a:pt x="2" y="18"/>
                  </a:lnTo>
                  <a:lnTo>
                    <a:pt x="6" y="18"/>
                  </a:lnTo>
                  <a:lnTo>
                    <a:pt x="14" y="16"/>
                  </a:lnTo>
                  <a:lnTo>
                    <a:pt x="14" y="16"/>
                  </a:lnTo>
                  <a:lnTo>
                    <a:pt x="18" y="18"/>
                  </a:lnTo>
                  <a:lnTo>
                    <a:pt x="22" y="20"/>
                  </a:lnTo>
                  <a:lnTo>
                    <a:pt x="30" y="18"/>
                  </a:lnTo>
                  <a:lnTo>
                    <a:pt x="38" y="14"/>
                  </a:lnTo>
                  <a:lnTo>
                    <a:pt x="42" y="14"/>
                  </a:lnTo>
                  <a:lnTo>
                    <a:pt x="46" y="14"/>
                  </a:lnTo>
                  <a:lnTo>
                    <a:pt x="46" y="14"/>
                  </a:lnTo>
                  <a:lnTo>
                    <a:pt x="38" y="8"/>
                  </a:lnTo>
                  <a:lnTo>
                    <a:pt x="30" y="2"/>
                  </a:lnTo>
                  <a:lnTo>
                    <a:pt x="20" y="0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14" y="8"/>
                  </a:lnTo>
                  <a:lnTo>
                    <a:pt x="14" y="12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6" y="14"/>
                  </a:lnTo>
                  <a:lnTo>
                    <a:pt x="2" y="14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86" name="Freeform 150"/>
            <p:cNvSpPr/>
            <p:nvPr/>
          </p:nvSpPr>
          <p:spPr bwMode="auto">
            <a:xfrm>
              <a:off x="8029575" y="1609725"/>
              <a:ext cx="12700" cy="12700"/>
            </a:xfrm>
            <a:custGeom>
              <a:cxnLst>
                <a:cxn ang="0">
                  <a:pos x="8" y="6"/>
                </a:cxn>
                <a:cxn ang="0">
                  <a:pos x="8" y="6"/>
                </a:cxn>
                <a:cxn ang="0">
                  <a:pos x="6" y="2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2" y="6"/>
                </a:cxn>
                <a:cxn ang="0">
                  <a:pos x="4" y="8"/>
                </a:cxn>
                <a:cxn ang="0">
                  <a:pos x="4" y="8"/>
                </a:cxn>
                <a:cxn ang="0">
                  <a:pos x="8" y="8"/>
                </a:cxn>
                <a:cxn ang="0">
                  <a:pos x="8" y="6"/>
                </a:cxn>
                <a:cxn ang="0">
                  <a:pos x="8" y="6"/>
                </a:cxn>
              </a:cxnLst>
              <a:rect b="b" l="0" r="r" t="0"/>
              <a:pathLst>
                <a:path h="8" w="8">
                  <a:moveTo>
                    <a:pt x="8" y="6"/>
                  </a:moveTo>
                  <a:lnTo>
                    <a:pt x="8" y="6"/>
                  </a:lnTo>
                  <a:lnTo>
                    <a:pt x="6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2" y="6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6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87" name="Freeform 151"/>
            <p:cNvSpPr/>
            <p:nvPr/>
          </p:nvSpPr>
          <p:spPr bwMode="auto">
            <a:xfrm>
              <a:off x="7981950" y="1635125"/>
              <a:ext cx="9525" cy="12700"/>
            </a:xfrm>
            <a:custGeom>
              <a:cxnLst>
                <a:cxn ang="0">
                  <a:pos x="2" y="8"/>
                </a:cxn>
                <a:cxn ang="0">
                  <a:pos x="2" y="8"/>
                </a:cxn>
                <a:cxn ang="0">
                  <a:pos x="6" y="8"/>
                </a:cxn>
                <a:cxn ang="0">
                  <a:pos x="6" y="8"/>
                </a:cxn>
                <a:cxn ang="0">
                  <a:pos x="6" y="2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2" y="8"/>
                </a:cxn>
              </a:cxnLst>
              <a:rect b="b" l="0" r="r" t="0"/>
              <a:pathLst>
                <a:path h="8" w="6">
                  <a:moveTo>
                    <a:pt x="2" y="8"/>
                  </a:moveTo>
                  <a:lnTo>
                    <a:pt x="2" y="8"/>
                  </a:lnTo>
                  <a:lnTo>
                    <a:pt x="6" y="8"/>
                  </a:lnTo>
                  <a:lnTo>
                    <a:pt x="6" y="8"/>
                  </a:lnTo>
                  <a:lnTo>
                    <a:pt x="6" y="2"/>
                  </a:lnTo>
                  <a:lnTo>
                    <a:pt x="6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6"/>
                  </a:lnTo>
                  <a:lnTo>
                    <a:pt x="2" y="8"/>
                  </a:lnTo>
                  <a:lnTo>
                    <a:pt x="2" y="8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88" name="Freeform 152"/>
            <p:cNvSpPr/>
            <p:nvPr/>
          </p:nvSpPr>
          <p:spPr bwMode="auto">
            <a:xfrm>
              <a:off x="7985125" y="1635125"/>
              <a:ext cx="1588" cy="1588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89" name="Freeform 153"/>
            <p:cNvSpPr/>
            <p:nvPr/>
          </p:nvSpPr>
          <p:spPr bwMode="auto">
            <a:xfrm>
              <a:off x="7778750" y="1606550"/>
              <a:ext cx="1588" cy="3175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90" name="Freeform 154"/>
            <p:cNvSpPr/>
            <p:nvPr/>
          </p:nvSpPr>
          <p:spPr bwMode="auto">
            <a:xfrm>
              <a:off x="7772400" y="1587500"/>
              <a:ext cx="9525" cy="19050"/>
            </a:xfrm>
            <a:custGeom>
              <a:cxnLst>
                <a:cxn ang="0">
                  <a:pos x="4" y="0"/>
                </a:cxn>
                <a:cxn ang="0">
                  <a:pos x="4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2" y="6"/>
                </a:cxn>
                <a:cxn ang="0">
                  <a:pos x="4" y="6"/>
                </a:cxn>
                <a:cxn ang="0">
                  <a:pos x="4" y="10"/>
                </a:cxn>
                <a:cxn ang="0">
                  <a:pos x="4" y="10"/>
                </a:cxn>
                <a:cxn ang="0">
                  <a:pos x="4" y="12"/>
                </a:cxn>
                <a:cxn ang="0">
                  <a:pos x="4" y="12"/>
                </a:cxn>
                <a:cxn ang="0">
                  <a:pos x="6" y="10"/>
                </a:cxn>
                <a:cxn ang="0">
                  <a:pos x="6" y="6"/>
                </a:cxn>
                <a:cxn ang="0">
                  <a:pos x="4" y="0"/>
                </a:cxn>
                <a:cxn ang="0">
                  <a:pos x="4" y="0"/>
                </a:cxn>
              </a:cxnLst>
              <a:rect b="b" l="0" r="r" t="0"/>
              <a:pathLst>
                <a:path h="12" w="6">
                  <a:moveTo>
                    <a:pt x="4" y="0"/>
                  </a:moveTo>
                  <a:lnTo>
                    <a:pt x="4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6"/>
                  </a:lnTo>
                  <a:lnTo>
                    <a:pt x="4" y="6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6" y="10"/>
                  </a:lnTo>
                  <a:lnTo>
                    <a:pt x="6" y="6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91" name="Freeform 155"/>
            <p:cNvSpPr/>
            <p:nvPr/>
          </p:nvSpPr>
          <p:spPr bwMode="auto">
            <a:xfrm>
              <a:off x="5280025" y="215900"/>
              <a:ext cx="130175" cy="53975"/>
            </a:xfrm>
            <a:custGeom>
              <a:cxnLst>
                <a:cxn ang="0">
                  <a:pos x="6" y="22"/>
                </a:cxn>
                <a:cxn ang="0">
                  <a:pos x="6" y="22"/>
                </a:cxn>
                <a:cxn ang="0">
                  <a:pos x="16" y="22"/>
                </a:cxn>
                <a:cxn ang="0">
                  <a:pos x="20" y="22"/>
                </a:cxn>
                <a:cxn ang="0">
                  <a:pos x="26" y="24"/>
                </a:cxn>
                <a:cxn ang="0">
                  <a:pos x="26" y="24"/>
                </a:cxn>
                <a:cxn ang="0">
                  <a:pos x="16" y="26"/>
                </a:cxn>
                <a:cxn ang="0">
                  <a:pos x="16" y="26"/>
                </a:cxn>
                <a:cxn ang="0">
                  <a:pos x="28" y="32"/>
                </a:cxn>
                <a:cxn ang="0">
                  <a:pos x="40" y="34"/>
                </a:cxn>
                <a:cxn ang="0">
                  <a:pos x="54" y="30"/>
                </a:cxn>
                <a:cxn ang="0">
                  <a:pos x="70" y="24"/>
                </a:cxn>
                <a:cxn ang="0">
                  <a:pos x="70" y="24"/>
                </a:cxn>
                <a:cxn ang="0">
                  <a:pos x="82" y="22"/>
                </a:cxn>
                <a:cxn ang="0">
                  <a:pos x="82" y="22"/>
                </a:cxn>
                <a:cxn ang="0">
                  <a:pos x="80" y="20"/>
                </a:cxn>
                <a:cxn ang="0">
                  <a:pos x="78" y="20"/>
                </a:cxn>
                <a:cxn ang="0">
                  <a:pos x="72" y="18"/>
                </a:cxn>
                <a:cxn ang="0">
                  <a:pos x="72" y="18"/>
                </a:cxn>
                <a:cxn ang="0">
                  <a:pos x="64" y="14"/>
                </a:cxn>
                <a:cxn ang="0">
                  <a:pos x="58" y="12"/>
                </a:cxn>
                <a:cxn ang="0">
                  <a:pos x="52" y="12"/>
                </a:cxn>
                <a:cxn ang="0">
                  <a:pos x="52" y="12"/>
                </a:cxn>
                <a:cxn ang="0">
                  <a:pos x="24" y="2"/>
                </a:cxn>
                <a:cxn ang="0">
                  <a:pos x="24" y="2"/>
                </a:cxn>
                <a:cxn ang="0">
                  <a:pos x="18" y="0"/>
                </a:cxn>
                <a:cxn ang="0">
                  <a:pos x="14" y="0"/>
                </a:cxn>
                <a:cxn ang="0">
                  <a:pos x="14" y="4"/>
                </a:cxn>
                <a:cxn ang="0">
                  <a:pos x="14" y="4"/>
                </a:cxn>
                <a:cxn ang="0">
                  <a:pos x="10" y="4"/>
                </a:cxn>
                <a:cxn ang="0">
                  <a:pos x="8" y="4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10" y="8"/>
                </a:cxn>
                <a:cxn ang="0">
                  <a:pos x="10" y="8"/>
                </a:cxn>
                <a:cxn ang="0">
                  <a:pos x="2" y="10"/>
                </a:cxn>
                <a:cxn ang="0">
                  <a:pos x="0" y="12"/>
                </a:cxn>
                <a:cxn ang="0">
                  <a:pos x="0" y="16"/>
                </a:cxn>
                <a:cxn ang="0">
                  <a:pos x="0" y="16"/>
                </a:cxn>
                <a:cxn ang="0">
                  <a:pos x="2" y="20"/>
                </a:cxn>
                <a:cxn ang="0">
                  <a:pos x="6" y="22"/>
                </a:cxn>
                <a:cxn ang="0">
                  <a:pos x="6" y="22"/>
                </a:cxn>
              </a:cxnLst>
              <a:rect b="b" l="0" r="r" t="0"/>
              <a:pathLst>
                <a:path h="34" w="82">
                  <a:moveTo>
                    <a:pt x="6" y="22"/>
                  </a:moveTo>
                  <a:lnTo>
                    <a:pt x="6" y="22"/>
                  </a:lnTo>
                  <a:lnTo>
                    <a:pt x="16" y="22"/>
                  </a:lnTo>
                  <a:lnTo>
                    <a:pt x="20" y="22"/>
                  </a:lnTo>
                  <a:lnTo>
                    <a:pt x="26" y="24"/>
                  </a:lnTo>
                  <a:lnTo>
                    <a:pt x="26" y="24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28" y="32"/>
                  </a:lnTo>
                  <a:lnTo>
                    <a:pt x="40" y="34"/>
                  </a:lnTo>
                  <a:lnTo>
                    <a:pt x="54" y="30"/>
                  </a:lnTo>
                  <a:lnTo>
                    <a:pt x="70" y="24"/>
                  </a:lnTo>
                  <a:lnTo>
                    <a:pt x="70" y="24"/>
                  </a:lnTo>
                  <a:lnTo>
                    <a:pt x="82" y="22"/>
                  </a:lnTo>
                  <a:lnTo>
                    <a:pt x="82" y="22"/>
                  </a:lnTo>
                  <a:lnTo>
                    <a:pt x="80" y="20"/>
                  </a:lnTo>
                  <a:lnTo>
                    <a:pt x="78" y="20"/>
                  </a:lnTo>
                  <a:lnTo>
                    <a:pt x="72" y="18"/>
                  </a:lnTo>
                  <a:lnTo>
                    <a:pt x="72" y="18"/>
                  </a:lnTo>
                  <a:lnTo>
                    <a:pt x="64" y="14"/>
                  </a:lnTo>
                  <a:lnTo>
                    <a:pt x="58" y="12"/>
                  </a:lnTo>
                  <a:lnTo>
                    <a:pt x="52" y="12"/>
                  </a:lnTo>
                  <a:lnTo>
                    <a:pt x="52" y="12"/>
                  </a:lnTo>
                  <a:lnTo>
                    <a:pt x="24" y="2"/>
                  </a:lnTo>
                  <a:lnTo>
                    <a:pt x="24" y="2"/>
                  </a:lnTo>
                  <a:lnTo>
                    <a:pt x="18" y="0"/>
                  </a:lnTo>
                  <a:lnTo>
                    <a:pt x="14" y="0"/>
                  </a:lnTo>
                  <a:lnTo>
                    <a:pt x="14" y="4"/>
                  </a:lnTo>
                  <a:lnTo>
                    <a:pt x="14" y="4"/>
                  </a:lnTo>
                  <a:lnTo>
                    <a:pt x="10" y="4"/>
                  </a:lnTo>
                  <a:lnTo>
                    <a:pt x="8" y="4"/>
                  </a:lnTo>
                  <a:lnTo>
                    <a:pt x="6" y="6"/>
                  </a:lnTo>
                  <a:lnTo>
                    <a:pt x="6" y="6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2" y="10"/>
                  </a:lnTo>
                  <a:lnTo>
                    <a:pt x="0" y="12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2" y="20"/>
                  </a:lnTo>
                  <a:lnTo>
                    <a:pt x="6" y="22"/>
                  </a:lnTo>
                  <a:lnTo>
                    <a:pt x="6" y="22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92" name="Freeform 156"/>
            <p:cNvSpPr/>
            <p:nvPr/>
          </p:nvSpPr>
          <p:spPr bwMode="auto">
            <a:xfrm>
              <a:off x="5346700" y="190500"/>
              <a:ext cx="361950" cy="107950"/>
            </a:xfrm>
            <a:custGeom>
              <a:cxnLst>
                <a:cxn ang="0">
                  <a:pos x="10" y="16"/>
                </a:cxn>
                <a:cxn ang="0">
                  <a:pos x="14" y="16"/>
                </a:cxn>
                <a:cxn ang="0">
                  <a:pos x="18" y="18"/>
                </a:cxn>
                <a:cxn ang="0">
                  <a:pos x="40" y="18"/>
                </a:cxn>
                <a:cxn ang="0">
                  <a:pos x="36" y="22"/>
                </a:cxn>
                <a:cxn ang="0">
                  <a:pos x="42" y="26"/>
                </a:cxn>
                <a:cxn ang="0">
                  <a:pos x="54" y="24"/>
                </a:cxn>
                <a:cxn ang="0">
                  <a:pos x="60" y="26"/>
                </a:cxn>
                <a:cxn ang="0">
                  <a:pos x="70" y="24"/>
                </a:cxn>
                <a:cxn ang="0">
                  <a:pos x="78" y="24"/>
                </a:cxn>
                <a:cxn ang="0">
                  <a:pos x="90" y="24"/>
                </a:cxn>
                <a:cxn ang="0">
                  <a:pos x="84" y="26"/>
                </a:cxn>
                <a:cxn ang="0">
                  <a:pos x="74" y="28"/>
                </a:cxn>
                <a:cxn ang="0">
                  <a:pos x="62" y="28"/>
                </a:cxn>
                <a:cxn ang="0">
                  <a:pos x="68" y="30"/>
                </a:cxn>
                <a:cxn ang="0">
                  <a:pos x="70" y="34"/>
                </a:cxn>
                <a:cxn ang="0">
                  <a:pos x="60" y="30"/>
                </a:cxn>
                <a:cxn ang="0">
                  <a:pos x="38" y="28"/>
                </a:cxn>
                <a:cxn ang="0">
                  <a:pos x="34" y="32"/>
                </a:cxn>
                <a:cxn ang="0">
                  <a:pos x="40" y="34"/>
                </a:cxn>
                <a:cxn ang="0">
                  <a:pos x="48" y="38"/>
                </a:cxn>
                <a:cxn ang="0">
                  <a:pos x="64" y="44"/>
                </a:cxn>
                <a:cxn ang="0">
                  <a:pos x="50" y="42"/>
                </a:cxn>
                <a:cxn ang="0">
                  <a:pos x="28" y="44"/>
                </a:cxn>
                <a:cxn ang="0">
                  <a:pos x="24" y="48"/>
                </a:cxn>
                <a:cxn ang="0">
                  <a:pos x="26" y="50"/>
                </a:cxn>
                <a:cxn ang="0">
                  <a:pos x="36" y="50"/>
                </a:cxn>
                <a:cxn ang="0">
                  <a:pos x="42" y="58"/>
                </a:cxn>
                <a:cxn ang="0">
                  <a:pos x="36" y="56"/>
                </a:cxn>
                <a:cxn ang="0">
                  <a:pos x="24" y="54"/>
                </a:cxn>
                <a:cxn ang="0">
                  <a:pos x="22" y="56"/>
                </a:cxn>
                <a:cxn ang="0">
                  <a:pos x="22" y="62"/>
                </a:cxn>
                <a:cxn ang="0">
                  <a:pos x="16" y="62"/>
                </a:cxn>
                <a:cxn ang="0">
                  <a:pos x="8" y="68"/>
                </a:cxn>
                <a:cxn ang="0">
                  <a:pos x="76" y="68"/>
                </a:cxn>
                <a:cxn ang="0">
                  <a:pos x="96" y="64"/>
                </a:cxn>
                <a:cxn ang="0">
                  <a:pos x="88" y="60"/>
                </a:cxn>
                <a:cxn ang="0">
                  <a:pos x="92" y="58"/>
                </a:cxn>
                <a:cxn ang="0">
                  <a:pos x="98" y="54"/>
                </a:cxn>
                <a:cxn ang="0">
                  <a:pos x="102" y="52"/>
                </a:cxn>
                <a:cxn ang="0">
                  <a:pos x="122" y="44"/>
                </a:cxn>
                <a:cxn ang="0">
                  <a:pos x="126" y="38"/>
                </a:cxn>
                <a:cxn ang="0">
                  <a:pos x="132" y="34"/>
                </a:cxn>
                <a:cxn ang="0">
                  <a:pos x="144" y="34"/>
                </a:cxn>
                <a:cxn ang="0">
                  <a:pos x="164" y="26"/>
                </a:cxn>
                <a:cxn ang="0">
                  <a:pos x="186" y="20"/>
                </a:cxn>
                <a:cxn ang="0">
                  <a:pos x="188" y="14"/>
                </a:cxn>
                <a:cxn ang="0">
                  <a:pos x="228" y="6"/>
                </a:cxn>
                <a:cxn ang="0">
                  <a:pos x="192" y="0"/>
                </a:cxn>
                <a:cxn ang="0">
                  <a:pos x="112" y="0"/>
                </a:cxn>
                <a:cxn ang="0">
                  <a:pos x="68" y="4"/>
                </a:cxn>
                <a:cxn ang="0">
                  <a:pos x="58" y="8"/>
                </a:cxn>
                <a:cxn ang="0">
                  <a:pos x="46" y="6"/>
                </a:cxn>
                <a:cxn ang="0">
                  <a:pos x="10" y="12"/>
                </a:cxn>
                <a:cxn ang="0">
                  <a:pos x="0" y="12"/>
                </a:cxn>
                <a:cxn ang="0">
                  <a:pos x="6" y="16"/>
                </a:cxn>
              </a:cxnLst>
              <a:rect b="b" l="0" r="r" t="0"/>
              <a:pathLst>
                <a:path h="68" w="228">
                  <a:moveTo>
                    <a:pt x="8" y="18"/>
                  </a:moveTo>
                  <a:lnTo>
                    <a:pt x="8" y="18"/>
                  </a:lnTo>
                  <a:lnTo>
                    <a:pt x="10" y="16"/>
                  </a:lnTo>
                  <a:lnTo>
                    <a:pt x="10" y="16"/>
                  </a:lnTo>
                  <a:lnTo>
                    <a:pt x="14" y="16"/>
                  </a:lnTo>
                  <a:lnTo>
                    <a:pt x="14" y="16"/>
                  </a:lnTo>
                  <a:lnTo>
                    <a:pt x="14" y="16"/>
                  </a:lnTo>
                  <a:lnTo>
                    <a:pt x="16" y="18"/>
                  </a:lnTo>
                  <a:lnTo>
                    <a:pt x="18" y="18"/>
                  </a:lnTo>
                  <a:lnTo>
                    <a:pt x="24" y="18"/>
                  </a:lnTo>
                  <a:lnTo>
                    <a:pt x="24" y="18"/>
                  </a:lnTo>
                  <a:lnTo>
                    <a:pt x="40" y="18"/>
                  </a:lnTo>
                  <a:lnTo>
                    <a:pt x="40" y="18"/>
                  </a:lnTo>
                  <a:lnTo>
                    <a:pt x="38" y="22"/>
                  </a:lnTo>
                  <a:lnTo>
                    <a:pt x="36" y="22"/>
                  </a:lnTo>
                  <a:lnTo>
                    <a:pt x="36" y="22"/>
                  </a:lnTo>
                  <a:lnTo>
                    <a:pt x="38" y="26"/>
                  </a:lnTo>
                  <a:lnTo>
                    <a:pt x="42" y="26"/>
                  </a:lnTo>
                  <a:lnTo>
                    <a:pt x="48" y="26"/>
                  </a:lnTo>
                  <a:lnTo>
                    <a:pt x="48" y="26"/>
                  </a:lnTo>
                  <a:lnTo>
                    <a:pt x="54" y="24"/>
                  </a:lnTo>
                  <a:lnTo>
                    <a:pt x="58" y="24"/>
                  </a:lnTo>
                  <a:lnTo>
                    <a:pt x="60" y="26"/>
                  </a:lnTo>
                  <a:lnTo>
                    <a:pt x="60" y="26"/>
                  </a:lnTo>
                  <a:lnTo>
                    <a:pt x="62" y="26"/>
                  </a:lnTo>
                  <a:lnTo>
                    <a:pt x="62" y="26"/>
                  </a:lnTo>
                  <a:lnTo>
                    <a:pt x="70" y="24"/>
                  </a:lnTo>
                  <a:lnTo>
                    <a:pt x="70" y="24"/>
                  </a:lnTo>
                  <a:lnTo>
                    <a:pt x="78" y="24"/>
                  </a:lnTo>
                  <a:lnTo>
                    <a:pt x="78" y="24"/>
                  </a:lnTo>
                  <a:lnTo>
                    <a:pt x="88" y="20"/>
                  </a:lnTo>
                  <a:lnTo>
                    <a:pt x="88" y="20"/>
                  </a:lnTo>
                  <a:lnTo>
                    <a:pt x="90" y="24"/>
                  </a:lnTo>
                  <a:lnTo>
                    <a:pt x="90" y="24"/>
                  </a:lnTo>
                  <a:lnTo>
                    <a:pt x="88" y="24"/>
                  </a:lnTo>
                  <a:lnTo>
                    <a:pt x="84" y="26"/>
                  </a:lnTo>
                  <a:lnTo>
                    <a:pt x="78" y="26"/>
                  </a:lnTo>
                  <a:lnTo>
                    <a:pt x="78" y="26"/>
                  </a:lnTo>
                  <a:lnTo>
                    <a:pt x="74" y="28"/>
                  </a:lnTo>
                  <a:lnTo>
                    <a:pt x="70" y="28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4" y="30"/>
                  </a:lnTo>
                  <a:lnTo>
                    <a:pt x="66" y="30"/>
                  </a:lnTo>
                  <a:lnTo>
                    <a:pt x="68" y="30"/>
                  </a:lnTo>
                  <a:lnTo>
                    <a:pt x="70" y="32"/>
                  </a:lnTo>
                  <a:lnTo>
                    <a:pt x="70" y="32"/>
                  </a:lnTo>
                  <a:lnTo>
                    <a:pt x="70" y="34"/>
                  </a:lnTo>
                  <a:lnTo>
                    <a:pt x="70" y="34"/>
                  </a:lnTo>
                  <a:lnTo>
                    <a:pt x="64" y="34"/>
                  </a:lnTo>
                  <a:lnTo>
                    <a:pt x="60" y="30"/>
                  </a:lnTo>
                  <a:lnTo>
                    <a:pt x="60" y="30"/>
                  </a:lnTo>
                  <a:lnTo>
                    <a:pt x="46" y="28"/>
                  </a:lnTo>
                  <a:lnTo>
                    <a:pt x="38" y="28"/>
                  </a:lnTo>
                  <a:lnTo>
                    <a:pt x="30" y="30"/>
                  </a:lnTo>
                  <a:lnTo>
                    <a:pt x="30" y="30"/>
                  </a:lnTo>
                  <a:lnTo>
                    <a:pt x="34" y="32"/>
                  </a:lnTo>
                  <a:lnTo>
                    <a:pt x="36" y="32"/>
                  </a:lnTo>
                  <a:lnTo>
                    <a:pt x="38" y="32"/>
                  </a:lnTo>
                  <a:lnTo>
                    <a:pt x="40" y="34"/>
                  </a:lnTo>
                  <a:lnTo>
                    <a:pt x="40" y="34"/>
                  </a:lnTo>
                  <a:lnTo>
                    <a:pt x="44" y="36"/>
                  </a:lnTo>
                  <a:lnTo>
                    <a:pt x="48" y="38"/>
                  </a:lnTo>
                  <a:lnTo>
                    <a:pt x="48" y="38"/>
                  </a:lnTo>
                  <a:lnTo>
                    <a:pt x="64" y="44"/>
                  </a:lnTo>
                  <a:lnTo>
                    <a:pt x="64" y="44"/>
                  </a:lnTo>
                  <a:lnTo>
                    <a:pt x="58" y="46"/>
                  </a:lnTo>
                  <a:lnTo>
                    <a:pt x="54" y="44"/>
                  </a:lnTo>
                  <a:lnTo>
                    <a:pt x="50" y="42"/>
                  </a:lnTo>
                  <a:lnTo>
                    <a:pt x="46" y="42"/>
                  </a:lnTo>
                  <a:lnTo>
                    <a:pt x="46" y="42"/>
                  </a:lnTo>
                  <a:lnTo>
                    <a:pt x="28" y="44"/>
                  </a:lnTo>
                  <a:lnTo>
                    <a:pt x="28" y="44"/>
                  </a:lnTo>
                  <a:lnTo>
                    <a:pt x="26" y="46"/>
                  </a:lnTo>
                  <a:lnTo>
                    <a:pt x="24" y="48"/>
                  </a:lnTo>
                  <a:lnTo>
                    <a:pt x="24" y="48"/>
                  </a:lnTo>
                  <a:lnTo>
                    <a:pt x="24" y="50"/>
                  </a:lnTo>
                  <a:lnTo>
                    <a:pt x="26" y="50"/>
                  </a:lnTo>
                  <a:lnTo>
                    <a:pt x="28" y="50"/>
                  </a:lnTo>
                  <a:lnTo>
                    <a:pt x="28" y="50"/>
                  </a:lnTo>
                  <a:lnTo>
                    <a:pt x="36" y="50"/>
                  </a:lnTo>
                  <a:lnTo>
                    <a:pt x="42" y="56"/>
                  </a:lnTo>
                  <a:lnTo>
                    <a:pt x="42" y="56"/>
                  </a:lnTo>
                  <a:lnTo>
                    <a:pt x="42" y="58"/>
                  </a:lnTo>
                  <a:lnTo>
                    <a:pt x="42" y="58"/>
                  </a:lnTo>
                  <a:lnTo>
                    <a:pt x="38" y="58"/>
                  </a:lnTo>
                  <a:lnTo>
                    <a:pt x="36" y="56"/>
                  </a:lnTo>
                  <a:lnTo>
                    <a:pt x="30" y="54"/>
                  </a:lnTo>
                  <a:lnTo>
                    <a:pt x="30" y="54"/>
                  </a:lnTo>
                  <a:lnTo>
                    <a:pt x="24" y="54"/>
                  </a:lnTo>
                  <a:lnTo>
                    <a:pt x="22" y="54"/>
                  </a:lnTo>
                  <a:lnTo>
                    <a:pt x="22" y="56"/>
                  </a:lnTo>
                  <a:lnTo>
                    <a:pt x="22" y="56"/>
                  </a:lnTo>
                  <a:lnTo>
                    <a:pt x="24" y="62"/>
                  </a:lnTo>
                  <a:lnTo>
                    <a:pt x="24" y="62"/>
                  </a:lnTo>
                  <a:lnTo>
                    <a:pt x="22" y="62"/>
                  </a:lnTo>
                  <a:lnTo>
                    <a:pt x="18" y="62"/>
                  </a:lnTo>
                  <a:lnTo>
                    <a:pt x="16" y="62"/>
                  </a:lnTo>
                  <a:lnTo>
                    <a:pt x="16" y="62"/>
                  </a:lnTo>
                  <a:lnTo>
                    <a:pt x="12" y="62"/>
                  </a:lnTo>
                  <a:lnTo>
                    <a:pt x="10" y="64"/>
                  </a:lnTo>
                  <a:lnTo>
                    <a:pt x="8" y="68"/>
                  </a:lnTo>
                  <a:lnTo>
                    <a:pt x="8" y="68"/>
                  </a:lnTo>
                  <a:lnTo>
                    <a:pt x="54" y="68"/>
                  </a:lnTo>
                  <a:lnTo>
                    <a:pt x="76" y="68"/>
                  </a:lnTo>
                  <a:lnTo>
                    <a:pt x="100" y="66"/>
                  </a:lnTo>
                  <a:lnTo>
                    <a:pt x="100" y="66"/>
                  </a:lnTo>
                  <a:lnTo>
                    <a:pt x="96" y="64"/>
                  </a:lnTo>
                  <a:lnTo>
                    <a:pt x="92" y="64"/>
                  </a:lnTo>
                  <a:lnTo>
                    <a:pt x="90" y="64"/>
                  </a:lnTo>
                  <a:lnTo>
                    <a:pt x="88" y="60"/>
                  </a:lnTo>
                  <a:lnTo>
                    <a:pt x="88" y="60"/>
                  </a:lnTo>
                  <a:lnTo>
                    <a:pt x="90" y="60"/>
                  </a:lnTo>
                  <a:lnTo>
                    <a:pt x="92" y="58"/>
                  </a:lnTo>
                  <a:lnTo>
                    <a:pt x="92" y="58"/>
                  </a:lnTo>
                  <a:lnTo>
                    <a:pt x="96" y="58"/>
                  </a:lnTo>
                  <a:lnTo>
                    <a:pt x="98" y="54"/>
                  </a:lnTo>
                  <a:lnTo>
                    <a:pt x="100" y="52"/>
                  </a:lnTo>
                  <a:lnTo>
                    <a:pt x="102" y="52"/>
                  </a:lnTo>
                  <a:lnTo>
                    <a:pt x="102" y="52"/>
                  </a:lnTo>
                  <a:lnTo>
                    <a:pt x="108" y="52"/>
                  </a:lnTo>
                  <a:lnTo>
                    <a:pt x="114" y="50"/>
                  </a:lnTo>
                  <a:lnTo>
                    <a:pt x="122" y="44"/>
                  </a:lnTo>
                  <a:lnTo>
                    <a:pt x="122" y="44"/>
                  </a:lnTo>
                  <a:lnTo>
                    <a:pt x="122" y="40"/>
                  </a:lnTo>
                  <a:lnTo>
                    <a:pt x="126" y="38"/>
                  </a:lnTo>
                  <a:lnTo>
                    <a:pt x="130" y="38"/>
                  </a:lnTo>
                  <a:lnTo>
                    <a:pt x="132" y="34"/>
                  </a:lnTo>
                  <a:lnTo>
                    <a:pt x="132" y="34"/>
                  </a:lnTo>
                  <a:lnTo>
                    <a:pt x="136" y="34"/>
                  </a:lnTo>
                  <a:lnTo>
                    <a:pt x="140" y="34"/>
                  </a:lnTo>
                  <a:lnTo>
                    <a:pt x="144" y="34"/>
                  </a:lnTo>
                  <a:lnTo>
                    <a:pt x="148" y="32"/>
                  </a:lnTo>
                  <a:lnTo>
                    <a:pt x="148" y="32"/>
                  </a:lnTo>
                  <a:lnTo>
                    <a:pt x="164" y="26"/>
                  </a:lnTo>
                  <a:lnTo>
                    <a:pt x="164" y="26"/>
                  </a:lnTo>
                  <a:lnTo>
                    <a:pt x="186" y="20"/>
                  </a:lnTo>
                  <a:lnTo>
                    <a:pt x="186" y="20"/>
                  </a:lnTo>
                  <a:lnTo>
                    <a:pt x="188" y="18"/>
                  </a:lnTo>
                  <a:lnTo>
                    <a:pt x="188" y="18"/>
                  </a:lnTo>
                  <a:lnTo>
                    <a:pt x="188" y="14"/>
                  </a:lnTo>
                  <a:lnTo>
                    <a:pt x="188" y="14"/>
                  </a:lnTo>
                  <a:lnTo>
                    <a:pt x="208" y="12"/>
                  </a:lnTo>
                  <a:lnTo>
                    <a:pt x="228" y="6"/>
                  </a:lnTo>
                  <a:lnTo>
                    <a:pt x="228" y="6"/>
                  </a:lnTo>
                  <a:lnTo>
                    <a:pt x="210" y="4"/>
                  </a:lnTo>
                  <a:lnTo>
                    <a:pt x="192" y="0"/>
                  </a:lnTo>
                  <a:lnTo>
                    <a:pt x="156" y="0"/>
                  </a:lnTo>
                  <a:lnTo>
                    <a:pt x="156" y="0"/>
                  </a:lnTo>
                  <a:lnTo>
                    <a:pt x="112" y="0"/>
                  </a:lnTo>
                  <a:lnTo>
                    <a:pt x="90" y="2"/>
                  </a:lnTo>
                  <a:lnTo>
                    <a:pt x="68" y="4"/>
                  </a:lnTo>
                  <a:lnTo>
                    <a:pt x="68" y="4"/>
                  </a:lnTo>
                  <a:lnTo>
                    <a:pt x="64" y="4"/>
                  </a:lnTo>
                  <a:lnTo>
                    <a:pt x="62" y="6"/>
                  </a:lnTo>
                  <a:lnTo>
                    <a:pt x="58" y="8"/>
                  </a:lnTo>
                  <a:lnTo>
                    <a:pt x="58" y="8"/>
                  </a:lnTo>
                  <a:lnTo>
                    <a:pt x="52" y="6"/>
                  </a:lnTo>
                  <a:lnTo>
                    <a:pt x="46" y="6"/>
                  </a:lnTo>
                  <a:lnTo>
                    <a:pt x="34" y="8"/>
                  </a:lnTo>
                  <a:lnTo>
                    <a:pt x="22" y="10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2" y="14"/>
                  </a:lnTo>
                  <a:lnTo>
                    <a:pt x="4" y="16"/>
                  </a:lnTo>
                  <a:lnTo>
                    <a:pt x="6" y="16"/>
                  </a:lnTo>
                  <a:lnTo>
                    <a:pt x="8" y="18"/>
                  </a:lnTo>
                  <a:lnTo>
                    <a:pt x="8" y="18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93" name="Freeform 157"/>
            <p:cNvSpPr/>
            <p:nvPr/>
          </p:nvSpPr>
          <p:spPr bwMode="auto">
            <a:xfrm>
              <a:off x="7985125" y="1377950"/>
              <a:ext cx="12700" cy="31750"/>
            </a:xfrm>
            <a:custGeom>
              <a:cxnLst>
                <a:cxn ang="0">
                  <a:pos x="4" y="20"/>
                </a:cxn>
                <a:cxn ang="0">
                  <a:pos x="4" y="20"/>
                </a:cxn>
                <a:cxn ang="0">
                  <a:pos x="6" y="16"/>
                </a:cxn>
                <a:cxn ang="0">
                  <a:pos x="4" y="12"/>
                </a:cxn>
                <a:cxn ang="0">
                  <a:pos x="4" y="12"/>
                </a:cxn>
                <a:cxn ang="0">
                  <a:pos x="6" y="8"/>
                </a:cxn>
                <a:cxn ang="0">
                  <a:pos x="8" y="6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4" y="10"/>
                </a:cxn>
                <a:cxn ang="0">
                  <a:pos x="4" y="10"/>
                </a:cxn>
                <a:cxn ang="0">
                  <a:pos x="0" y="14"/>
                </a:cxn>
                <a:cxn ang="0">
                  <a:pos x="0" y="16"/>
                </a:cxn>
                <a:cxn ang="0">
                  <a:pos x="4" y="20"/>
                </a:cxn>
                <a:cxn ang="0">
                  <a:pos x="4" y="20"/>
                </a:cxn>
              </a:cxnLst>
              <a:rect b="b" l="0" r="r" t="0"/>
              <a:pathLst>
                <a:path h="20" w="8">
                  <a:moveTo>
                    <a:pt x="4" y="20"/>
                  </a:moveTo>
                  <a:lnTo>
                    <a:pt x="4" y="20"/>
                  </a:lnTo>
                  <a:lnTo>
                    <a:pt x="6" y="16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6" y="8"/>
                  </a:lnTo>
                  <a:lnTo>
                    <a:pt x="8" y="6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0" y="14"/>
                  </a:lnTo>
                  <a:lnTo>
                    <a:pt x="0" y="16"/>
                  </a:lnTo>
                  <a:lnTo>
                    <a:pt x="4" y="20"/>
                  </a:lnTo>
                  <a:lnTo>
                    <a:pt x="4" y="2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94" name="Freeform 158"/>
            <p:cNvSpPr/>
            <p:nvPr/>
          </p:nvSpPr>
          <p:spPr bwMode="auto">
            <a:xfrm>
              <a:off x="6765925" y="974725"/>
              <a:ext cx="19050" cy="9525"/>
            </a:xfrm>
            <a:custGeom>
              <a:cxnLst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4" y="4"/>
                </a:cxn>
                <a:cxn ang="0">
                  <a:pos x="8" y="6"/>
                </a:cxn>
                <a:cxn ang="0">
                  <a:pos x="12" y="4"/>
                </a:cxn>
                <a:cxn ang="0">
                  <a:pos x="12" y="4"/>
                </a:cxn>
                <a:cxn ang="0">
                  <a:pos x="6" y="0"/>
                </a:cxn>
                <a:cxn ang="0">
                  <a:pos x="0" y="2"/>
                </a:cxn>
                <a:cxn ang="0">
                  <a:pos x="0" y="2"/>
                </a:cxn>
              </a:cxnLst>
              <a:rect b="b" l="0" r="r" t="0"/>
              <a:pathLst>
                <a:path h="6" w="12">
                  <a:moveTo>
                    <a:pt x="0" y="2"/>
                  </a:moveTo>
                  <a:lnTo>
                    <a:pt x="0" y="2"/>
                  </a:lnTo>
                  <a:lnTo>
                    <a:pt x="2" y="2"/>
                  </a:lnTo>
                  <a:lnTo>
                    <a:pt x="4" y="4"/>
                  </a:lnTo>
                  <a:lnTo>
                    <a:pt x="8" y="6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6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95" name="Freeform 159"/>
            <p:cNvSpPr/>
            <p:nvPr/>
          </p:nvSpPr>
          <p:spPr bwMode="auto">
            <a:xfrm>
              <a:off x="7962900" y="1343025"/>
              <a:ext cx="9525" cy="12700"/>
            </a:xfrm>
            <a:custGeom>
              <a:cxnLst>
                <a:cxn ang="0">
                  <a:pos x="4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4" y="8"/>
                </a:cxn>
                <a:cxn ang="0">
                  <a:pos x="4" y="8"/>
                </a:cxn>
                <a:cxn ang="0">
                  <a:pos x="6" y="4"/>
                </a:cxn>
                <a:cxn ang="0">
                  <a:pos x="4" y="0"/>
                </a:cxn>
                <a:cxn ang="0">
                  <a:pos x="4" y="0"/>
                </a:cxn>
              </a:cxnLst>
              <a:rect b="b" l="0" r="r" t="0"/>
              <a:pathLst>
                <a:path h="8" w="6">
                  <a:moveTo>
                    <a:pt x="4" y="0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6" y="4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96" name="Freeform 160"/>
            <p:cNvSpPr/>
            <p:nvPr/>
          </p:nvSpPr>
          <p:spPr bwMode="auto">
            <a:xfrm>
              <a:off x="4451350" y="638175"/>
              <a:ext cx="25400" cy="12700"/>
            </a:xfrm>
            <a:custGeom>
              <a:cxnLst>
                <a:cxn ang="0">
                  <a:pos x="4" y="2"/>
                </a:cxn>
                <a:cxn ang="0">
                  <a:pos x="4" y="2"/>
                </a:cxn>
                <a:cxn ang="0">
                  <a:pos x="2" y="4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2" y="8"/>
                </a:cxn>
                <a:cxn ang="0">
                  <a:pos x="4" y="8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8" y="4"/>
                </a:cxn>
                <a:cxn ang="0">
                  <a:pos x="12" y="4"/>
                </a:cxn>
                <a:cxn ang="0">
                  <a:pos x="14" y="4"/>
                </a:cxn>
                <a:cxn ang="0">
                  <a:pos x="16" y="0"/>
                </a:cxn>
                <a:cxn ang="0">
                  <a:pos x="16" y="0"/>
                </a:cxn>
                <a:cxn ang="0">
                  <a:pos x="10" y="0"/>
                </a:cxn>
                <a:cxn ang="0">
                  <a:pos x="6" y="0"/>
                </a:cxn>
                <a:cxn ang="0">
                  <a:pos x="4" y="2"/>
                </a:cxn>
                <a:cxn ang="0">
                  <a:pos x="4" y="2"/>
                </a:cxn>
              </a:cxnLst>
              <a:rect b="b" l="0" r="r" t="0"/>
              <a:pathLst>
                <a:path h="8" w="16">
                  <a:moveTo>
                    <a:pt x="4" y="2"/>
                  </a:moveTo>
                  <a:lnTo>
                    <a:pt x="4" y="2"/>
                  </a:lnTo>
                  <a:lnTo>
                    <a:pt x="2" y="4"/>
                  </a:lnTo>
                  <a:lnTo>
                    <a:pt x="0" y="6"/>
                  </a:lnTo>
                  <a:lnTo>
                    <a:pt x="2" y="8"/>
                  </a:lnTo>
                  <a:lnTo>
                    <a:pt x="2" y="8"/>
                  </a:lnTo>
                  <a:lnTo>
                    <a:pt x="4" y="8"/>
                  </a:lnTo>
                  <a:lnTo>
                    <a:pt x="6" y="6"/>
                  </a:lnTo>
                  <a:lnTo>
                    <a:pt x="6" y="6"/>
                  </a:lnTo>
                  <a:lnTo>
                    <a:pt x="8" y="4"/>
                  </a:lnTo>
                  <a:lnTo>
                    <a:pt x="12" y="4"/>
                  </a:lnTo>
                  <a:lnTo>
                    <a:pt x="14" y="4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4" y="2"/>
                  </a:lnTo>
                  <a:lnTo>
                    <a:pt x="4" y="2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97" name="Freeform 161"/>
            <p:cNvSpPr/>
            <p:nvPr/>
          </p:nvSpPr>
          <p:spPr bwMode="auto">
            <a:xfrm>
              <a:off x="8080375" y="1749425"/>
              <a:ext cx="12700" cy="6350"/>
            </a:xfrm>
            <a:custGeom>
              <a:cxnLst>
                <a:cxn ang="0">
                  <a:pos x="6" y="0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4"/>
                </a:cxn>
                <a:cxn ang="0">
                  <a:pos x="4" y="4"/>
                </a:cxn>
                <a:cxn ang="0">
                  <a:pos x="4" y="4"/>
                </a:cxn>
                <a:cxn ang="0">
                  <a:pos x="8" y="4"/>
                </a:cxn>
                <a:cxn ang="0">
                  <a:pos x="8" y="0"/>
                </a:cxn>
                <a:cxn ang="0">
                  <a:pos x="8" y="0"/>
                </a:cxn>
                <a:cxn ang="0">
                  <a:pos x="8" y="0"/>
                </a:cxn>
                <a:cxn ang="0">
                  <a:pos x="6" y="0"/>
                </a:cxn>
                <a:cxn ang="0">
                  <a:pos x="6" y="0"/>
                </a:cxn>
              </a:cxnLst>
              <a:rect b="b" l="0" r="r" t="0"/>
              <a:pathLst>
                <a:path h="4" w="8">
                  <a:moveTo>
                    <a:pt x="6" y="0"/>
                  </a:move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8" y="4"/>
                  </a:lnTo>
                  <a:lnTo>
                    <a:pt x="8" y="0"/>
                  </a:lnTo>
                  <a:lnTo>
                    <a:pt x="8" y="0"/>
                  </a:lnTo>
                  <a:lnTo>
                    <a:pt x="8" y="0"/>
                  </a:lnTo>
                  <a:lnTo>
                    <a:pt x="6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98" name="Freeform 162"/>
            <p:cNvSpPr/>
            <p:nvPr/>
          </p:nvSpPr>
          <p:spPr bwMode="auto">
            <a:xfrm>
              <a:off x="7943850" y="1717675"/>
              <a:ext cx="19050" cy="9525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2" y="2"/>
                </a:cxn>
                <a:cxn ang="0">
                  <a:pos x="6" y="4"/>
                </a:cxn>
                <a:cxn ang="0">
                  <a:pos x="8" y="6"/>
                </a:cxn>
                <a:cxn ang="0">
                  <a:pos x="12" y="6"/>
                </a:cxn>
                <a:cxn ang="0">
                  <a:pos x="12" y="6"/>
                </a:cxn>
                <a:cxn ang="0">
                  <a:pos x="8" y="0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 h="6" w="12">
                  <a:moveTo>
                    <a:pt x="0" y="0"/>
                  </a:moveTo>
                  <a:lnTo>
                    <a:pt x="0" y="0"/>
                  </a:lnTo>
                  <a:lnTo>
                    <a:pt x="2" y="2"/>
                  </a:lnTo>
                  <a:lnTo>
                    <a:pt x="6" y="4"/>
                  </a:lnTo>
                  <a:lnTo>
                    <a:pt x="8" y="6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99" name="Freeform 163"/>
            <p:cNvSpPr/>
            <p:nvPr/>
          </p:nvSpPr>
          <p:spPr bwMode="auto">
            <a:xfrm>
              <a:off x="7915275" y="1701800"/>
              <a:ext cx="15875" cy="6350"/>
            </a:xfrm>
            <a:custGeom>
              <a:cxnLst>
                <a:cxn ang="0">
                  <a:pos x="10" y="4"/>
                </a:cxn>
                <a:cxn ang="0">
                  <a:pos x="10" y="4"/>
                </a:cxn>
                <a:cxn ang="0">
                  <a:pos x="6" y="2"/>
                </a:cxn>
                <a:cxn ang="0">
                  <a:pos x="6" y="2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4"/>
                </a:cxn>
                <a:cxn ang="0">
                  <a:pos x="4" y="4"/>
                </a:cxn>
                <a:cxn ang="0">
                  <a:pos x="6" y="4"/>
                </a:cxn>
                <a:cxn ang="0">
                  <a:pos x="6" y="4"/>
                </a:cxn>
                <a:cxn ang="0">
                  <a:pos x="10" y="4"/>
                </a:cxn>
                <a:cxn ang="0">
                  <a:pos x="10" y="4"/>
                </a:cxn>
                <a:cxn ang="0">
                  <a:pos x="10" y="4"/>
                </a:cxn>
                <a:cxn ang="0">
                  <a:pos x="10" y="4"/>
                </a:cxn>
                <a:cxn ang="0">
                  <a:pos x="10" y="4"/>
                </a:cxn>
                <a:cxn ang="0">
                  <a:pos x="10" y="4"/>
                </a:cxn>
                <a:cxn ang="0">
                  <a:pos x="10" y="2"/>
                </a:cxn>
                <a:cxn ang="0">
                  <a:pos x="10" y="2"/>
                </a:cxn>
                <a:cxn ang="0">
                  <a:pos x="10" y="4"/>
                </a:cxn>
                <a:cxn ang="0">
                  <a:pos x="10" y="4"/>
                </a:cxn>
              </a:cxnLst>
              <a:rect b="b" l="0" r="r" t="0"/>
              <a:pathLst>
                <a:path h="4" w="10">
                  <a:moveTo>
                    <a:pt x="10" y="4"/>
                  </a:moveTo>
                  <a:lnTo>
                    <a:pt x="10" y="4"/>
                  </a:lnTo>
                  <a:lnTo>
                    <a:pt x="6" y="2"/>
                  </a:lnTo>
                  <a:lnTo>
                    <a:pt x="6" y="2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6" y="4"/>
                  </a:lnTo>
                  <a:lnTo>
                    <a:pt x="6" y="4"/>
                  </a:lnTo>
                  <a:lnTo>
                    <a:pt x="10" y="4"/>
                  </a:lnTo>
                  <a:lnTo>
                    <a:pt x="10" y="4"/>
                  </a:lnTo>
                  <a:lnTo>
                    <a:pt x="10" y="4"/>
                  </a:lnTo>
                  <a:lnTo>
                    <a:pt x="10" y="4"/>
                  </a:lnTo>
                  <a:lnTo>
                    <a:pt x="10" y="4"/>
                  </a:lnTo>
                  <a:lnTo>
                    <a:pt x="10" y="4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10" y="4"/>
                  </a:lnTo>
                  <a:lnTo>
                    <a:pt x="10" y="4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00" name="Freeform 164"/>
            <p:cNvSpPr/>
            <p:nvPr/>
          </p:nvSpPr>
          <p:spPr bwMode="auto">
            <a:xfrm>
              <a:off x="7931150" y="1698625"/>
              <a:ext cx="9525" cy="6350"/>
            </a:xfrm>
            <a:custGeom>
              <a:cxnLst>
                <a:cxn ang="0">
                  <a:pos x="4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4" y="4"/>
                </a:cxn>
                <a:cxn ang="0">
                  <a:pos x="6" y="4"/>
                </a:cxn>
                <a:cxn ang="0">
                  <a:pos x="4" y="0"/>
                </a:cxn>
                <a:cxn ang="0">
                  <a:pos x="4" y="0"/>
                </a:cxn>
              </a:cxnLst>
              <a:rect b="b" l="0" r="r" t="0"/>
              <a:pathLst>
                <a:path h="4" w="6">
                  <a:moveTo>
                    <a:pt x="4" y="0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4"/>
                  </a:lnTo>
                  <a:lnTo>
                    <a:pt x="6" y="4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01" name="Freeform 165"/>
            <p:cNvSpPr/>
            <p:nvPr/>
          </p:nvSpPr>
          <p:spPr bwMode="auto">
            <a:xfrm>
              <a:off x="5473700" y="530225"/>
              <a:ext cx="9525" cy="9525"/>
            </a:xfrm>
            <a:custGeom>
              <a:cxnLst>
                <a:cxn ang="0">
                  <a:pos x="0" y="4"/>
                </a:cxn>
                <a:cxn ang="0">
                  <a:pos x="0" y="4"/>
                </a:cxn>
                <a:cxn ang="0">
                  <a:pos x="2" y="6"/>
                </a:cxn>
                <a:cxn ang="0">
                  <a:pos x="2" y="6"/>
                </a:cxn>
                <a:cxn ang="0">
                  <a:pos x="6" y="6"/>
                </a:cxn>
                <a:cxn ang="0">
                  <a:pos x="6" y="4"/>
                </a:cxn>
                <a:cxn ang="0">
                  <a:pos x="6" y="4"/>
                </a:cxn>
                <a:cxn ang="0">
                  <a:pos x="6" y="2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4"/>
                </a:cxn>
                <a:cxn ang="0">
                  <a:pos x="0" y="4"/>
                </a:cxn>
              </a:cxnLst>
              <a:rect b="b" l="0" r="r" t="0"/>
              <a:pathLst>
                <a:path h="6" w="6">
                  <a:moveTo>
                    <a:pt x="0" y="4"/>
                  </a:moveTo>
                  <a:lnTo>
                    <a:pt x="0" y="4"/>
                  </a:lnTo>
                  <a:lnTo>
                    <a:pt x="2" y="6"/>
                  </a:lnTo>
                  <a:lnTo>
                    <a:pt x="2" y="6"/>
                  </a:lnTo>
                  <a:lnTo>
                    <a:pt x="6" y="6"/>
                  </a:lnTo>
                  <a:lnTo>
                    <a:pt x="6" y="4"/>
                  </a:lnTo>
                  <a:lnTo>
                    <a:pt x="6" y="4"/>
                  </a:lnTo>
                  <a:lnTo>
                    <a:pt x="6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02" name="Freeform 166"/>
            <p:cNvSpPr/>
            <p:nvPr/>
          </p:nvSpPr>
          <p:spPr bwMode="auto">
            <a:xfrm>
              <a:off x="8201025" y="809625"/>
              <a:ext cx="66675" cy="60325"/>
            </a:xfrm>
            <a:custGeom>
              <a:cxnLst>
                <a:cxn ang="0">
                  <a:pos x="4" y="38"/>
                </a:cxn>
                <a:cxn ang="0">
                  <a:pos x="4" y="38"/>
                </a:cxn>
                <a:cxn ang="0">
                  <a:pos x="4" y="30"/>
                </a:cxn>
                <a:cxn ang="0">
                  <a:pos x="4" y="30"/>
                </a:cxn>
                <a:cxn ang="0">
                  <a:pos x="20" y="32"/>
                </a:cxn>
                <a:cxn ang="0">
                  <a:pos x="20" y="32"/>
                </a:cxn>
                <a:cxn ang="0">
                  <a:pos x="26" y="32"/>
                </a:cxn>
                <a:cxn ang="0">
                  <a:pos x="32" y="28"/>
                </a:cxn>
                <a:cxn ang="0">
                  <a:pos x="42" y="22"/>
                </a:cxn>
                <a:cxn ang="0">
                  <a:pos x="42" y="22"/>
                </a:cxn>
                <a:cxn ang="0">
                  <a:pos x="38" y="16"/>
                </a:cxn>
                <a:cxn ang="0">
                  <a:pos x="38" y="16"/>
                </a:cxn>
                <a:cxn ang="0">
                  <a:pos x="32" y="16"/>
                </a:cxn>
                <a:cxn ang="0">
                  <a:pos x="24" y="10"/>
                </a:cxn>
                <a:cxn ang="0">
                  <a:pos x="18" y="4"/>
                </a:cxn>
                <a:cxn ang="0">
                  <a:pos x="12" y="0"/>
                </a:cxn>
                <a:cxn ang="0">
                  <a:pos x="12" y="0"/>
                </a:cxn>
                <a:cxn ang="0">
                  <a:pos x="14" y="4"/>
                </a:cxn>
                <a:cxn ang="0">
                  <a:pos x="14" y="10"/>
                </a:cxn>
                <a:cxn ang="0">
                  <a:pos x="12" y="18"/>
                </a:cxn>
                <a:cxn ang="0">
                  <a:pos x="6" y="24"/>
                </a:cxn>
                <a:cxn ang="0">
                  <a:pos x="0" y="30"/>
                </a:cxn>
                <a:cxn ang="0">
                  <a:pos x="0" y="30"/>
                </a:cxn>
                <a:cxn ang="0">
                  <a:pos x="0" y="34"/>
                </a:cxn>
                <a:cxn ang="0">
                  <a:pos x="0" y="36"/>
                </a:cxn>
                <a:cxn ang="0">
                  <a:pos x="4" y="38"/>
                </a:cxn>
                <a:cxn ang="0">
                  <a:pos x="4" y="38"/>
                </a:cxn>
              </a:cxnLst>
              <a:rect b="b" l="0" r="r" t="0"/>
              <a:pathLst>
                <a:path h="38" w="42">
                  <a:moveTo>
                    <a:pt x="4" y="38"/>
                  </a:moveTo>
                  <a:lnTo>
                    <a:pt x="4" y="38"/>
                  </a:lnTo>
                  <a:lnTo>
                    <a:pt x="4" y="30"/>
                  </a:lnTo>
                  <a:lnTo>
                    <a:pt x="4" y="30"/>
                  </a:lnTo>
                  <a:lnTo>
                    <a:pt x="20" y="32"/>
                  </a:lnTo>
                  <a:lnTo>
                    <a:pt x="20" y="32"/>
                  </a:lnTo>
                  <a:lnTo>
                    <a:pt x="26" y="32"/>
                  </a:lnTo>
                  <a:lnTo>
                    <a:pt x="32" y="28"/>
                  </a:lnTo>
                  <a:lnTo>
                    <a:pt x="42" y="22"/>
                  </a:lnTo>
                  <a:lnTo>
                    <a:pt x="42" y="22"/>
                  </a:lnTo>
                  <a:lnTo>
                    <a:pt x="38" y="16"/>
                  </a:lnTo>
                  <a:lnTo>
                    <a:pt x="38" y="16"/>
                  </a:lnTo>
                  <a:lnTo>
                    <a:pt x="32" y="16"/>
                  </a:lnTo>
                  <a:lnTo>
                    <a:pt x="24" y="10"/>
                  </a:lnTo>
                  <a:lnTo>
                    <a:pt x="18" y="4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4" y="4"/>
                  </a:lnTo>
                  <a:lnTo>
                    <a:pt x="14" y="10"/>
                  </a:lnTo>
                  <a:lnTo>
                    <a:pt x="12" y="18"/>
                  </a:lnTo>
                  <a:lnTo>
                    <a:pt x="6" y="24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0" y="34"/>
                  </a:lnTo>
                  <a:lnTo>
                    <a:pt x="0" y="36"/>
                  </a:lnTo>
                  <a:lnTo>
                    <a:pt x="4" y="38"/>
                  </a:lnTo>
                  <a:lnTo>
                    <a:pt x="4" y="38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03" name="Freeform 167"/>
            <p:cNvSpPr/>
            <p:nvPr/>
          </p:nvSpPr>
          <p:spPr bwMode="auto">
            <a:xfrm>
              <a:off x="7870825" y="1736725"/>
              <a:ext cx="495300" cy="463550"/>
            </a:xfrm>
            <a:custGeom>
              <a:cxnLst>
                <a:cxn ang="0">
                  <a:pos x="312" y="152"/>
                </a:cxn>
                <a:cxn ang="0">
                  <a:pos x="284" y="120"/>
                </a:cxn>
                <a:cxn ang="0">
                  <a:pos x="266" y="92"/>
                </a:cxn>
                <a:cxn ang="0">
                  <a:pos x="256" y="74"/>
                </a:cxn>
                <a:cxn ang="0">
                  <a:pos x="246" y="44"/>
                </a:cxn>
                <a:cxn ang="0">
                  <a:pos x="232" y="16"/>
                </a:cxn>
                <a:cxn ang="0">
                  <a:pos x="222" y="20"/>
                </a:cxn>
                <a:cxn ang="0">
                  <a:pos x="216" y="68"/>
                </a:cxn>
                <a:cxn ang="0">
                  <a:pos x="208" y="74"/>
                </a:cxn>
                <a:cxn ang="0">
                  <a:pos x="176" y="48"/>
                </a:cxn>
                <a:cxn ang="0">
                  <a:pos x="176" y="32"/>
                </a:cxn>
                <a:cxn ang="0">
                  <a:pos x="182" y="18"/>
                </a:cxn>
                <a:cxn ang="0">
                  <a:pos x="162" y="14"/>
                </a:cxn>
                <a:cxn ang="0">
                  <a:pos x="150" y="14"/>
                </a:cxn>
                <a:cxn ang="0">
                  <a:pos x="140" y="18"/>
                </a:cxn>
                <a:cxn ang="0">
                  <a:pos x="128" y="40"/>
                </a:cxn>
                <a:cxn ang="0">
                  <a:pos x="126" y="44"/>
                </a:cxn>
                <a:cxn ang="0">
                  <a:pos x="116" y="44"/>
                </a:cxn>
                <a:cxn ang="0">
                  <a:pos x="100" y="38"/>
                </a:cxn>
                <a:cxn ang="0">
                  <a:pos x="86" y="60"/>
                </a:cxn>
                <a:cxn ang="0">
                  <a:pos x="72" y="66"/>
                </a:cxn>
                <a:cxn ang="0">
                  <a:pos x="68" y="80"/>
                </a:cxn>
                <a:cxn ang="0">
                  <a:pos x="54" y="96"/>
                </a:cxn>
                <a:cxn ang="0">
                  <a:pos x="10" y="116"/>
                </a:cxn>
                <a:cxn ang="0">
                  <a:pos x="2" y="144"/>
                </a:cxn>
                <a:cxn ang="0">
                  <a:pos x="0" y="166"/>
                </a:cxn>
                <a:cxn ang="0">
                  <a:pos x="12" y="194"/>
                </a:cxn>
                <a:cxn ang="0">
                  <a:pos x="20" y="232"/>
                </a:cxn>
                <a:cxn ang="0">
                  <a:pos x="14" y="244"/>
                </a:cxn>
                <a:cxn ang="0">
                  <a:pos x="30" y="254"/>
                </a:cxn>
                <a:cxn ang="0">
                  <a:pos x="48" y="244"/>
                </a:cxn>
                <a:cxn ang="0">
                  <a:pos x="72" y="242"/>
                </a:cxn>
                <a:cxn ang="0">
                  <a:pos x="82" y="236"/>
                </a:cxn>
                <a:cxn ang="0">
                  <a:pos x="112" y="222"/>
                </a:cxn>
                <a:cxn ang="0">
                  <a:pos x="150" y="220"/>
                </a:cxn>
                <a:cxn ang="0">
                  <a:pos x="170" y="238"/>
                </a:cxn>
                <a:cxn ang="0">
                  <a:pos x="178" y="248"/>
                </a:cxn>
                <a:cxn ang="0">
                  <a:pos x="192" y="230"/>
                </a:cxn>
                <a:cxn ang="0">
                  <a:pos x="190" y="242"/>
                </a:cxn>
                <a:cxn ang="0">
                  <a:pos x="196" y="258"/>
                </a:cxn>
                <a:cxn ang="0">
                  <a:pos x="206" y="268"/>
                </a:cxn>
                <a:cxn ang="0">
                  <a:pos x="216" y="284"/>
                </a:cxn>
                <a:cxn ang="0">
                  <a:pos x="238" y="288"/>
                </a:cxn>
                <a:cxn ang="0">
                  <a:pos x="248" y="284"/>
                </a:cxn>
                <a:cxn ang="0">
                  <a:pos x="258" y="292"/>
                </a:cxn>
                <a:cxn ang="0">
                  <a:pos x="276" y="280"/>
                </a:cxn>
                <a:cxn ang="0">
                  <a:pos x="284" y="280"/>
                </a:cxn>
                <a:cxn ang="0">
                  <a:pos x="286" y="272"/>
                </a:cxn>
                <a:cxn ang="0">
                  <a:pos x="304" y="228"/>
                </a:cxn>
                <a:cxn ang="0">
                  <a:pos x="312" y="196"/>
                </a:cxn>
                <a:cxn ang="0">
                  <a:pos x="310" y="158"/>
                </a:cxn>
              </a:cxnLst>
              <a:rect b="b" l="0" r="r" t="0"/>
              <a:pathLst>
                <a:path h="292" w="312">
                  <a:moveTo>
                    <a:pt x="310" y="158"/>
                  </a:moveTo>
                  <a:lnTo>
                    <a:pt x="310" y="158"/>
                  </a:lnTo>
                  <a:lnTo>
                    <a:pt x="312" y="152"/>
                  </a:lnTo>
                  <a:lnTo>
                    <a:pt x="312" y="152"/>
                  </a:lnTo>
                  <a:lnTo>
                    <a:pt x="308" y="150"/>
                  </a:lnTo>
                  <a:lnTo>
                    <a:pt x="308" y="150"/>
                  </a:lnTo>
                  <a:lnTo>
                    <a:pt x="292" y="130"/>
                  </a:lnTo>
                  <a:lnTo>
                    <a:pt x="284" y="120"/>
                  </a:lnTo>
                  <a:lnTo>
                    <a:pt x="278" y="108"/>
                  </a:lnTo>
                  <a:lnTo>
                    <a:pt x="278" y="108"/>
                  </a:lnTo>
                  <a:lnTo>
                    <a:pt x="274" y="98"/>
                  </a:lnTo>
                  <a:lnTo>
                    <a:pt x="266" y="92"/>
                  </a:lnTo>
                  <a:lnTo>
                    <a:pt x="266" y="92"/>
                  </a:lnTo>
                  <a:lnTo>
                    <a:pt x="260" y="88"/>
                  </a:lnTo>
                  <a:lnTo>
                    <a:pt x="258" y="84"/>
                  </a:lnTo>
                  <a:lnTo>
                    <a:pt x="256" y="74"/>
                  </a:lnTo>
                  <a:lnTo>
                    <a:pt x="256" y="74"/>
                  </a:lnTo>
                  <a:lnTo>
                    <a:pt x="252" y="56"/>
                  </a:lnTo>
                  <a:lnTo>
                    <a:pt x="250" y="48"/>
                  </a:lnTo>
                  <a:lnTo>
                    <a:pt x="246" y="44"/>
                  </a:lnTo>
                  <a:lnTo>
                    <a:pt x="246" y="44"/>
                  </a:lnTo>
                  <a:lnTo>
                    <a:pt x="240" y="38"/>
                  </a:lnTo>
                  <a:lnTo>
                    <a:pt x="236" y="30"/>
                  </a:lnTo>
                  <a:lnTo>
                    <a:pt x="232" y="16"/>
                  </a:lnTo>
                  <a:lnTo>
                    <a:pt x="232" y="16"/>
                  </a:lnTo>
                  <a:lnTo>
                    <a:pt x="228" y="0"/>
                  </a:lnTo>
                  <a:lnTo>
                    <a:pt x="228" y="0"/>
                  </a:lnTo>
                  <a:lnTo>
                    <a:pt x="222" y="20"/>
                  </a:lnTo>
                  <a:lnTo>
                    <a:pt x="222" y="40"/>
                  </a:lnTo>
                  <a:lnTo>
                    <a:pt x="222" y="40"/>
                  </a:lnTo>
                  <a:lnTo>
                    <a:pt x="220" y="54"/>
                  </a:lnTo>
                  <a:lnTo>
                    <a:pt x="216" y="68"/>
                  </a:lnTo>
                  <a:lnTo>
                    <a:pt x="216" y="68"/>
                  </a:lnTo>
                  <a:lnTo>
                    <a:pt x="214" y="72"/>
                  </a:lnTo>
                  <a:lnTo>
                    <a:pt x="212" y="74"/>
                  </a:lnTo>
                  <a:lnTo>
                    <a:pt x="208" y="74"/>
                  </a:lnTo>
                  <a:lnTo>
                    <a:pt x="206" y="72"/>
                  </a:lnTo>
                  <a:lnTo>
                    <a:pt x="206" y="72"/>
                  </a:lnTo>
                  <a:lnTo>
                    <a:pt x="176" y="48"/>
                  </a:lnTo>
                  <a:lnTo>
                    <a:pt x="176" y="48"/>
                  </a:lnTo>
                  <a:lnTo>
                    <a:pt x="174" y="44"/>
                  </a:lnTo>
                  <a:lnTo>
                    <a:pt x="174" y="38"/>
                  </a:lnTo>
                  <a:lnTo>
                    <a:pt x="174" y="38"/>
                  </a:lnTo>
                  <a:lnTo>
                    <a:pt x="176" y="32"/>
                  </a:lnTo>
                  <a:lnTo>
                    <a:pt x="180" y="28"/>
                  </a:lnTo>
                  <a:lnTo>
                    <a:pt x="182" y="22"/>
                  </a:lnTo>
                  <a:lnTo>
                    <a:pt x="182" y="18"/>
                  </a:lnTo>
                  <a:lnTo>
                    <a:pt x="182" y="18"/>
                  </a:lnTo>
                  <a:lnTo>
                    <a:pt x="178" y="16"/>
                  </a:lnTo>
                  <a:lnTo>
                    <a:pt x="174" y="16"/>
                  </a:lnTo>
                  <a:lnTo>
                    <a:pt x="168" y="16"/>
                  </a:lnTo>
                  <a:lnTo>
                    <a:pt x="162" y="14"/>
                  </a:lnTo>
                  <a:lnTo>
                    <a:pt x="162" y="14"/>
                  </a:lnTo>
                  <a:lnTo>
                    <a:pt x="150" y="8"/>
                  </a:lnTo>
                  <a:lnTo>
                    <a:pt x="150" y="8"/>
                  </a:lnTo>
                  <a:lnTo>
                    <a:pt x="150" y="14"/>
                  </a:lnTo>
                  <a:lnTo>
                    <a:pt x="150" y="16"/>
                  </a:lnTo>
                  <a:lnTo>
                    <a:pt x="146" y="18"/>
                  </a:lnTo>
                  <a:lnTo>
                    <a:pt x="146" y="18"/>
                  </a:lnTo>
                  <a:lnTo>
                    <a:pt x="140" y="18"/>
                  </a:lnTo>
                  <a:lnTo>
                    <a:pt x="136" y="20"/>
                  </a:lnTo>
                  <a:lnTo>
                    <a:pt x="132" y="24"/>
                  </a:lnTo>
                  <a:lnTo>
                    <a:pt x="130" y="32"/>
                  </a:lnTo>
                  <a:lnTo>
                    <a:pt x="128" y="40"/>
                  </a:lnTo>
                  <a:lnTo>
                    <a:pt x="128" y="40"/>
                  </a:lnTo>
                  <a:lnTo>
                    <a:pt x="128" y="44"/>
                  </a:lnTo>
                  <a:lnTo>
                    <a:pt x="126" y="44"/>
                  </a:lnTo>
                  <a:lnTo>
                    <a:pt x="126" y="44"/>
                  </a:lnTo>
                  <a:lnTo>
                    <a:pt x="126" y="44"/>
                  </a:lnTo>
                  <a:lnTo>
                    <a:pt x="120" y="44"/>
                  </a:lnTo>
                  <a:lnTo>
                    <a:pt x="118" y="46"/>
                  </a:lnTo>
                  <a:lnTo>
                    <a:pt x="116" y="44"/>
                  </a:lnTo>
                  <a:lnTo>
                    <a:pt x="116" y="44"/>
                  </a:lnTo>
                  <a:lnTo>
                    <a:pt x="108" y="38"/>
                  </a:lnTo>
                  <a:lnTo>
                    <a:pt x="104" y="36"/>
                  </a:lnTo>
                  <a:lnTo>
                    <a:pt x="100" y="38"/>
                  </a:lnTo>
                  <a:lnTo>
                    <a:pt x="92" y="46"/>
                  </a:lnTo>
                  <a:lnTo>
                    <a:pt x="92" y="46"/>
                  </a:lnTo>
                  <a:lnTo>
                    <a:pt x="88" y="52"/>
                  </a:lnTo>
                  <a:lnTo>
                    <a:pt x="86" y="60"/>
                  </a:lnTo>
                  <a:lnTo>
                    <a:pt x="84" y="62"/>
                  </a:lnTo>
                  <a:lnTo>
                    <a:pt x="82" y="64"/>
                  </a:lnTo>
                  <a:lnTo>
                    <a:pt x="78" y="66"/>
                  </a:lnTo>
                  <a:lnTo>
                    <a:pt x="72" y="66"/>
                  </a:lnTo>
                  <a:lnTo>
                    <a:pt x="72" y="66"/>
                  </a:lnTo>
                  <a:lnTo>
                    <a:pt x="70" y="72"/>
                  </a:lnTo>
                  <a:lnTo>
                    <a:pt x="70" y="72"/>
                  </a:lnTo>
                  <a:lnTo>
                    <a:pt x="68" y="80"/>
                  </a:lnTo>
                  <a:lnTo>
                    <a:pt x="68" y="80"/>
                  </a:lnTo>
                  <a:lnTo>
                    <a:pt x="66" y="86"/>
                  </a:lnTo>
                  <a:lnTo>
                    <a:pt x="62" y="90"/>
                  </a:lnTo>
                  <a:lnTo>
                    <a:pt x="54" y="96"/>
                  </a:lnTo>
                  <a:lnTo>
                    <a:pt x="34" y="104"/>
                  </a:lnTo>
                  <a:lnTo>
                    <a:pt x="34" y="104"/>
                  </a:lnTo>
                  <a:lnTo>
                    <a:pt x="16" y="112"/>
                  </a:lnTo>
                  <a:lnTo>
                    <a:pt x="10" y="116"/>
                  </a:lnTo>
                  <a:lnTo>
                    <a:pt x="6" y="122"/>
                  </a:lnTo>
                  <a:lnTo>
                    <a:pt x="4" y="128"/>
                  </a:lnTo>
                  <a:lnTo>
                    <a:pt x="2" y="136"/>
                  </a:lnTo>
                  <a:lnTo>
                    <a:pt x="2" y="144"/>
                  </a:lnTo>
                  <a:lnTo>
                    <a:pt x="4" y="152"/>
                  </a:lnTo>
                  <a:lnTo>
                    <a:pt x="4" y="152"/>
                  </a:lnTo>
                  <a:lnTo>
                    <a:pt x="0" y="162"/>
                  </a:lnTo>
                  <a:lnTo>
                    <a:pt x="0" y="166"/>
                  </a:lnTo>
                  <a:lnTo>
                    <a:pt x="4" y="170"/>
                  </a:lnTo>
                  <a:lnTo>
                    <a:pt x="4" y="170"/>
                  </a:lnTo>
                  <a:lnTo>
                    <a:pt x="8" y="182"/>
                  </a:lnTo>
                  <a:lnTo>
                    <a:pt x="12" y="194"/>
                  </a:lnTo>
                  <a:lnTo>
                    <a:pt x="18" y="220"/>
                  </a:lnTo>
                  <a:lnTo>
                    <a:pt x="18" y="220"/>
                  </a:lnTo>
                  <a:lnTo>
                    <a:pt x="20" y="228"/>
                  </a:lnTo>
                  <a:lnTo>
                    <a:pt x="20" y="232"/>
                  </a:lnTo>
                  <a:lnTo>
                    <a:pt x="18" y="236"/>
                  </a:lnTo>
                  <a:lnTo>
                    <a:pt x="18" y="236"/>
                  </a:lnTo>
                  <a:lnTo>
                    <a:pt x="14" y="240"/>
                  </a:lnTo>
                  <a:lnTo>
                    <a:pt x="14" y="244"/>
                  </a:lnTo>
                  <a:lnTo>
                    <a:pt x="18" y="248"/>
                  </a:lnTo>
                  <a:lnTo>
                    <a:pt x="18" y="248"/>
                  </a:lnTo>
                  <a:lnTo>
                    <a:pt x="24" y="252"/>
                  </a:lnTo>
                  <a:lnTo>
                    <a:pt x="30" y="254"/>
                  </a:lnTo>
                  <a:lnTo>
                    <a:pt x="36" y="252"/>
                  </a:lnTo>
                  <a:lnTo>
                    <a:pt x="40" y="250"/>
                  </a:lnTo>
                  <a:lnTo>
                    <a:pt x="40" y="250"/>
                  </a:lnTo>
                  <a:lnTo>
                    <a:pt x="48" y="244"/>
                  </a:lnTo>
                  <a:lnTo>
                    <a:pt x="56" y="242"/>
                  </a:lnTo>
                  <a:lnTo>
                    <a:pt x="62" y="240"/>
                  </a:lnTo>
                  <a:lnTo>
                    <a:pt x="72" y="242"/>
                  </a:lnTo>
                  <a:lnTo>
                    <a:pt x="72" y="242"/>
                  </a:lnTo>
                  <a:lnTo>
                    <a:pt x="78" y="242"/>
                  </a:lnTo>
                  <a:lnTo>
                    <a:pt x="82" y="240"/>
                  </a:lnTo>
                  <a:lnTo>
                    <a:pt x="82" y="236"/>
                  </a:lnTo>
                  <a:lnTo>
                    <a:pt x="82" y="236"/>
                  </a:lnTo>
                  <a:lnTo>
                    <a:pt x="86" y="232"/>
                  </a:lnTo>
                  <a:lnTo>
                    <a:pt x="90" y="230"/>
                  </a:lnTo>
                  <a:lnTo>
                    <a:pt x="90" y="230"/>
                  </a:lnTo>
                  <a:lnTo>
                    <a:pt x="112" y="222"/>
                  </a:lnTo>
                  <a:lnTo>
                    <a:pt x="124" y="218"/>
                  </a:lnTo>
                  <a:lnTo>
                    <a:pt x="136" y="218"/>
                  </a:lnTo>
                  <a:lnTo>
                    <a:pt x="136" y="218"/>
                  </a:lnTo>
                  <a:lnTo>
                    <a:pt x="150" y="220"/>
                  </a:lnTo>
                  <a:lnTo>
                    <a:pt x="156" y="222"/>
                  </a:lnTo>
                  <a:lnTo>
                    <a:pt x="162" y="228"/>
                  </a:lnTo>
                  <a:lnTo>
                    <a:pt x="162" y="228"/>
                  </a:lnTo>
                  <a:lnTo>
                    <a:pt x="170" y="238"/>
                  </a:lnTo>
                  <a:lnTo>
                    <a:pt x="172" y="246"/>
                  </a:lnTo>
                  <a:lnTo>
                    <a:pt x="174" y="254"/>
                  </a:lnTo>
                  <a:lnTo>
                    <a:pt x="174" y="254"/>
                  </a:lnTo>
                  <a:lnTo>
                    <a:pt x="178" y="248"/>
                  </a:lnTo>
                  <a:lnTo>
                    <a:pt x="182" y="242"/>
                  </a:lnTo>
                  <a:lnTo>
                    <a:pt x="188" y="236"/>
                  </a:lnTo>
                  <a:lnTo>
                    <a:pt x="192" y="230"/>
                  </a:lnTo>
                  <a:lnTo>
                    <a:pt x="192" y="230"/>
                  </a:lnTo>
                  <a:lnTo>
                    <a:pt x="192" y="236"/>
                  </a:lnTo>
                  <a:lnTo>
                    <a:pt x="192" y="236"/>
                  </a:lnTo>
                  <a:lnTo>
                    <a:pt x="190" y="240"/>
                  </a:lnTo>
                  <a:lnTo>
                    <a:pt x="190" y="242"/>
                  </a:lnTo>
                  <a:lnTo>
                    <a:pt x="194" y="248"/>
                  </a:lnTo>
                  <a:lnTo>
                    <a:pt x="196" y="252"/>
                  </a:lnTo>
                  <a:lnTo>
                    <a:pt x="198" y="254"/>
                  </a:lnTo>
                  <a:lnTo>
                    <a:pt x="196" y="258"/>
                  </a:lnTo>
                  <a:lnTo>
                    <a:pt x="196" y="258"/>
                  </a:lnTo>
                  <a:lnTo>
                    <a:pt x="202" y="258"/>
                  </a:lnTo>
                  <a:lnTo>
                    <a:pt x="204" y="260"/>
                  </a:lnTo>
                  <a:lnTo>
                    <a:pt x="206" y="268"/>
                  </a:lnTo>
                  <a:lnTo>
                    <a:pt x="206" y="268"/>
                  </a:lnTo>
                  <a:lnTo>
                    <a:pt x="208" y="274"/>
                  </a:lnTo>
                  <a:lnTo>
                    <a:pt x="212" y="280"/>
                  </a:lnTo>
                  <a:lnTo>
                    <a:pt x="216" y="284"/>
                  </a:lnTo>
                  <a:lnTo>
                    <a:pt x="220" y="288"/>
                  </a:lnTo>
                  <a:lnTo>
                    <a:pt x="226" y="290"/>
                  </a:lnTo>
                  <a:lnTo>
                    <a:pt x="232" y="290"/>
                  </a:lnTo>
                  <a:lnTo>
                    <a:pt x="238" y="288"/>
                  </a:lnTo>
                  <a:lnTo>
                    <a:pt x="244" y="286"/>
                  </a:lnTo>
                  <a:lnTo>
                    <a:pt x="244" y="286"/>
                  </a:lnTo>
                  <a:lnTo>
                    <a:pt x="246" y="284"/>
                  </a:lnTo>
                  <a:lnTo>
                    <a:pt x="248" y="284"/>
                  </a:lnTo>
                  <a:lnTo>
                    <a:pt x="250" y="288"/>
                  </a:lnTo>
                  <a:lnTo>
                    <a:pt x="250" y="288"/>
                  </a:lnTo>
                  <a:lnTo>
                    <a:pt x="254" y="290"/>
                  </a:lnTo>
                  <a:lnTo>
                    <a:pt x="258" y="292"/>
                  </a:lnTo>
                  <a:lnTo>
                    <a:pt x="262" y="290"/>
                  </a:lnTo>
                  <a:lnTo>
                    <a:pt x="266" y="288"/>
                  </a:lnTo>
                  <a:lnTo>
                    <a:pt x="272" y="282"/>
                  </a:lnTo>
                  <a:lnTo>
                    <a:pt x="276" y="280"/>
                  </a:lnTo>
                  <a:lnTo>
                    <a:pt x="280" y="282"/>
                  </a:lnTo>
                  <a:lnTo>
                    <a:pt x="280" y="282"/>
                  </a:lnTo>
                  <a:lnTo>
                    <a:pt x="282" y="282"/>
                  </a:lnTo>
                  <a:lnTo>
                    <a:pt x="284" y="280"/>
                  </a:lnTo>
                  <a:lnTo>
                    <a:pt x="286" y="274"/>
                  </a:lnTo>
                  <a:lnTo>
                    <a:pt x="286" y="274"/>
                  </a:lnTo>
                  <a:lnTo>
                    <a:pt x="286" y="272"/>
                  </a:lnTo>
                  <a:lnTo>
                    <a:pt x="286" y="272"/>
                  </a:lnTo>
                  <a:lnTo>
                    <a:pt x="292" y="250"/>
                  </a:lnTo>
                  <a:lnTo>
                    <a:pt x="296" y="238"/>
                  </a:lnTo>
                  <a:lnTo>
                    <a:pt x="304" y="228"/>
                  </a:lnTo>
                  <a:lnTo>
                    <a:pt x="304" y="228"/>
                  </a:lnTo>
                  <a:lnTo>
                    <a:pt x="308" y="218"/>
                  </a:lnTo>
                  <a:lnTo>
                    <a:pt x="310" y="208"/>
                  </a:lnTo>
                  <a:lnTo>
                    <a:pt x="310" y="208"/>
                  </a:lnTo>
                  <a:lnTo>
                    <a:pt x="312" y="196"/>
                  </a:lnTo>
                  <a:lnTo>
                    <a:pt x="312" y="184"/>
                  </a:lnTo>
                  <a:lnTo>
                    <a:pt x="310" y="158"/>
                  </a:lnTo>
                  <a:lnTo>
                    <a:pt x="310" y="158"/>
                  </a:lnTo>
                  <a:lnTo>
                    <a:pt x="310" y="158"/>
                  </a:lnTo>
                  <a:lnTo>
                    <a:pt x="310" y="158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04" name="Freeform 168"/>
            <p:cNvSpPr/>
            <p:nvPr/>
          </p:nvSpPr>
          <p:spPr bwMode="auto">
            <a:xfrm>
              <a:off x="5556250" y="2438400"/>
              <a:ext cx="1588" cy="1588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05" name="Freeform 169"/>
            <p:cNvSpPr/>
            <p:nvPr/>
          </p:nvSpPr>
          <p:spPr bwMode="auto">
            <a:xfrm>
              <a:off x="5543550" y="2432050"/>
              <a:ext cx="12700" cy="6350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4" y="4"/>
                </a:cxn>
                <a:cxn ang="0">
                  <a:pos x="8" y="4"/>
                </a:cxn>
                <a:cxn ang="0">
                  <a:pos x="8" y="4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 h="4" w="8">
                  <a:moveTo>
                    <a:pt x="0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4" y="4"/>
                  </a:lnTo>
                  <a:lnTo>
                    <a:pt x="8" y="4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06" name="Freeform 170"/>
            <p:cNvSpPr/>
            <p:nvPr/>
          </p:nvSpPr>
          <p:spPr bwMode="auto">
            <a:xfrm>
              <a:off x="7978775" y="1403350"/>
              <a:ext cx="57150" cy="57150"/>
            </a:xfrm>
            <a:custGeom>
              <a:cxnLst>
                <a:cxn ang="0">
                  <a:pos x="0" y="2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8" y="20"/>
                </a:cxn>
                <a:cxn ang="0">
                  <a:pos x="12" y="18"/>
                </a:cxn>
                <a:cxn ang="0">
                  <a:pos x="16" y="18"/>
                </a:cxn>
                <a:cxn ang="0">
                  <a:pos x="16" y="22"/>
                </a:cxn>
                <a:cxn ang="0">
                  <a:pos x="16" y="26"/>
                </a:cxn>
                <a:cxn ang="0">
                  <a:pos x="16" y="26"/>
                </a:cxn>
                <a:cxn ang="0">
                  <a:pos x="16" y="30"/>
                </a:cxn>
                <a:cxn ang="0">
                  <a:pos x="16" y="34"/>
                </a:cxn>
                <a:cxn ang="0">
                  <a:pos x="20" y="36"/>
                </a:cxn>
                <a:cxn ang="0">
                  <a:pos x="24" y="36"/>
                </a:cxn>
                <a:cxn ang="0">
                  <a:pos x="24" y="36"/>
                </a:cxn>
                <a:cxn ang="0">
                  <a:pos x="28" y="36"/>
                </a:cxn>
                <a:cxn ang="0">
                  <a:pos x="28" y="34"/>
                </a:cxn>
                <a:cxn ang="0">
                  <a:pos x="26" y="30"/>
                </a:cxn>
                <a:cxn ang="0">
                  <a:pos x="26" y="30"/>
                </a:cxn>
                <a:cxn ang="0">
                  <a:pos x="28" y="26"/>
                </a:cxn>
                <a:cxn ang="0">
                  <a:pos x="28" y="26"/>
                </a:cxn>
                <a:cxn ang="0">
                  <a:pos x="34" y="26"/>
                </a:cxn>
                <a:cxn ang="0">
                  <a:pos x="36" y="22"/>
                </a:cxn>
                <a:cxn ang="0">
                  <a:pos x="34" y="16"/>
                </a:cxn>
                <a:cxn ang="0">
                  <a:pos x="34" y="16"/>
                </a:cxn>
                <a:cxn ang="0">
                  <a:pos x="32" y="8"/>
                </a:cxn>
                <a:cxn ang="0">
                  <a:pos x="32" y="4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6" y="4"/>
                </a:cxn>
                <a:cxn ang="0">
                  <a:pos x="24" y="8"/>
                </a:cxn>
                <a:cxn ang="0">
                  <a:pos x="16" y="10"/>
                </a:cxn>
                <a:cxn ang="0">
                  <a:pos x="10" y="12"/>
                </a:cxn>
                <a:cxn ang="0">
                  <a:pos x="2" y="18"/>
                </a:cxn>
                <a:cxn ang="0">
                  <a:pos x="2" y="18"/>
                </a:cxn>
                <a:cxn ang="0">
                  <a:pos x="0" y="20"/>
                </a:cxn>
                <a:cxn ang="0">
                  <a:pos x="0" y="24"/>
                </a:cxn>
                <a:cxn ang="0">
                  <a:pos x="0" y="24"/>
                </a:cxn>
              </a:cxnLst>
              <a:rect b="b" l="0" r="r" t="0"/>
              <a:pathLst>
                <a:path h="36" w="36">
                  <a:moveTo>
                    <a:pt x="0" y="24"/>
                  </a:moveTo>
                  <a:lnTo>
                    <a:pt x="0" y="24"/>
                  </a:lnTo>
                  <a:lnTo>
                    <a:pt x="8" y="20"/>
                  </a:lnTo>
                  <a:lnTo>
                    <a:pt x="8" y="20"/>
                  </a:lnTo>
                  <a:lnTo>
                    <a:pt x="12" y="18"/>
                  </a:lnTo>
                  <a:lnTo>
                    <a:pt x="16" y="18"/>
                  </a:lnTo>
                  <a:lnTo>
                    <a:pt x="16" y="22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16" y="30"/>
                  </a:lnTo>
                  <a:lnTo>
                    <a:pt x="16" y="34"/>
                  </a:lnTo>
                  <a:lnTo>
                    <a:pt x="20" y="36"/>
                  </a:lnTo>
                  <a:lnTo>
                    <a:pt x="24" y="36"/>
                  </a:lnTo>
                  <a:lnTo>
                    <a:pt x="24" y="36"/>
                  </a:lnTo>
                  <a:lnTo>
                    <a:pt x="28" y="36"/>
                  </a:lnTo>
                  <a:lnTo>
                    <a:pt x="28" y="34"/>
                  </a:lnTo>
                  <a:lnTo>
                    <a:pt x="26" y="30"/>
                  </a:lnTo>
                  <a:lnTo>
                    <a:pt x="26" y="30"/>
                  </a:lnTo>
                  <a:lnTo>
                    <a:pt x="28" y="26"/>
                  </a:lnTo>
                  <a:lnTo>
                    <a:pt x="28" y="26"/>
                  </a:lnTo>
                  <a:lnTo>
                    <a:pt x="34" y="26"/>
                  </a:lnTo>
                  <a:lnTo>
                    <a:pt x="36" y="22"/>
                  </a:lnTo>
                  <a:lnTo>
                    <a:pt x="34" y="16"/>
                  </a:lnTo>
                  <a:lnTo>
                    <a:pt x="34" y="16"/>
                  </a:lnTo>
                  <a:lnTo>
                    <a:pt x="32" y="8"/>
                  </a:lnTo>
                  <a:lnTo>
                    <a:pt x="32" y="4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6" y="4"/>
                  </a:lnTo>
                  <a:lnTo>
                    <a:pt x="24" y="8"/>
                  </a:lnTo>
                  <a:lnTo>
                    <a:pt x="16" y="10"/>
                  </a:lnTo>
                  <a:lnTo>
                    <a:pt x="10" y="12"/>
                  </a:lnTo>
                  <a:lnTo>
                    <a:pt x="2" y="18"/>
                  </a:lnTo>
                  <a:lnTo>
                    <a:pt x="2" y="18"/>
                  </a:lnTo>
                  <a:lnTo>
                    <a:pt x="0" y="20"/>
                  </a:lnTo>
                  <a:lnTo>
                    <a:pt x="0" y="24"/>
                  </a:lnTo>
                  <a:lnTo>
                    <a:pt x="0" y="24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07" name="Freeform 171"/>
            <p:cNvSpPr/>
            <p:nvPr/>
          </p:nvSpPr>
          <p:spPr bwMode="auto">
            <a:xfrm>
              <a:off x="6499225" y="901700"/>
              <a:ext cx="9525" cy="6350"/>
            </a:xfrm>
            <a:custGeom>
              <a:cxnLst>
                <a:cxn ang="0">
                  <a:pos x="6" y="2"/>
                </a:cxn>
                <a:cxn ang="0">
                  <a:pos x="6" y="2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4" y="4"/>
                </a:cxn>
                <a:cxn ang="0">
                  <a:pos x="6" y="2"/>
                </a:cxn>
                <a:cxn ang="0">
                  <a:pos x="6" y="2"/>
                </a:cxn>
              </a:cxnLst>
              <a:rect b="b" l="0" r="r" t="0"/>
              <a:pathLst>
                <a:path h="4" w="6">
                  <a:moveTo>
                    <a:pt x="6" y="2"/>
                  </a:moveTo>
                  <a:lnTo>
                    <a:pt x="6" y="2"/>
                  </a:lnTo>
                  <a:lnTo>
                    <a:pt x="6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6" y="2"/>
                  </a:lnTo>
                  <a:lnTo>
                    <a:pt x="6" y="2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08" name="Freeform 172"/>
            <p:cNvSpPr/>
            <p:nvPr/>
          </p:nvSpPr>
          <p:spPr bwMode="auto">
            <a:xfrm>
              <a:off x="7854950" y="330200"/>
              <a:ext cx="9525" cy="6350"/>
            </a:xfrm>
            <a:custGeom>
              <a:cxnLst>
                <a:cxn ang="0">
                  <a:pos x="2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4" y="4"/>
                </a:cxn>
                <a:cxn ang="0">
                  <a:pos x="6" y="4"/>
                </a:cxn>
                <a:cxn ang="0">
                  <a:pos x="6" y="2"/>
                </a:cxn>
                <a:cxn ang="0">
                  <a:pos x="6" y="2"/>
                </a:cxn>
                <a:cxn ang="0">
                  <a:pos x="2" y="0"/>
                </a:cxn>
                <a:cxn ang="0">
                  <a:pos x="2" y="0"/>
                </a:cxn>
              </a:cxnLst>
              <a:rect b="b" l="0" r="r" t="0"/>
              <a:pathLst>
                <a:path h="4" w="6">
                  <a:moveTo>
                    <a:pt x="2" y="0"/>
                  </a:moveTo>
                  <a:lnTo>
                    <a:pt x="2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4"/>
                  </a:lnTo>
                  <a:lnTo>
                    <a:pt x="6" y="4"/>
                  </a:lnTo>
                  <a:lnTo>
                    <a:pt x="6" y="2"/>
                  </a:lnTo>
                  <a:lnTo>
                    <a:pt x="6" y="2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09" name="Freeform 173"/>
            <p:cNvSpPr/>
            <p:nvPr/>
          </p:nvSpPr>
          <p:spPr bwMode="auto">
            <a:xfrm>
              <a:off x="5705475" y="1384300"/>
              <a:ext cx="6350" cy="9525"/>
            </a:xfrm>
            <a:custGeom>
              <a:cxnLst>
                <a:cxn ang="0">
                  <a:pos x="2" y="6"/>
                </a:cxn>
                <a:cxn ang="0">
                  <a:pos x="2" y="6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2" y="6"/>
                </a:cxn>
                <a:cxn ang="0">
                  <a:pos x="2" y="6"/>
                </a:cxn>
              </a:cxnLst>
              <a:rect b="b" l="0" r="r" t="0"/>
              <a:pathLst>
                <a:path h="6" w="4">
                  <a:moveTo>
                    <a:pt x="2" y="6"/>
                  </a:moveTo>
                  <a:lnTo>
                    <a:pt x="2" y="6"/>
                  </a:lnTo>
                  <a:lnTo>
                    <a:pt x="4" y="2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6"/>
                  </a:lnTo>
                  <a:lnTo>
                    <a:pt x="2" y="6"/>
                  </a:lnTo>
                  <a:lnTo>
                    <a:pt x="2" y="6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10" name="Freeform 174"/>
            <p:cNvSpPr/>
            <p:nvPr/>
          </p:nvSpPr>
          <p:spPr bwMode="auto">
            <a:xfrm>
              <a:off x="7991475" y="1377950"/>
              <a:ext cx="1588" cy="1588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11" name="Freeform 175"/>
            <p:cNvSpPr/>
            <p:nvPr/>
          </p:nvSpPr>
          <p:spPr bwMode="auto">
            <a:xfrm>
              <a:off x="7943850" y="1381125"/>
              <a:ext cx="9525" cy="9525"/>
            </a:xfrm>
            <a:custGeom>
              <a:cxnLst>
                <a:cxn ang="0">
                  <a:pos x="0" y="6"/>
                </a:cxn>
                <a:cxn ang="0">
                  <a:pos x="0" y="6"/>
                </a:cxn>
                <a:cxn ang="0">
                  <a:pos x="6" y="4"/>
                </a:cxn>
                <a:cxn ang="0">
                  <a:pos x="6" y="4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0" y="6"/>
                </a:cxn>
              </a:cxnLst>
              <a:rect b="b" l="0" r="r" t="0"/>
              <a:pathLst>
                <a:path h="6" w="6">
                  <a:moveTo>
                    <a:pt x="0" y="6"/>
                  </a:moveTo>
                  <a:lnTo>
                    <a:pt x="0" y="6"/>
                  </a:lnTo>
                  <a:lnTo>
                    <a:pt x="6" y="4"/>
                  </a:lnTo>
                  <a:lnTo>
                    <a:pt x="6" y="4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12" name="Freeform 176"/>
            <p:cNvSpPr/>
            <p:nvPr/>
          </p:nvSpPr>
          <p:spPr bwMode="auto">
            <a:xfrm>
              <a:off x="5276850" y="276225"/>
              <a:ext cx="22225" cy="6350"/>
            </a:xfrm>
            <a:custGeom>
              <a:cxnLst>
                <a:cxn ang="0">
                  <a:pos x="0" y="2"/>
                </a:cxn>
                <a:cxn ang="0">
                  <a:pos x="0" y="2"/>
                </a:cxn>
                <a:cxn ang="0">
                  <a:pos x="6" y="4"/>
                </a:cxn>
                <a:cxn ang="0">
                  <a:pos x="14" y="2"/>
                </a:cxn>
                <a:cxn ang="0">
                  <a:pos x="14" y="2"/>
                </a:cxn>
                <a:cxn ang="0">
                  <a:pos x="6" y="0"/>
                </a:cxn>
                <a:cxn ang="0">
                  <a:pos x="4" y="2"/>
                </a:cxn>
                <a:cxn ang="0">
                  <a:pos x="0" y="2"/>
                </a:cxn>
                <a:cxn ang="0">
                  <a:pos x="0" y="2"/>
                </a:cxn>
              </a:cxnLst>
              <a:rect b="b" l="0" r="r" t="0"/>
              <a:pathLst>
                <a:path h="4" w="14">
                  <a:moveTo>
                    <a:pt x="0" y="2"/>
                  </a:moveTo>
                  <a:lnTo>
                    <a:pt x="0" y="2"/>
                  </a:lnTo>
                  <a:lnTo>
                    <a:pt x="6" y="4"/>
                  </a:lnTo>
                  <a:lnTo>
                    <a:pt x="14" y="2"/>
                  </a:lnTo>
                  <a:lnTo>
                    <a:pt x="14" y="2"/>
                  </a:lnTo>
                  <a:lnTo>
                    <a:pt x="6" y="0"/>
                  </a:lnTo>
                  <a:lnTo>
                    <a:pt x="4" y="2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13" name="Freeform 177"/>
            <p:cNvSpPr/>
            <p:nvPr/>
          </p:nvSpPr>
          <p:spPr bwMode="auto">
            <a:xfrm>
              <a:off x="5670550" y="736600"/>
              <a:ext cx="28575" cy="12700"/>
            </a:xfrm>
            <a:custGeom>
              <a:cxnLst>
                <a:cxn ang="0">
                  <a:pos x="0" y="2"/>
                </a:cxn>
                <a:cxn ang="0">
                  <a:pos x="0" y="2"/>
                </a:cxn>
                <a:cxn ang="0">
                  <a:pos x="6" y="4"/>
                </a:cxn>
                <a:cxn ang="0">
                  <a:pos x="6" y="4"/>
                </a:cxn>
                <a:cxn ang="0">
                  <a:pos x="12" y="8"/>
                </a:cxn>
                <a:cxn ang="0">
                  <a:pos x="18" y="8"/>
                </a:cxn>
                <a:cxn ang="0">
                  <a:pos x="18" y="8"/>
                </a:cxn>
                <a:cxn ang="0">
                  <a:pos x="14" y="4"/>
                </a:cxn>
                <a:cxn ang="0">
                  <a:pos x="10" y="2"/>
                </a:cxn>
                <a:cxn ang="0">
                  <a:pos x="10" y="2"/>
                </a:cxn>
                <a:cxn ang="0">
                  <a:pos x="6" y="0"/>
                </a:cxn>
                <a:cxn ang="0">
                  <a:pos x="0" y="2"/>
                </a:cxn>
                <a:cxn ang="0">
                  <a:pos x="0" y="2"/>
                </a:cxn>
              </a:cxnLst>
              <a:rect b="b" l="0" r="r" t="0"/>
              <a:pathLst>
                <a:path h="8" w="18">
                  <a:moveTo>
                    <a:pt x="0" y="2"/>
                  </a:moveTo>
                  <a:lnTo>
                    <a:pt x="0" y="2"/>
                  </a:lnTo>
                  <a:lnTo>
                    <a:pt x="6" y="4"/>
                  </a:lnTo>
                  <a:lnTo>
                    <a:pt x="6" y="4"/>
                  </a:lnTo>
                  <a:lnTo>
                    <a:pt x="12" y="8"/>
                  </a:lnTo>
                  <a:lnTo>
                    <a:pt x="18" y="8"/>
                  </a:lnTo>
                  <a:lnTo>
                    <a:pt x="18" y="8"/>
                  </a:lnTo>
                  <a:lnTo>
                    <a:pt x="14" y="4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6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14" name="Freeform 178"/>
            <p:cNvSpPr/>
            <p:nvPr/>
          </p:nvSpPr>
          <p:spPr bwMode="auto">
            <a:xfrm>
              <a:off x="8083550" y="1558925"/>
              <a:ext cx="6350" cy="6350"/>
            </a:xfrm>
            <a:custGeom>
              <a:cxnLst>
                <a:cxn ang="0">
                  <a:pos x="4" y="2"/>
                </a:cxn>
                <a:cxn ang="0">
                  <a:pos x="4" y="2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4" y="4"/>
                </a:cxn>
                <a:cxn ang="0">
                  <a:pos x="4" y="2"/>
                </a:cxn>
                <a:cxn ang="0">
                  <a:pos x="4" y="2"/>
                </a:cxn>
              </a:cxnLst>
              <a:rect b="b" l="0" r="r" t="0"/>
              <a:pathLst>
                <a:path h="4" w="4">
                  <a:moveTo>
                    <a:pt x="4" y="2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2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rgbClr val="103154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sp>
        <p:nvSpPr>
          <p:cNvPr id="115" name="椭圆 114"/>
          <p:cNvSpPr/>
          <p:nvPr/>
        </p:nvSpPr>
        <p:spPr>
          <a:xfrm>
            <a:off x="1103277" y="1598210"/>
            <a:ext cx="3759351" cy="3759351"/>
          </a:xfrm>
          <a:prstGeom prst="ellipse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0" lang="zh-CN" noProof="0" normalizeH="0" spc="0" strike="noStrike" sz="1800" u="none">
              <a:ln>
                <a:noFill/>
              </a:ln>
              <a:solidFill>
                <a:sysClr lastClr="000000" val="windowText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16" name="文本框 115"/>
          <p:cNvSpPr txBox="1"/>
          <p:nvPr/>
        </p:nvSpPr>
        <p:spPr>
          <a:xfrm>
            <a:off x="1423204" y="2655641"/>
            <a:ext cx="3158621" cy="199339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defTabSz="914400" eaLnBrk="1" fontAlgn="auto" hangingPunct="1" indent="0" latinLnBrk="0" lvl="0" marL="0" marR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2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标题数字等都可以通过点击和重新输入进行更改，顶部“开始”面板中可以对字体、字号、颜色、行距等进行修改。标题数字等都可以通过点击和重新输入进行更改，顶部“开始”面板中可以对字体、字号、颜色、行距等进行修改。标题数字等都可以通过点击和重新输入进行更改，顶部“开始”面板中可以对字体、字号、颜色、行距等进行修</a:t>
            </a:r>
          </a:p>
        </p:txBody>
      </p:sp>
      <p:sp>
        <p:nvSpPr>
          <p:cNvPr id="117" name="文本框 116"/>
          <p:cNvSpPr txBox="1"/>
          <p:nvPr/>
        </p:nvSpPr>
        <p:spPr>
          <a:xfrm>
            <a:off x="1169417" y="1973636"/>
            <a:ext cx="3584769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0" kumimoji="1" lang="zh-CN" noProof="0" normalizeH="0" spc="0" strike="noStrike" sz="20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点击此处添加标题</a:t>
            </a:r>
          </a:p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0" kumimoji="1" lang="zh-CN" noProof="0" normalizeH="0" spc="0" strike="noStrike" sz="20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ADD YOUR TITLE HERE</a:t>
            </a:r>
          </a:p>
        </p:txBody>
      </p:sp>
    </p:spTree>
    <p:extLst>
      <p:ext uri="{BB962C8B-B14F-4D97-AF65-F5344CB8AC3E}">
        <p14:creationId val="3647789127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zh-CN" lang="en-US">
                <a:cs typeface="+mn-ea"/>
                <a:sym typeface="+mn-lt"/>
              </a:rPr>
              <a:t>ADD YOUR TITLE HERE</a:t>
            </a:r>
          </a:p>
        </p:txBody>
      </p:sp>
      <p:sp>
        <p:nvSpPr>
          <p:cNvPr id="3" name="文本占位符 2"/>
          <p:cNvSpPr>
            <a:spLocks noGrp="1"/>
          </p:cNvSpPr>
          <p:nvPr>
            <p:ph idx="11" sz="quarter" type="body"/>
          </p:nvPr>
        </p:nvSpPr>
        <p:spPr/>
        <p:txBody>
          <a:bodyPr/>
          <a:lstStyle/>
          <a:p>
            <a:r>
              <a:rPr altLang="zh-CN" lang="en-US">
                <a:cs typeface="+mn-ea"/>
                <a:sym typeface="+mn-lt"/>
              </a:rPr>
              <a:t>ADD YOUR TITLE HERE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1847215" y="1822424"/>
            <a:ext cx="2066713" cy="4126044"/>
            <a:chOff x="5112944" y="1725864"/>
            <a:chExt cx="1969652" cy="4151408"/>
          </a:xfrm>
        </p:grpSpPr>
        <p:sp>
          <p:nvSpPr>
            <p:cNvPr id="6" name="矩形 5"/>
            <p:cNvSpPr/>
            <p:nvPr/>
          </p:nvSpPr>
          <p:spPr>
            <a:xfrm>
              <a:off x="5112944" y="2302062"/>
              <a:ext cx="45719" cy="193966"/>
            </a:xfrm>
            <a:prstGeom prst="rect">
              <a:avLst/>
            </a:prstGeom>
            <a:solidFill>
              <a:srgbClr val="404040"/>
            </a:solidFill>
            <a:ln>
              <a:solidFill>
                <a:srgbClr val="BFB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6858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7" name="矩形 6"/>
            <p:cNvSpPr/>
            <p:nvPr/>
          </p:nvSpPr>
          <p:spPr>
            <a:xfrm>
              <a:off x="5112944" y="2708920"/>
              <a:ext cx="50084" cy="144016"/>
            </a:xfrm>
            <a:prstGeom prst="rect">
              <a:avLst/>
            </a:prstGeom>
            <a:solidFill>
              <a:srgbClr val="404040"/>
            </a:solidFill>
            <a:ln>
              <a:solidFill>
                <a:srgbClr val="BFB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6858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5112944" y="3018876"/>
              <a:ext cx="50084" cy="144016"/>
            </a:xfrm>
            <a:prstGeom prst="rect">
              <a:avLst/>
            </a:prstGeom>
            <a:solidFill>
              <a:srgbClr val="404040"/>
            </a:solidFill>
            <a:ln>
              <a:solidFill>
                <a:srgbClr val="BFB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6858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5138380" y="1772816"/>
              <a:ext cx="1944216" cy="4104456"/>
            </a:xfrm>
            <a:prstGeom prst="roundRect">
              <a:avLst>
                <a:gd fmla="val 11496" name="adj"/>
              </a:avLst>
            </a:prstGeom>
            <a:solidFill>
              <a:srgbClr val="404040"/>
            </a:solidFill>
            <a:ln>
              <a:solidFill>
                <a:srgbClr val="BFB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6858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0" name="椭圆 9"/>
            <p:cNvSpPr/>
            <p:nvPr/>
          </p:nvSpPr>
          <p:spPr>
            <a:xfrm>
              <a:off x="6065856" y="1911808"/>
              <a:ext cx="72008" cy="72008"/>
            </a:xfrm>
            <a:prstGeom prst="ellipse">
              <a:avLst/>
            </a:prstGeom>
            <a:solidFill>
              <a:srgbClr val="D9D9D9"/>
            </a:solidFill>
            <a:ln>
              <a:solidFill>
                <a:srgbClr val="BFB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6858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1" name="圆角矩形 10"/>
            <p:cNvSpPr/>
            <p:nvPr/>
          </p:nvSpPr>
          <p:spPr>
            <a:xfrm>
              <a:off x="5907102" y="2084520"/>
              <a:ext cx="399004" cy="48336"/>
            </a:xfrm>
            <a:prstGeom prst="roundRect">
              <a:avLst>
                <a:gd fmla="val 50000" name="adj"/>
              </a:avLst>
            </a:prstGeom>
            <a:solidFill>
              <a:srgbClr val="D9D9D9"/>
            </a:solidFill>
            <a:ln>
              <a:solidFill>
                <a:srgbClr val="BFB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6858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2" name="矩形 11"/>
            <p:cNvSpPr/>
            <p:nvPr/>
          </p:nvSpPr>
          <p:spPr>
            <a:xfrm>
              <a:off x="6584396" y="1725864"/>
              <a:ext cx="252000" cy="46952"/>
            </a:xfrm>
            <a:prstGeom prst="rect">
              <a:avLst/>
            </a:prstGeom>
            <a:solidFill>
              <a:srgbClr val="404040"/>
            </a:solidFill>
            <a:ln>
              <a:solidFill>
                <a:srgbClr val="BFB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6858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3" name="椭圆 12"/>
            <p:cNvSpPr/>
            <p:nvPr/>
          </p:nvSpPr>
          <p:spPr>
            <a:xfrm>
              <a:off x="5915980" y="5414334"/>
              <a:ext cx="360040" cy="360040"/>
            </a:xfrm>
            <a:prstGeom prst="ellipse">
              <a:avLst/>
            </a:prstGeom>
            <a:solidFill>
              <a:srgbClr val="404040"/>
            </a:solidFill>
            <a:ln>
              <a:solidFill>
                <a:srgbClr val="BFB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defTabSz="6858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sp>
        <p:nvSpPr>
          <p:cNvPr id="15" name="椭圆 14"/>
          <p:cNvSpPr/>
          <p:nvPr/>
        </p:nvSpPr>
        <p:spPr>
          <a:xfrm>
            <a:off x="4486747" y="5148341"/>
            <a:ext cx="820946" cy="82094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0" lang="zh-CN" noProof="0" normalizeH="0" spc="0" strike="noStrike" sz="1800" u="none">
              <a:ln>
                <a:noFill/>
              </a:ln>
              <a:solidFill>
                <a:sysClr lastClr="000000" val="windowText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8" name="椭圆 17"/>
          <p:cNvSpPr/>
          <p:nvPr/>
        </p:nvSpPr>
        <p:spPr>
          <a:xfrm>
            <a:off x="4486747" y="4049402"/>
            <a:ext cx="820946" cy="820946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0" lang="zh-CN" noProof="0" normalizeH="0" spc="0" strike="noStrike" sz="1800" u="none">
              <a:ln>
                <a:noFill/>
              </a:ln>
              <a:solidFill>
                <a:sysClr lastClr="000000" val="windowText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6" name="椭圆 25"/>
          <p:cNvSpPr/>
          <p:nvPr/>
        </p:nvSpPr>
        <p:spPr>
          <a:xfrm>
            <a:off x="4486747" y="2950463"/>
            <a:ext cx="820946" cy="82094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0" lang="zh-CN" noProof="0" normalizeH="0" spc="0" strike="noStrike" sz="1800" u="none">
              <a:ln>
                <a:noFill/>
              </a:ln>
              <a:solidFill>
                <a:sysClr lastClr="000000" val="windowText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34" name="椭圆 33"/>
          <p:cNvSpPr/>
          <p:nvPr/>
        </p:nvSpPr>
        <p:spPr>
          <a:xfrm>
            <a:off x="4486747" y="1851524"/>
            <a:ext cx="820946" cy="820946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0" lang="zh-CN" noProof="0" normalizeH="0" spc="0" strike="noStrike" sz="1800" u="none">
              <a:ln>
                <a:noFill/>
              </a:ln>
              <a:solidFill>
                <a:sysClr lastClr="000000" val="windowText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5524168" y="2136891"/>
            <a:ext cx="4969657" cy="56692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2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标题数字等都可以通过点击和重新输入进行更改，顶部“开始”面板中可以对字体、字号、颜色、行距等进行修改。</a:t>
            </a:r>
          </a:p>
        </p:txBody>
      </p:sp>
      <p:sp>
        <p:nvSpPr>
          <p:cNvPr id="41" name="文本框 40"/>
          <p:cNvSpPr txBox="1"/>
          <p:nvPr/>
        </p:nvSpPr>
        <p:spPr>
          <a:xfrm>
            <a:off x="5524168" y="1758141"/>
            <a:ext cx="358476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0" kumimoji="1" lang="zh-CN" noProof="0" normalizeH="0" spc="0" strike="noStrike" sz="20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点击此处添加标题</a:t>
            </a:r>
          </a:p>
        </p:txBody>
      </p:sp>
      <p:sp>
        <p:nvSpPr>
          <p:cNvPr id="42" name="文本框 41"/>
          <p:cNvSpPr txBox="1"/>
          <p:nvPr/>
        </p:nvSpPr>
        <p:spPr>
          <a:xfrm>
            <a:off x="5524168" y="3266799"/>
            <a:ext cx="4969657" cy="56692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2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标题数字等都可以通过点击和重新输入进行更改，顶部“开始”面板中可以对字体、字号、颜色、行距等进行修改。</a:t>
            </a:r>
          </a:p>
        </p:txBody>
      </p:sp>
      <p:sp>
        <p:nvSpPr>
          <p:cNvPr id="43" name="文本框 42"/>
          <p:cNvSpPr txBox="1"/>
          <p:nvPr/>
        </p:nvSpPr>
        <p:spPr>
          <a:xfrm>
            <a:off x="5524168" y="2888050"/>
            <a:ext cx="358476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0" kumimoji="1" lang="zh-CN" noProof="0" normalizeH="0" spc="0" strike="noStrike" sz="20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点击此处添加标题</a:t>
            </a:r>
          </a:p>
        </p:txBody>
      </p:sp>
      <p:sp>
        <p:nvSpPr>
          <p:cNvPr id="44" name="文本框 43"/>
          <p:cNvSpPr txBox="1"/>
          <p:nvPr/>
        </p:nvSpPr>
        <p:spPr>
          <a:xfrm>
            <a:off x="5524168" y="4335881"/>
            <a:ext cx="4969657" cy="56692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2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标题数字等都可以通过点击和重新输入进行更改，顶部“开始”面板中可以对字体、字号、颜色、行距等进行修改。</a:t>
            </a:r>
          </a:p>
        </p:txBody>
      </p:sp>
      <p:sp>
        <p:nvSpPr>
          <p:cNvPr id="45" name="文本框 44"/>
          <p:cNvSpPr txBox="1"/>
          <p:nvPr/>
        </p:nvSpPr>
        <p:spPr>
          <a:xfrm>
            <a:off x="5524168" y="3957132"/>
            <a:ext cx="358476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0" kumimoji="1" lang="zh-CN" noProof="0" normalizeH="0" spc="0" strike="noStrike" sz="20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点击此处添加标题</a:t>
            </a:r>
          </a:p>
        </p:txBody>
      </p:sp>
      <p:sp>
        <p:nvSpPr>
          <p:cNvPr id="46" name="文本框 45"/>
          <p:cNvSpPr txBox="1"/>
          <p:nvPr/>
        </p:nvSpPr>
        <p:spPr>
          <a:xfrm>
            <a:off x="5524168" y="5466998"/>
            <a:ext cx="4969657" cy="56692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2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标题数字等都可以通过点击和重新输入进行更改，顶部“开始”面板中可以对字体、字号、颜色、行距等进行修改。</a:t>
            </a:r>
          </a:p>
        </p:txBody>
      </p:sp>
      <p:sp>
        <p:nvSpPr>
          <p:cNvPr id="47" name="文本框 46"/>
          <p:cNvSpPr txBox="1"/>
          <p:nvPr/>
        </p:nvSpPr>
        <p:spPr>
          <a:xfrm>
            <a:off x="5524168" y="5088248"/>
            <a:ext cx="358476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baseline="0" cap="none" i="0" kern="0" kumimoji="1" lang="zh-CN" noProof="0" normalizeH="0" spc="0" strike="noStrike" sz="2000" u="none">
                <a:ln>
                  <a:noFill/>
                </a:ln>
                <a:solidFill>
                  <a:schemeClr val="accent1">
                    <a:lumMod val="10000"/>
                  </a:schemeClr>
                </a:solidFill>
                <a:effectLst/>
                <a:uLnTx/>
                <a:uFillTx/>
                <a:cs typeface="+mn-ea"/>
                <a:sym typeface="+mn-lt"/>
              </a:rPr>
              <a:t>点击此处添加标题</a:t>
            </a:r>
          </a:p>
        </p:txBody>
      </p:sp>
      <p:pic>
        <p:nvPicPr>
          <p:cNvPr descr="http://dc.officeplus.cn/t/33/CF843B91917E7B5BAA55EB332D396666.jpg" id="49" name="Picture 2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7928" l="11355" r="73817" t="37195"/>
          <a:stretch>
            <a:fillRect/>
          </a:stretch>
        </p:blipFill>
        <p:spPr bwMode="auto">
          <a:xfrm>
            <a:off x="2007438" y="2309240"/>
            <a:ext cx="1807740" cy="3076847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val="1006067938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自定义 4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E7E0C7"/>
      </a:accent1>
      <a:accent2>
        <a:srgbClr val="BB9763"/>
      </a:accent2>
      <a:accent3>
        <a:srgbClr val="62554E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p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anchor="ctr" rtlCol="0"/>
      <a:lstStyle>
        <a:defPPr algn="ctr">
          <a:lnSpc>
            <a:spcPct val="130000"/>
          </a:lnSpc>
          <a:defRPr dirty="0" sz="1200">
            <a:latin charset="-122" panose="020B0503020204020204" pitchFamily="34" typeface="微软雅黑"/>
            <a:ea charset="-122" panose="020B0503020204020204" pitchFamily="34" typeface="微软雅黑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rtlCol="0" wrap="square">
        <a:spAutoFit/>
      </a:bodyPr>
      <a:lstStyle>
        <a:defPPr>
          <a:lnSpc>
            <a:spcPct val="130000"/>
          </a:lnSpc>
          <a:spcBef>
            <a:spcPts val="600"/>
          </a:spcBef>
          <a:defRPr dirty="0" kern="0" sz="1200">
            <a:latin charset="-122" panose="020B0503020204020204" pitchFamily="34" typeface="微软雅黑"/>
            <a:ea charset="-122" panose="020B0503020204020204" pitchFamily="34" typeface="微软雅黑"/>
            <a:cs typeface="+mn-ea"/>
            <a:sym typeface="+mn-lt"/>
          </a:defRPr>
        </a:defPPr>
      </a:lstStyle>
    </a:txDef>
  </a:objectDefaults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4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106</Paragraphs>
  <Slides>14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baseType="lpstr" size="22">
      <vt:lpstr>Arial</vt:lpstr>
      <vt:lpstr>微软雅黑</vt:lpstr>
      <vt:lpstr>Segoe UI Light</vt:lpstr>
      <vt:lpstr>Century Gothic</vt:lpstr>
      <vt:lpstr>Calibri Light</vt:lpstr>
      <vt:lpstr>Calibri</vt:lpstr>
      <vt:lpstr>宋体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2021-08-22T11:55:20Z</dcterms:created>
  <cp:lastPrinted>2021-08-22T11:55:20Z</cp:lastPrinted>
  <dcterms:modified xsi:type="dcterms:W3CDTF">2021-08-22T05:47:23Z</dcterms:modified>
  <cp:revision>1</cp:revision>
</cp:coreProperties>
</file>