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presentationml.tags+xml" PartName="/ppt/tags/tag7.xml"/>
  <Override ContentType="application/vnd.openxmlformats-officedocument.presentationml.tags+xml" PartName="/ppt/tags/tag8.xml"/>
  <Override ContentType="application/vnd.openxmlformats-officedocument.presentationml.tags+xml" PartName="/ppt/tags/tag9.xml"/>
  <Override ContentType="application/vnd.openxmlformats-officedocument.presentationml.tags+xml" PartName="/ppt/tags/tag10.xml"/>
  <Override ContentType="application/vnd.openxmlformats-officedocument.presentationml.tags+xml" PartName="/ppt/tags/tag11.xml"/>
  <Override ContentType="application/vnd.openxmlformats-officedocument.presentationml.tags+xml" PartName="/ppt/tags/tag12.xml"/>
  <Override ContentType="application/vnd.openxmlformats-officedocument.presentationml.tags+xml" PartName="/ppt/tags/tag13.xml"/>
  <Override ContentType="application/vnd.openxmlformats-officedocument.presentationml.tags+xml" PartName="/ppt/tags/tag14.xml"/>
  <Override ContentType="application/vnd.openxmlformats-officedocument.presentationml.tags+xml" PartName="/ppt/tags/tag15.xml"/>
  <Override ContentType="application/vnd.openxmlformats-officedocument.presentationml.tags+xml" PartName="/ppt/tags/tag16.xml"/>
  <Override ContentType="application/vnd.openxmlformats-officedocument.presentationml.tags+xml" PartName="/ppt/tags/tag17.xml"/>
  <Override ContentType="application/vnd.openxmlformats-officedocument.presentationml.tags+xml" PartName="/ppt/tags/tag18.xml"/>
  <Override ContentType="application/vnd.openxmlformats-officedocument.presentationml.tags+xml" PartName="/ppt/tags/tag19.xml"/>
  <Override ContentType="application/vnd.openxmlformats-officedocument.presentationml.tags+xml" PartName="/ppt/tags/tag20.xml"/>
  <Override ContentType="application/vnd.openxmlformats-officedocument.presentationml.tags+xml" PartName="/ppt/tags/tag21.xml"/>
  <Override ContentType="application/vnd.openxmlformats-officedocument.presentationml.tags+xml" PartName="/ppt/tags/tag22.xml"/>
  <Override ContentType="application/vnd.openxmlformats-officedocument.presentationml.tags+xml" PartName="/ppt/tags/tag23.xml"/>
  <Override ContentType="application/vnd.openxmlformats-officedocument.presentationml.tags+xml" PartName="/ppt/tags/tag24.xml"/>
  <Override ContentType="application/vnd.openxmlformats-officedocument.presentationml.tags+xml" PartName="/ppt/tags/tag25.xml"/>
  <Override ContentType="application/vnd.openxmlformats-officedocument.presentationml.tags+xml" PartName="/ppt/tags/tag26.xml"/>
  <Override ContentType="application/vnd.openxmlformats-officedocument.presentationml.tags+xml" PartName="/ppt/tags/tag27.xml"/>
  <Override ContentType="application/vnd.openxmlformats-officedocument.presentationml.tags+xml" PartName="/ppt/tags/tag28.xml"/>
  <Override ContentType="application/vnd.openxmlformats-officedocument.presentationml.tags+xml" PartName="/ppt/tags/tag29.xml"/>
  <Override ContentType="application/vnd.openxmlformats-officedocument.presentationml.tags+xml" PartName="/ppt/tags/tag30.xml"/>
  <Override ContentType="application/vnd.openxmlformats-officedocument.presentationml.tags+xml" PartName="/ppt/tags/tag31.xml"/>
  <Override ContentType="application/vnd.openxmlformats-officedocument.presentationml.tags+xml" PartName="/ppt/tags/tag32.xml"/>
  <Override ContentType="application/vnd.openxmlformats-officedocument.presentationml.tags+xml" PartName="/ppt/tags/tag33.xml"/>
  <Override ContentType="application/vnd.openxmlformats-officedocument.presentationml.tags+xml" PartName="/ppt/tags/tag34.xml"/>
  <Override ContentType="application/vnd.openxmlformats-officedocument.presentationml.tags+xml" PartName="/ppt/tags/tag35.xml"/>
  <Override ContentType="application/vnd.openxmlformats-officedocument.presentationml.tags+xml" PartName="/ppt/tags/tag36.xml"/>
  <Override ContentType="application/vnd.openxmlformats-officedocument.presentationml.tags+xml" PartName="/ppt/tags/tag37.xml"/>
  <Override ContentType="application/vnd.openxmlformats-officedocument.presentationml.tags+xml" PartName="/ppt/tags/tag38.xml"/>
  <Override ContentType="application/vnd.openxmlformats-officedocument.presentationml.tags+xml" PartName="/ppt/tags/tag39.xml"/>
  <Override ContentType="application/vnd.openxmlformats-officedocument.presentationml.tags+xml" PartName="/ppt/tags/tag40.xml"/>
  <Override ContentType="application/vnd.openxmlformats-officedocument.presentationml.tags+xml" PartName="/ppt/tags/tag41.xml"/>
  <Override ContentType="application/vnd.openxmlformats-officedocument.presentationml.tags+xml" PartName="/ppt/tags/tag42.xml"/>
  <Override ContentType="application/vnd.openxmlformats-officedocument.presentationml.tags+xml" PartName="/ppt/tags/tag43.xml"/>
  <Override ContentType="application/vnd.openxmlformats-officedocument.presentationml.tags+xml" PartName="/ppt/tags/tag44.xml"/>
  <Override ContentType="application/vnd.openxmlformats-officedocument.presentationml.tags+xml" PartName="/ppt/tags/tag45.xml"/>
  <Override ContentType="application/vnd.openxmlformats-officedocument.presentationml.tags+xml" PartName="/ppt/tags/tag46.xml"/>
  <Override ContentType="application/vnd.openxmlformats-officedocument.presentationml.tags+xml" PartName="/ppt/tags/tag47.xml"/>
  <Override ContentType="application/vnd.openxmlformats-officedocument.presentationml.tags+xml" PartName="/ppt/tags/tag48.xml"/>
  <Override ContentType="application/vnd.openxmlformats-officedocument.presentationml.tags+xml" PartName="/ppt/tags/tag49.xml"/>
  <Override ContentType="application/vnd.openxmlformats-officedocument.presentationml.tags+xml" PartName="/ppt/tags/tag50.xml"/>
  <Override ContentType="application/vnd.openxmlformats-officedocument.presentationml.tags+xml" PartName="/ppt/tags/tag51.xml"/>
  <Override ContentType="application/vnd.openxmlformats-officedocument.presentationml.tags+xml" PartName="/ppt/tags/tag52.xml"/>
  <Override ContentType="application/vnd.openxmlformats-officedocument.presentationml.tags+xml" PartName="/ppt/tags/tag53.xml"/>
  <Override ContentType="application/vnd.openxmlformats-officedocument.presentationml.tags+xml" PartName="/ppt/tags/tag54.xml"/>
  <Override ContentType="application/vnd.openxmlformats-officedocument.presentationml.tags+xml" PartName="/ppt/tags/tag55.xml"/>
  <Override ContentType="application/vnd.openxmlformats-officedocument.presentationml.tags+xml" PartName="/ppt/tags/tag56.xml"/>
  <Override ContentType="application/vnd.openxmlformats-officedocument.presentationml.tags+xml" PartName="/ppt/tags/tag57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Override+xml" PartName="/ppt/theme/themeOverride1.xml"/>
  <Override ContentType="application/vnd.openxmlformats-officedocument.themeOverride+xml" PartName="/ppt/theme/themeOverride2.xml"/>
  <Override ContentType="application/vnd.openxmlformats-officedocument.themeOverride+xml" PartName="/ppt/theme/themeOverrid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59" r:id="rId5"/>
    <p:sldId id="257" r:id="rId6"/>
    <p:sldId id="258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</p:sldIdLst>
  <p:sldSz cx="12192000" cy="6858000"/>
  <p:notesSz cx="6858000" cy="9144000"/>
  <p:custDataLst>
    <p:tags r:id="rId2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09" autoAdjust="0"/>
    <p:restoredTop sz="94660"/>
  </p:normalViewPr>
  <p:slideViewPr>
    <p:cSldViewPr snapToGrid="0">
      <p:cViewPr varScale="1">
        <p:scale>
          <a:sx n="92" d="100"/>
          <a:sy n="92" d="100"/>
        </p:scale>
        <p:origin x="270" y="84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tags/tag57.xml" Type="http://schemas.openxmlformats.org/officeDocument/2006/relationships/tags"/><Relationship Id="rId27" Target="presProps.xml" Type="http://schemas.openxmlformats.org/officeDocument/2006/relationships/presProps"/><Relationship Id="rId28" Target="viewProps.xml" Type="http://schemas.openxmlformats.org/officeDocument/2006/relationships/viewProps"/><Relationship Id="rId29" Target="theme/theme1.xml" Type="http://schemas.openxmlformats.org/officeDocument/2006/relationships/theme"/><Relationship Id="rId3" Target="notesMasters/notesMaster1.xml" Type="http://schemas.openxmlformats.org/officeDocument/2006/relationships/notesMaster"/><Relationship Id="rId30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74B757-8E66-43C6-BDC5-E36B3F3E4F6B}" type="datetimeFigureOut">
              <a:rPr lang="zh-CN" altLang="en-US" smtClean="0"/>
              <a:t>2016/12/16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8F339D-4318-438D-BFD6-7474B53A09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460533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ADA8-982B-4536-87EC-4A00D1C6658A}" type="datetimeFigureOut">
              <a:rPr lang="zh-CN" altLang="en-US" smtClean="0"/>
              <a:t>2016/12/16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D0143-994F-457B-B336-960D169D14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63684123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ADA8-982B-4536-87EC-4A00D1C6658A}" type="datetimeFigureOut">
              <a:rPr lang="zh-CN" altLang="en-US" smtClean="0"/>
              <a:t>2016/12/16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D0143-994F-457B-B336-960D169D14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956540784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ADA8-982B-4536-87EC-4A00D1C6658A}" type="datetimeFigureOut">
              <a:rPr lang="zh-CN" altLang="en-US" smtClean="0"/>
              <a:t>2016/12/16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D0143-994F-457B-B336-960D169D14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269669714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86797759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25081678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97020459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94264977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46932148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63493288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16815163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96290351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ADA8-982B-4536-87EC-4A00D1C6658A}" type="datetimeFigureOut">
              <a:rPr lang="zh-CN" altLang="en-US" smtClean="0"/>
              <a:t>2016/12/16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D0143-994F-457B-B336-960D169D14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333602858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32392588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136905735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02707164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ADA8-982B-4536-87EC-4A00D1C6658A}" type="datetimeFigureOut">
              <a:rPr lang="zh-CN" altLang="en-US" smtClean="0"/>
              <a:t>2016/12/16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D0143-994F-457B-B336-960D169D14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94317962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ADA8-982B-4536-87EC-4A00D1C6658A}" type="datetimeFigureOut">
              <a:rPr lang="zh-CN" altLang="en-US" smtClean="0"/>
              <a:t>2016/12/16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D0143-994F-457B-B336-960D169D14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209194613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ADA8-982B-4536-87EC-4A00D1C6658A}" type="datetimeFigureOut">
              <a:rPr lang="zh-CN" altLang="en-US" smtClean="0"/>
              <a:t>2016/12/16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D0143-994F-457B-B336-960D169D14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243681459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ADA8-982B-4536-87EC-4A00D1C6658A}" type="datetimeFigureOut">
              <a:rPr lang="zh-CN" altLang="en-US" smtClean="0"/>
              <a:t>2016/12/16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D0143-994F-457B-B336-960D169D14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539535497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ADA8-982B-4536-87EC-4A00D1C6658A}" type="datetimeFigureOut">
              <a:rPr lang="zh-CN" altLang="en-US" smtClean="0"/>
              <a:t>2016/12/16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D0143-994F-457B-B336-960D169D14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679021710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ADA8-982B-4536-87EC-4A00D1C6658A}" type="datetimeFigureOut">
              <a:rPr lang="zh-CN" altLang="en-US" smtClean="0"/>
              <a:t>2016/12/16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D0143-994F-457B-B336-960D169D14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099127353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AADA8-982B-4536-87EC-4A00D1C6658A}" type="datetimeFigureOut">
              <a:rPr lang="zh-CN" altLang="en-US" smtClean="0"/>
              <a:t>2016/12/16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D0143-994F-457B-B336-960D169D14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583650891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AADA8-982B-4536-87EC-4A00D1C6658A}" type="datetimeFigureOut">
              <a:rPr lang="zh-CN" altLang="en-US" smtClean="0"/>
              <a:t>2016/12/16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D0143-994F-457B-B336-960D169D14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223039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11320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tags/tag9.xml" Type="http://schemas.openxmlformats.org/officeDocument/2006/relationships/tags"/><Relationship Id="rId11" Target="../tags/tag10.xml" Type="http://schemas.openxmlformats.org/officeDocument/2006/relationships/tags"/><Relationship Id="rId12" Target="../tags/tag11.xml" Type="http://schemas.openxmlformats.org/officeDocument/2006/relationships/tags"/><Relationship Id="rId13" Target="../tags/tag12.xml" Type="http://schemas.openxmlformats.org/officeDocument/2006/relationships/tags"/><Relationship Id="rId14" Target="../tags/tag13.xml" Type="http://schemas.openxmlformats.org/officeDocument/2006/relationships/tags"/><Relationship Id="rId15" Target="../tags/tag14.xml" Type="http://schemas.openxmlformats.org/officeDocument/2006/relationships/tags"/><Relationship Id="rId16" Target="../tags/tag15.xml" Type="http://schemas.openxmlformats.org/officeDocument/2006/relationships/tags"/><Relationship Id="rId17" Target="../tags/tag16.xml" Type="http://schemas.openxmlformats.org/officeDocument/2006/relationships/tags"/><Relationship Id="rId18" Target="../tags/tag17.xml" Type="http://schemas.openxmlformats.org/officeDocument/2006/relationships/tags"/><Relationship Id="rId19" Target="../tags/tag18.xml" Type="http://schemas.openxmlformats.org/officeDocument/2006/relationships/tags"/><Relationship Id="rId2" Target="../tags/tag1.xml" Type="http://schemas.openxmlformats.org/officeDocument/2006/relationships/tags"/><Relationship Id="rId20" Target="../tags/tag19.xml" Type="http://schemas.openxmlformats.org/officeDocument/2006/relationships/tags"/><Relationship Id="rId21" Target="../tags/tag20.xml" Type="http://schemas.openxmlformats.org/officeDocument/2006/relationships/tags"/><Relationship Id="rId22" Target="../tags/tag21.xml" Type="http://schemas.openxmlformats.org/officeDocument/2006/relationships/tags"/><Relationship Id="rId23" Target="../tags/tag22.xml" Type="http://schemas.openxmlformats.org/officeDocument/2006/relationships/tags"/><Relationship Id="rId24" Target="../tags/tag23.xml" Type="http://schemas.openxmlformats.org/officeDocument/2006/relationships/tags"/><Relationship Id="rId25" Target="../tags/tag24.xml" Type="http://schemas.openxmlformats.org/officeDocument/2006/relationships/tags"/><Relationship Id="rId26" Target="../tags/tag25.xml" Type="http://schemas.openxmlformats.org/officeDocument/2006/relationships/tags"/><Relationship Id="rId27" Target="../tags/tag26.xml" Type="http://schemas.openxmlformats.org/officeDocument/2006/relationships/tags"/><Relationship Id="rId28" Target="../tags/tag27.xml" Type="http://schemas.openxmlformats.org/officeDocument/2006/relationships/tags"/><Relationship Id="rId29" Target="../tags/tag28.xml" Type="http://schemas.openxmlformats.org/officeDocument/2006/relationships/tags"/><Relationship Id="rId3" Target="../tags/tag2.xml" Type="http://schemas.openxmlformats.org/officeDocument/2006/relationships/tags"/><Relationship Id="rId30" Target="../tags/tag29.xml" Type="http://schemas.openxmlformats.org/officeDocument/2006/relationships/tags"/><Relationship Id="rId31" Target="../tags/tag30.xml" Type="http://schemas.openxmlformats.org/officeDocument/2006/relationships/tags"/><Relationship Id="rId32" Target="../tags/tag31.xml" Type="http://schemas.openxmlformats.org/officeDocument/2006/relationships/tags"/><Relationship Id="rId33" Target="../tags/tag32.xml" Type="http://schemas.openxmlformats.org/officeDocument/2006/relationships/tags"/><Relationship Id="rId34" Target="../tags/tag33.xml" Type="http://schemas.openxmlformats.org/officeDocument/2006/relationships/tags"/><Relationship Id="rId35" Target="../tags/tag34.xml" Type="http://schemas.openxmlformats.org/officeDocument/2006/relationships/tags"/><Relationship Id="rId36" Target="../tags/tag35.xml" Type="http://schemas.openxmlformats.org/officeDocument/2006/relationships/tags"/><Relationship Id="rId37" Target="../tags/tag36.xml" Type="http://schemas.openxmlformats.org/officeDocument/2006/relationships/tags"/><Relationship Id="rId38" Target="../tags/tag37.xml" Type="http://schemas.openxmlformats.org/officeDocument/2006/relationships/tags"/><Relationship Id="rId39" Target="../tags/tag38.xml" Type="http://schemas.openxmlformats.org/officeDocument/2006/relationships/tags"/><Relationship Id="rId4" Target="../tags/tag3.xml" Type="http://schemas.openxmlformats.org/officeDocument/2006/relationships/tags"/><Relationship Id="rId40" Target="../tags/tag39.xml" Type="http://schemas.openxmlformats.org/officeDocument/2006/relationships/tags"/><Relationship Id="rId41" Target="../tags/tag40.xml" Type="http://schemas.openxmlformats.org/officeDocument/2006/relationships/tags"/><Relationship Id="rId42" Target="../tags/tag41.xml" Type="http://schemas.openxmlformats.org/officeDocument/2006/relationships/tags"/><Relationship Id="rId43" Target="../tags/tag42.xml" Type="http://schemas.openxmlformats.org/officeDocument/2006/relationships/tags"/><Relationship Id="rId44" Target="../tags/tag43.xml" Type="http://schemas.openxmlformats.org/officeDocument/2006/relationships/tags"/><Relationship Id="rId45" Target="../tags/tag44.xml" Type="http://schemas.openxmlformats.org/officeDocument/2006/relationships/tags"/><Relationship Id="rId46" Target="../tags/tag45.xml" Type="http://schemas.openxmlformats.org/officeDocument/2006/relationships/tags"/><Relationship Id="rId47" Target="../tags/tag46.xml" Type="http://schemas.openxmlformats.org/officeDocument/2006/relationships/tags"/><Relationship Id="rId48" Target="../tags/tag47.xml" Type="http://schemas.openxmlformats.org/officeDocument/2006/relationships/tags"/><Relationship Id="rId49" Target="../tags/tag48.xml" Type="http://schemas.openxmlformats.org/officeDocument/2006/relationships/tags"/><Relationship Id="rId5" Target="../tags/tag4.xml" Type="http://schemas.openxmlformats.org/officeDocument/2006/relationships/tags"/><Relationship Id="rId50" Target="../tags/tag49.xml" Type="http://schemas.openxmlformats.org/officeDocument/2006/relationships/tags"/><Relationship Id="rId51" Target="../tags/tag50.xml" Type="http://schemas.openxmlformats.org/officeDocument/2006/relationships/tags"/><Relationship Id="rId52" Target="../tags/tag51.xml" Type="http://schemas.openxmlformats.org/officeDocument/2006/relationships/tags"/><Relationship Id="rId53" Target="../tags/tag52.xml" Type="http://schemas.openxmlformats.org/officeDocument/2006/relationships/tags"/><Relationship Id="rId54" Target="../tags/tag53.xml" Type="http://schemas.openxmlformats.org/officeDocument/2006/relationships/tags"/><Relationship Id="rId55" Target="../tags/tag54.xml" Type="http://schemas.openxmlformats.org/officeDocument/2006/relationships/tags"/><Relationship Id="rId56" Target="../tags/tag55.xml" Type="http://schemas.openxmlformats.org/officeDocument/2006/relationships/tags"/><Relationship Id="rId57" Target="../tags/tag56.xml" Type="http://schemas.openxmlformats.org/officeDocument/2006/relationships/tags"/><Relationship Id="rId6" Target="../tags/tag5.xml" Type="http://schemas.openxmlformats.org/officeDocument/2006/relationships/tags"/><Relationship Id="rId7" Target="../tags/tag6.xml" Type="http://schemas.openxmlformats.org/officeDocument/2006/relationships/tags"/><Relationship Id="rId8" Target="../tags/tag7.xml" Type="http://schemas.openxmlformats.org/officeDocument/2006/relationships/tags"/><Relationship Id="rId9" Target="../tags/tag8.xml" Type="http://schemas.openxmlformats.org/officeDocument/2006/relationships/tags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heme/themeOverride2.xml" Type="http://schemas.openxmlformats.org/officeDocument/2006/relationships/themeOverride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heme/themeOverride3.xml" Type="http://schemas.openxmlformats.org/officeDocument/2006/relationships/themeOverride"/></Relationships>
</file>

<file path=ppt/slides/_rels/slide1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3.png" Type="http://schemas.openxmlformats.org/officeDocument/2006/relationships/image"/></Relationships>
</file>

<file path=ppt/slides/_rels/slide2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4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heme/themeOverride1.xml" Type="http://schemas.openxmlformats.org/officeDocument/2006/relationships/themeOverride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gradFill flip="none" rotWithShape="1">
          <a:gsLst>
            <a:gs pos="0">
              <a:srgbClr val="163047"/>
            </a:gs>
            <a:gs pos="12000">
              <a:srgbClr val="152F46"/>
            </a:gs>
            <a:gs pos="87000">
              <a:srgbClr val="0D1B28"/>
            </a:gs>
            <a:gs pos="72000">
              <a:srgbClr val="0D1F2D"/>
            </a:gs>
            <a:gs pos="54816">
              <a:srgbClr val="112435"/>
            </a:gs>
            <a:gs pos="39000">
              <a:srgbClr val="142A3F"/>
            </a:gs>
            <a:gs pos="24000">
              <a:srgbClr val="142D43"/>
            </a:gs>
            <a:gs pos="100000">
              <a:srgbClr val="09161F"/>
            </a:gs>
          </a:gsLst>
          <a:path path="circle">
            <a:fillToRect l="100000" t="100000"/>
          </a:path>
          <a:tileRect b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7" name="PA_等腰三角形 116"/>
          <p:cNvSpPr/>
          <p:nvPr>
            <p:custDataLst>
              <p:tags r:id="rId2"/>
            </p:custDataLst>
          </p:nvPr>
        </p:nvSpPr>
        <p:spPr>
          <a:xfrm>
            <a:off x="3049778" y="3255161"/>
            <a:ext cx="480554" cy="409507"/>
          </a:xfrm>
          <a:prstGeom prst="triangle">
            <a:avLst/>
          </a:prstGeom>
          <a:solidFill>
            <a:srgbClr val="95CB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8" name="PA_等腰三角形 117"/>
          <p:cNvSpPr/>
          <p:nvPr>
            <p:custDataLst>
              <p:tags r:id="rId3"/>
            </p:custDataLst>
          </p:nvPr>
        </p:nvSpPr>
        <p:spPr>
          <a:xfrm>
            <a:off x="3525569" y="3250398"/>
            <a:ext cx="480554" cy="414270"/>
          </a:xfrm>
          <a:prstGeom prst="triangle">
            <a:avLst/>
          </a:prstGeom>
          <a:solidFill>
            <a:srgbClr val="77D2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9" name="PA_等腰三角形 118"/>
          <p:cNvSpPr/>
          <p:nvPr>
            <p:custDataLst>
              <p:tags r:id="rId4"/>
            </p:custDataLst>
          </p:nvPr>
        </p:nvSpPr>
        <p:spPr>
          <a:xfrm flipH="1" flipV="1">
            <a:off x="3285292" y="3255161"/>
            <a:ext cx="480554" cy="414270"/>
          </a:xfrm>
          <a:prstGeom prst="triangle">
            <a:avLst/>
          </a:prstGeom>
          <a:solidFill>
            <a:srgbClr val="A0E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0" name="PA_等腰三角形 119"/>
          <p:cNvSpPr/>
          <p:nvPr>
            <p:custDataLst>
              <p:tags r:id="rId5"/>
            </p:custDataLst>
          </p:nvPr>
        </p:nvSpPr>
        <p:spPr>
          <a:xfrm flipH="1" flipV="1">
            <a:off x="3765846" y="3250398"/>
            <a:ext cx="480554" cy="414270"/>
          </a:xfrm>
          <a:prstGeom prst="triangle">
            <a:avLst/>
          </a:prstGeom>
          <a:solidFill>
            <a:srgbClr val="0AB9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1" name="PA_等腰三角形 120"/>
          <p:cNvSpPr/>
          <p:nvPr>
            <p:custDataLst>
              <p:tags r:id="rId6"/>
            </p:custDataLst>
          </p:nvPr>
        </p:nvSpPr>
        <p:spPr>
          <a:xfrm>
            <a:off x="3285292" y="2840891"/>
            <a:ext cx="480554" cy="414270"/>
          </a:xfrm>
          <a:prstGeom prst="triangle">
            <a:avLst/>
          </a:prstGeom>
          <a:solidFill>
            <a:srgbClr val="1DAC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2" name="PA_等腰三角形 121"/>
          <p:cNvSpPr/>
          <p:nvPr>
            <p:custDataLst>
              <p:tags r:id="rId7"/>
            </p:custDataLst>
          </p:nvPr>
        </p:nvSpPr>
        <p:spPr>
          <a:xfrm>
            <a:off x="3525569" y="2426621"/>
            <a:ext cx="480554" cy="414270"/>
          </a:xfrm>
          <a:prstGeom prst="triangle">
            <a:avLst/>
          </a:prstGeom>
          <a:solidFill>
            <a:srgbClr val="FAB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3" name="PA_等腰三角形 122"/>
          <p:cNvSpPr/>
          <p:nvPr>
            <p:custDataLst>
              <p:tags r:id="rId8"/>
            </p:custDataLst>
          </p:nvPr>
        </p:nvSpPr>
        <p:spPr>
          <a:xfrm flipH="1" flipV="1">
            <a:off x="3520806" y="2836128"/>
            <a:ext cx="480554" cy="419033"/>
          </a:xfrm>
          <a:prstGeom prst="triangle">
            <a:avLst/>
          </a:prstGeom>
          <a:solidFill>
            <a:srgbClr val="FED4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4" name="PA_等腰三角形 123"/>
          <p:cNvSpPr/>
          <p:nvPr>
            <p:custDataLst>
              <p:tags r:id="rId9"/>
            </p:custDataLst>
          </p:nvPr>
        </p:nvSpPr>
        <p:spPr>
          <a:xfrm flipH="1" flipV="1">
            <a:off x="3765846" y="2426621"/>
            <a:ext cx="480554" cy="414270"/>
          </a:xfrm>
          <a:prstGeom prst="triangle">
            <a:avLst/>
          </a:prstGeom>
          <a:solidFill>
            <a:srgbClr val="FB8F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5" name="PA_等腰三角形 124"/>
          <p:cNvSpPr/>
          <p:nvPr>
            <p:custDataLst>
              <p:tags r:id="rId10"/>
            </p:custDataLst>
          </p:nvPr>
        </p:nvSpPr>
        <p:spPr>
          <a:xfrm flipH="1" flipV="1">
            <a:off x="3525569" y="2012351"/>
            <a:ext cx="480554" cy="414270"/>
          </a:xfrm>
          <a:prstGeom prst="triangle">
            <a:avLst/>
          </a:prstGeom>
          <a:solidFill>
            <a:srgbClr val="EE4D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6" name="PA_等腰三角形 125"/>
          <p:cNvSpPr/>
          <p:nvPr>
            <p:custDataLst>
              <p:tags r:id="rId11"/>
            </p:custDataLst>
          </p:nvPr>
        </p:nvSpPr>
        <p:spPr>
          <a:xfrm>
            <a:off x="3765846" y="2012351"/>
            <a:ext cx="480554" cy="414270"/>
          </a:xfrm>
          <a:prstGeom prst="triangle">
            <a:avLst/>
          </a:prstGeom>
          <a:solidFill>
            <a:srgbClr val="E867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7" name="PA_等腰三角形 126"/>
          <p:cNvSpPr/>
          <p:nvPr>
            <p:custDataLst>
              <p:tags r:id="rId12"/>
            </p:custDataLst>
          </p:nvPr>
        </p:nvSpPr>
        <p:spPr>
          <a:xfrm>
            <a:off x="3290055" y="2012351"/>
            <a:ext cx="480554" cy="414270"/>
          </a:xfrm>
          <a:prstGeom prst="triangle">
            <a:avLst/>
          </a:prstGeom>
          <a:solidFill>
            <a:srgbClr val="B12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8" name="PA_等腰三角形 127"/>
          <p:cNvSpPr/>
          <p:nvPr>
            <p:custDataLst>
              <p:tags r:id="rId13"/>
            </p:custDataLst>
          </p:nvPr>
        </p:nvSpPr>
        <p:spPr>
          <a:xfrm>
            <a:off x="2814264" y="2012351"/>
            <a:ext cx="480554" cy="414270"/>
          </a:xfrm>
          <a:prstGeom prst="triangle">
            <a:avLst/>
          </a:prstGeom>
          <a:solidFill>
            <a:srgbClr val="6D15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9" name="PA_等腰三角形 128"/>
          <p:cNvSpPr/>
          <p:nvPr>
            <p:custDataLst>
              <p:tags r:id="rId14"/>
            </p:custDataLst>
          </p:nvPr>
        </p:nvSpPr>
        <p:spPr>
          <a:xfrm flipH="1" flipV="1">
            <a:off x="3054541" y="2012351"/>
            <a:ext cx="480554" cy="414270"/>
          </a:xfrm>
          <a:prstGeom prst="triangle">
            <a:avLst/>
          </a:prstGeom>
          <a:solidFill>
            <a:srgbClr val="8A18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0" name="PA_等腰三角形 129"/>
          <p:cNvSpPr/>
          <p:nvPr>
            <p:custDataLst>
              <p:tags r:id="rId15"/>
            </p:custDataLst>
          </p:nvPr>
        </p:nvSpPr>
        <p:spPr>
          <a:xfrm flipH="1" flipV="1">
            <a:off x="2814264" y="2426621"/>
            <a:ext cx="480554" cy="414270"/>
          </a:xfrm>
          <a:prstGeom prst="triangle">
            <a:avLst/>
          </a:prstGeom>
          <a:solidFill>
            <a:srgbClr val="EB4F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1" name="PA_等腰三角形 130"/>
          <p:cNvSpPr/>
          <p:nvPr>
            <p:custDataLst>
              <p:tags r:id="rId16"/>
            </p:custDataLst>
          </p:nvPr>
        </p:nvSpPr>
        <p:spPr>
          <a:xfrm flipH="1" flipV="1">
            <a:off x="5174530" y="3284670"/>
            <a:ext cx="480554" cy="414270"/>
          </a:xfrm>
          <a:prstGeom prst="triangle">
            <a:avLst/>
          </a:prstGeom>
          <a:solidFill>
            <a:srgbClr val="1DAE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2" name="PA_等腰三角形 131"/>
          <p:cNvSpPr/>
          <p:nvPr>
            <p:custDataLst>
              <p:tags r:id="rId17"/>
            </p:custDataLst>
          </p:nvPr>
        </p:nvSpPr>
        <p:spPr>
          <a:xfrm flipH="1" flipV="1">
            <a:off x="5655082" y="3284670"/>
            <a:ext cx="480554" cy="414270"/>
          </a:xfrm>
          <a:prstGeom prst="triangle">
            <a:avLst/>
          </a:prstGeom>
          <a:solidFill>
            <a:srgbClr val="1595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3" name="PA_等腰三角形 132"/>
          <p:cNvSpPr/>
          <p:nvPr>
            <p:custDataLst>
              <p:tags r:id="rId18"/>
            </p:custDataLst>
          </p:nvPr>
        </p:nvSpPr>
        <p:spPr>
          <a:xfrm flipH="1">
            <a:off x="5414806" y="3283286"/>
            <a:ext cx="480554" cy="414270"/>
          </a:xfrm>
          <a:prstGeom prst="triangle">
            <a:avLst/>
          </a:prstGeom>
          <a:solidFill>
            <a:srgbClr val="93CB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4" name="PA_等腰三角形 133"/>
          <p:cNvSpPr/>
          <p:nvPr>
            <p:custDataLst>
              <p:tags r:id="rId19"/>
            </p:custDataLst>
          </p:nvPr>
        </p:nvSpPr>
        <p:spPr>
          <a:xfrm flipH="1">
            <a:off x="4934254" y="3283286"/>
            <a:ext cx="480554" cy="414270"/>
          </a:xfrm>
          <a:prstGeom prst="triangle">
            <a:avLst/>
          </a:prstGeom>
          <a:solidFill>
            <a:srgbClr val="F4D2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5" name="PA_等腰三角形 134"/>
          <p:cNvSpPr/>
          <p:nvPr>
            <p:custDataLst>
              <p:tags r:id="rId20"/>
            </p:custDataLst>
          </p:nvPr>
        </p:nvSpPr>
        <p:spPr>
          <a:xfrm flipH="1" flipV="1">
            <a:off x="4693523" y="3284670"/>
            <a:ext cx="480554" cy="414270"/>
          </a:xfrm>
          <a:prstGeom prst="triangle">
            <a:avLst/>
          </a:prstGeom>
          <a:solidFill>
            <a:srgbClr val="F494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6" name="PA_等腰三角形 135"/>
          <p:cNvSpPr/>
          <p:nvPr>
            <p:custDataLst>
              <p:tags r:id="rId21"/>
            </p:custDataLst>
          </p:nvPr>
        </p:nvSpPr>
        <p:spPr>
          <a:xfrm flipH="1">
            <a:off x="4691599" y="2869405"/>
            <a:ext cx="480554" cy="414270"/>
          </a:xfrm>
          <a:prstGeom prst="triangle">
            <a:avLst/>
          </a:prstGeom>
          <a:solidFill>
            <a:srgbClr val="EE62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7" name="PA_等腰三角形 136"/>
          <p:cNvSpPr/>
          <p:nvPr>
            <p:custDataLst>
              <p:tags r:id="rId22"/>
            </p:custDataLst>
          </p:nvPr>
        </p:nvSpPr>
        <p:spPr>
          <a:xfrm flipH="1" flipV="1">
            <a:off x="4451155" y="2869405"/>
            <a:ext cx="480554" cy="414270"/>
          </a:xfrm>
          <a:prstGeom prst="triangle">
            <a:avLst/>
          </a:prstGeom>
          <a:solidFill>
            <a:srgbClr val="F32D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8" name="PA_等腰三角形 137"/>
          <p:cNvSpPr/>
          <p:nvPr>
            <p:custDataLst>
              <p:tags r:id="rId23"/>
            </p:custDataLst>
          </p:nvPr>
        </p:nvSpPr>
        <p:spPr>
          <a:xfrm flipH="1">
            <a:off x="4451155" y="2455136"/>
            <a:ext cx="480554" cy="414270"/>
          </a:xfrm>
          <a:prstGeom prst="triangle">
            <a:avLst/>
          </a:prstGeom>
          <a:solidFill>
            <a:srgbClr val="AF26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9" name="PA_等腰三角形 138"/>
          <p:cNvSpPr/>
          <p:nvPr>
            <p:custDataLst>
              <p:tags r:id="rId24"/>
            </p:custDataLst>
          </p:nvPr>
        </p:nvSpPr>
        <p:spPr>
          <a:xfrm flipH="1" flipV="1">
            <a:off x="4692225" y="2455136"/>
            <a:ext cx="480554" cy="414270"/>
          </a:xfrm>
          <a:prstGeom prst="triangle">
            <a:avLst/>
          </a:prstGeom>
          <a:solidFill>
            <a:srgbClr val="8816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0" name="PA_等腰三角形 139"/>
          <p:cNvSpPr/>
          <p:nvPr>
            <p:custDataLst>
              <p:tags r:id="rId25"/>
            </p:custDataLst>
          </p:nvPr>
        </p:nvSpPr>
        <p:spPr>
          <a:xfrm flipH="1">
            <a:off x="4691430" y="2040866"/>
            <a:ext cx="480554" cy="414270"/>
          </a:xfrm>
          <a:prstGeom prst="triangle">
            <a:avLst/>
          </a:prstGeom>
          <a:solidFill>
            <a:srgbClr val="AF28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1" name="PA_等腰三角形 140"/>
          <p:cNvSpPr/>
          <p:nvPr>
            <p:custDataLst>
              <p:tags r:id="rId26"/>
            </p:custDataLst>
          </p:nvPr>
        </p:nvSpPr>
        <p:spPr>
          <a:xfrm flipH="1" flipV="1">
            <a:off x="4932500" y="2040867"/>
            <a:ext cx="480554" cy="414270"/>
          </a:xfrm>
          <a:prstGeom prst="triangle">
            <a:avLst/>
          </a:prstGeom>
          <a:solidFill>
            <a:srgbClr val="8819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2" name="PA_等腰三角形 141"/>
          <p:cNvSpPr/>
          <p:nvPr>
            <p:custDataLst>
              <p:tags r:id="rId27"/>
            </p:custDataLst>
          </p:nvPr>
        </p:nvSpPr>
        <p:spPr>
          <a:xfrm flipH="1">
            <a:off x="5169603" y="2040867"/>
            <a:ext cx="480554" cy="414270"/>
          </a:xfrm>
          <a:prstGeom prst="triangle">
            <a:avLst/>
          </a:prstGeom>
          <a:solidFill>
            <a:srgbClr val="F04D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3" name="PA_等腰三角形 142"/>
          <p:cNvSpPr/>
          <p:nvPr>
            <p:custDataLst>
              <p:tags r:id="rId28"/>
            </p:custDataLst>
          </p:nvPr>
        </p:nvSpPr>
        <p:spPr>
          <a:xfrm flipH="1" flipV="1">
            <a:off x="5410671" y="2040867"/>
            <a:ext cx="480554" cy="414270"/>
          </a:xfrm>
          <a:prstGeom prst="triangle">
            <a:avLst/>
          </a:prstGeom>
          <a:solidFill>
            <a:srgbClr val="EE30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4" name="PA_等腰三角形 143"/>
          <p:cNvSpPr/>
          <p:nvPr>
            <p:custDataLst>
              <p:tags r:id="rId29"/>
            </p:custDataLst>
          </p:nvPr>
        </p:nvSpPr>
        <p:spPr>
          <a:xfrm flipH="1">
            <a:off x="5651740" y="2040867"/>
            <a:ext cx="480554" cy="414270"/>
          </a:xfrm>
          <a:prstGeom prst="triangle">
            <a:avLst/>
          </a:prstGeom>
          <a:solidFill>
            <a:srgbClr val="F164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5" name="PA_等腰三角形 144"/>
          <p:cNvSpPr/>
          <p:nvPr>
            <p:custDataLst>
              <p:tags r:id="rId30"/>
            </p:custDataLst>
          </p:nvPr>
        </p:nvSpPr>
        <p:spPr>
          <a:xfrm flipH="1" flipV="1">
            <a:off x="5652536" y="2454444"/>
            <a:ext cx="480554" cy="414270"/>
          </a:xfrm>
          <a:prstGeom prst="triangle">
            <a:avLst/>
          </a:prstGeom>
          <a:solidFill>
            <a:srgbClr val="F68D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6" name="PA_等腰三角形 145"/>
          <p:cNvSpPr/>
          <p:nvPr>
            <p:custDataLst>
              <p:tags r:id="rId31"/>
            </p:custDataLst>
          </p:nvPr>
        </p:nvSpPr>
        <p:spPr>
          <a:xfrm flipH="1">
            <a:off x="5892519" y="2454444"/>
            <a:ext cx="480554" cy="414270"/>
          </a:xfrm>
          <a:prstGeom prst="triangle">
            <a:avLst/>
          </a:prstGeom>
          <a:solidFill>
            <a:srgbClr val="A1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7" name="PA_等腰三角形 146"/>
          <p:cNvSpPr/>
          <p:nvPr>
            <p:custDataLst>
              <p:tags r:id="rId32"/>
            </p:custDataLst>
          </p:nvPr>
        </p:nvSpPr>
        <p:spPr>
          <a:xfrm flipH="1">
            <a:off x="5654791" y="2870402"/>
            <a:ext cx="480554" cy="414270"/>
          </a:xfrm>
          <a:prstGeom prst="triangle">
            <a:avLst/>
          </a:prstGeom>
          <a:solidFill>
            <a:srgbClr val="03BB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8" name="PA_等腰三角形 147"/>
          <p:cNvSpPr/>
          <p:nvPr>
            <p:custDataLst>
              <p:tags r:id="rId33"/>
            </p:custDataLst>
          </p:nvPr>
        </p:nvSpPr>
        <p:spPr>
          <a:xfrm flipH="1" flipV="1">
            <a:off x="5894399" y="2870402"/>
            <a:ext cx="480554" cy="414270"/>
          </a:xfrm>
          <a:prstGeom prst="triangle">
            <a:avLst/>
          </a:prstGeom>
          <a:solidFill>
            <a:srgbClr val="7DCE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9" name="PA_等腰三角形 148"/>
          <p:cNvSpPr/>
          <p:nvPr>
            <p:custDataLst>
              <p:tags r:id="rId34"/>
            </p:custDataLst>
          </p:nvPr>
        </p:nvSpPr>
        <p:spPr>
          <a:xfrm flipH="1" rot="5400000">
            <a:off x="6670418" y="3019388"/>
            <a:ext cx="480554" cy="414270"/>
          </a:xfrm>
          <a:prstGeom prst="triangle">
            <a:avLst/>
          </a:prstGeom>
          <a:solidFill>
            <a:srgbClr val="21AA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0" name="PA_等腰三角形 149"/>
          <p:cNvSpPr/>
          <p:nvPr>
            <p:custDataLst>
              <p:tags r:id="rId35"/>
            </p:custDataLst>
          </p:nvPr>
        </p:nvSpPr>
        <p:spPr>
          <a:xfrm rot="16200000">
            <a:off x="6670418" y="3259666"/>
            <a:ext cx="480554" cy="414270"/>
          </a:xfrm>
          <a:prstGeom prst="triangle">
            <a:avLst/>
          </a:prstGeom>
          <a:solidFill>
            <a:srgbClr val="96D3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1" name="PA_等腰三角形 150"/>
          <p:cNvSpPr/>
          <p:nvPr>
            <p:custDataLst>
              <p:tags r:id="rId36"/>
            </p:custDataLst>
          </p:nvPr>
        </p:nvSpPr>
        <p:spPr>
          <a:xfrm rot="16200000">
            <a:off x="6670418" y="2782285"/>
            <a:ext cx="480554" cy="414270"/>
          </a:xfrm>
          <a:prstGeom prst="triangle">
            <a:avLst/>
          </a:prstGeom>
          <a:solidFill>
            <a:srgbClr val="FCD6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2" name="PA_等腰三角形 151"/>
          <p:cNvSpPr/>
          <p:nvPr>
            <p:custDataLst>
              <p:tags r:id="rId37"/>
            </p:custDataLst>
          </p:nvPr>
        </p:nvSpPr>
        <p:spPr>
          <a:xfrm flipH="1" rot="5400000">
            <a:off x="6670418" y="2542007"/>
            <a:ext cx="480554" cy="414270"/>
          </a:xfrm>
          <a:prstGeom prst="triangle">
            <a:avLst/>
          </a:prstGeom>
          <a:solidFill>
            <a:srgbClr val="FAB6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3" name="PA_等腰三角形 152"/>
          <p:cNvSpPr/>
          <p:nvPr>
            <p:custDataLst>
              <p:tags r:id="rId38"/>
            </p:custDataLst>
          </p:nvPr>
        </p:nvSpPr>
        <p:spPr>
          <a:xfrm rot="16200000">
            <a:off x="6667243" y="2301729"/>
            <a:ext cx="480554" cy="414270"/>
          </a:xfrm>
          <a:prstGeom prst="triangle">
            <a:avLst/>
          </a:prstGeom>
          <a:solidFill>
            <a:srgbClr val="F693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4" name="PA_等腰三角形 153"/>
          <p:cNvSpPr/>
          <p:nvPr>
            <p:custDataLst>
              <p:tags r:id="rId39"/>
            </p:custDataLst>
          </p:nvPr>
        </p:nvSpPr>
        <p:spPr>
          <a:xfrm flipH="1" rot="5400000">
            <a:off x="6670418" y="2061451"/>
            <a:ext cx="480554" cy="414270"/>
          </a:xfrm>
          <a:prstGeom prst="triangle">
            <a:avLst/>
          </a:prstGeom>
          <a:solidFill>
            <a:srgbClr val="F161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6" name="PA_等腰三角形 155"/>
          <p:cNvSpPr/>
          <p:nvPr>
            <p:custDataLst>
              <p:tags r:id="rId40"/>
            </p:custDataLst>
          </p:nvPr>
        </p:nvSpPr>
        <p:spPr>
          <a:xfrm rot="16200000">
            <a:off x="7687517" y="3290640"/>
            <a:ext cx="480554" cy="414270"/>
          </a:xfrm>
          <a:prstGeom prst="triangle">
            <a:avLst/>
          </a:prstGeom>
          <a:solidFill>
            <a:srgbClr val="F4D2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7" name="PA_等腰三角形 156"/>
          <p:cNvSpPr/>
          <p:nvPr>
            <p:custDataLst>
              <p:tags r:id="rId41"/>
            </p:custDataLst>
          </p:nvPr>
        </p:nvSpPr>
        <p:spPr>
          <a:xfrm rot="16200000">
            <a:off x="7687517" y="2815871"/>
            <a:ext cx="480554" cy="414270"/>
          </a:xfrm>
          <a:prstGeom prst="triangle">
            <a:avLst/>
          </a:prstGeom>
          <a:solidFill>
            <a:srgbClr val="F68D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8" name="PA_等腰三角形 157"/>
          <p:cNvSpPr/>
          <p:nvPr>
            <p:custDataLst>
              <p:tags r:id="rId42"/>
            </p:custDataLst>
          </p:nvPr>
        </p:nvSpPr>
        <p:spPr>
          <a:xfrm rot="16200000">
            <a:off x="7685929" y="2335316"/>
            <a:ext cx="480554" cy="414270"/>
          </a:xfrm>
          <a:prstGeom prst="triangle">
            <a:avLst/>
          </a:prstGeom>
          <a:solidFill>
            <a:srgbClr val="EE30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9" name="PA_等腰三角形 158"/>
          <p:cNvSpPr/>
          <p:nvPr>
            <p:custDataLst>
              <p:tags r:id="rId43"/>
            </p:custDataLst>
          </p:nvPr>
        </p:nvSpPr>
        <p:spPr>
          <a:xfrm flipH="1" rot="5400000">
            <a:off x="7687517" y="3051385"/>
            <a:ext cx="480554" cy="414270"/>
          </a:xfrm>
          <a:prstGeom prst="triangle">
            <a:avLst/>
          </a:prstGeom>
          <a:solidFill>
            <a:srgbClr val="F494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0" name="PA_等腰三角形 159"/>
          <p:cNvSpPr/>
          <p:nvPr>
            <p:custDataLst>
              <p:tags r:id="rId44"/>
            </p:custDataLst>
          </p:nvPr>
        </p:nvSpPr>
        <p:spPr>
          <a:xfrm flipH="1" rot="5400000">
            <a:off x="7687517" y="2575593"/>
            <a:ext cx="480554" cy="414270"/>
          </a:xfrm>
          <a:prstGeom prst="triangle">
            <a:avLst/>
          </a:prstGeom>
          <a:solidFill>
            <a:srgbClr val="F04D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1" name="PA_等腰三角形 160"/>
          <p:cNvSpPr/>
          <p:nvPr>
            <p:custDataLst>
              <p:tags r:id="rId45"/>
            </p:custDataLst>
          </p:nvPr>
        </p:nvSpPr>
        <p:spPr>
          <a:xfrm flipH="1" rot="5400000">
            <a:off x="7687517" y="2096625"/>
            <a:ext cx="480554" cy="414270"/>
          </a:xfrm>
          <a:prstGeom prst="triangle">
            <a:avLst/>
          </a:prstGeom>
          <a:solidFill>
            <a:srgbClr val="AF28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2" name="PA_等腰三角形 161"/>
          <p:cNvSpPr/>
          <p:nvPr>
            <p:custDataLst>
              <p:tags r:id="rId46"/>
            </p:custDataLst>
          </p:nvPr>
        </p:nvSpPr>
        <p:spPr>
          <a:xfrm rot="16200000">
            <a:off x="7687517" y="1857935"/>
            <a:ext cx="480554" cy="414270"/>
          </a:xfrm>
          <a:prstGeom prst="triangle">
            <a:avLst/>
          </a:prstGeom>
          <a:solidFill>
            <a:srgbClr val="8819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3" name="PA_等腰三角形 162"/>
          <p:cNvSpPr/>
          <p:nvPr>
            <p:custDataLst>
              <p:tags r:id="rId47"/>
            </p:custDataLst>
          </p:nvPr>
        </p:nvSpPr>
        <p:spPr>
          <a:xfrm flipH="1" rot="5400000">
            <a:off x="8101787" y="3290637"/>
            <a:ext cx="480554" cy="414270"/>
          </a:xfrm>
          <a:prstGeom prst="triangle">
            <a:avLst/>
          </a:prstGeom>
          <a:solidFill>
            <a:srgbClr val="93CB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4" name="PA_等腰三角形 163"/>
          <p:cNvSpPr/>
          <p:nvPr>
            <p:custDataLst>
              <p:tags r:id="rId48"/>
            </p:custDataLst>
          </p:nvPr>
        </p:nvSpPr>
        <p:spPr>
          <a:xfrm rot="16200000">
            <a:off x="8516057" y="3290640"/>
            <a:ext cx="480554" cy="414270"/>
          </a:xfrm>
          <a:prstGeom prst="triangle">
            <a:avLst/>
          </a:prstGeom>
          <a:solidFill>
            <a:srgbClr val="03BB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5" name="PA_等腰三角形 164"/>
          <p:cNvSpPr/>
          <p:nvPr>
            <p:custDataLst>
              <p:tags r:id="rId49"/>
            </p:custDataLst>
          </p:nvPr>
        </p:nvSpPr>
        <p:spPr>
          <a:xfrm flipH="1" rot="5400000">
            <a:off x="8101787" y="2813258"/>
            <a:ext cx="480554" cy="414270"/>
          </a:xfrm>
          <a:prstGeom prst="triangle">
            <a:avLst/>
          </a:prstGeom>
          <a:solidFill>
            <a:srgbClr val="F4D2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6" name="PA_等腰三角形 165"/>
          <p:cNvSpPr/>
          <p:nvPr>
            <p:custDataLst>
              <p:tags r:id="rId50"/>
            </p:custDataLst>
          </p:nvPr>
        </p:nvSpPr>
        <p:spPr>
          <a:xfrm rot="16200000">
            <a:off x="8516057" y="2810083"/>
            <a:ext cx="480554" cy="414270"/>
          </a:xfrm>
          <a:prstGeom prst="triangle">
            <a:avLst/>
          </a:prstGeom>
          <a:solidFill>
            <a:srgbClr val="A1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9" name="PA_等腰三角形 168"/>
          <p:cNvSpPr/>
          <p:nvPr>
            <p:custDataLst>
              <p:tags r:id="rId51"/>
            </p:custDataLst>
          </p:nvPr>
        </p:nvSpPr>
        <p:spPr>
          <a:xfrm flipH="1" rot="5400000">
            <a:off x="8930324" y="3290640"/>
            <a:ext cx="480554" cy="414270"/>
          </a:xfrm>
          <a:prstGeom prst="triangle">
            <a:avLst/>
          </a:prstGeom>
          <a:solidFill>
            <a:srgbClr val="96D3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0" name="PA_等腰三角形 169"/>
          <p:cNvSpPr/>
          <p:nvPr>
            <p:custDataLst>
              <p:tags r:id="rId52"/>
            </p:custDataLst>
          </p:nvPr>
        </p:nvSpPr>
        <p:spPr>
          <a:xfrm flipH="1" rot="5400000">
            <a:off x="8930324" y="2811108"/>
            <a:ext cx="480554" cy="414270"/>
          </a:xfrm>
          <a:prstGeom prst="triangle">
            <a:avLst/>
          </a:prstGeom>
          <a:solidFill>
            <a:srgbClr val="03BB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1" name="PA_等腰三角形 170"/>
          <p:cNvSpPr/>
          <p:nvPr>
            <p:custDataLst>
              <p:tags r:id="rId53"/>
            </p:custDataLst>
          </p:nvPr>
        </p:nvSpPr>
        <p:spPr>
          <a:xfrm rot="16200000">
            <a:off x="8930324" y="3051385"/>
            <a:ext cx="480554" cy="414270"/>
          </a:xfrm>
          <a:prstGeom prst="triangle">
            <a:avLst/>
          </a:prstGeom>
          <a:solidFill>
            <a:srgbClr val="1595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5" name="PA_等腰三角形 174"/>
          <p:cNvSpPr/>
          <p:nvPr>
            <p:custDataLst>
              <p:tags r:id="rId54"/>
            </p:custDataLst>
          </p:nvPr>
        </p:nvSpPr>
        <p:spPr>
          <a:xfrm flipH="1" rot="5400000">
            <a:off x="8101785" y="1856910"/>
            <a:ext cx="480554" cy="414270"/>
          </a:xfrm>
          <a:prstGeom prst="triangle">
            <a:avLst/>
          </a:prstGeom>
          <a:solidFill>
            <a:srgbClr val="AF28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6" name="PA_文本框 175"/>
          <p:cNvSpPr txBox="1"/>
          <p:nvPr>
            <p:custDataLst>
              <p:tags r:id="rId55"/>
            </p:custDataLst>
          </p:nvPr>
        </p:nvSpPr>
        <p:spPr>
          <a:xfrm>
            <a:off x="3049778" y="4038600"/>
            <a:ext cx="6401632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End Of Year Report Template</a:t>
            </a:r>
          </a:p>
        </p:txBody>
      </p:sp>
      <p:sp>
        <p:nvSpPr>
          <p:cNvPr id="177" name="PA_文本框 176"/>
          <p:cNvSpPr txBox="1"/>
          <p:nvPr>
            <p:custDataLst>
              <p:tags r:id="rId56"/>
            </p:custDataLst>
          </p:nvPr>
        </p:nvSpPr>
        <p:spPr>
          <a:xfrm>
            <a:off x="4881393" y="4810523"/>
            <a:ext cx="1275156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Speaker：</a:t>
            </a:r>
          </a:p>
        </p:txBody>
      </p:sp>
      <p:sp>
        <p:nvSpPr>
          <p:cNvPr id="180" name="PA_任意多边形 179"/>
          <p:cNvSpPr/>
          <p:nvPr>
            <p:custDataLst>
              <p:tags r:id="rId57"/>
            </p:custDataLst>
          </p:nvPr>
        </p:nvSpPr>
        <p:spPr>
          <a:xfrm>
            <a:off x="6071384" y="4848542"/>
            <a:ext cx="1239224" cy="293294"/>
          </a:xfrm>
          <a:custGeom>
            <a:rect b="b" l="l" r="r" t="t"/>
            <a:pathLst>
              <a:path h="207515" w="876796">
                <a:moveTo>
                  <a:pt x="803793" y="105024"/>
                </a:moveTo>
                <a:cubicBezTo>
                  <a:pt x="815067" y="105359"/>
                  <a:pt x="821150" y="111219"/>
                  <a:pt x="822043" y="122605"/>
                </a:cubicBezTo>
                <a:cubicBezTo>
                  <a:pt x="822043" y="129897"/>
                  <a:pt x="810583" y="135553"/>
                  <a:pt x="787664" y="139571"/>
                </a:cubicBezTo>
                <a:cubicBezTo>
                  <a:pt x="770846" y="142250"/>
                  <a:pt x="759535" y="139050"/>
                  <a:pt x="753731" y="129972"/>
                </a:cubicBezTo>
                <a:cubicBezTo>
                  <a:pt x="748819" y="122828"/>
                  <a:pt x="754549" y="116354"/>
                  <a:pt x="770920" y="110550"/>
                </a:cubicBezTo>
                <a:cubicBezTo>
                  <a:pt x="777767" y="109210"/>
                  <a:pt x="784389" y="107871"/>
                  <a:pt x="790789" y="106531"/>
                </a:cubicBezTo>
                <a:cubicBezTo>
                  <a:pt x="795700" y="105415"/>
                  <a:pt x="800035" y="104913"/>
                  <a:pt x="803793" y="105024"/>
                </a:cubicBezTo>
                <a:close/>
                <a:moveTo>
                  <a:pt x="96952" y="103852"/>
                </a:moveTo>
                <a:cubicBezTo>
                  <a:pt x="99185" y="104299"/>
                  <a:pt x="101194" y="104969"/>
                  <a:pt x="102980" y="105862"/>
                </a:cubicBezTo>
                <a:cubicBezTo>
                  <a:pt x="112505" y="110326"/>
                  <a:pt x="114588" y="117693"/>
                  <a:pt x="109231" y="127963"/>
                </a:cubicBezTo>
                <a:cubicBezTo>
                  <a:pt x="99259" y="141059"/>
                  <a:pt x="90553" y="154752"/>
                  <a:pt x="83111" y="169039"/>
                </a:cubicBezTo>
                <a:cubicBezTo>
                  <a:pt x="94869" y="167700"/>
                  <a:pt x="106849" y="166807"/>
                  <a:pt x="119053" y="166360"/>
                </a:cubicBezTo>
                <a:cubicBezTo>
                  <a:pt x="117863" y="158323"/>
                  <a:pt x="115481" y="151849"/>
                  <a:pt x="111910" y="146938"/>
                </a:cubicBezTo>
                <a:cubicBezTo>
                  <a:pt x="109082" y="142027"/>
                  <a:pt x="109082" y="137339"/>
                  <a:pt x="111910" y="132874"/>
                </a:cubicBezTo>
                <a:cubicBezTo>
                  <a:pt x="117267" y="130493"/>
                  <a:pt x="122997" y="131609"/>
                  <a:pt x="129099" y="136222"/>
                </a:cubicBezTo>
                <a:cubicBezTo>
                  <a:pt x="140261" y="146938"/>
                  <a:pt x="148149" y="161672"/>
                  <a:pt x="152763" y="180424"/>
                </a:cubicBezTo>
                <a:cubicBezTo>
                  <a:pt x="152019" y="192628"/>
                  <a:pt x="148298" y="200516"/>
                  <a:pt x="141601" y="204088"/>
                </a:cubicBezTo>
                <a:cubicBezTo>
                  <a:pt x="131480" y="206321"/>
                  <a:pt x="126123" y="203642"/>
                  <a:pt x="125527" y="196051"/>
                </a:cubicBezTo>
                <a:cubicBezTo>
                  <a:pt x="105436" y="198284"/>
                  <a:pt x="85567" y="201186"/>
                  <a:pt x="65922" y="204758"/>
                </a:cubicBezTo>
                <a:cubicBezTo>
                  <a:pt x="57290" y="207883"/>
                  <a:pt x="49253" y="205874"/>
                  <a:pt x="41812" y="198730"/>
                </a:cubicBezTo>
                <a:cubicBezTo>
                  <a:pt x="37049" y="188759"/>
                  <a:pt x="38091" y="181094"/>
                  <a:pt x="44937" y="175736"/>
                </a:cubicBezTo>
                <a:cubicBezTo>
                  <a:pt x="51337" y="170825"/>
                  <a:pt x="57066" y="161895"/>
                  <a:pt x="62127" y="148947"/>
                </a:cubicBezTo>
                <a:cubicBezTo>
                  <a:pt x="65996" y="139571"/>
                  <a:pt x="69940" y="130344"/>
                  <a:pt x="73958" y="121265"/>
                </a:cubicBezTo>
                <a:cubicBezTo>
                  <a:pt x="79614" y="110996"/>
                  <a:pt x="87279" y="105192"/>
                  <a:pt x="96952" y="103852"/>
                </a:cubicBezTo>
                <a:close/>
                <a:moveTo>
                  <a:pt x="484291" y="79491"/>
                </a:moveTo>
                <a:cubicBezTo>
                  <a:pt x="485436" y="79212"/>
                  <a:pt x="486547" y="79296"/>
                  <a:pt x="487626" y="79742"/>
                </a:cubicBezTo>
                <a:cubicBezTo>
                  <a:pt x="494770" y="82421"/>
                  <a:pt x="497077" y="88672"/>
                  <a:pt x="494547" y="98495"/>
                </a:cubicBezTo>
                <a:cubicBezTo>
                  <a:pt x="493505" y="102513"/>
                  <a:pt x="495142" y="102513"/>
                  <a:pt x="499458" y="98495"/>
                </a:cubicBezTo>
                <a:cubicBezTo>
                  <a:pt x="503327" y="94923"/>
                  <a:pt x="505262" y="95592"/>
                  <a:pt x="505262" y="100504"/>
                </a:cubicBezTo>
                <a:cubicBezTo>
                  <a:pt x="504220" y="104969"/>
                  <a:pt x="502286" y="109210"/>
                  <a:pt x="499458" y="113229"/>
                </a:cubicBezTo>
                <a:cubicBezTo>
                  <a:pt x="498714" y="115461"/>
                  <a:pt x="499086" y="117470"/>
                  <a:pt x="500574" y="119256"/>
                </a:cubicBezTo>
                <a:cubicBezTo>
                  <a:pt x="502658" y="125060"/>
                  <a:pt x="502435" y="130493"/>
                  <a:pt x="499904" y="135553"/>
                </a:cubicBezTo>
                <a:cubicBezTo>
                  <a:pt x="495291" y="138678"/>
                  <a:pt x="490305" y="139794"/>
                  <a:pt x="484947" y="138901"/>
                </a:cubicBezTo>
                <a:cubicBezTo>
                  <a:pt x="479292" y="136669"/>
                  <a:pt x="474976" y="132576"/>
                  <a:pt x="471999" y="126623"/>
                </a:cubicBezTo>
                <a:cubicBezTo>
                  <a:pt x="468427" y="118586"/>
                  <a:pt x="468799" y="106978"/>
                  <a:pt x="473115" y="91797"/>
                </a:cubicBezTo>
                <a:cubicBezTo>
                  <a:pt x="477134" y="84430"/>
                  <a:pt x="480859" y="80328"/>
                  <a:pt x="484291" y="79491"/>
                </a:cubicBezTo>
                <a:close/>
                <a:moveTo>
                  <a:pt x="624027" y="66962"/>
                </a:moveTo>
                <a:cubicBezTo>
                  <a:pt x="626408" y="66627"/>
                  <a:pt x="629385" y="67017"/>
                  <a:pt x="632957" y="68134"/>
                </a:cubicBezTo>
                <a:cubicBezTo>
                  <a:pt x="639505" y="69027"/>
                  <a:pt x="645235" y="72226"/>
                  <a:pt x="650146" y="77733"/>
                </a:cubicBezTo>
                <a:cubicBezTo>
                  <a:pt x="655504" y="86216"/>
                  <a:pt x="658183" y="96485"/>
                  <a:pt x="658183" y="108540"/>
                </a:cubicBezTo>
                <a:cubicBezTo>
                  <a:pt x="658630" y="114345"/>
                  <a:pt x="657216" y="119256"/>
                  <a:pt x="653942" y="123274"/>
                </a:cubicBezTo>
                <a:cubicBezTo>
                  <a:pt x="650816" y="133692"/>
                  <a:pt x="645830" y="136669"/>
                  <a:pt x="638984" y="132204"/>
                </a:cubicBezTo>
                <a:cubicBezTo>
                  <a:pt x="631394" y="123126"/>
                  <a:pt x="624920" y="109657"/>
                  <a:pt x="619562" y="91797"/>
                </a:cubicBezTo>
                <a:cubicBezTo>
                  <a:pt x="617181" y="85100"/>
                  <a:pt x="616883" y="77882"/>
                  <a:pt x="618669" y="70143"/>
                </a:cubicBezTo>
                <a:cubicBezTo>
                  <a:pt x="619860" y="68357"/>
                  <a:pt x="621646" y="67296"/>
                  <a:pt x="624027" y="66962"/>
                </a:cubicBezTo>
                <a:close/>
                <a:moveTo>
                  <a:pt x="67261" y="47121"/>
                </a:moveTo>
                <a:cubicBezTo>
                  <a:pt x="69047" y="47288"/>
                  <a:pt x="70759" y="47819"/>
                  <a:pt x="72396" y="48712"/>
                </a:cubicBezTo>
                <a:cubicBezTo>
                  <a:pt x="76563" y="54516"/>
                  <a:pt x="78126" y="59874"/>
                  <a:pt x="77084" y="64785"/>
                </a:cubicBezTo>
                <a:cubicBezTo>
                  <a:pt x="75298" y="69250"/>
                  <a:pt x="72619" y="73119"/>
                  <a:pt x="69047" y="76394"/>
                </a:cubicBezTo>
                <a:cubicBezTo>
                  <a:pt x="53718" y="94699"/>
                  <a:pt x="38537" y="113303"/>
                  <a:pt x="23506" y="132204"/>
                </a:cubicBezTo>
                <a:cubicBezTo>
                  <a:pt x="17404" y="137115"/>
                  <a:pt x="11302" y="139571"/>
                  <a:pt x="5200" y="139571"/>
                </a:cubicBezTo>
                <a:cubicBezTo>
                  <a:pt x="-456" y="138232"/>
                  <a:pt x="-1497" y="133023"/>
                  <a:pt x="2074" y="123944"/>
                </a:cubicBezTo>
                <a:cubicBezTo>
                  <a:pt x="14576" y="102959"/>
                  <a:pt x="28715" y="81677"/>
                  <a:pt x="44490" y="60097"/>
                </a:cubicBezTo>
                <a:lnTo>
                  <a:pt x="49179" y="55409"/>
                </a:lnTo>
                <a:cubicBezTo>
                  <a:pt x="55876" y="49381"/>
                  <a:pt x="61903" y="46619"/>
                  <a:pt x="67261" y="47121"/>
                </a:cubicBezTo>
                <a:close/>
                <a:moveTo>
                  <a:pt x="560236" y="9142"/>
                </a:moveTo>
                <a:cubicBezTo>
                  <a:pt x="563547" y="9923"/>
                  <a:pt x="566877" y="11653"/>
                  <a:pt x="570226" y="14332"/>
                </a:cubicBezTo>
                <a:cubicBezTo>
                  <a:pt x="576030" y="22071"/>
                  <a:pt x="579081" y="32861"/>
                  <a:pt x="579379" y="46702"/>
                </a:cubicBezTo>
                <a:cubicBezTo>
                  <a:pt x="581165" y="80338"/>
                  <a:pt x="580793" y="118214"/>
                  <a:pt x="578262" y="160333"/>
                </a:cubicBezTo>
                <a:cubicBezTo>
                  <a:pt x="576179" y="168816"/>
                  <a:pt x="571714" y="175290"/>
                  <a:pt x="564868" y="179755"/>
                </a:cubicBezTo>
                <a:cubicBezTo>
                  <a:pt x="559510" y="181987"/>
                  <a:pt x="554301" y="184964"/>
                  <a:pt x="549241" y="188684"/>
                </a:cubicBezTo>
                <a:cubicBezTo>
                  <a:pt x="541502" y="197168"/>
                  <a:pt x="535251" y="199400"/>
                  <a:pt x="530489" y="195382"/>
                </a:cubicBezTo>
                <a:cubicBezTo>
                  <a:pt x="528703" y="192256"/>
                  <a:pt x="526396" y="190024"/>
                  <a:pt x="523568" y="188684"/>
                </a:cubicBezTo>
                <a:cubicBezTo>
                  <a:pt x="521485" y="185857"/>
                  <a:pt x="519550" y="183773"/>
                  <a:pt x="517764" y="182434"/>
                </a:cubicBezTo>
                <a:cubicBezTo>
                  <a:pt x="518061" y="178862"/>
                  <a:pt x="518061" y="176629"/>
                  <a:pt x="517764" y="175736"/>
                </a:cubicBezTo>
                <a:cubicBezTo>
                  <a:pt x="515531" y="172611"/>
                  <a:pt x="518359" y="170379"/>
                  <a:pt x="526247" y="169039"/>
                </a:cubicBezTo>
                <a:cubicBezTo>
                  <a:pt x="529819" y="170379"/>
                  <a:pt x="534656" y="169262"/>
                  <a:pt x="540758" y="165690"/>
                </a:cubicBezTo>
                <a:cubicBezTo>
                  <a:pt x="542246" y="164797"/>
                  <a:pt x="544404" y="161672"/>
                  <a:pt x="547232" y="156314"/>
                </a:cubicBezTo>
                <a:cubicBezTo>
                  <a:pt x="550804" y="131609"/>
                  <a:pt x="551176" y="94848"/>
                  <a:pt x="548348" y="46033"/>
                </a:cubicBezTo>
                <a:cubicBezTo>
                  <a:pt x="547902" y="40675"/>
                  <a:pt x="546636" y="35540"/>
                  <a:pt x="544553" y="30629"/>
                </a:cubicBezTo>
                <a:cubicBezTo>
                  <a:pt x="542320" y="21997"/>
                  <a:pt x="544255" y="15002"/>
                  <a:pt x="550357" y="9644"/>
                </a:cubicBezTo>
                <a:cubicBezTo>
                  <a:pt x="553631" y="8528"/>
                  <a:pt x="556924" y="8361"/>
                  <a:pt x="560236" y="9142"/>
                </a:cubicBezTo>
                <a:close/>
                <a:moveTo>
                  <a:pt x="780743" y="5458"/>
                </a:moveTo>
                <a:cubicBezTo>
                  <a:pt x="783496" y="5570"/>
                  <a:pt x="786845" y="6965"/>
                  <a:pt x="790789" y="9644"/>
                </a:cubicBezTo>
                <a:cubicBezTo>
                  <a:pt x="802993" y="20062"/>
                  <a:pt x="803365" y="32192"/>
                  <a:pt x="791905" y="46033"/>
                </a:cubicBezTo>
                <a:cubicBezTo>
                  <a:pt x="788631" y="49605"/>
                  <a:pt x="785580" y="53176"/>
                  <a:pt x="782752" y="56748"/>
                </a:cubicBezTo>
                <a:cubicBezTo>
                  <a:pt x="805374" y="51837"/>
                  <a:pt x="823978" y="52060"/>
                  <a:pt x="838563" y="57418"/>
                </a:cubicBezTo>
                <a:cubicBezTo>
                  <a:pt x="845707" y="60990"/>
                  <a:pt x="845558" y="66124"/>
                  <a:pt x="838116" y="72822"/>
                </a:cubicBezTo>
                <a:cubicBezTo>
                  <a:pt x="830526" y="80114"/>
                  <a:pt x="812964" y="85770"/>
                  <a:pt x="785431" y="89788"/>
                </a:cubicBezTo>
                <a:cubicBezTo>
                  <a:pt x="766530" y="93360"/>
                  <a:pt x="750829" y="99611"/>
                  <a:pt x="738327" y="108540"/>
                </a:cubicBezTo>
                <a:cubicBezTo>
                  <a:pt x="741155" y="113898"/>
                  <a:pt x="743238" y="123795"/>
                  <a:pt x="744578" y="138232"/>
                </a:cubicBezTo>
                <a:cubicBezTo>
                  <a:pt x="745769" y="144482"/>
                  <a:pt x="747034" y="150510"/>
                  <a:pt x="748373" y="156314"/>
                </a:cubicBezTo>
                <a:cubicBezTo>
                  <a:pt x="749861" y="159440"/>
                  <a:pt x="749861" y="164574"/>
                  <a:pt x="748373" y="171718"/>
                </a:cubicBezTo>
                <a:cubicBezTo>
                  <a:pt x="780669" y="163235"/>
                  <a:pt x="803216" y="161226"/>
                  <a:pt x="816015" y="165690"/>
                </a:cubicBezTo>
                <a:cubicBezTo>
                  <a:pt x="823903" y="168816"/>
                  <a:pt x="831270" y="161226"/>
                  <a:pt x="838116" y="142920"/>
                </a:cubicBezTo>
                <a:cubicBezTo>
                  <a:pt x="840200" y="133395"/>
                  <a:pt x="841614" y="122605"/>
                  <a:pt x="842358" y="110550"/>
                </a:cubicBezTo>
                <a:cubicBezTo>
                  <a:pt x="843400" y="104299"/>
                  <a:pt x="845037" y="98048"/>
                  <a:pt x="847269" y="91797"/>
                </a:cubicBezTo>
                <a:cubicBezTo>
                  <a:pt x="850395" y="87332"/>
                  <a:pt x="849502" y="83761"/>
                  <a:pt x="844590" y="81082"/>
                </a:cubicBezTo>
                <a:cubicBezTo>
                  <a:pt x="842358" y="78849"/>
                  <a:pt x="841614" y="76319"/>
                  <a:pt x="842358" y="73491"/>
                </a:cubicBezTo>
                <a:cubicBezTo>
                  <a:pt x="843400" y="70366"/>
                  <a:pt x="846600" y="67464"/>
                  <a:pt x="851957" y="64785"/>
                </a:cubicBezTo>
                <a:cubicBezTo>
                  <a:pt x="861334" y="58534"/>
                  <a:pt x="868849" y="60990"/>
                  <a:pt x="874505" y="72152"/>
                </a:cubicBezTo>
                <a:cubicBezTo>
                  <a:pt x="878523" y="88374"/>
                  <a:pt x="877258" y="112410"/>
                  <a:pt x="870710" y="144259"/>
                </a:cubicBezTo>
                <a:cubicBezTo>
                  <a:pt x="866840" y="158100"/>
                  <a:pt x="860813" y="170379"/>
                  <a:pt x="852627" y="181094"/>
                </a:cubicBezTo>
                <a:cubicBezTo>
                  <a:pt x="846079" y="187494"/>
                  <a:pt x="844442" y="187717"/>
                  <a:pt x="847716" y="181764"/>
                </a:cubicBezTo>
                <a:cubicBezTo>
                  <a:pt x="841316" y="183550"/>
                  <a:pt x="833949" y="186973"/>
                  <a:pt x="825615" y="192033"/>
                </a:cubicBezTo>
                <a:cubicBezTo>
                  <a:pt x="820257" y="199623"/>
                  <a:pt x="814378" y="200293"/>
                  <a:pt x="807979" y="194042"/>
                </a:cubicBezTo>
                <a:cubicBezTo>
                  <a:pt x="806937" y="192256"/>
                  <a:pt x="806044" y="190247"/>
                  <a:pt x="805300" y="188015"/>
                </a:cubicBezTo>
                <a:cubicBezTo>
                  <a:pt x="789226" y="188461"/>
                  <a:pt x="773525" y="190024"/>
                  <a:pt x="758196" y="192703"/>
                </a:cubicBezTo>
                <a:cubicBezTo>
                  <a:pt x="754921" y="194042"/>
                  <a:pt x="752912" y="196498"/>
                  <a:pt x="752168" y="200070"/>
                </a:cubicBezTo>
                <a:cubicBezTo>
                  <a:pt x="749638" y="202749"/>
                  <a:pt x="746959" y="201632"/>
                  <a:pt x="744131" y="196721"/>
                </a:cubicBezTo>
                <a:cubicBezTo>
                  <a:pt x="743834" y="192703"/>
                  <a:pt x="742197" y="190247"/>
                  <a:pt x="739220" y="189354"/>
                </a:cubicBezTo>
                <a:cubicBezTo>
                  <a:pt x="727463" y="178043"/>
                  <a:pt x="718756" y="157356"/>
                  <a:pt x="713101" y="127293"/>
                </a:cubicBezTo>
                <a:lnTo>
                  <a:pt x="711985" y="119926"/>
                </a:lnTo>
                <a:cubicBezTo>
                  <a:pt x="705883" y="92690"/>
                  <a:pt x="707148" y="72971"/>
                  <a:pt x="715780" y="60767"/>
                </a:cubicBezTo>
                <a:cubicBezTo>
                  <a:pt x="720691" y="56748"/>
                  <a:pt x="727463" y="59874"/>
                  <a:pt x="736095" y="70143"/>
                </a:cubicBezTo>
                <a:cubicBezTo>
                  <a:pt x="743983" y="54516"/>
                  <a:pt x="753805" y="41121"/>
                  <a:pt x="765563" y="29959"/>
                </a:cubicBezTo>
                <a:cubicBezTo>
                  <a:pt x="767795" y="28173"/>
                  <a:pt x="769953" y="26387"/>
                  <a:pt x="772037" y="24601"/>
                </a:cubicBezTo>
                <a:cubicBezTo>
                  <a:pt x="776353" y="21922"/>
                  <a:pt x="776725" y="19392"/>
                  <a:pt x="773153" y="17011"/>
                </a:cubicBezTo>
                <a:cubicBezTo>
                  <a:pt x="772111" y="14332"/>
                  <a:pt x="772483" y="11653"/>
                  <a:pt x="774269" y="8974"/>
                </a:cubicBezTo>
                <a:cubicBezTo>
                  <a:pt x="775832" y="6519"/>
                  <a:pt x="777990" y="5347"/>
                  <a:pt x="780743" y="5458"/>
                </a:cubicBezTo>
                <a:close/>
                <a:moveTo>
                  <a:pt x="363113" y="101"/>
                </a:moveTo>
                <a:cubicBezTo>
                  <a:pt x="365978" y="212"/>
                  <a:pt x="368861" y="1607"/>
                  <a:pt x="371763" y="4286"/>
                </a:cubicBezTo>
                <a:cubicBezTo>
                  <a:pt x="373103" y="6072"/>
                  <a:pt x="375931" y="8081"/>
                  <a:pt x="380247" y="10314"/>
                </a:cubicBezTo>
                <a:cubicBezTo>
                  <a:pt x="384563" y="12546"/>
                  <a:pt x="387093" y="15225"/>
                  <a:pt x="387837" y="18351"/>
                </a:cubicBezTo>
                <a:cubicBezTo>
                  <a:pt x="387837" y="22964"/>
                  <a:pt x="385530" y="27727"/>
                  <a:pt x="380916" y="32638"/>
                </a:cubicBezTo>
                <a:cubicBezTo>
                  <a:pt x="369457" y="42907"/>
                  <a:pt x="357104" y="52283"/>
                  <a:pt x="343858" y="60767"/>
                </a:cubicBezTo>
                <a:cubicBezTo>
                  <a:pt x="348472" y="65678"/>
                  <a:pt x="350779" y="70366"/>
                  <a:pt x="350779" y="74831"/>
                </a:cubicBezTo>
                <a:cubicBezTo>
                  <a:pt x="374442" y="72152"/>
                  <a:pt x="395055" y="72152"/>
                  <a:pt x="412617" y="74831"/>
                </a:cubicBezTo>
                <a:cubicBezTo>
                  <a:pt x="419761" y="78105"/>
                  <a:pt x="423853" y="83091"/>
                  <a:pt x="424895" y="89788"/>
                </a:cubicBezTo>
                <a:cubicBezTo>
                  <a:pt x="426681" y="100950"/>
                  <a:pt x="421844" y="106755"/>
                  <a:pt x="410384" y="107201"/>
                </a:cubicBezTo>
                <a:cubicBezTo>
                  <a:pt x="391781" y="106308"/>
                  <a:pt x="373698" y="106085"/>
                  <a:pt x="356136" y="106531"/>
                </a:cubicBezTo>
                <a:cubicBezTo>
                  <a:pt x="359411" y="135702"/>
                  <a:pt x="356732" y="160779"/>
                  <a:pt x="348100" y="181764"/>
                </a:cubicBezTo>
                <a:cubicBezTo>
                  <a:pt x="339914" y="192182"/>
                  <a:pt x="327934" y="200293"/>
                  <a:pt x="312158" y="206097"/>
                </a:cubicBezTo>
                <a:cubicBezTo>
                  <a:pt x="304270" y="208776"/>
                  <a:pt x="299656" y="207660"/>
                  <a:pt x="298317" y="202749"/>
                </a:cubicBezTo>
                <a:cubicBezTo>
                  <a:pt x="297870" y="199177"/>
                  <a:pt x="293926" y="196721"/>
                  <a:pt x="286485" y="195382"/>
                </a:cubicBezTo>
                <a:cubicBezTo>
                  <a:pt x="286038" y="193149"/>
                  <a:pt x="285666" y="191363"/>
                  <a:pt x="285369" y="190024"/>
                </a:cubicBezTo>
                <a:cubicBezTo>
                  <a:pt x="282094" y="187196"/>
                  <a:pt x="286931" y="184889"/>
                  <a:pt x="299879" y="183103"/>
                </a:cubicBezTo>
                <a:cubicBezTo>
                  <a:pt x="313125" y="181764"/>
                  <a:pt x="321906" y="174397"/>
                  <a:pt x="326222" y="161002"/>
                </a:cubicBezTo>
                <a:cubicBezTo>
                  <a:pt x="330836" y="144929"/>
                  <a:pt x="333143" y="127888"/>
                  <a:pt x="333143" y="109880"/>
                </a:cubicBezTo>
                <a:cubicBezTo>
                  <a:pt x="311711" y="112559"/>
                  <a:pt x="291099" y="116354"/>
                  <a:pt x="271304" y="121265"/>
                </a:cubicBezTo>
                <a:cubicBezTo>
                  <a:pt x="262821" y="124391"/>
                  <a:pt x="255305" y="123274"/>
                  <a:pt x="248757" y="117917"/>
                </a:cubicBezTo>
                <a:cubicBezTo>
                  <a:pt x="244887" y="113452"/>
                  <a:pt x="243325" y="107647"/>
                  <a:pt x="244069" y="100504"/>
                </a:cubicBezTo>
                <a:cubicBezTo>
                  <a:pt x="246897" y="95146"/>
                  <a:pt x="252403" y="91574"/>
                  <a:pt x="260589" y="89788"/>
                </a:cubicBezTo>
                <a:cubicBezTo>
                  <a:pt x="281722" y="83984"/>
                  <a:pt x="303377" y="79742"/>
                  <a:pt x="325552" y="77063"/>
                </a:cubicBezTo>
                <a:cubicBezTo>
                  <a:pt x="320939" y="72896"/>
                  <a:pt x="317218" y="67910"/>
                  <a:pt x="314390" y="62106"/>
                </a:cubicBezTo>
                <a:cubicBezTo>
                  <a:pt x="312604" y="57195"/>
                  <a:pt x="313497" y="53400"/>
                  <a:pt x="317069" y="50721"/>
                </a:cubicBezTo>
                <a:cubicBezTo>
                  <a:pt x="323171" y="49828"/>
                  <a:pt x="329050" y="50944"/>
                  <a:pt x="334705" y="54069"/>
                </a:cubicBezTo>
                <a:cubicBezTo>
                  <a:pt x="340063" y="40228"/>
                  <a:pt x="346314" y="26983"/>
                  <a:pt x="353458" y="14332"/>
                </a:cubicBezTo>
                <a:cubicBezTo>
                  <a:pt x="343486" y="16565"/>
                  <a:pt x="334036" y="20434"/>
                  <a:pt x="325106" y="25941"/>
                </a:cubicBezTo>
                <a:cubicBezTo>
                  <a:pt x="321832" y="29513"/>
                  <a:pt x="318781" y="33085"/>
                  <a:pt x="315953" y="36656"/>
                </a:cubicBezTo>
                <a:cubicBezTo>
                  <a:pt x="311637" y="41121"/>
                  <a:pt x="305535" y="41791"/>
                  <a:pt x="297647" y="38666"/>
                </a:cubicBezTo>
                <a:cubicBezTo>
                  <a:pt x="290801" y="32861"/>
                  <a:pt x="287229" y="25866"/>
                  <a:pt x="286931" y="17681"/>
                </a:cubicBezTo>
                <a:cubicBezTo>
                  <a:pt x="289461" y="10537"/>
                  <a:pt x="295563" y="6296"/>
                  <a:pt x="305237" y="4956"/>
                </a:cubicBezTo>
                <a:cubicBezTo>
                  <a:pt x="319227" y="3170"/>
                  <a:pt x="334408" y="2724"/>
                  <a:pt x="350779" y="3617"/>
                </a:cubicBezTo>
                <a:cubicBezTo>
                  <a:pt x="352267" y="3617"/>
                  <a:pt x="353532" y="3617"/>
                  <a:pt x="354574" y="3617"/>
                </a:cubicBezTo>
                <a:cubicBezTo>
                  <a:pt x="357402" y="1161"/>
                  <a:pt x="360248" y="-11"/>
                  <a:pt x="363113" y="101"/>
                </a:cubicBezTo>
                <a:close/>
                <a:moveTo>
                  <a:pt x="108952" y="101"/>
                </a:moveTo>
                <a:cubicBezTo>
                  <a:pt x="112263" y="435"/>
                  <a:pt x="115779" y="1607"/>
                  <a:pt x="119500" y="3617"/>
                </a:cubicBezTo>
                <a:cubicBezTo>
                  <a:pt x="126346" y="10760"/>
                  <a:pt x="129918" y="18648"/>
                  <a:pt x="130215" y="27280"/>
                </a:cubicBezTo>
                <a:cubicBezTo>
                  <a:pt x="128876" y="31745"/>
                  <a:pt x="130513" y="35094"/>
                  <a:pt x="135127" y="37326"/>
                </a:cubicBezTo>
                <a:cubicBezTo>
                  <a:pt x="140485" y="41791"/>
                  <a:pt x="145098" y="47595"/>
                  <a:pt x="148968" y="54739"/>
                </a:cubicBezTo>
                <a:cubicBezTo>
                  <a:pt x="160130" y="69175"/>
                  <a:pt x="173004" y="82868"/>
                  <a:pt x="187589" y="95816"/>
                </a:cubicBezTo>
                <a:cubicBezTo>
                  <a:pt x="192649" y="98495"/>
                  <a:pt x="196072" y="100950"/>
                  <a:pt x="197858" y="103183"/>
                </a:cubicBezTo>
                <a:cubicBezTo>
                  <a:pt x="199941" y="104076"/>
                  <a:pt x="203141" y="104745"/>
                  <a:pt x="207457" y="105192"/>
                </a:cubicBezTo>
                <a:cubicBezTo>
                  <a:pt x="211773" y="107424"/>
                  <a:pt x="213559" y="111219"/>
                  <a:pt x="212815" y="116577"/>
                </a:cubicBezTo>
                <a:cubicBezTo>
                  <a:pt x="209690" y="124167"/>
                  <a:pt x="204704" y="126400"/>
                  <a:pt x="197858" y="123274"/>
                </a:cubicBezTo>
                <a:cubicBezTo>
                  <a:pt x="194286" y="121042"/>
                  <a:pt x="190863" y="121042"/>
                  <a:pt x="187589" y="123274"/>
                </a:cubicBezTo>
                <a:cubicBezTo>
                  <a:pt x="181933" y="125953"/>
                  <a:pt x="173227" y="123051"/>
                  <a:pt x="161469" y="114568"/>
                </a:cubicBezTo>
                <a:cubicBezTo>
                  <a:pt x="133490" y="90011"/>
                  <a:pt x="111612" y="61139"/>
                  <a:pt x="95836" y="27950"/>
                </a:cubicBezTo>
                <a:cubicBezTo>
                  <a:pt x="92711" y="20211"/>
                  <a:pt x="92190" y="13663"/>
                  <a:pt x="94273" y="8305"/>
                </a:cubicBezTo>
                <a:lnTo>
                  <a:pt x="99631" y="1607"/>
                </a:lnTo>
                <a:cubicBezTo>
                  <a:pt x="102533" y="268"/>
                  <a:pt x="105640" y="-234"/>
                  <a:pt x="108952" y="10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>
              <a:solidFill>
                <a:schemeClr val="bg1"/>
              </a:solidFill>
              <a:latin charset="-122" panose="02010609000101010101" pitchFamily="49" typeface="经典繁颜体"/>
              <a:ea charset="-122" panose="02010609000101010101" pitchFamily="49" typeface="经典繁颜体"/>
              <a:cs charset="-122" panose="02010609000101010101" pitchFamily="49" typeface="经典繁颜体"/>
            </a:endParaRPr>
          </a:p>
        </p:txBody>
      </p:sp>
    </p:spTree>
    <p:extLst>
      <p:ext uri="{BB962C8B-B14F-4D97-AF65-F5344CB8AC3E}">
        <p14:creationId val="3629992934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gradFill flip="none" rotWithShape="1">
          <a:gsLst>
            <a:gs pos="20000">
              <a:srgbClr val="12273A"/>
            </a:gs>
            <a:gs pos="79524">
              <a:srgbClr val="12283D"/>
            </a:gs>
            <a:gs pos="35000">
              <a:srgbClr val="0D1F2D"/>
            </a:gs>
            <a:gs pos="65000">
              <a:srgbClr val="0F2030"/>
            </a:gs>
            <a:gs pos="53000">
              <a:srgbClr val="0A1622"/>
            </a:gs>
            <a:gs pos="47000">
              <a:srgbClr val="0A1622"/>
            </a:gs>
            <a:gs pos="50000">
              <a:srgbClr val="0A1622"/>
            </a:gs>
            <a:gs pos="0">
              <a:srgbClr val="123049"/>
            </a:gs>
            <a:gs pos="100000">
              <a:srgbClr val="153249"/>
            </a:gs>
          </a:gsLst>
          <a:lin ang="10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64" name="直接连接符 63"/>
          <p:cNvCxnSpPr/>
          <p:nvPr/>
        </p:nvCxnSpPr>
        <p:spPr>
          <a:xfrm>
            <a:off x="104866" y="-9319"/>
            <a:ext cx="12073055" cy="6867319"/>
          </a:xfrm>
          <a:prstGeom prst="line">
            <a:avLst/>
          </a:prstGeom>
          <a:ln w="3175">
            <a:solidFill>
              <a:schemeClr val="bg1">
                <a:lumMod val="85000"/>
                <a:alpha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接连接符 67"/>
          <p:cNvCxnSpPr/>
          <p:nvPr/>
        </p:nvCxnSpPr>
        <p:spPr>
          <a:xfrm flipV="1">
            <a:off x="0" y="3559803"/>
            <a:ext cx="12196526" cy="3298197"/>
          </a:xfrm>
          <a:prstGeom prst="line">
            <a:avLst/>
          </a:prstGeom>
          <a:ln w="3175">
            <a:solidFill>
              <a:schemeClr val="bg1">
                <a:lumMod val="85000"/>
                <a:alpha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组合 26"/>
          <p:cNvGrpSpPr/>
          <p:nvPr/>
        </p:nvGrpSpPr>
        <p:grpSpPr>
          <a:xfrm>
            <a:off x="-1968" y="2746361"/>
            <a:ext cx="4187439" cy="4111639"/>
            <a:chOff x="-1968" y="2746361"/>
            <a:chExt cx="4187439" cy="4111639"/>
          </a:xfrm>
        </p:grpSpPr>
        <p:sp>
          <p:nvSpPr>
            <p:cNvPr id="5" name="直角三角形 4"/>
            <p:cNvSpPr/>
            <p:nvPr/>
          </p:nvSpPr>
          <p:spPr>
            <a:xfrm>
              <a:off x="0" y="6172199"/>
              <a:ext cx="700088" cy="685801"/>
            </a:xfrm>
            <a:prstGeom prst="rtTriangle">
              <a:avLst/>
            </a:prstGeom>
            <a:solidFill>
              <a:srgbClr val="21AB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" name="直角三角形 5"/>
            <p:cNvSpPr/>
            <p:nvPr/>
          </p:nvSpPr>
          <p:spPr>
            <a:xfrm>
              <a:off x="0" y="4805363"/>
              <a:ext cx="700088" cy="685801"/>
            </a:xfrm>
            <a:prstGeom prst="rtTriangle">
              <a:avLst/>
            </a:prstGeom>
            <a:solidFill>
              <a:srgbClr val="CDF2E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直角三角形 6"/>
            <p:cNvSpPr/>
            <p:nvPr/>
          </p:nvSpPr>
          <p:spPr>
            <a:xfrm>
              <a:off x="1407335" y="6172199"/>
              <a:ext cx="700088" cy="685801"/>
            </a:xfrm>
            <a:prstGeom prst="rtTriangle">
              <a:avLst/>
            </a:prstGeom>
            <a:solidFill>
              <a:srgbClr val="2290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直角三角形 7"/>
            <p:cNvSpPr/>
            <p:nvPr/>
          </p:nvSpPr>
          <p:spPr>
            <a:xfrm>
              <a:off x="3485383" y="6172199"/>
              <a:ext cx="700088" cy="685801"/>
            </a:xfrm>
            <a:prstGeom prst="rtTriangle">
              <a:avLst/>
            </a:prstGeom>
            <a:solidFill>
              <a:srgbClr val="ED94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" name="直角三角形 8"/>
            <p:cNvSpPr/>
            <p:nvPr/>
          </p:nvSpPr>
          <p:spPr>
            <a:xfrm>
              <a:off x="2785668" y="5486398"/>
              <a:ext cx="700088" cy="685801"/>
            </a:xfrm>
            <a:prstGeom prst="rtTriangle">
              <a:avLst/>
            </a:prstGeom>
            <a:solidFill>
              <a:srgbClr val="FFBB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" name="直角三角形 9"/>
            <p:cNvSpPr/>
            <p:nvPr/>
          </p:nvSpPr>
          <p:spPr>
            <a:xfrm>
              <a:off x="2103805" y="4800596"/>
              <a:ext cx="682258" cy="685801"/>
            </a:xfrm>
            <a:prstGeom prst="rtTriangle">
              <a:avLst/>
            </a:prstGeom>
            <a:solidFill>
              <a:srgbClr val="FABF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" name="直角三角形 11"/>
            <p:cNvSpPr/>
            <p:nvPr/>
          </p:nvSpPr>
          <p:spPr>
            <a:xfrm>
              <a:off x="1404937" y="4114794"/>
              <a:ext cx="700087" cy="685801"/>
            </a:xfrm>
            <a:prstGeom prst="rtTriangle">
              <a:avLst/>
            </a:prstGeom>
            <a:solidFill>
              <a:srgbClr val="176A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直角三角形 12"/>
            <p:cNvSpPr/>
            <p:nvPr/>
          </p:nvSpPr>
          <p:spPr>
            <a:xfrm>
              <a:off x="706458" y="3428979"/>
              <a:ext cx="696088" cy="685801"/>
            </a:xfrm>
            <a:prstGeom prst="rtTriangle">
              <a:avLst/>
            </a:prstGeom>
            <a:solidFill>
              <a:srgbClr val="21AB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" name="直角三角形 13"/>
            <p:cNvSpPr/>
            <p:nvPr/>
          </p:nvSpPr>
          <p:spPr>
            <a:xfrm>
              <a:off x="0" y="2746361"/>
              <a:ext cx="708035" cy="685801"/>
            </a:xfrm>
            <a:prstGeom prst="rtTriangle">
              <a:avLst/>
            </a:prstGeom>
            <a:solidFill>
              <a:srgbClr val="9CCC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" name="直角三角形 14"/>
            <p:cNvSpPr/>
            <p:nvPr/>
          </p:nvSpPr>
          <p:spPr>
            <a:xfrm>
              <a:off x="1411286" y="4800596"/>
              <a:ext cx="681040" cy="685801"/>
            </a:xfrm>
            <a:prstGeom prst="rtTriangle">
              <a:avLst/>
            </a:prstGeom>
            <a:solidFill>
              <a:srgbClr val="F6C31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" name="直角三角形 15"/>
            <p:cNvSpPr/>
            <p:nvPr/>
          </p:nvSpPr>
          <p:spPr>
            <a:xfrm flipH="1">
              <a:off x="2085973" y="5486398"/>
              <a:ext cx="700088" cy="685801"/>
            </a:xfrm>
            <a:prstGeom prst="rtTriangle">
              <a:avLst/>
            </a:prstGeom>
            <a:solidFill>
              <a:srgbClr val="B129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" name="直角三角形 16"/>
            <p:cNvSpPr/>
            <p:nvPr/>
          </p:nvSpPr>
          <p:spPr>
            <a:xfrm flipH="1">
              <a:off x="2091931" y="6172199"/>
              <a:ext cx="700088" cy="685801"/>
            </a:xfrm>
            <a:prstGeom prst="rtTriangle">
              <a:avLst/>
            </a:prstGeom>
            <a:solidFill>
              <a:srgbClr val="23B3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" name="直角三角形 17"/>
            <p:cNvSpPr/>
            <p:nvPr/>
          </p:nvSpPr>
          <p:spPr>
            <a:xfrm flipH="1">
              <a:off x="2788460" y="6172199"/>
              <a:ext cx="700088" cy="685801"/>
            </a:xfrm>
            <a:prstGeom prst="rtTriangle">
              <a:avLst/>
            </a:prstGeom>
            <a:solidFill>
              <a:srgbClr val="FEC3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9" name="直角三角形 18"/>
            <p:cNvSpPr/>
            <p:nvPr/>
          </p:nvSpPr>
          <p:spPr>
            <a:xfrm flipH="1">
              <a:off x="0" y="5484814"/>
              <a:ext cx="702474" cy="685809"/>
            </a:xfrm>
            <a:prstGeom prst="rtTriangle">
              <a:avLst/>
            </a:prstGeom>
            <a:solidFill>
              <a:srgbClr val="96CB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0" name="直角三角形 19"/>
            <p:cNvSpPr/>
            <p:nvPr/>
          </p:nvSpPr>
          <p:spPr>
            <a:xfrm flipV="1">
              <a:off x="706458" y="6172182"/>
              <a:ext cx="702468" cy="685818"/>
            </a:xfrm>
            <a:prstGeom prst="rtTriangle">
              <a:avLst/>
            </a:prstGeom>
            <a:solidFill>
              <a:srgbClr val="08B8C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" name="直角三角形 20"/>
            <p:cNvSpPr/>
            <p:nvPr/>
          </p:nvSpPr>
          <p:spPr>
            <a:xfrm flipV="1">
              <a:off x="705248" y="4807752"/>
              <a:ext cx="702468" cy="680220"/>
            </a:xfrm>
            <a:prstGeom prst="rtTriangle">
              <a:avLst/>
            </a:prstGeom>
            <a:solidFill>
              <a:srgbClr val="FFD4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" name="直角三角形 21"/>
            <p:cNvSpPr/>
            <p:nvPr/>
          </p:nvSpPr>
          <p:spPr>
            <a:xfrm flipV="1">
              <a:off x="705253" y="4115585"/>
              <a:ext cx="694911" cy="692956"/>
            </a:xfrm>
            <a:prstGeom prst="rtTriangle">
              <a:avLst/>
            </a:prstGeom>
            <a:solidFill>
              <a:srgbClr val="08BA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3" name="直角三角形 22"/>
            <p:cNvSpPr/>
            <p:nvPr/>
          </p:nvSpPr>
          <p:spPr>
            <a:xfrm flipV="1">
              <a:off x="-1968" y="4112417"/>
              <a:ext cx="706818" cy="692943"/>
            </a:xfrm>
            <a:prstGeom prst="rtTriangle">
              <a:avLst/>
            </a:prstGeom>
            <a:solidFill>
              <a:srgbClr val="20AC7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4" name="直角三角形 23"/>
            <p:cNvSpPr/>
            <p:nvPr/>
          </p:nvSpPr>
          <p:spPr>
            <a:xfrm flipH="1" flipV="1">
              <a:off x="700500" y="5484821"/>
              <a:ext cx="710383" cy="685801"/>
            </a:xfrm>
            <a:prstGeom prst="rtTriangle">
              <a:avLst/>
            </a:prstGeom>
            <a:solidFill>
              <a:srgbClr val="9AC5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5" name="直角三角形 24"/>
            <p:cNvSpPr/>
            <p:nvPr/>
          </p:nvSpPr>
          <p:spPr>
            <a:xfrm flipH="1" flipV="1">
              <a:off x="1402545" y="5486782"/>
              <a:ext cx="686207" cy="685801"/>
            </a:xfrm>
            <a:prstGeom prst="rtTriangle">
              <a:avLst/>
            </a:prstGeom>
            <a:solidFill>
              <a:srgbClr val="B027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9" name="直角三角形 28"/>
          <p:cNvSpPr/>
          <p:nvPr/>
        </p:nvSpPr>
        <p:spPr>
          <a:xfrm flipV="1" rot="5400000">
            <a:off x="11496081" y="9111"/>
            <a:ext cx="700088" cy="685801"/>
          </a:xfrm>
          <a:prstGeom prst="rtTriangle">
            <a:avLst/>
          </a:prstGeom>
          <a:solidFill>
            <a:srgbClr val="21A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0" name="直角三角形 29"/>
          <p:cNvSpPr/>
          <p:nvPr/>
        </p:nvSpPr>
        <p:spPr>
          <a:xfrm flipV="1" rot="5400000">
            <a:off x="10129245" y="9111"/>
            <a:ext cx="700088" cy="685801"/>
          </a:xfrm>
          <a:prstGeom prst="rtTriangle">
            <a:avLst/>
          </a:prstGeom>
          <a:solidFill>
            <a:srgbClr val="CDF2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1" name="直角三角形 30"/>
          <p:cNvSpPr/>
          <p:nvPr/>
        </p:nvSpPr>
        <p:spPr>
          <a:xfrm flipV="1" rot="5400000">
            <a:off x="11496081" y="1416446"/>
            <a:ext cx="700088" cy="685801"/>
          </a:xfrm>
          <a:prstGeom prst="rtTriangle">
            <a:avLst/>
          </a:prstGeom>
          <a:solidFill>
            <a:srgbClr val="2290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2" name="直角三角形 31"/>
          <p:cNvSpPr/>
          <p:nvPr/>
        </p:nvSpPr>
        <p:spPr>
          <a:xfrm flipV="1" rot="5400000">
            <a:off x="11496081" y="3494495"/>
            <a:ext cx="700088" cy="685801"/>
          </a:xfrm>
          <a:prstGeom prst="rtTriangle">
            <a:avLst/>
          </a:prstGeom>
          <a:solidFill>
            <a:srgbClr val="ED94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3" name="直角三角形 32"/>
          <p:cNvSpPr/>
          <p:nvPr/>
        </p:nvSpPr>
        <p:spPr>
          <a:xfrm flipV="1" rot="5400000">
            <a:off x="10810280" y="2794780"/>
            <a:ext cx="700088" cy="685801"/>
          </a:xfrm>
          <a:prstGeom prst="rtTriangle">
            <a:avLst/>
          </a:prstGeom>
          <a:solidFill>
            <a:srgbClr val="FFBB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4" name="直角三角形 33"/>
          <p:cNvSpPr/>
          <p:nvPr/>
        </p:nvSpPr>
        <p:spPr>
          <a:xfrm flipV="1" rot="5400000">
            <a:off x="10133393" y="2104002"/>
            <a:ext cx="682258" cy="685801"/>
          </a:xfrm>
          <a:prstGeom prst="rtTriangle">
            <a:avLst/>
          </a:prstGeom>
          <a:solidFill>
            <a:srgbClr val="FABF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5" name="直角三角形 34"/>
          <p:cNvSpPr/>
          <p:nvPr/>
        </p:nvSpPr>
        <p:spPr>
          <a:xfrm flipV="1" rot="5400000">
            <a:off x="9438676" y="1414048"/>
            <a:ext cx="700087" cy="685801"/>
          </a:xfrm>
          <a:prstGeom prst="rtTriangle">
            <a:avLst/>
          </a:prstGeom>
          <a:solidFill>
            <a:srgbClr val="176A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6" name="直角三角形 35"/>
          <p:cNvSpPr/>
          <p:nvPr/>
        </p:nvSpPr>
        <p:spPr>
          <a:xfrm flipV="1" rot="5400000">
            <a:off x="8754861" y="713570"/>
            <a:ext cx="696088" cy="685801"/>
          </a:xfrm>
          <a:prstGeom prst="rtTriangle">
            <a:avLst/>
          </a:prstGeom>
          <a:solidFill>
            <a:srgbClr val="21AB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7" name="直角三角形 36"/>
          <p:cNvSpPr/>
          <p:nvPr/>
        </p:nvSpPr>
        <p:spPr>
          <a:xfrm flipV="1" rot="5400000">
            <a:off x="8066269" y="13085"/>
            <a:ext cx="708035" cy="685801"/>
          </a:xfrm>
          <a:prstGeom prst="rtTriangle">
            <a:avLst/>
          </a:prstGeom>
          <a:solidFill>
            <a:srgbClr val="9CCC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8" name="直角三角形 37"/>
          <p:cNvSpPr/>
          <p:nvPr/>
        </p:nvSpPr>
        <p:spPr>
          <a:xfrm flipV="1" rot="5400000">
            <a:off x="10134002" y="1410874"/>
            <a:ext cx="681040" cy="685801"/>
          </a:xfrm>
          <a:prstGeom prst="rtTriangle">
            <a:avLst/>
          </a:prstGeom>
          <a:solidFill>
            <a:srgbClr val="F6C3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9" name="直角三角形 38"/>
          <p:cNvSpPr/>
          <p:nvPr/>
        </p:nvSpPr>
        <p:spPr>
          <a:xfrm flipH="1" flipV="1" rot="5400000">
            <a:off x="10810280" y="2095085"/>
            <a:ext cx="700088" cy="685801"/>
          </a:xfrm>
          <a:prstGeom prst="rtTriangle">
            <a:avLst/>
          </a:prstGeom>
          <a:solidFill>
            <a:srgbClr val="B129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0" name="直角三角形 39"/>
          <p:cNvSpPr/>
          <p:nvPr/>
        </p:nvSpPr>
        <p:spPr>
          <a:xfrm flipH="1" flipV="1" rot="5400000">
            <a:off x="11496081" y="2101043"/>
            <a:ext cx="700088" cy="685801"/>
          </a:xfrm>
          <a:prstGeom prst="rtTriangle">
            <a:avLst/>
          </a:prstGeom>
          <a:solidFill>
            <a:srgbClr val="23B3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1" name="直角三角形 40"/>
          <p:cNvSpPr/>
          <p:nvPr/>
        </p:nvSpPr>
        <p:spPr>
          <a:xfrm flipH="1" flipV="1" rot="5400000">
            <a:off x="11496081" y="2797572"/>
            <a:ext cx="700088" cy="685801"/>
          </a:xfrm>
          <a:prstGeom prst="rtTriangle">
            <a:avLst/>
          </a:prstGeom>
          <a:solidFill>
            <a:srgbClr val="FEC3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2" name="直角三角形 41"/>
          <p:cNvSpPr/>
          <p:nvPr/>
        </p:nvSpPr>
        <p:spPr>
          <a:xfrm flipH="1" flipV="1" rot="5400000">
            <a:off x="10807507" y="10300"/>
            <a:ext cx="702474" cy="685809"/>
          </a:xfrm>
          <a:prstGeom prst="rtTriangle">
            <a:avLst/>
          </a:prstGeom>
          <a:solidFill>
            <a:srgbClr val="96CB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3" name="直角三角形 42"/>
          <p:cNvSpPr/>
          <p:nvPr/>
        </p:nvSpPr>
        <p:spPr>
          <a:xfrm rot="5400000">
            <a:off x="11494882" y="716751"/>
            <a:ext cx="702468" cy="685818"/>
          </a:xfrm>
          <a:prstGeom prst="rtTriangle">
            <a:avLst/>
          </a:prstGeom>
          <a:solidFill>
            <a:srgbClr val="08B8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4" name="直角三角形 43"/>
          <p:cNvSpPr/>
          <p:nvPr/>
        </p:nvSpPr>
        <p:spPr>
          <a:xfrm rot="5400000">
            <a:off x="10127653" y="718340"/>
            <a:ext cx="702468" cy="680220"/>
          </a:xfrm>
          <a:prstGeom prst="rtTriangle">
            <a:avLst/>
          </a:prstGeom>
          <a:solidFill>
            <a:srgbClr val="FFD4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5" name="直角三角形 44"/>
          <p:cNvSpPr/>
          <p:nvPr/>
        </p:nvSpPr>
        <p:spPr>
          <a:xfrm rot="5400000">
            <a:off x="9445633" y="708199"/>
            <a:ext cx="694911" cy="692956"/>
          </a:xfrm>
          <a:prstGeom prst="rtTriangle">
            <a:avLst/>
          </a:prstGeom>
          <a:solidFill>
            <a:srgbClr val="08BA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6" name="直角三角形 45"/>
          <p:cNvSpPr/>
          <p:nvPr/>
        </p:nvSpPr>
        <p:spPr>
          <a:xfrm rot="5400000">
            <a:off x="9436505" y="6937"/>
            <a:ext cx="706818" cy="692943"/>
          </a:xfrm>
          <a:prstGeom prst="rtTriangle">
            <a:avLst/>
          </a:prstGeom>
          <a:solidFill>
            <a:srgbClr val="20AC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7" name="直角三角形 46"/>
          <p:cNvSpPr/>
          <p:nvPr/>
        </p:nvSpPr>
        <p:spPr>
          <a:xfrm flipH="1" rot="5400000">
            <a:off x="10803555" y="714759"/>
            <a:ext cx="710383" cy="685801"/>
          </a:xfrm>
          <a:prstGeom prst="rtTriangle">
            <a:avLst/>
          </a:prstGeom>
          <a:solidFill>
            <a:srgbClr val="9AC5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8" name="直角三角形 47"/>
          <p:cNvSpPr/>
          <p:nvPr/>
        </p:nvSpPr>
        <p:spPr>
          <a:xfrm flipH="1" rot="5400000">
            <a:off x="10817604" y="1404716"/>
            <a:ext cx="686207" cy="685801"/>
          </a:xfrm>
          <a:prstGeom prst="rtTriangle">
            <a:avLst/>
          </a:prstGeom>
          <a:solidFill>
            <a:srgbClr val="B027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9" name="等腰三角形 48"/>
          <p:cNvSpPr/>
          <p:nvPr/>
        </p:nvSpPr>
        <p:spPr>
          <a:xfrm>
            <a:off x="4849798" y="1927200"/>
            <a:ext cx="828704" cy="714400"/>
          </a:xfrm>
          <a:prstGeom prst="triangle">
            <a:avLst/>
          </a:prstGeom>
          <a:solidFill>
            <a:srgbClr val="FAD8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0" name="等腰三角形 49"/>
          <p:cNvSpPr/>
          <p:nvPr/>
        </p:nvSpPr>
        <p:spPr>
          <a:xfrm>
            <a:off x="5665802" y="1927200"/>
            <a:ext cx="828704" cy="714400"/>
          </a:xfrm>
          <a:prstGeom prst="triangle">
            <a:avLst/>
          </a:prstGeom>
          <a:solidFill>
            <a:srgbClr val="FDC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1" name="等腰三角形 50"/>
          <p:cNvSpPr/>
          <p:nvPr/>
        </p:nvSpPr>
        <p:spPr>
          <a:xfrm>
            <a:off x="6481806" y="1927200"/>
            <a:ext cx="828704" cy="714400"/>
          </a:xfrm>
          <a:prstGeom prst="triangle">
            <a:avLst/>
          </a:prstGeom>
          <a:solidFill>
            <a:srgbClr val="ED65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2" name="等腰三角形 51"/>
          <p:cNvSpPr/>
          <p:nvPr/>
        </p:nvSpPr>
        <p:spPr>
          <a:xfrm>
            <a:off x="6073804" y="2643752"/>
            <a:ext cx="828704" cy="714400"/>
          </a:xfrm>
          <a:prstGeom prst="triangle">
            <a:avLst/>
          </a:prstGeom>
          <a:solidFill>
            <a:srgbClr val="851C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3" name="等腰三角形 52"/>
          <p:cNvSpPr/>
          <p:nvPr/>
        </p:nvSpPr>
        <p:spPr>
          <a:xfrm>
            <a:off x="6488156" y="3351802"/>
            <a:ext cx="828704" cy="714400"/>
          </a:xfrm>
          <a:prstGeom prst="triangle">
            <a:avLst/>
          </a:prstGeom>
          <a:solidFill>
            <a:srgbClr val="F063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4" name="等腰三角形 53"/>
          <p:cNvSpPr/>
          <p:nvPr/>
        </p:nvSpPr>
        <p:spPr>
          <a:xfrm>
            <a:off x="6074622" y="4060774"/>
            <a:ext cx="828704" cy="714400"/>
          </a:xfrm>
          <a:prstGeom prst="triangle">
            <a:avLst/>
          </a:prstGeom>
          <a:solidFill>
            <a:srgbClr val="1583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5" name="等腰三角形 54"/>
          <p:cNvSpPr/>
          <p:nvPr/>
        </p:nvSpPr>
        <p:spPr>
          <a:xfrm>
            <a:off x="5267296" y="4067124"/>
            <a:ext cx="828704" cy="714400"/>
          </a:xfrm>
          <a:prstGeom prst="triangle">
            <a:avLst/>
          </a:prstGeom>
          <a:solidFill>
            <a:srgbClr val="1B92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6" name="等腰三角形 55"/>
          <p:cNvSpPr/>
          <p:nvPr/>
        </p:nvSpPr>
        <p:spPr>
          <a:xfrm flipV="1">
            <a:off x="4857254" y="4067124"/>
            <a:ext cx="828704" cy="714400"/>
          </a:xfrm>
          <a:prstGeom prst="triangle">
            <a:avLst/>
          </a:prstGeom>
          <a:solidFill>
            <a:srgbClr val="015E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7" name="等腰三角形 56"/>
          <p:cNvSpPr/>
          <p:nvPr/>
        </p:nvSpPr>
        <p:spPr>
          <a:xfrm flipV="1">
            <a:off x="5663416" y="4067124"/>
            <a:ext cx="828704" cy="714400"/>
          </a:xfrm>
          <a:prstGeom prst="triangle">
            <a:avLst/>
          </a:prstGeom>
          <a:solidFill>
            <a:srgbClr val="05BB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8" name="等腰三角形 57"/>
          <p:cNvSpPr/>
          <p:nvPr/>
        </p:nvSpPr>
        <p:spPr>
          <a:xfrm flipV="1">
            <a:off x="6489504" y="4067124"/>
            <a:ext cx="828704" cy="714400"/>
          </a:xfrm>
          <a:prstGeom prst="triangle">
            <a:avLst/>
          </a:prstGeom>
          <a:solidFill>
            <a:srgbClr val="8FCE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9" name="等腰三角形 58"/>
          <p:cNvSpPr/>
          <p:nvPr/>
        </p:nvSpPr>
        <p:spPr>
          <a:xfrm flipV="1">
            <a:off x="6075498" y="3360304"/>
            <a:ext cx="828704" cy="714400"/>
          </a:xfrm>
          <a:prstGeom prst="triangle">
            <a:avLst/>
          </a:prstGeom>
          <a:solidFill>
            <a:srgbClr val="AE2A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0" name="等腰三角形 59"/>
          <p:cNvSpPr/>
          <p:nvPr/>
        </p:nvSpPr>
        <p:spPr>
          <a:xfrm flipV="1">
            <a:off x="6481003" y="2642522"/>
            <a:ext cx="828704" cy="714400"/>
          </a:xfrm>
          <a:prstGeom prst="triangle">
            <a:avLst/>
          </a:prstGeom>
          <a:solidFill>
            <a:srgbClr val="B125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1" name="等腰三角形 60"/>
          <p:cNvSpPr/>
          <p:nvPr/>
        </p:nvSpPr>
        <p:spPr>
          <a:xfrm flipV="1">
            <a:off x="6075152" y="1924232"/>
            <a:ext cx="828704" cy="714400"/>
          </a:xfrm>
          <a:prstGeom prst="triangle">
            <a:avLst/>
          </a:prstGeom>
          <a:solidFill>
            <a:srgbClr val="FC9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2" name="等腰三角形 61"/>
          <p:cNvSpPr/>
          <p:nvPr/>
        </p:nvSpPr>
        <p:spPr>
          <a:xfrm flipV="1">
            <a:off x="5256106" y="1924232"/>
            <a:ext cx="828704" cy="714400"/>
          </a:xfrm>
          <a:prstGeom prst="triangle">
            <a:avLst/>
          </a:prstGeom>
          <a:solidFill>
            <a:srgbClr val="FBB3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1" name="文本框 70"/>
          <p:cNvSpPr txBox="1"/>
          <p:nvPr/>
        </p:nvSpPr>
        <p:spPr>
          <a:xfrm>
            <a:off x="3053482" y="4994173"/>
            <a:ext cx="6085037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1600">
                <a:solidFill>
                  <a:schemeClr val="bg1"/>
                </a:solidFill>
              </a:rPr>
              <a:t>Magna Sod Pluvial Utricles, Purus Linctus Malasada Liberoquis Urea</a:t>
            </a:r>
          </a:p>
        </p:txBody>
      </p:sp>
    </p:spTree>
    <p:extLst>
      <p:ext uri="{BB962C8B-B14F-4D97-AF65-F5344CB8AC3E}">
        <p14:creationId val="3460500463"/>
      </p:ext>
    </p:extLst>
  </p:cSld>
  <p:clrMapOvr>
    <a:overrideClrMapping accent1="accent1" accent2="accent2" accent3="accent3" accent4="accent4" accent5="accent5" accent6="accent6" bg1="lt1" bg2="lt2" folHlink="folHlink" hlink="hlink" tx1="dk1" tx2="dk2"/>
  </p:clrMapOvr>
  <p:transition/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任意多边形 9"/>
          <p:cNvSpPr/>
          <p:nvPr/>
        </p:nvSpPr>
        <p:spPr>
          <a:xfrm flipH="1">
            <a:off x="0" y="0"/>
            <a:ext cx="6466116" cy="6858000"/>
          </a:xfrm>
          <a:custGeom>
            <a:gdLst>
              <a:gd fmla="*/ 6466116 w 6466116" name="connsiteX0"/>
              <a:gd fmla="*/ 0 h 6858000" name="connsiteY0"/>
              <a:gd fmla="*/ 370116 w 6466116" name="connsiteX1"/>
              <a:gd fmla="*/ 0 h 6858000" name="connsiteY1"/>
              <a:gd fmla="*/ 370116 w 6466116" name="connsiteX2"/>
              <a:gd fmla="*/ 3214333 h 6858000" name="connsiteY2"/>
              <a:gd fmla="*/ 0 w 6466116" name="connsiteX3"/>
              <a:gd fmla="*/ 3429000 h 6858000" name="connsiteY3"/>
              <a:gd fmla="*/ 370116 w 6466116" name="connsiteX4"/>
              <a:gd fmla="*/ 3643667 h 6858000" name="connsiteY4"/>
              <a:gd fmla="*/ 370116 w 6466116" name="connsiteX5"/>
              <a:gd fmla="*/ 6858000 h 6858000" name="connsiteY5"/>
              <a:gd fmla="*/ 6466116 w 6466116" name="connsiteX6"/>
              <a:gd fmla="*/ 6858000 h 6858000" name="connsiteY6"/>
              <a:gd fmla="*/ 6466116 w 6466116" name="connsiteX7"/>
              <a:gd fmla="*/ 4397829 h 6858000" name="connsiteY7"/>
              <a:gd fmla="*/ 6466116 w 6466116" name="connsiteX8"/>
              <a:gd fmla="*/ 3730171 h 6858000" name="connsiteY8"/>
              <a:gd fmla="*/ 6466116 w 6466116" name="connsiteX9"/>
              <a:gd fmla="*/ 3127829 h 6858000" name="connsiteY9"/>
              <a:gd fmla="*/ 6466116 w 6466116" name="connsiteX10"/>
              <a:gd fmla="*/ 2641600 h 6858000" name="connsiteY1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b="b" l="l" r="r" t="t"/>
            <a:pathLst>
              <a:path h="6858000" w="6466116">
                <a:moveTo>
                  <a:pt x="6466116" y="0"/>
                </a:moveTo>
                <a:lnTo>
                  <a:pt x="370116" y="0"/>
                </a:lnTo>
                <a:lnTo>
                  <a:pt x="370116" y="3214333"/>
                </a:lnTo>
                <a:lnTo>
                  <a:pt x="0" y="3429000"/>
                </a:lnTo>
                <a:lnTo>
                  <a:pt x="370116" y="3643667"/>
                </a:lnTo>
                <a:lnTo>
                  <a:pt x="370116" y="6858000"/>
                </a:lnTo>
                <a:lnTo>
                  <a:pt x="6466116" y="6858000"/>
                </a:lnTo>
                <a:lnTo>
                  <a:pt x="6466116" y="4397829"/>
                </a:lnTo>
                <a:lnTo>
                  <a:pt x="6466116" y="3730171"/>
                </a:lnTo>
                <a:lnTo>
                  <a:pt x="6466116" y="3127829"/>
                </a:lnTo>
                <a:lnTo>
                  <a:pt x="6466116" y="2641600"/>
                </a:lnTo>
                <a:close/>
              </a:path>
            </a:pathLst>
          </a:custGeom>
          <a:gradFill>
            <a:gsLst>
              <a:gs pos="0">
                <a:srgbClr val="162F45"/>
              </a:gs>
              <a:gs pos="20000">
                <a:srgbClr val="152F46"/>
              </a:gs>
              <a:gs pos="40000">
                <a:srgbClr val="152B40"/>
              </a:gs>
              <a:gs pos="60000">
                <a:srgbClr val="122536"/>
              </a:gs>
              <a:gs pos="80000">
                <a:srgbClr val="0D1F2D"/>
              </a:gs>
              <a:gs pos="88000">
                <a:srgbClr val="0B1924"/>
              </a:gs>
            </a:gsLst>
            <a:lin ang="10800000" scaled="0"/>
          </a:gradFill>
          <a:ln algn="ctr" cap="flat" cmpd="sng" w="127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30" name="椭圆 29"/>
          <p:cNvSpPr/>
          <p:nvPr/>
        </p:nvSpPr>
        <p:spPr>
          <a:xfrm>
            <a:off x="2704363" y="2667000"/>
            <a:ext cx="1539240" cy="1539240"/>
          </a:xfrm>
          <a:prstGeom prst="ellipse">
            <a:avLst/>
          </a:prstGeom>
          <a:solidFill>
            <a:srgbClr val="AC23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8" name="椭圆 47"/>
          <p:cNvSpPr/>
          <p:nvPr/>
        </p:nvSpPr>
        <p:spPr>
          <a:xfrm>
            <a:off x="1835758" y="3626383"/>
            <a:ext cx="992074" cy="992074"/>
          </a:xfrm>
          <a:prstGeom prst="ellipse">
            <a:avLst/>
          </a:prstGeom>
          <a:solidFill>
            <a:srgbClr val="2AA9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9" name="椭圆 48"/>
          <p:cNvSpPr/>
          <p:nvPr/>
        </p:nvSpPr>
        <p:spPr>
          <a:xfrm>
            <a:off x="1728697" y="2545942"/>
            <a:ext cx="1020218" cy="1020218"/>
          </a:xfrm>
          <a:prstGeom prst="ellipse">
            <a:avLst/>
          </a:prstGeom>
          <a:solidFill>
            <a:srgbClr val="FFC2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0" name="椭圆 49"/>
          <p:cNvSpPr/>
          <p:nvPr/>
        </p:nvSpPr>
        <p:spPr>
          <a:xfrm>
            <a:off x="2477267" y="1789226"/>
            <a:ext cx="885394" cy="885394"/>
          </a:xfrm>
          <a:prstGeom prst="ellipse">
            <a:avLst/>
          </a:prstGeom>
          <a:solidFill>
            <a:srgbClr val="F691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1" name="椭圆 50"/>
          <p:cNvSpPr/>
          <p:nvPr/>
        </p:nvSpPr>
        <p:spPr>
          <a:xfrm>
            <a:off x="3398535" y="1812086"/>
            <a:ext cx="809194" cy="809194"/>
          </a:xfrm>
          <a:prstGeom prst="ellipse">
            <a:avLst/>
          </a:prstGeom>
          <a:solidFill>
            <a:srgbClr val="B42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2" name="椭圆 51"/>
          <p:cNvSpPr/>
          <p:nvPr/>
        </p:nvSpPr>
        <p:spPr>
          <a:xfrm>
            <a:off x="4043944" y="2409730"/>
            <a:ext cx="680456" cy="680456"/>
          </a:xfrm>
          <a:prstGeom prst="ellipse">
            <a:avLst/>
          </a:prstGeom>
          <a:solidFill>
            <a:srgbClr val="08B7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3" name="椭圆 52"/>
          <p:cNvSpPr/>
          <p:nvPr/>
        </p:nvSpPr>
        <p:spPr>
          <a:xfrm>
            <a:off x="4307338" y="3103150"/>
            <a:ext cx="440150" cy="440150"/>
          </a:xfrm>
          <a:prstGeom prst="ellipse">
            <a:avLst/>
          </a:prstGeom>
          <a:solidFill>
            <a:srgbClr val="DE7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4" name="椭圆 53"/>
          <p:cNvSpPr/>
          <p:nvPr/>
        </p:nvSpPr>
        <p:spPr>
          <a:xfrm>
            <a:off x="4402407" y="3604158"/>
            <a:ext cx="354606" cy="354606"/>
          </a:xfrm>
          <a:prstGeom prst="ellipse">
            <a:avLst/>
          </a:prstGeom>
          <a:solidFill>
            <a:srgbClr val="DE7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5" name="椭圆 54"/>
          <p:cNvSpPr/>
          <p:nvPr/>
        </p:nvSpPr>
        <p:spPr>
          <a:xfrm>
            <a:off x="4011521" y="3932975"/>
            <a:ext cx="527900" cy="527900"/>
          </a:xfrm>
          <a:prstGeom prst="ellipse">
            <a:avLst/>
          </a:prstGeom>
          <a:solidFill>
            <a:srgbClr val="DE7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6" name="椭圆 55"/>
          <p:cNvSpPr/>
          <p:nvPr/>
        </p:nvSpPr>
        <p:spPr>
          <a:xfrm>
            <a:off x="3376852" y="4279150"/>
            <a:ext cx="650036" cy="650036"/>
          </a:xfrm>
          <a:prstGeom prst="ellipse">
            <a:avLst/>
          </a:prstGeom>
          <a:solidFill>
            <a:srgbClr val="DE7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7" name="椭圆 56"/>
          <p:cNvSpPr/>
          <p:nvPr/>
        </p:nvSpPr>
        <p:spPr>
          <a:xfrm>
            <a:off x="2920813" y="4677264"/>
            <a:ext cx="439444" cy="439444"/>
          </a:xfrm>
          <a:prstGeom prst="ellipse">
            <a:avLst/>
          </a:prstGeom>
          <a:solidFill>
            <a:srgbClr val="F5D3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8" name="椭圆 57"/>
          <p:cNvSpPr/>
          <p:nvPr/>
        </p:nvSpPr>
        <p:spPr>
          <a:xfrm>
            <a:off x="2820818" y="4162210"/>
            <a:ext cx="500278" cy="500278"/>
          </a:xfrm>
          <a:prstGeom prst="ellipse">
            <a:avLst/>
          </a:prstGeom>
          <a:solidFill>
            <a:srgbClr val="DE7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9" name="椭圆 58"/>
          <p:cNvSpPr/>
          <p:nvPr/>
        </p:nvSpPr>
        <p:spPr>
          <a:xfrm>
            <a:off x="2437742" y="4666717"/>
            <a:ext cx="410108" cy="410108"/>
          </a:xfrm>
          <a:prstGeom prst="ellipse">
            <a:avLst/>
          </a:prstGeom>
          <a:solidFill>
            <a:srgbClr val="F5D3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0" name="椭圆 59"/>
          <p:cNvSpPr/>
          <p:nvPr/>
        </p:nvSpPr>
        <p:spPr>
          <a:xfrm>
            <a:off x="2216807" y="4825660"/>
            <a:ext cx="188000" cy="188000"/>
          </a:xfrm>
          <a:prstGeom prst="ellipse">
            <a:avLst/>
          </a:prstGeom>
          <a:solidFill>
            <a:srgbClr val="F5D3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1" name="椭圆 60"/>
          <p:cNvSpPr/>
          <p:nvPr/>
        </p:nvSpPr>
        <p:spPr>
          <a:xfrm>
            <a:off x="1975710" y="4683771"/>
            <a:ext cx="188000" cy="188000"/>
          </a:xfrm>
          <a:prstGeom prst="ellipse">
            <a:avLst/>
          </a:prstGeom>
          <a:solidFill>
            <a:srgbClr val="2AA9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2" name="椭圆 61"/>
          <p:cNvSpPr/>
          <p:nvPr/>
        </p:nvSpPr>
        <p:spPr>
          <a:xfrm>
            <a:off x="1649710" y="4410346"/>
            <a:ext cx="268810" cy="268810"/>
          </a:xfrm>
          <a:prstGeom prst="ellipse">
            <a:avLst/>
          </a:prstGeom>
          <a:solidFill>
            <a:srgbClr val="2AA9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3" name="椭圆 62"/>
          <p:cNvSpPr/>
          <p:nvPr/>
        </p:nvSpPr>
        <p:spPr>
          <a:xfrm>
            <a:off x="1432118" y="4100674"/>
            <a:ext cx="309672" cy="309672"/>
          </a:xfrm>
          <a:prstGeom prst="ellipse">
            <a:avLst/>
          </a:prstGeom>
          <a:solidFill>
            <a:srgbClr val="2AA9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4" name="椭圆 63"/>
          <p:cNvSpPr/>
          <p:nvPr/>
        </p:nvSpPr>
        <p:spPr>
          <a:xfrm>
            <a:off x="1109560" y="3313116"/>
            <a:ext cx="744640" cy="744640"/>
          </a:xfrm>
          <a:prstGeom prst="ellipse">
            <a:avLst/>
          </a:prstGeom>
          <a:solidFill>
            <a:srgbClr val="F5D3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5" name="椭圆 64"/>
          <p:cNvSpPr/>
          <p:nvPr/>
        </p:nvSpPr>
        <p:spPr>
          <a:xfrm>
            <a:off x="1130686" y="2674709"/>
            <a:ext cx="590164" cy="590164"/>
          </a:xfrm>
          <a:prstGeom prst="ellipse">
            <a:avLst/>
          </a:prstGeom>
          <a:solidFill>
            <a:srgbClr val="F5D3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6" name="椭圆 65"/>
          <p:cNvSpPr/>
          <p:nvPr/>
        </p:nvSpPr>
        <p:spPr>
          <a:xfrm>
            <a:off x="1387278" y="2103348"/>
            <a:ext cx="456496" cy="456496"/>
          </a:xfrm>
          <a:prstGeom prst="ellipse">
            <a:avLst/>
          </a:prstGeom>
          <a:solidFill>
            <a:srgbClr val="F5D3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7" name="椭圆 66"/>
          <p:cNvSpPr/>
          <p:nvPr/>
        </p:nvSpPr>
        <p:spPr>
          <a:xfrm>
            <a:off x="2057366" y="2108110"/>
            <a:ext cx="318882" cy="318882"/>
          </a:xfrm>
          <a:prstGeom prst="ellipse">
            <a:avLst/>
          </a:prstGeom>
          <a:solidFill>
            <a:srgbClr val="F18F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8" name="椭圆 67"/>
          <p:cNvSpPr/>
          <p:nvPr/>
        </p:nvSpPr>
        <p:spPr>
          <a:xfrm>
            <a:off x="1795984" y="1728529"/>
            <a:ext cx="318882" cy="318882"/>
          </a:xfrm>
          <a:prstGeom prst="ellipse">
            <a:avLst/>
          </a:prstGeom>
          <a:solidFill>
            <a:srgbClr val="F5D3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9" name="椭圆 68"/>
          <p:cNvSpPr/>
          <p:nvPr/>
        </p:nvSpPr>
        <p:spPr>
          <a:xfrm>
            <a:off x="2201004" y="1518979"/>
            <a:ext cx="440596" cy="440596"/>
          </a:xfrm>
          <a:prstGeom prst="ellipse">
            <a:avLst/>
          </a:prstGeom>
          <a:solidFill>
            <a:srgbClr val="F5D3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0" name="椭圆 69"/>
          <p:cNvSpPr/>
          <p:nvPr/>
        </p:nvSpPr>
        <p:spPr>
          <a:xfrm>
            <a:off x="2691819" y="1408730"/>
            <a:ext cx="346252" cy="346252"/>
          </a:xfrm>
          <a:prstGeom prst="ellipse">
            <a:avLst/>
          </a:prstGeom>
          <a:solidFill>
            <a:srgbClr val="F5D3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1" name="椭圆 70"/>
          <p:cNvSpPr/>
          <p:nvPr/>
        </p:nvSpPr>
        <p:spPr>
          <a:xfrm>
            <a:off x="3061433" y="1402164"/>
            <a:ext cx="212004" cy="212004"/>
          </a:xfrm>
          <a:prstGeom prst="ellipse">
            <a:avLst/>
          </a:prstGeom>
          <a:solidFill>
            <a:srgbClr val="F5D3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2" name="椭圆 71"/>
          <p:cNvSpPr/>
          <p:nvPr/>
        </p:nvSpPr>
        <p:spPr>
          <a:xfrm>
            <a:off x="3190281" y="1569613"/>
            <a:ext cx="355400" cy="355400"/>
          </a:xfrm>
          <a:prstGeom prst="ellipse">
            <a:avLst/>
          </a:prstGeom>
          <a:solidFill>
            <a:srgbClr val="F18F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3" name="椭圆 72"/>
          <p:cNvSpPr/>
          <p:nvPr/>
        </p:nvSpPr>
        <p:spPr>
          <a:xfrm>
            <a:off x="3561326" y="1563170"/>
            <a:ext cx="248674" cy="248674"/>
          </a:xfrm>
          <a:prstGeom prst="ellipse">
            <a:avLst/>
          </a:prstGeom>
          <a:solidFill>
            <a:srgbClr val="F7D9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4" name="椭圆 73"/>
          <p:cNvSpPr/>
          <p:nvPr/>
        </p:nvSpPr>
        <p:spPr>
          <a:xfrm>
            <a:off x="4217390" y="2129581"/>
            <a:ext cx="248674" cy="248674"/>
          </a:xfrm>
          <a:prstGeom prst="ellipse">
            <a:avLst/>
          </a:prstGeom>
          <a:solidFill>
            <a:srgbClr val="2591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5" name="文本框 74"/>
          <p:cNvSpPr txBox="1"/>
          <p:nvPr/>
        </p:nvSpPr>
        <p:spPr>
          <a:xfrm>
            <a:off x="1100136" y="5312902"/>
            <a:ext cx="3639656" cy="64617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zh-CN" lang="en-US" smtClean="0" sz="1400">
                <a:solidFill>
                  <a:schemeClr val="bg1"/>
                </a:solidFill>
              </a:rPr>
              <a:t>Fiske posuere, magna sed pulvinar ultricies, pours linctus malasada libero</a:t>
            </a:r>
          </a:p>
        </p:txBody>
      </p:sp>
      <p:sp>
        <p:nvSpPr>
          <p:cNvPr id="76" name="文本框 75"/>
          <p:cNvSpPr txBox="1"/>
          <p:nvPr/>
        </p:nvSpPr>
        <p:spPr>
          <a:xfrm>
            <a:off x="7761144" y="551547"/>
            <a:ext cx="3135088" cy="429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13800">
                <a:latin charset="-122" panose="020b0503020204020204" pitchFamily="34" typeface="微软雅黑"/>
                <a:ea charset="-122" panose="020b0503020204020204" pitchFamily="34" typeface="微软雅黑"/>
              </a:rPr>
              <a:t>80%</a:t>
            </a:r>
          </a:p>
        </p:txBody>
      </p:sp>
      <p:sp>
        <p:nvSpPr>
          <p:cNvPr id="80" name="任意多边形 79"/>
          <p:cNvSpPr/>
          <p:nvPr/>
        </p:nvSpPr>
        <p:spPr>
          <a:xfrm rot="10800000">
            <a:off x="10184281" y="946608"/>
            <a:ext cx="1281635" cy="635248"/>
          </a:xfrm>
          <a:custGeom>
            <a:gdLst>
              <a:gd fmla="*/ 0 w 1787964" name="connsiteX0"/>
              <a:gd fmla="*/ 0 h 635248" name="connsiteY0"/>
              <a:gd fmla="*/ 1297858 w 1787964" name="connsiteX1"/>
              <a:gd fmla="*/ 0 h 635248" name="connsiteY1"/>
              <a:gd fmla="*/ 1297858 w 1787964" name="connsiteX2"/>
              <a:gd fmla="*/ 494679 h 635248" name="connsiteY2"/>
              <a:gd fmla="*/ 1787964 w 1787964" name="connsiteX3"/>
              <a:gd fmla="*/ 635248 h 635248" name="connsiteY3"/>
              <a:gd fmla="*/ 1297858 w 1787964" name="connsiteX4"/>
              <a:gd fmla="*/ 635248 h 635248" name="connsiteY4"/>
              <a:gd fmla="*/ 1160168 w 1787964" name="connsiteX5"/>
              <a:gd fmla="*/ 635248 h 635248" name="connsiteY5"/>
              <a:gd fmla="*/ 0 w 1787964" name="connsiteX6"/>
              <a:gd fmla="*/ 635248 h 635248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635248" w="1787964">
                <a:moveTo>
                  <a:pt x="0" y="0"/>
                </a:moveTo>
                <a:lnTo>
                  <a:pt x="1297858" y="0"/>
                </a:lnTo>
                <a:lnTo>
                  <a:pt x="1297858" y="494679"/>
                </a:lnTo>
                <a:lnTo>
                  <a:pt x="1787964" y="635248"/>
                </a:lnTo>
                <a:lnTo>
                  <a:pt x="1297858" y="635248"/>
                </a:lnTo>
                <a:lnTo>
                  <a:pt x="1160168" y="635248"/>
                </a:lnTo>
                <a:lnTo>
                  <a:pt x="0" y="635248"/>
                </a:lnTo>
                <a:close/>
              </a:path>
            </a:pathLst>
          </a:custGeom>
          <a:solidFill>
            <a:srgbClr val="FFC2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1" name="椭圆 80"/>
          <p:cNvSpPr/>
          <p:nvPr/>
        </p:nvSpPr>
        <p:spPr>
          <a:xfrm>
            <a:off x="7028757" y="2931206"/>
            <a:ext cx="218924" cy="218924"/>
          </a:xfrm>
          <a:prstGeom prst="ellipse">
            <a:avLst/>
          </a:prstGeom>
          <a:solidFill>
            <a:srgbClr val="AE2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2" name="文本框 81"/>
          <p:cNvSpPr txBox="1"/>
          <p:nvPr/>
        </p:nvSpPr>
        <p:spPr>
          <a:xfrm>
            <a:off x="7344392" y="2735969"/>
            <a:ext cx="3955954" cy="603504"/>
          </a:xfrm>
          <a:prstGeom prst="rect">
            <a:avLst/>
          </a:prstGeom>
          <a:noFill/>
        </p:spPr>
        <p:txBody>
          <a:bodyPr rtlCol="0" vert="horz"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altLang="zh-CN" lang="en-US" smtClean="0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Magna Seed Pluvial Utricles, Purus Lexus Malasada Libero, Sit Amit</a:t>
            </a:r>
          </a:p>
        </p:txBody>
      </p:sp>
      <p:sp>
        <p:nvSpPr>
          <p:cNvPr id="91" name="椭圆 90"/>
          <p:cNvSpPr/>
          <p:nvPr/>
        </p:nvSpPr>
        <p:spPr>
          <a:xfrm>
            <a:off x="7028757" y="3603646"/>
            <a:ext cx="218924" cy="218924"/>
          </a:xfrm>
          <a:prstGeom prst="ellipse">
            <a:avLst/>
          </a:prstGeom>
          <a:solidFill>
            <a:srgbClr val="F58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2" name="文本框 91"/>
          <p:cNvSpPr txBox="1"/>
          <p:nvPr/>
        </p:nvSpPr>
        <p:spPr>
          <a:xfrm>
            <a:off x="7344392" y="3408409"/>
            <a:ext cx="3955954" cy="603504"/>
          </a:xfrm>
          <a:prstGeom prst="rect">
            <a:avLst/>
          </a:prstGeom>
          <a:noFill/>
        </p:spPr>
        <p:txBody>
          <a:bodyPr rtlCol="0" vert="horz"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altLang="zh-CN" lang="en-US" smtClean="0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Magna Seed Pluvial Utricles, Purus Lexus Malasada Libero, Sit Amit</a:t>
            </a:r>
          </a:p>
        </p:txBody>
      </p:sp>
      <p:sp>
        <p:nvSpPr>
          <p:cNvPr id="93" name="椭圆 92"/>
          <p:cNvSpPr/>
          <p:nvPr/>
        </p:nvSpPr>
        <p:spPr>
          <a:xfrm>
            <a:off x="7028757" y="4276086"/>
            <a:ext cx="218924" cy="218924"/>
          </a:xfrm>
          <a:prstGeom prst="ellipse">
            <a:avLst/>
          </a:prstGeom>
          <a:solidFill>
            <a:srgbClr val="FAC5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文本框 93"/>
          <p:cNvSpPr txBox="1"/>
          <p:nvPr/>
        </p:nvSpPr>
        <p:spPr>
          <a:xfrm>
            <a:off x="7344392" y="4080849"/>
            <a:ext cx="3955954" cy="603504"/>
          </a:xfrm>
          <a:prstGeom prst="rect">
            <a:avLst/>
          </a:prstGeom>
          <a:noFill/>
        </p:spPr>
        <p:txBody>
          <a:bodyPr rtlCol="0" vert="horz"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altLang="zh-CN" lang="en-US" smtClean="0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Magna Seed Pluvial Utricles, Purus Lexus Malasada Libero, Sit Amit</a:t>
            </a:r>
          </a:p>
        </p:txBody>
      </p:sp>
      <p:sp>
        <p:nvSpPr>
          <p:cNvPr id="95" name="椭圆 94"/>
          <p:cNvSpPr/>
          <p:nvPr/>
        </p:nvSpPr>
        <p:spPr>
          <a:xfrm>
            <a:off x="7028757" y="4948526"/>
            <a:ext cx="218924" cy="218924"/>
          </a:xfrm>
          <a:prstGeom prst="ellipse">
            <a:avLst/>
          </a:prstGeom>
          <a:solidFill>
            <a:srgbClr val="1DAD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6" name="文本框 95"/>
          <p:cNvSpPr txBox="1"/>
          <p:nvPr/>
        </p:nvSpPr>
        <p:spPr>
          <a:xfrm>
            <a:off x="7344392" y="4753289"/>
            <a:ext cx="3955954" cy="603504"/>
          </a:xfrm>
          <a:prstGeom prst="rect">
            <a:avLst/>
          </a:prstGeom>
          <a:noFill/>
        </p:spPr>
        <p:txBody>
          <a:bodyPr rtlCol="0" vert="horz"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altLang="zh-CN" lang="en-US" smtClean="0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Magna Seed Pluvial Utricles, Purus Lexus Malasada Libero, Sit Amit</a:t>
            </a:r>
          </a:p>
        </p:txBody>
      </p:sp>
      <p:sp>
        <p:nvSpPr>
          <p:cNvPr id="97" name="椭圆 96"/>
          <p:cNvSpPr/>
          <p:nvPr/>
        </p:nvSpPr>
        <p:spPr>
          <a:xfrm>
            <a:off x="7028757" y="5620965"/>
            <a:ext cx="218924" cy="218924"/>
          </a:xfrm>
          <a:prstGeom prst="ellipse">
            <a:avLst/>
          </a:prstGeom>
          <a:solidFill>
            <a:srgbClr val="0DB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8" name="文本框 97"/>
          <p:cNvSpPr txBox="1"/>
          <p:nvPr/>
        </p:nvSpPr>
        <p:spPr>
          <a:xfrm>
            <a:off x="7344392" y="5425729"/>
            <a:ext cx="3955954" cy="603504"/>
          </a:xfrm>
          <a:prstGeom prst="rect">
            <a:avLst/>
          </a:prstGeom>
          <a:noFill/>
        </p:spPr>
        <p:txBody>
          <a:bodyPr rtlCol="0" vert="horz"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altLang="zh-CN" lang="en-US" smtClean="0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Magna Seed Pluvial Utricles, Purus Lexus Malasada Libero, Sit Amit</a:t>
            </a:r>
          </a:p>
        </p:txBody>
      </p:sp>
      <p:sp>
        <p:nvSpPr>
          <p:cNvPr id="104" name="文本框 103"/>
          <p:cNvSpPr txBox="1"/>
          <p:nvPr/>
        </p:nvSpPr>
        <p:spPr>
          <a:xfrm>
            <a:off x="10559102" y="973903"/>
            <a:ext cx="893166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105" name="文本框 104"/>
          <p:cNvSpPr txBox="1"/>
          <p:nvPr/>
        </p:nvSpPr>
        <p:spPr>
          <a:xfrm>
            <a:off x="2812588" y="2959568"/>
            <a:ext cx="1322790" cy="9448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TITLE HERE</a:t>
            </a:r>
          </a:p>
        </p:txBody>
      </p:sp>
      <p:sp>
        <p:nvSpPr>
          <p:cNvPr id="106" name="文本框 105"/>
          <p:cNvSpPr txBox="1"/>
          <p:nvPr/>
        </p:nvSpPr>
        <p:spPr>
          <a:xfrm>
            <a:off x="3384887" y="2047411"/>
            <a:ext cx="842403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</a:t>
            </a:r>
          </a:p>
        </p:txBody>
      </p:sp>
      <p:sp>
        <p:nvSpPr>
          <p:cNvPr id="107" name="文本框 106"/>
          <p:cNvSpPr txBox="1"/>
          <p:nvPr/>
        </p:nvSpPr>
        <p:spPr>
          <a:xfrm>
            <a:off x="2498763" y="2047257"/>
            <a:ext cx="842403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</a:t>
            </a:r>
          </a:p>
        </p:txBody>
      </p:sp>
      <p:sp>
        <p:nvSpPr>
          <p:cNvPr id="108" name="文本框 107"/>
          <p:cNvSpPr txBox="1"/>
          <p:nvPr/>
        </p:nvSpPr>
        <p:spPr>
          <a:xfrm>
            <a:off x="1817605" y="2855996"/>
            <a:ext cx="842403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</a:t>
            </a:r>
          </a:p>
        </p:txBody>
      </p:sp>
      <p:sp>
        <p:nvSpPr>
          <p:cNvPr id="109" name="文本框 108"/>
          <p:cNvSpPr txBox="1"/>
          <p:nvPr/>
        </p:nvSpPr>
        <p:spPr>
          <a:xfrm>
            <a:off x="1836570" y="3891588"/>
            <a:ext cx="990450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</a:t>
            </a:r>
          </a:p>
        </p:txBody>
      </p:sp>
    </p:spTree>
    <p:extLst>
      <p:ext uri="{BB962C8B-B14F-4D97-AF65-F5344CB8AC3E}">
        <p14:creationId val="3113038131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0" y="-1"/>
            <a:ext cx="12192000" cy="4020457"/>
          </a:xfrm>
          <a:prstGeom prst="rect">
            <a:avLst/>
          </a:prstGeom>
          <a:gradFill>
            <a:gsLst>
              <a:gs pos="0">
                <a:srgbClr val="162F45"/>
              </a:gs>
              <a:gs pos="20000">
                <a:srgbClr val="152F46"/>
              </a:gs>
              <a:gs pos="40000">
                <a:srgbClr val="152B40"/>
              </a:gs>
              <a:gs pos="60000">
                <a:srgbClr val="122536"/>
              </a:gs>
              <a:gs pos="80000">
                <a:srgbClr val="0D1F2D"/>
              </a:gs>
              <a:gs pos="88000">
                <a:srgbClr val="0B1924"/>
              </a:gs>
            </a:gsLst>
            <a:lin ang="10800000" scaled="0"/>
          </a:gradFill>
          <a:ln algn="ctr" cap="flat" cmpd="sng" w="127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106" name="直接连接符 105"/>
          <p:cNvCxnSpPr/>
          <p:nvPr/>
        </p:nvCxnSpPr>
        <p:spPr>
          <a:xfrm flipH="1">
            <a:off x="5635040" y="2359350"/>
            <a:ext cx="182714" cy="886049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接连接符 82"/>
          <p:cNvCxnSpPr>
            <a:stCxn id="7" idx="5"/>
          </p:cNvCxnSpPr>
          <p:nvPr/>
        </p:nvCxnSpPr>
        <p:spPr>
          <a:xfrm>
            <a:off x="3526092" y="2086811"/>
            <a:ext cx="1960717" cy="1166991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接连接符 85"/>
          <p:cNvCxnSpPr/>
          <p:nvPr/>
        </p:nvCxnSpPr>
        <p:spPr>
          <a:xfrm flipV="1">
            <a:off x="5701312" y="2482961"/>
            <a:ext cx="1921720" cy="770841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接连接符 87"/>
          <p:cNvCxnSpPr/>
          <p:nvPr/>
        </p:nvCxnSpPr>
        <p:spPr>
          <a:xfrm flipV="1">
            <a:off x="7623032" y="1266212"/>
            <a:ext cx="1446663" cy="1205168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接连接符 89"/>
          <p:cNvCxnSpPr/>
          <p:nvPr/>
        </p:nvCxnSpPr>
        <p:spPr>
          <a:xfrm>
            <a:off x="9036585" y="1237880"/>
            <a:ext cx="2198205" cy="848304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273341" y="0"/>
            <a:ext cx="1555461" cy="678426"/>
          </a:xfrm>
          <a:prstGeom prst="rect">
            <a:avLst/>
          </a:prstGeom>
          <a:solidFill>
            <a:srgbClr val="AB2C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椭圆 6"/>
          <p:cNvSpPr/>
          <p:nvPr/>
        </p:nvSpPr>
        <p:spPr>
          <a:xfrm>
            <a:off x="2587197" y="1147916"/>
            <a:ext cx="1099984" cy="1099984"/>
          </a:xfrm>
          <a:prstGeom prst="ellipse">
            <a:avLst/>
          </a:prstGeom>
          <a:solidFill>
            <a:srgbClr val="AB2C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椭圆 7"/>
          <p:cNvSpPr/>
          <p:nvPr/>
        </p:nvSpPr>
        <p:spPr>
          <a:xfrm>
            <a:off x="2102143" y="1580693"/>
            <a:ext cx="234429" cy="234429"/>
          </a:xfrm>
          <a:prstGeom prst="ellipse">
            <a:avLst/>
          </a:prstGeom>
          <a:solidFill>
            <a:srgbClr val="AB2C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椭圆 8"/>
          <p:cNvSpPr/>
          <p:nvPr/>
        </p:nvSpPr>
        <p:spPr>
          <a:xfrm>
            <a:off x="2206251" y="1158309"/>
            <a:ext cx="234429" cy="234429"/>
          </a:xfrm>
          <a:prstGeom prst="ellipse">
            <a:avLst/>
          </a:prstGeom>
          <a:solidFill>
            <a:srgbClr val="AB2C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椭圆 9"/>
          <p:cNvSpPr/>
          <p:nvPr/>
        </p:nvSpPr>
        <p:spPr>
          <a:xfrm>
            <a:off x="2494727" y="832688"/>
            <a:ext cx="234429" cy="234429"/>
          </a:xfrm>
          <a:prstGeom prst="ellipse">
            <a:avLst/>
          </a:prstGeom>
          <a:solidFill>
            <a:srgbClr val="AB2C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椭圆 10"/>
          <p:cNvSpPr/>
          <p:nvPr/>
        </p:nvSpPr>
        <p:spPr>
          <a:xfrm>
            <a:off x="2901483" y="678426"/>
            <a:ext cx="234429" cy="234429"/>
          </a:xfrm>
          <a:prstGeom prst="ellipse">
            <a:avLst/>
          </a:prstGeom>
          <a:solidFill>
            <a:srgbClr val="AB2C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椭圆 11"/>
          <p:cNvSpPr/>
          <p:nvPr/>
        </p:nvSpPr>
        <p:spPr>
          <a:xfrm>
            <a:off x="3333337" y="730862"/>
            <a:ext cx="234429" cy="234429"/>
          </a:xfrm>
          <a:prstGeom prst="ellipse">
            <a:avLst/>
          </a:prstGeom>
          <a:solidFill>
            <a:srgbClr val="AB2C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椭圆 12"/>
          <p:cNvSpPr/>
          <p:nvPr/>
        </p:nvSpPr>
        <p:spPr>
          <a:xfrm>
            <a:off x="3691355" y="977985"/>
            <a:ext cx="234429" cy="234429"/>
          </a:xfrm>
          <a:prstGeom prst="ellipse">
            <a:avLst/>
          </a:prstGeom>
          <a:solidFill>
            <a:srgbClr val="AB2C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椭圆 13"/>
          <p:cNvSpPr/>
          <p:nvPr/>
        </p:nvSpPr>
        <p:spPr>
          <a:xfrm>
            <a:off x="3893522" y="1363181"/>
            <a:ext cx="234429" cy="234429"/>
          </a:xfrm>
          <a:prstGeom prst="ellipse">
            <a:avLst/>
          </a:prstGeom>
          <a:solidFill>
            <a:srgbClr val="AB2C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椭圆 14"/>
          <p:cNvSpPr/>
          <p:nvPr/>
        </p:nvSpPr>
        <p:spPr>
          <a:xfrm>
            <a:off x="3893522" y="1798206"/>
            <a:ext cx="234429" cy="234429"/>
          </a:xfrm>
          <a:prstGeom prst="ellipse">
            <a:avLst/>
          </a:prstGeom>
          <a:solidFill>
            <a:srgbClr val="AB2C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椭圆 16"/>
          <p:cNvSpPr/>
          <p:nvPr/>
        </p:nvSpPr>
        <p:spPr>
          <a:xfrm>
            <a:off x="3333337" y="2430525"/>
            <a:ext cx="234429" cy="234429"/>
          </a:xfrm>
          <a:prstGeom prst="ellipse">
            <a:avLst/>
          </a:prstGeom>
          <a:solidFill>
            <a:srgbClr val="AB2C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椭圆 17"/>
          <p:cNvSpPr/>
          <p:nvPr/>
        </p:nvSpPr>
        <p:spPr>
          <a:xfrm>
            <a:off x="2901482" y="2482961"/>
            <a:ext cx="234429" cy="234429"/>
          </a:xfrm>
          <a:prstGeom prst="ellipse">
            <a:avLst/>
          </a:prstGeom>
          <a:solidFill>
            <a:srgbClr val="AB2C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椭圆 18"/>
          <p:cNvSpPr/>
          <p:nvPr/>
        </p:nvSpPr>
        <p:spPr>
          <a:xfrm>
            <a:off x="2494727" y="2328699"/>
            <a:ext cx="234429" cy="234429"/>
          </a:xfrm>
          <a:prstGeom prst="ellipse">
            <a:avLst/>
          </a:prstGeom>
          <a:solidFill>
            <a:srgbClr val="AB2C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椭圆 19"/>
          <p:cNvSpPr/>
          <p:nvPr/>
        </p:nvSpPr>
        <p:spPr>
          <a:xfrm>
            <a:off x="2206251" y="2003078"/>
            <a:ext cx="234429" cy="234429"/>
          </a:xfrm>
          <a:prstGeom prst="ellipse">
            <a:avLst/>
          </a:prstGeom>
          <a:solidFill>
            <a:srgbClr val="AB2C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椭圆 21"/>
          <p:cNvSpPr/>
          <p:nvPr/>
        </p:nvSpPr>
        <p:spPr>
          <a:xfrm>
            <a:off x="5330702" y="3030437"/>
            <a:ext cx="546366" cy="546366"/>
          </a:xfrm>
          <a:prstGeom prst="ellipse">
            <a:avLst/>
          </a:prstGeom>
          <a:solidFill>
            <a:srgbClr val="F58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椭圆 22"/>
          <p:cNvSpPr/>
          <p:nvPr/>
        </p:nvSpPr>
        <p:spPr>
          <a:xfrm>
            <a:off x="5089774" y="3245399"/>
            <a:ext cx="116442" cy="116442"/>
          </a:xfrm>
          <a:prstGeom prst="ellipse">
            <a:avLst/>
          </a:prstGeom>
          <a:solidFill>
            <a:srgbClr val="F58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5" name="椭圆 24"/>
          <p:cNvSpPr/>
          <p:nvPr/>
        </p:nvSpPr>
        <p:spPr>
          <a:xfrm>
            <a:off x="5334285" y="2810160"/>
            <a:ext cx="116442" cy="116442"/>
          </a:xfrm>
          <a:prstGeom prst="ellipse">
            <a:avLst/>
          </a:prstGeom>
          <a:solidFill>
            <a:srgbClr val="F58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6" name="椭圆 25"/>
          <p:cNvSpPr/>
          <p:nvPr/>
        </p:nvSpPr>
        <p:spPr>
          <a:xfrm>
            <a:off x="5531086" y="2775245"/>
            <a:ext cx="116442" cy="116442"/>
          </a:xfrm>
          <a:prstGeom prst="ellipse">
            <a:avLst/>
          </a:prstGeom>
          <a:solidFill>
            <a:srgbClr val="F58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椭圆 27"/>
          <p:cNvSpPr/>
          <p:nvPr/>
        </p:nvSpPr>
        <p:spPr>
          <a:xfrm>
            <a:off x="5916775" y="2972216"/>
            <a:ext cx="116442" cy="116442"/>
          </a:xfrm>
          <a:prstGeom prst="ellipse">
            <a:avLst/>
          </a:prstGeom>
          <a:solidFill>
            <a:srgbClr val="F58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0" name="椭圆 29"/>
          <p:cNvSpPr/>
          <p:nvPr/>
        </p:nvSpPr>
        <p:spPr>
          <a:xfrm>
            <a:off x="5979558" y="3353438"/>
            <a:ext cx="116442" cy="116442"/>
          </a:xfrm>
          <a:prstGeom prst="ellipse">
            <a:avLst/>
          </a:prstGeom>
          <a:solidFill>
            <a:srgbClr val="F58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1" name="椭圆 30"/>
          <p:cNvSpPr/>
          <p:nvPr/>
        </p:nvSpPr>
        <p:spPr>
          <a:xfrm>
            <a:off x="5879141" y="3544766"/>
            <a:ext cx="116442" cy="116442"/>
          </a:xfrm>
          <a:prstGeom prst="ellipse">
            <a:avLst/>
          </a:prstGeom>
          <a:solidFill>
            <a:srgbClr val="F58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2" name="椭圆 31"/>
          <p:cNvSpPr/>
          <p:nvPr/>
        </p:nvSpPr>
        <p:spPr>
          <a:xfrm>
            <a:off x="5701312" y="3667513"/>
            <a:ext cx="116442" cy="116442"/>
          </a:xfrm>
          <a:prstGeom prst="ellipse">
            <a:avLst/>
          </a:prstGeom>
          <a:solidFill>
            <a:srgbClr val="F58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3" name="椭圆 32"/>
          <p:cNvSpPr/>
          <p:nvPr/>
        </p:nvSpPr>
        <p:spPr>
          <a:xfrm>
            <a:off x="5486809" y="3693558"/>
            <a:ext cx="116442" cy="116442"/>
          </a:xfrm>
          <a:prstGeom prst="ellipse">
            <a:avLst/>
          </a:prstGeom>
          <a:solidFill>
            <a:srgbClr val="F58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4" name="椭圆 33"/>
          <p:cNvSpPr/>
          <p:nvPr/>
        </p:nvSpPr>
        <p:spPr>
          <a:xfrm>
            <a:off x="5284772" y="3616936"/>
            <a:ext cx="116442" cy="116442"/>
          </a:xfrm>
          <a:prstGeom prst="ellipse">
            <a:avLst/>
          </a:prstGeom>
          <a:solidFill>
            <a:srgbClr val="F58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5" name="椭圆 34"/>
          <p:cNvSpPr/>
          <p:nvPr/>
        </p:nvSpPr>
        <p:spPr>
          <a:xfrm>
            <a:off x="5141485" y="3455199"/>
            <a:ext cx="116442" cy="116442"/>
          </a:xfrm>
          <a:prstGeom prst="ellipse">
            <a:avLst/>
          </a:prstGeom>
          <a:solidFill>
            <a:srgbClr val="F58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8" name="椭圆 37"/>
          <p:cNvSpPr/>
          <p:nvPr/>
        </p:nvSpPr>
        <p:spPr>
          <a:xfrm>
            <a:off x="7468035" y="2316021"/>
            <a:ext cx="310718" cy="310718"/>
          </a:xfrm>
          <a:prstGeom prst="ellipse">
            <a:avLst/>
          </a:prstGeom>
          <a:solidFill>
            <a:srgbClr val="0DB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9" name="椭圆 38"/>
          <p:cNvSpPr/>
          <p:nvPr/>
        </p:nvSpPr>
        <p:spPr>
          <a:xfrm>
            <a:off x="7331019" y="2438270"/>
            <a:ext cx="66220" cy="66220"/>
          </a:xfrm>
          <a:prstGeom prst="ellipse">
            <a:avLst/>
          </a:prstGeom>
          <a:solidFill>
            <a:srgbClr val="0DB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0" name="椭圆 39"/>
          <p:cNvSpPr/>
          <p:nvPr/>
        </p:nvSpPr>
        <p:spPr>
          <a:xfrm>
            <a:off x="7360427" y="2318957"/>
            <a:ext cx="66220" cy="66220"/>
          </a:xfrm>
          <a:prstGeom prst="ellipse">
            <a:avLst/>
          </a:prstGeom>
          <a:solidFill>
            <a:srgbClr val="0DB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1" name="椭圆 40"/>
          <p:cNvSpPr/>
          <p:nvPr/>
        </p:nvSpPr>
        <p:spPr>
          <a:xfrm>
            <a:off x="7441914" y="2226977"/>
            <a:ext cx="66220" cy="66220"/>
          </a:xfrm>
          <a:prstGeom prst="ellipse">
            <a:avLst/>
          </a:prstGeom>
          <a:solidFill>
            <a:srgbClr val="0DB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2" name="椭圆 41"/>
          <p:cNvSpPr/>
          <p:nvPr/>
        </p:nvSpPr>
        <p:spPr>
          <a:xfrm>
            <a:off x="7556813" y="2183402"/>
            <a:ext cx="66220" cy="66220"/>
          </a:xfrm>
          <a:prstGeom prst="ellipse">
            <a:avLst/>
          </a:prstGeom>
          <a:solidFill>
            <a:srgbClr val="0DB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3" name="椭圆 42"/>
          <p:cNvSpPr/>
          <p:nvPr/>
        </p:nvSpPr>
        <p:spPr>
          <a:xfrm>
            <a:off x="7678800" y="2198214"/>
            <a:ext cx="66220" cy="66220"/>
          </a:xfrm>
          <a:prstGeom prst="ellipse">
            <a:avLst/>
          </a:prstGeom>
          <a:solidFill>
            <a:srgbClr val="0DB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5" name="椭圆 44"/>
          <p:cNvSpPr/>
          <p:nvPr/>
        </p:nvSpPr>
        <p:spPr>
          <a:xfrm>
            <a:off x="7837039" y="2376828"/>
            <a:ext cx="66220" cy="66220"/>
          </a:xfrm>
          <a:prstGeom prst="ellipse">
            <a:avLst/>
          </a:prstGeom>
          <a:solidFill>
            <a:srgbClr val="0DB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6" name="椭圆 45"/>
          <p:cNvSpPr/>
          <p:nvPr/>
        </p:nvSpPr>
        <p:spPr>
          <a:xfrm>
            <a:off x="7837039" y="2499712"/>
            <a:ext cx="66220" cy="66220"/>
          </a:xfrm>
          <a:prstGeom prst="ellipse">
            <a:avLst/>
          </a:prstGeom>
          <a:solidFill>
            <a:srgbClr val="0DB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7" name="椭圆 46"/>
          <p:cNvSpPr/>
          <p:nvPr/>
        </p:nvSpPr>
        <p:spPr>
          <a:xfrm>
            <a:off x="7779932" y="2608520"/>
            <a:ext cx="66220" cy="66220"/>
          </a:xfrm>
          <a:prstGeom prst="ellipse">
            <a:avLst/>
          </a:prstGeom>
          <a:solidFill>
            <a:srgbClr val="0DB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8" name="椭圆 47"/>
          <p:cNvSpPr/>
          <p:nvPr/>
        </p:nvSpPr>
        <p:spPr>
          <a:xfrm>
            <a:off x="7678800" y="2678326"/>
            <a:ext cx="66220" cy="66220"/>
          </a:xfrm>
          <a:prstGeom prst="ellipse">
            <a:avLst/>
          </a:prstGeom>
          <a:solidFill>
            <a:srgbClr val="0DB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9" name="椭圆 48"/>
          <p:cNvSpPr/>
          <p:nvPr/>
        </p:nvSpPr>
        <p:spPr>
          <a:xfrm>
            <a:off x="7556812" y="2693138"/>
            <a:ext cx="66220" cy="66220"/>
          </a:xfrm>
          <a:prstGeom prst="ellipse">
            <a:avLst/>
          </a:prstGeom>
          <a:solidFill>
            <a:srgbClr val="0DB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0" name="椭圆 49"/>
          <p:cNvSpPr/>
          <p:nvPr/>
        </p:nvSpPr>
        <p:spPr>
          <a:xfrm>
            <a:off x="7441914" y="2649563"/>
            <a:ext cx="66220" cy="66220"/>
          </a:xfrm>
          <a:prstGeom prst="ellipse">
            <a:avLst/>
          </a:prstGeom>
          <a:solidFill>
            <a:srgbClr val="0DB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07" name="组合 106"/>
          <p:cNvGrpSpPr/>
          <p:nvPr/>
        </p:nvGrpSpPr>
        <p:grpSpPr>
          <a:xfrm>
            <a:off x="8830000" y="1027960"/>
            <a:ext cx="467604" cy="470640"/>
            <a:chOff x="8777682" y="949902"/>
            <a:chExt cx="572240" cy="575956"/>
          </a:xfrm>
        </p:grpSpPr>
        <p:sp>
          <p:nvSpPr>
            <p:cNvPr id="53" name="椭圆 52"/>
            <p:cNvSpPr/>
            <p:nvPr/>
          </p:nvSpPr>
          <p:spPr>
            <a:xfrm>
              <a:off x="8914698" y="1082521"/>
              <a:ext cx="310718" cy="310718"/>
            </a:xfrm>
            <a:prstGeom prst="ellipse">
              <a:avLst/>
            </a:prstGeom>
            <a:solidFill>
              <a:srgbClr val="0DBE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4" name="椭圆 53"/>
            <p:cNvSpPr/>
            <p:nvPr/>
          </p:nvSpPr>
          <p:spPr>
            <a:xfrm>
              <a:off x="8777682" y="1204770"/>
              <a:ext cx="66220" cy="66220"/>
            </a:xfrm>
            <a:prstGeom prst="ellipse">
              <a:avLst/>
            </a:prstGeom>
            <a:solidFill>
              <a:srgbClr val="0DBE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5" name="椭圆 54"/>
            <p:cNvSpPr/>
            <p:nvPr/>
          </p:nvSpPr>
          <p:spPr>
            <a:xfrm>
              <a:off x="8807090" y="1085457"/>
              <a:ext cx="66220" cy="66220"/>
            </a:xfrm>
            <a:prstGeom prst="ellipse">
              <a:avLst/>
            </a:prstGeom>
            <a:solidFill>
              <a:srgbClr val="0DBE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6" name="椭圆 55"/>
            <p:cNvSpPr/>
            <p:nvPr/>
          </p:nvSpPr>
          <p:spPr>
            <a:xfrm>
              <a:off x="8888577" y="993477"/>
              <a:ext cx="66220" cy="66220"/>
            </a:xfrm>
            <a:prstGeom prst="ellipse">
              <a:avLst/>
            </a:prstGeom>
            <a:solidFill>
              <a:srgbClr val="0DBE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7" name="椭圆 56"/>
            <p:cNvSpPr/>
            <p:nvPr/>
          </p:nvSpPr>
          <p:spPr>
            <a:xfrm>
              <a:off x="9003476" y="949902"/>
              <a:ext cx="66220" cy="66220"/>
            </a:xfrm>
            <a:prstGeom prst="ellipse">
              <a:avLst/>
            </a:prstGeom>
            <a:solidFill>
              <a:srgbClr val="0DBE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8" name="椭圆 57"/>
            <p:cNvSpPr/>
            <p:nvPr/>
          </p:nvSpPr>
          <p:spPr>
            <a:xfrm>
              <a:off x="9125463" y="964714"/>
              <a:ext cx="66220" cy="66220"/>
            </a:xfrm>
            <a:prstGeom prst="ellipse">
              <a:avLst/>
            </a:prstGeom>
            <a:solidFill>
              <a:srgbClr val="0DBE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9" name="椭圆 58"/>
            <p:cNvSpPr/>
            <p:nvPr/>
          </p:nvSpPr>
          <p:spPr>
            <a:xfrm>
              <a:off x="9226595" y="1034520"/>
              <a:ext cx="66220" cy="66220"/>
            </a:xfrm>
            <a:prstGeom prst="ellipse">
              <a:avLst/>
            </a:prstGeom>
            <a:solidFill>
              <a:srgbClr val="0DBE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0" name="椭圆 59"/>
            <p:cNvSpPr/>
            <p:nvPr/>
          </p:nvSpPr>
          <p:spPr>
            <a:xfrm>
              <a:off x="9283702" y="1143328"/>
              <a:ext cx="66220" cy="66220"/>
            </a:xfrm>
            <a:prstGeom prst="ellipse">
              <a:avLst/>
            </a:prstGeom>
            <a:solidFill>
              <a:srgbClr val="0DBE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2" name="椭圆 61"/>
            <p:cNvSpPr/>
            <p:nvPr/>
          </p:nvSpPr>
          <p:spPr>
            <a:xfrm>
              <a:off x="9226595" y="1375020"/>
              <a:ext cx="66220" cy="66220"/>
            </a:xfrm>
            <a:prstGeom prst="ellipse">
              <a:avLst/>
            </a:prstGeom>
            <a:solidFill>
              <a:srgbClr val="0DBE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3" name="椭圆 62"/>
            <p:cNvSpPr/>
            <p:nvPr/>
          </p:nvSpPr>
          <p:spPr>
            <a:xfrm>
              <a:off x="9125463" y="1444826"/>
              <a:ext cx="66220" cy="66220"/>
            </a:xfrm>
            <a:prstGeom prst="ellipse">
              <a:avLst/>
            </a:prstGeom>
            <a:solidFill>
              <a:srgbClr val="0DBE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4" name="椭圆 63"/>
            <p:cNvSpPr/>
            <p:nvPr/>
          </p:nvSpPr>
          <p:spPr>
            <a:xfrm>
              <a:off x="9003475" y="1459638"/>
              <a:ext cx="66220" cy="66220"/>
            </a:xfrm>
            <a:prstGeom prst="ellipse">
              <a:avLst/>
            </a:prstGeom>
            <a:solidFill>
              <a:srgbClr val="0DBE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6" name="椭圆 65"/>
            <p:cNvSpPr/>
            <p:nvPr/>
          </p:nvSpPr>
          <p:spPr>
            <a:xfrm>
              <a:off x="8807090" y="1324083"/>
              <a:ext cx="66220" cy="66220"/>
            </a:xfrm>
            <a:prstGeom prst="ellipse">
              <a:avLst/>
            </a:prstGeom>
            <a:solidFill>
              <a:srgbClr val="0DBE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68" name="椭圆 67"/>
          <p:cNvSpPr/>
          <p:nvPr/>
        </p:nvSpPr>
        <p:spPr>
          <a:xfrm>
            <a:off x="11185187" y="2008004"/>
            <a:ext cx="184763" cy="184763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9" name="椭圆 68"/>
          <p:cNvSpPr/>
          <p:nvPr/>
        </p:nvSpPr>
        <p:spPr>
          <a:xfrm>
            <a:off x="11103713" y="2080697"/>
            <a:ext cx="39377" cy="39377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1" name="椭圆 70"/>
          <p:cNvSpPr/>
          <p:nvPr/>
        </p:nvSpPr>
        <p:spPr>
          <a:xfrm>
            <a:off x="11169655" y="1955055"/>
            <a:ext cx="39377" cy="39377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2" name="椭圆 71"/>
          <p:cNvSpPr/>
          <p:nvPr/>
        </p:nvSpPr>
        <p:spPr>
          <a:xfrm>
            <a:off x="11237977" y="1929144"/>
            <a:ext cx="39377" cy="39377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3" name="椭圆 72"/>
          <p:cNvSpPr/>
          <p:nvPr/>
        </p:nvSpPr>
        <p:spPr>
          <a:xfrm>
            <a:off x="11310515" y="1937952"/>
            <a:ext cx="39377" cy="39377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4" name="椭圆 73"/>
          <p:cNvSpPr/>
          <p:nvPr/>
        </p:nvSpPr>
        <p:spPr>
          <a:xfrm>
            <a:off x="11370651" y="1979461"/>
            <a:ext cx="39377" cy="39377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5" name="椭圆 74"/>
          <p:cNvSpPr/>
          <p:nvPr/>
        </p:nvSpPr>
        <p:spPr>
          <a:xfrm>
            <a:off x="11404608" y="2044161"/>
            <a:ext cx="39377" cy="39377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6" name="椭圆 75"/>
          <p:cNvSpPr/>
          <p:nvPr/>
        </p:nvSpPr>
        <p:spPr>
          <a:xfrm>
            <a:off x="11404608" y="2117232"/>
            <a:ext cx="39377" cy="39377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7" name="椭圆 76"/>
          <p:cNvSpPr/>
          <p:nvPr/>
        </p:nvSpPr>
        <p:spPr>
          <a:xfrm>
            <a:off x="11370651" y="2181933"/>
            <a:ext cx="39377" cy="39377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8" name="椭圆 77"/>
          <p:cNvSpPr/>
          <p:nvPr/>
        </p:nvSpPr>
        <p:spPr>
          <a:xfrm>
            <a:off x="11310515" y="2223442"/>
            <a:ext cx="39377" cy="39377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9" name="椭圆 78"/>
          <p:cNvSpPr/>
          <p:nvPr/>
        </p:nvSpPr>
        <p:spPr>
          <a:xfrm>
            <a:off x="11237977" y="2232249"/>
            <a:ext cx="39377" cy="39377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0" name="椭圆 79"/>
          <p:cNvSpPr/>
          <p:nvPr/>
        </p:nvSpPr>
        <p:spPr>
          <a:xfrm>
            <a:off x="11169655" y="2206338"/>
            <a:ext cx="39377" cy="39377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1" name="椭圆 80"/>
          <p:cNvSpPr/>
          <p:nvPr/>
        </p:nvSpPr>
        <p:spPr>
          <a:xfrm>
            <a:off x="11121200" y="2151644"/>
            <a:ext cx="39377" cy="39377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1" name="椭圆 90"/>
          <p:cNvSpPr/>
          <p:nvPr/>
        </p:nvSpPr>
        <p:spPr>
          <a:xfrm rot="15108233">
            <a:off x="5675871" y="2178355"/>
            <a:ext cx="310718" cy="310718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2" name="椭圆 91"/>
          <p:cNvSpPr/>
          <p:nvPr/>
        </p:nvSpPr>
        <p:spPr>
          <a:xfrm rot="15108233">
            <a:off x="5879081" y="2546904"/>
            <a:ext cx="66220" cy="66220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3" name="椭圆 92"/>
          <p:cNvSpPr/>
          <p:nvPr/>
        </p:nvSpPr>
        <p:spPr>
          <a:xfrm rot="15108233">
            <a:off x="5643724" y="2507535"/>
            <a:ext cx="66220" cy="66220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椭圆 93"/>
          <p:cNvSpPr/>
          <p:nvPr/>
        </p:nvSpPr>
        <p:spPr>
          <a:xfrm rot="15108233">
            <a:off x="5566449" y="2411989"/>
            <a:ext cx="66220" cy="66220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5" name="椭圆 94"/>
          <p:cNvSpPr/>
          <p:nvPr/>
        </p:nvSpPr>
        <p:spPr>
          <a:xfrm rot="15108233">
            <a:off x="5542427" y="2291477"/>
            <a:ext cx="66220" cy="66220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6" name="椭圆 95"/>
          <p:cNvSpPr/>
          <p:nvPr/>
        </p:nvSpPr>
        <p:spPr>
          <a:xfrm rot="15108233">
            <a:off x="5577162" y="2173604"/>
            <a:ext cx="66220" cy="66220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7" name="椭圆 96"/>
          <p:cNvSpPr/>
          <p:nvPr/>
        </p:nvSpPr>
        <p:spPr>
          <a:xfrm rot="15108233">
            <a:off x="5662696" y="2085375"/>
            <a:ext cx="66220" cy="66220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8" name="椭圆 97"/>
          <p:cNvSpPr/>
          <p:nvPr/>
        </p:nvSpPr>
        <p:spPr>
          <a:xfrm rot="15108233">
            <a:off x="5779435" y="2047002"/>
            <a:ext cx="66220" cy="66220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9" name="椭圆 98"/>
          <p:cNvSpPr/>
          <p:nvPr/>
        </p:nvSpPr>
        <p:spPr>
          <a:xfrm rot="15108233">
            <a:off x="5900635" y="2067275"/>
            <a:ext cx="66220" cy="66220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0" name="椭圆 99"/>
          <p:cNvSpPr/>
          <p:nvPr/>
        </p:nvSpPr>
        <p:spPr>
          <a:xfrm rot="15108233">
            <a:off x="5998530" y="2141552"/>
            <a:ext cx="66220" cy="66220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1" name="椭圆 100"/>
          <p:cNvSpPr/>
          <p:nvPr/>
        </p:nvSpPr>
        <p:spPr>
          <a:xfrm rot="15108233">
            <a:off x="6050695" y="2252814"/>
            <a:ext cx="66220" cy="66220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2" name="椭圆 101"/>
          <p:cNvSpPr/>
          <p:nvPr/>
        </p:nvSpPr>
        <p:spPr>
          <a:xfrm rot="15108233">
            <a:off x="6045178" y="2375574"/>
            <a:ext cx="66220" cy="66220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3" name="椭圆 102"/>
          <p:cNvSpPr/>
          <p:nvPr/>
        </p:nvSpPr>
        <p:spPr>
          <a:xfrm rot="15108233">
            <a:off x="5983244" y="2481708"/>
            <a:ext cx="66220" cy="66220"/>
          </a:xfrm>
          <a:prstGeom prst="ellipse">
            <a:avLst/>
          </a:prstGeom>
          <a:solidFill>
            <a:srgbClr val="A9CD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9" name="椭圆 108"/>
          <p:cNvSpPr/>
          <p:nvPr/>
        </p:nvSpPr>
        <p:spPr>
          <a:xfrm>
            <a:off x="5973135" y="3144011"/>
            <a:ext cx="116442" cy="116442"/>
          </a:xfrm>
          <a:prstGeom prst="ellipse">
            <a:avLst/>
          </a:prstGeom>
          <a:solidFill>
            <a:srgbClr val="F58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0" name="椭圆 109"/>
          <p:cNvSpPr/>
          <p:nvPr/>
        </p:nvSpPr>
        <p:spPr>
          <a:xfrm>
            <a:off x="5770751" y="2823806"/>
            <a:ext cx="116442" cy="116442"/>
          </a:xfrm>
          <a:prstGeom prst="ellipse">
            <a:avLst/>
          </a:prstGeom>
          <a:solidFill>
            <a:srgbClr val="F58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1" name="椭圆 110"/>
          <p:cNvSpPr/>
          <p:nvPr/>
        </p:nvSpPr>
        <p:spPr>
          <a:xfrm>
            <a:off x="5187605" y="2940248"/>
            <a:ext cx="116442" cy="116442"/>
          </a:xfrm>
          <a:prstGeom prst="ellipse">
            <a:avLst/>
          </a:prstGeom>
          <a:solidFill>
            <a:srgbClr val="F58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2" name="文本框 111"/>
          <p:cNvSpPr txBox="1"/>
          <p:nvPr/>
        </p:nvSpPr>
        <p:spPr>
          <a:xfrm>
            <a:off x="2681414" y="1343965"/>
            <a:ext cx="911551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TEXTHERE</a:t>
            </a:r>
          </a:p>
        </p:txBody>
      </p:sp>
      <p:sp>
        <p:nvSpPr>
          <p:cNvPr id="113" name="文本框 112"/>
          <p:cNvSpPr txBox="1"/>
          <p:nvPr/>
        </p:nvSpPr>
        <p:spPr>
          <a:xfrm>
            <a:off x="5302283" y="3094495"/>
            <a:ext cx="614652" cy="426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11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</a:t>
            </a:r>
          </a:p>
          <a:p>
            <a:pPr algn="ctr"/>
            <a:r>
              <a:rPr altLang="zh-CN" b="1" lang="en-US" smtClean="0" sz="11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HERE</a:t>
            </a:r>
          </a:p>
        </p:txBody>
      </p:sp>
      <p:sp>
        <p:nvSpPr>
          <p:cNvPr id="114" name="文本框 113"/>
          <p:cNvSpPr txBox="1"/>
          <p:nvPr/>
        </p:nvSpPr>
        <p:spPr>
          <a:xfrm>
            <a:off x="7722850" y="2418255"/>
            <a:ext cx="1360311" cy="259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11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115" name="文本框 114"/>
          <p:cNvSpPr txBox="1"/>
          <p:nvPr/>
        </p:nvSpPr>
        <p:spPr>
          <a:xfrm>
            <a:off x="9310894" y="1041615"/>
            <a:ext cx="1360311" cy="259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11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116" name="文本框 115"/>
          <p:cNvSpPr txBox="1"/>
          <p:nvPr/>
        </p:nvSpPr>
        <p:spPr>
          <a:xfrm>
            <a:off x="9895239" y="2071294"/>
            <a:ext cx="1360311" cy="259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11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117" name="文本框 116"/>
          <p:cNvSpPr txBox="1"/>
          <p:nvPr/>
        </p:nvSpPr>
        <p:spPr>
          <a:xfrm>
            <a:off x="519204" y="4389165"/>
            <a:ext cx="2212923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2400"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118" name="文本框 117"/>
          <p:cNvSpPr txBox="1"/>
          <p:nvPr/>
        </p:nvSpPr>
        <p:spPr>
          <a:xfrm>
            <a:off x="519204" y="4850830"/>
            <a:ext cx="5415345" cy="175564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mtClean="0" sz="14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Lorem Ipsum Dolor Sit Amet, Consectetuer Adipiscing Elit. Maecenas Porttitor Congue Massa. Fusce Posuere, Magna Sed Pulvinar Ultricies,</a:t>
            </a:r>
          </a:p>
          <a:p>
            <a:pPr>
              <a:lnSpc>
                <a:spcPct val="130000"/>
              </a:lnSpc>
            </a:pPr>
            <a:endParaRPr altLang="zh-CN" lang="en-US" smtClean="0" sz="1400">
              <a:solidFill>
                <a:schemeClr val="tx1">
                  <a:lumMod val="65000"/>
                  <a:lumOff val="35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>
              <a:lnSpc>
                <a:spcPct val="130000"/>
              </a:lnSpc>
            </a:pPr>
            <a:r>
              <a:rPr altLang="zh-CN" lang="en-US" smtClean="0" sz="14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Purus Lectus Malesuada Libero, Sit Amet Commodo Magna Eros Quis Urna.</a:t>
            </a:r>
          </a:p>
        </p:txBody>
      </p:sp>
      <p:sp>
        <p:nvSpPr>
          <p:cNvPr id="119" name="文本框 118"/>
          <p:cNvSpPr txBox="1"/>
          <p:nvPr/>
        </p:nvSpPr>
        <p:spPr>
          <a:xfrm>
            <a:off x="6488192" y="4570754"/>
            <a:ext cx="5415345" cy="203301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zh-CN" lang="en-US"/>
              <a:t>Fusce posuere, magna sed pulvinar ultricies, purus lectus malesuada libero, sit amet commodo magna eros quis urna.</a:t>
            </a:r>
          </a:p>
          <a:p>
            <a:r>
              <a:rPr altLang="zh-CN" lang="en-US"/>
              <a:t>Nunc viverra imperdiet enim. Fusce est. Vivamus a tellus.</a:t>
            </a:r>
          </a:p>
          <a:p>
            <a:endParaRPr altLang="zh-CN" lang="en-US"/>
          </a:p>
          <a:p>
            <a:r>
              <a:rPr altLang="zh-CN" lang="en-US"/>
              <a:t>Pellentesque habitant morbi tristique senectus et netus et malesuada fames ac turpis egestas. Proin pharetra nonummy pede. Mauris et orci.</a:t>
            </a:r>
          </a:p>
        </p:txBody>
      </p:sp>
      <p:sp>
        <p:nvSpPr>
          <p:cNvPr id="120" name="文本框 119"/>
          <p:cNvSpPr txBox="1"/>
          <p:nvPr/>
        </p:nvSpPr>
        <p:spPr>
          <a:xfrm>
            <a:off x="273341" y="76200"/>
            <a:ext cx="155546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LOGO</a:t>
            </a:r>
          </a:p>
        </p:txBody>
      </p:sp>
    </p:spTree>
    <p:extLst>
      <p:ext uri="{BB962C8B-B14F-4D97-AF65-F5344CB8AC3E}">
        <p14:creationId val="1467487954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13" name="直接连接符 12"/>
          <p:cNvCxnSpPr/>
          <p:nvPr/>
        </p:nvCxnSpPr>
        <p:spPr>
          <a:xfrm>
            <a:off x="2300749" y="2300748"/>
            <a:ext cx="873104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4542503" y="4503989"/>
            <a:ext cx="6489291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直角三角形 4"/>
          <p:cNvSpPr/>
          <p:nvPr/>
        </p:nvSpPr>
        <p:spPr>
          <a:xfrm>
            <a:off x="0" y="0"/>
            <a:ext cx="6858000" cy="6858000"/>
          </a:xfrm>
          <a:prstGeom prst="rtTriangle">
            <a:avLst/>
          </a:prstGeom>
          <a:gradFill>
            <a:gsLst>
              <a:gs pos="89000">
                <a:srgbClr val="162F45"/>
              </a:gs>
              <a:gs pos="75000">
                <a:srgbClr val="152F46"/>
              </a:gs>
              <a:gs pos="59000">
                <a:srgbClr val="152B40"/>
              </a:gs>
              <a:gs pos="39000">
                <a:srgbClr val="122536"/>
              </a:gs>
              <a:gs pos="29000">
                <a:srgbClr val="0D1F2D"/>
              </a:gs>
              <a:gs pos="20000">
                <a:srgbClr val="0B1924"/>
              </a:gs>
            </a:gsLst>
            <a:lin ang="10800000" scaled="0"/>
          </a:gradFill>
          <a:ln algn="ctr" cap="flat" cmpd="sng" w="127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等腰三角形 5"/>
          <p:cNvSpPr/>
          <p:nvPr/>
        </p:nvSpPr>
        <p:spPr>
          <a:xfrm rot="5400000">
            <a:off x="-2876550" y="2876550"/>
            <a:ext cx="6858000" cy="1104900"/>
          </a:xfrm>
          <a:prstGeom prst="triangle">
            <a:avLst>
              <a:gd fmla="val 34795" name="adj"/>
            </a:avLst>
          </a:prstGeom>
          <a:solidFill>
            <a:srgbClr val="59D4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等腰三角形 6"/>
          <p:cNvSpPr/>
          <p:nvPr/>
        </p:nvSpPr>
        <p:spPr>
          <a:xfrm flipH="1">
            <a:off x="0" y="5753100"/>
            <a:ext cx="6858000" cy="1104900"/>
          </a:xfrm>
          <a:prstGeom prst="triangle">
            <a:avLst>
              <a:gd fmla="val 34795" name="adj"/>
            </a:avLst>
          </a:prstGeom>
          <a:solidFill>
            <a:srgbClr val="1B91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文本框 7"/>
          <p:cNvSpPr txBox="1"/>
          <p:nvPr/>
        </p:nvSpPr>
        <p:spPr>
          <a:xfrm rot="20713650">
            <a:off x="344216" y="4936174"/>
            <a:ext cx="3544030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3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DATA</a:t>
            </a:r>
          </a:p>
          <a:p>
            <a:r>
              <a:rPr altLang="zh-CN" b="1" lang="en-US" smtClean="0" sz="3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CENTER</a:t>
            </a:r>
          </a:p>
        </p:txBody>
      </p:sp>
      <p:sp>
        <p:nvSpPr>
          <p:cNvPr id="9" name="矩形 8"/>
          <p:cNvSpPr/>
          <p:nvPr/>
        </p:nvSpPr>
        <p:spPr>
          <a:xfrm>
            <a:off x="1104901" y="1116641"/>
            <a:ext cx="510798" cy="510798"/>
          </a:xfrm>
          <a:prstGeom prst="rect">
            <a:avLst/>
          </a:prstGeom>
          <a:solidFill>
            <a:srgbClr val="22AC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 sz="2000">
                <a:latin charset="-122" panose="020b0503020204020204" pitchFamily="34" typeface="微软雅黑"/>
                <a:ea charset="-122" panose="020b0503020204020204" pitchFamily="34" typeface="微软雅黑"/>
              </a:rPr>
              <a:t>1</a:t>
            </a:r>
          </a:p>
        </p:txBody>
      </p:sp>
      <p:sp>
        <p:nvSpPr>
          <p:cNvPr id="10" name="矩形 9"/>
          <p:cNvSpPr/>
          <p:nvPr/>
        </p:nvSpPr>
        <p:spPr>
          <a:xfrm>
            <a:off x="3183169" y="3173601"/>
            <a:ext cx="510798" cy="5107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z="2000">
                <a:latin charset="-122" panose="020b0503020204020204" pitchFamily="34" typeface="微软雅黑"/>
                <a:ea charset="-122" panose="020b0503020204020204" pitchFamily="34" typeface="微软雅黑"/>
              </a:rPr>
              <a:t>2</a:t>
            </a:r>
          </a:p>
        </p:txBody>
      </p:sp>
      <p:sp>
        <p:nvSpPr>
          <p:cNvPr id="11" name="矩形 10"/>
          <p:cNvSpPr/>
          <p:nvPr/>
        </p:nvSpPr>
        <p:spPr>
          <a:xfrm>
            <a:off x="5229353" y="5230561"/>
            <a:ext cx="510798" cy="510798"/>
          </a:xfrm>
          <a:prstGeom prst="rect">
            <a:avLst/>
          </a:prstGeom>
          <a:solidFill>
            <a:srgbClr val="F38F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z="2000">
                <a:latin charset="-122" panose="020b0503020204020204" pitchFamily="34" typeface="微软雅黑"/>
                <a:ea charset="-122" panose="020b0503020204020204" pitchFamily="34" typeface="微软雅黑"/>
              </a:rPr>
              <a:t>3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1986222" y="856635"/>
            <a:ext cx="1196947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>
                <a:solidFill>
                  <a:srgbClr val="22AC8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DATA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1986222" y="1155209"/>
            <a:ext cx="7176828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mtClean="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Pellentesque Habitant Morbi Tristique Senectus Et Netus Et Malesuada Fames Ac Turpis Egestas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4178816" y="2997354"/>
            <a:ext cx="1196947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>
                <a:solidFill>
                  <a:srgbClr val="5B9BD5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DATA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4178816" y="3295928"/>
            <a:ext cx="4984234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mtClean="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Pellentesque Habitant Morbi Tristique Senectus Et Netus Et Turpis Egestas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6036190" y="5118162"/>
            <a:ext cx="1196947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>
                <a:solidFill>
                  <a:srgbClr val="F38F2B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DATA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6036191" y="5416736"/>
            <a:ext cx="3260209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mtClean="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Pellentesque Habitant Morbi Tristique Senectus Et</a:t>
            </a:r>
          </a:p>
        </p:txBody>
      </p:sp>
      <p:sp>
        <p:nvSpPr>
          <p:cNvPr id="22" name="矩形 21"/>
          <p:cNvSpPr/>
          <p:nvPr/>
        </p:nvSpPr>
        <p:spPr>
          <a:xfrm>
            <a:off x="9228773" y="1457324"/>
            <a:ext cx="177800" cy="106877"/>
          </a:xfrm>
          <a:prstGeom prst="rect">
            <a:avLst/>
          </a:prstGeom>
          <a:solidFill>
            <a:srgbClr val="1E72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矩形 22"/>
          <p:cNvSpPr/>
          <p:nvPr/>
        </p:nvSpPr>
        <p:spPr>
          <a:xfrm>
            <a:off x="9228773" y="1350447"/>
            <a:ext cx="177800" cy="106877"/>
          </a:xfrm>
          <a:prstGeom prst="rect">
            <a:avLst/>
          </a:prstGeom>
          <a:solidFill>
            <a:srgbClr val="167E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矩形 23"/>
          <p:cNvSpPr/>
          <p:nvPr/>
        </p:nvSpPr>
        <p:spPr>
          <a:xfrm>
            <a:off x="9228773" y="1243570"/>
            <a:ext cx="177800" cy="106877"/>
          </a:xfrm>
          <a:prstGeom prst="rect">
            <a:avLst/>
          </a:prstGeom>
          <a:solidFill>
            <a:srgbClr val="2BA1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5" name="矩形 24"/>
          <p:cNvSpPr/>
          <p:nvPr/>
        </p:nvSpPr>
        <p:spPr>
          <a:xfrm>
            <a:off x="9228773" y="1136693"/>
            <a:ext cx="177800" cy="106877"/>
          </a:xfrm>
          <a:prstGeom prst="rect">
            <a:avLst/>
          </a:prstGeom>
          <a:solidFill>
            <a:srgbClr val="8CCA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6" name="矩形 25"/>
          <p:cNvSpPr/>
          <p:nvPr/>
        </p:nvSpPr>
        <p:spPr>
          <a:xfrm>
            <a:off x="9228773" y="1029816"/>
            <a:ext cx="177800" cy="10687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7" name="矩形 26"/>
          <p:cNvSpPr/>
          <p:nvPr/>
        </p:nvSpPr>
        <p:spPr>
          <a:xfrm>
            <a:off x="9762173" y="1457324"/>
            <a:ext cx="177800" cy="106877"/>
          </a:xfrm>
          <a:prstGeom prst="rect">
            <a:avLst/>
          </a:prstGeom>
          <a:solidFill>
            <a:srgbClr val="1E72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矩形 27"/>
          <p:cNvSpPr/>
          <p:nvPr/>
        </p:nvSpPr>
        <p:spPr>
          <a:xfrm>
            <a:off x="9762173" y="1350447"/>
            <a:ext cx="177800" cy="106877"/>
          </a:xfrm>
          <a:prstGeom prst="rect">
            <a:avLst/>
          </a:prstGeom>
          <a:solidFill>
            <a:srgbClr val="1B91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矩形 28"/>
          <p:cNvSpPr/>
          <p:nvPr/>
        </p:nvSpPr>
        <p:spPr>
          <a:xfrm>
            <a:off x="9762173" y="1243570"/>
            <a:ext cx="177800" cy="106877"/>
          </a:xfrm>
          <a:prstGeom prst="rect">
            <a:avLst/>
          </a:prstGeom>
          <a:solidFill>
            <a:srgbClr val="59D4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0" name="矩形 29"/>
          <p:cNvSpPr/>
          <p:nvPr/>
        </p:nvSpPr>
        <p:spPr>
          <a:xfrm>
            <a:off x="9762173" y="1136693"/>
            <a:ext cx="177800" cy="106877"/>
          </a:xfrm>
          <a:prstGeom prst="rect">
            <a:avLst/>
          </a:prstGeom>
          <a:solidFill>
            <a:srgbClr val="2BA1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1" name="矩形 30"/>
          <p:cNvSpPr/>
          <p:nvPr/>
        </p:nvSpPr>
        <p:spPr>
          <a:xfrm>
            <a:off x="9762173" y="1029816"/>
            <a:ext cx="177800" cy="106877"/>
          </a:xfrm>
          <a:prstGeom prst="rect">
            <a:avLst/>
          </a:prstGeom>
          <a:solidFill>
            <a:srgbClr val="8CCA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2" name="矩形 31"/>
          <p:cNvSpPr/>
          <p:nvPr/>
        </p:nvSpPr>
        <p:spPr>
          <a:xfrm>
            <a:off x="10295573" y="1457324"/>
            <a:ext cx="177800" cy="106877"/>
          </a:xfrm>
          <a:prstGeom prst="rect">
            <a:avLst/>
          </a:prstGeom>
          <a:solidFill>
            <a:srgbClr val="167E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3" name="矩形 32"/>
          <p:cNvSpPr/>
          <p:nvPr/>
        </p:nvSpPr>
        <p:spPr>
          <a:xfrm>
            <a:off x="10295573" y="1350447"/>
            <a:ext cx="177800" cy="106877"/>
          </a:xfrm>
          <a:prstGeom prst="rect">
            <a:avLst/>
          </a:prstGeom>
          <a:solidFill>
            <a:srgbClr val="2BA1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4" name="矩形 33"/>
          <p:cNvSpPr/>
          <p:nvPr/>
        </p:nvSpPr>
        <p:spPr>
          <a:xfrm>
            <a:off x="10295573" y="1243570"/>
            <a:ext cx="177800" cy="106877"/>
          </a:xfrm>
          <a:prstGeom prst="rect">
            <a:avLst/>
          </a:prstGeom>
          <a:solidFill>
            <a:srgbClr val="8CCA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5" name="矩形 34"/>
          <p:cNvSpPr/>
          <p:nvPr/>
        </p:nvSpPr>
        <p:spPr>
          <a:xfrm>
            <a:off x="10295573" y="1136693"/>
            <a:ext cx="177800" cy="106877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7" name="矩形 36"/>
          <p:cNvSpPr/>
          <p:nvPr/>
        </p:nvSpPr>
        <p:spPr>
          <a:xfrm>
            <a:off x="10828973" y="1457324"/>
            <a:ext cx="177800" cy="106877"/>
          </a:xfrm>
          <a:prstGeom prst="rect">
            <a:avLst/>
          </a:prstGeom>
          <a:solidFill>
            <a:srgbClr val="1E72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8" name="矩形 37"/>
          <p:cNvSpPr/>
          <p:nvPr/>
        </p:nvSpPr>
        <p:spPr>
          <a:xfrm>
            <a:off x="10828973" y="1350447"/>
            <a:ext cx="177800" cy="106877"/>
          </a:xfrm>
          <a:prstGeom prst="rect">
            <a:avLst/>
          </a:prstGeom>
          <a:solidFill>
            <a:srgbClr val="167E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9" name="矩形 38"/>
          <p:cNvSpPr/>
          <p:nvPr/>
        </p:nvSpPr>
        <p:spPr>
          <a:xfrm>
            <a:off x="10828973" y="1243570"/>
            <a:ext cx="177800" cy="106877"/>
          </a:xfrm>
          <a:prstGeom prst="rect">
            <a:avLst/>
          </a:prstGeom>
          <a:solidFill>
            <a:srgbClr val="2BA1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0" name="矩形 39"/>
          <p:cNvSpPr/>
          <p:nvPr/>
        </p:nvSpPr>
        <p:spPr>
          <a:xfrm>
            <a:off x="10828973" y="1136693"/>
            <a:ext cx="177800" cy="106877"/>
          </a:xfrm>
          <a:prstGeom prst="rect">
            <a:avLst/>
          </a:prstGeom>
          <a:solidFill>
            <a:srgbClr val="8CCA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1" name="矩形 40"/>
          <p:cNvSpPr/>
          <p:nvPr/>
        </p:nvSpPr>
        <p:spPr>
          <a:xfrm>
            <a:off x="10828973" y="1029816"/>
            <a:ext cx="177800" cy="106877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2" name="矩形 41"/>
          <p:cNvSpPr/>
          <p:nvPr/>
        </p:nvSpPr>
        <p:spPr>
          <a:xfrm>
            <a:off x="10828973" y="928848"/>
            <a:ext cx="177800" cy="10687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3" name="任意多边形 42"/>
          <p:cNvSpPr/>
          <p:nvPr/>
        </p:nvSpPr>
        <p:spPr>
          <a:xfrm>
            <a:off x="9398953" y="3475812"/>
            <a:ext cx="1546860" cy="368165"/>
          </a:xfrm>
          <a:custGeom>
            <a:gdLst>
              <a:gd fmla="*/ 0 w 1546860" name="connsiteX0"/>
              <a:gd fmla="*/ 260429 h 368165" name="connsiteY0"/>
              <a:gd fmla="*/ 487680 w 1546860" name="connsiteX1"/>
              <a:gd fmla="*/ 1349 h 368165" name="connsiteY1"/>
              <a:gd fmla="*/ 1036320 w 1546860" name="connsiteX2"/>
              <a:gd fmla="*/ 359489 h 368165" name="connsiteY2"/>
              <a:gd fmla="*/ 1546860 w 1546860" name="connsiteX3"/>
              <a:gd fmla="*/ 222329 h 368165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368165" w="1546860">
                <a:moveTo>
                  <a:pt x="0" y="260429"/>
                </a:moveTo>
                <a:cubicBezTo>
                  <a:pt x="157480" y="122634"/>
                  <a:pt x="314960" y="-15161"/>
                  <a:pt x="487680" y="1349"/>
                </a:cubicBezTo>
                <a:cubicBezTo>
                  <a:pt x="660400" y="17859"/>
                  <a:pt x="859790" y="322659"/>
                  <a:pt x="1036320" y="359489"/>
                </a:cubicBezTo>
                <a:cubicBezTo>
                  <a:pt x="1212850" y="396319"/>
                  <a:pt x="1379855" y="309324"/>
                  <a:pt x="1546860" y="222329"/>
                </a:cubicBezTo>
              </a:path>
            </a:pathLst>
          </a:custGeom>
          <a:noFill/>
          <a:ln w="6350">
            <a:solidFill>
              <a:srgbClr val="1B91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4" name="任意多边形 43"/>
          <p:cNvSpPr/>
          <p:nvPr/>
        </p:nvSpPr>
        <p:spPr>
          <a:xfrm>
            <a:off x="9406573" y="3469541"/>
            <a:ext cx="1516380" cy="258436"/>
          </a:xfrm>
          <a:custGeom>
            <a:gdLst>
              <a:gd fmla="*/ 0 w 1516380" name="connsiteX0"/>
              <a:gd fmla="*/ 7620 h 258436" name="connsiteY0"/>
              <a:gd fmla="*/ 403860 w 1516380" name="connsiteX1"/>
              <a:gd fmla="*/ 251460 h 258436" name="connsiteY1"/>
              <a:gd fmla="*/ 960120 w 1516380" name="connsiteX2"/>
              <a:gd fmla="*/ 175260 h 258436" name="connsiteY2"/>
              <a:gd fmla="*/ 1516380 w 1516380" name="connsiteX3"/>
              <a:gd fmla="*/ 0 h 258436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258436" w="1516380">
                <a:moveTo>
                  <a:pt x="0" y="7620"/>
                </a:moveTo>
                <a:cubicBezTo>
                  <a:pt x="121920" y="115570"/>
                  <a:pt x="243840" y="223520"/>
                  <a:pt x="403860" y="251460"/>
                </a:cubicBezTo>
                <a:cubicBezTo>
                  <a:pt x="563880" y="279400"/>
                  <a:pt x="774700" y="217170"/>
                  <a:pt x="960120" y="175260"/>
                </a:cubicBezTo>
                <a:cubicBezTo>
                  <a:pt x="1145540" y="133350"/>
                  <a:pt x="1330960" y="66675"/>
                  <a:pt x="1516380" y="0"/>
                </a:cubicBezTo>
              </a:path>
            </a:pathLst>
          </a:cu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5" name="任意多边形 44"/>
          <p:cNvSpPr/>
          <p:nvPr/>
        </p:nvSpPr>
        <p:spPr>
          <a:xfrm>
            <a:off x="9391333" y="3446681"/>
            <a:ext cx="1577340" cy="398556"/>
          </a:xfrm>
          <a:custGeom>
            <a:gdLst>
              <a:gd fmla="*/ 0 w 1577340" name="connsiteX0"/>
              <a:gd fmla="*/ 358140 h 398556" name="connsiteY0"/>
              <a:gd fmla="*/ 617220 w 1577340" name="connsiteX1"/>
              <a:gd fmla="*/ 365760 h 398556" name="connsiteY1"/>
              <a:gd fmla="*/ 1577340 w 1577340" name="connsiteX2"/>
              <a:gd fmla="*/ 0 h 398556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398556" w="1577340">
                <a:moveTo>
                  <a:pt x="0" y="358140"/>
                </a:moveTo>
                <a:cubicBezTo>
                  <a:pt x="177165" y="391795"/>
                  <a:pt x="354330" y="425450"/>
                  <a:pt x="617220" y="365760"/>
                </a:cubicBezTo>
                <a:cubicBezTo>
                  <a:pt x="880110" y="306070"/>
                  <a:pt x="1228725" y="153035"/>
                  <a:pt x="1577340" y="0"/>
                </a:cubicBezTo>
              </a:path>
            </a:pathLst>
          </a:custGeom>
          <a:noFill/>
          <a:ln w="6350">
            <a:solidFill>
              <a:srgbClr val="152C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6" name="饼形 45"/>
          <p:cNvSpPr/>
          <p:nvPr/>
        </p:nvSpPr>
        <p:spPr>
          <a:xfrm flipH="1">
            <a:off x="9592440" y="5241238"/>
            <a:ext cx="1082040" cy="1082040"/>
          </a:xfrm>
          <a:prstGeom prst="pie">
            <a:avLst>
              <a:gd fmla="val 1478678" name="adj1"/>
              <a:gd fmla="val 19018496" name="adj2"/>
            </a:avLst>
          </a:prstGeom>
          <a:solidFill>
            <a:srgbClr val="F9CD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47" name="饼形 46"/>
          <p:cNvSpPr/>
          <p:nvPr/>
        </p:nvSpPr>
        <p:spPr>
          <a:xfrm flipH="1">
            <a:off x="9592440" y="5241238"/>
            <a:ext cx="1082040" cy="1082040"/>
          </a:xfrm>
          <a:prstGeom prst="pie">
            <a:avLst>
              <a:gd fmla="val 18988128" name="adj1"/>
              <a:gd fmla="val 2452650" name="adj2"/>
            </a:avLst>
          </a:prstGeom>
          <a:solidFill>
            <a:srgbClr val="B428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48" name="饼形 47"/>
          <p:cNvSpPr/>
          <p:nvPr/>
        </p:nvSpPr>
        <p:spPr>
          <a:xfrm flipH="1">
            <a:off x="9592440" y="5241238"/>
            <a:ext cx="1082040" cy="1082040"/>
          </a:xfrm>
          <a:prstGeom prst="pie">
            <a:avLst>
              <a:gd fmla="val 2429161" name="adj1"/>
              <a:gd fmla="val 16200000" name="adj2"/>
            </a:avLst>
          </a:prstGeom>
          <a:solidFill>
            <a:srgbClr val="F58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9139079" y="1604726"/>
            <a:ext cx="357188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1400">
                <a:solidFill>
                  <a:schemeClr val="tx1">
                    <a:lumMod val="65000"/>
                    <a:lumOff val="35000"/>
                  </a:schemeClr>
                </a:solidFill>
              </a:rPr>
              <a:t>A</a:t>
            </a:r>
          </a:p>
        </p:txBody>
      </p:sp>
      <p:sp>
        <p:nvSpPr>
          <p:cNvPr id="50" name="文本框 49"/>
          <p:cNvSpPr txBox="1"/>
          <p:nvPr/>
        </p:nvSpPr>
        <p:spPr>
          <a:xfrm>
            <a:off x="9672479" y="1604726"/>
            <a:ext cx="357188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1400">
                <a:solidFill>
                  <a:schemeClr val="tx1">
                    <a:lumMod val="65000"/>
                    <a:lumOff val="35000"/>
                  </a:schemeClr>
                </a:solidFill>
              </a:rPr>
              <a:t>B</a:t>
            </a:r>
          </a:p>
        </p:txBody>
      </p:sp>
      <p:sp>
        <p:nvSpPr>
          <p:cNvPr id="51" name="文本框 50"/>
          <p:cNvSpPr txBox="1"/>
          <p:nvPr/>
        </p:nvSpPr>
        <p:spPr>
          <a:xfrm>
            <a:off x="10205879" y="1604726"/>
            <a:ext cx="357188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1400">
                <a:solidFill>
                  <a:schemeClr val="tx1">
                    <a:lumMod val="65000"/>
                    <a:lumOff val="35000"/>
                  </a:schemeClr>
                </a:solidFill>
              </a:rPr>
              <a:t>C</a:t>
            </a:r>
          </a:p>
        </p:txBody>
      </p:sp>
      <p:sp>
        <p:nvSpPr>
          <p:cNvPr id="52" name="文本框 51"/>
          <p:cNvSpPr txBox="1"/>
          <p:nvPr/>
        </p:nvSpPr>
        <p:spPr>
          <a:xfrm>
            <a:off x="10739279" y="1604726"/>
            <a:ext cx="357188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1400">
                <a:solidFill>
                  <a:schemeClr val="tx1">
                    <a:lumMod val="65000"/>
                    <a:lumOff val="35000"/>
                  </a:schemeClr>
                </a:solidFill>
              </a:rPr>
              <a:t>D</a:t>
            </a:r>
          </a:p>
        </p:txBody>
      </p:sp>
    </p:spTree>
    <p:extLst>
      <p:ext uri="{BB962C8B-B14F-4D97-AF65-F5344CB8AC3E}">
        <p14:creationId val="1117092958"/>
      </p:ext>
    </p:extLst>
  </p:cSld>
  <p:clrMapOvr>
    <a:masterClrMapping/>
  </p:clrMapOvr>
  <p:transition/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gradFill flip="none" rotWithShape="1">
          <a:gsLst>
            <a:gs pos="20000">
              <a:srgbClr val="12273A"/>
            </a:gs>
            <a:gs pos="79524">
              <a:srgbClr val="12283D"/>
            </a:gs>
            <a:gs pos="35000">
              <a:srgbClr val="0D1F2D"/>
            </a:gs>
            <a:gs pos="65000">
              <a:srgbClr val="0F2030"/>
            </a:gs>
            <a:gs pos="53000">
              <a:srgbClr val="0A1622"/>
            </a:gs>
            <a:gs pos="47000">
              <a:srgbClr val="0A1622"/>
            </a:gs>
            <a:gs pos="50000">
              <a:srgbClr val="0A1622"/>
            </a:gs>
            <a:gs pos="0">
              <a:srgbClr val="123049"/>
            </a:gs>
            <a:gs pos="100000">
              <a:srgbClr val="153249"/>
            </a:gs>
          </a:gsLst>
          <a:lin ang="10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7" name="等腰三角形 36"/>
          <p:cNvSpPr/>
          <p:nvPr/>
        </p:nvSpPr>
        <p:spPr>
          <a:xfrm rot="19783084">
            <a:off x="-2530287" y="1485819"/>
            <a:ext cx="4067150" cy="3506160"/>
          </a:xfrm>
          <a:prstGeom prst="triangle">
            <a:avLst/>
          </a:prstGeom>
          <a:noFill/>
          <a:ln w="3175">
            <a:solidFill>
              <a:schemeClr val="bg1">
                <a:lumMod val="6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3" name="等腰三角形 72"/>
          <p:cNvSpPr/>
          <p:nvPr/>
        </p:nvSpPr>
        <p:spPr>
          <a:xfrm rot="19783084">
            <a:off x="-1059857" y="1485819"/>
            <a:ext cx="4067150" cy="3506160"/>
          </a:xfrm>
          <a:prstGeom prst="triangle">
            <a:avLst/>
          </a:prstGeom>
          <a:noFill/>
          <a:ln w="3175">
            <a:solidFill>
              <a:schemeClr val="bg1">
                <a:lumMod val="6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4" name="等腰三角形 73"/>
          <p:cNvSpPr/>
          <p:nvPr/>
        </p:nvSpPr>
        <p:spPr>
          <a:xfrm rot="19783084">
            <a:off x="410573" y="1485819"/>
            <a:ext cx="4067150" cy="3506160"/>
          </a:xfrm>
          <a:prstGeom prst="triangle">
            <a:avLst/>
          </a:prstGeom>
          <a:noFill/>
          <a:ln w="3175">
            <a:solidFill>
              <a:schemeClr val="bg1">
                <a:lumMod val="6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5" name="等腰三角形 74"/>
          <p:cNvSpPr/>
          <p:nvPr/>
        </p:nvSpPr>
        <p:spPr>
          <a:xfrm rot="19783084">
            <a:off x="1881003" y="1485819"/>
            <a:ext cx="4067150" cy="3506160"/>
          </a:xfrm>
          <a:prstGeom prst="triangle">
            <a:avLst/>
          </a:prstGeom>
          <a:noFill/>
          <a:ln w="3175">
            <a:solidFill>
              <a:schemeClr val="bg1">
                <a:lumMod val="6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6" name="等腰三角形 75"/>
          <p:cNvSpPr/>
          <p:nvPr/>
        </p:nvSpPr>
        <p:spPr>
          <a:xfrm rot="19783084">
            <a:off x="3351433" y="1485819"/>
            <a:ext cx="4067150" cy="3506160"/>
          </a:xfrm>
          <a:prstGeom prst="triangle">
            <a:avLst/>
          </a:prstGeom>
          <a:noFill/>
          <a:ln w="3175">
            <a:solidFill>
              <a:schemeClr val="bg1">
                <a:lumMod val="6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7" name="等腰三角形 76"/>
          <p:cNvSpPr/>
          <p:nvPr/>
        </p:nvSpPr>
        <p:spPr>
          <a:xfrm rot="19783084">
            <a:off x="4821863" y="1485819"/>
            <a:ext cx="4067150" cy="3506160"/>
          </a:xfrm>
          <a:prstGeom prst="triangle">
            <a:avLst/>
          </a:prstGeom>
          <a:noFill/>
          <a:ln w="3175">
            <a:solidFill>
              <a:schemeClr val="bg1">
                <a:lumMod val="6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8" name="等腰三角形 77"/>
          <p:cNvSpPr/>
          <p:nvPr/>
        </p:nvSpPr>
        <p:spPr>
          <a:xfrm rot="19783084">
            <a:off x="6292293" y="1485819"/>
            <a:ext cx="4067150" cy="3506160"/>
          </a:xfrm>
          <a:prstGeom prst="triangle">
            <a:avLst/>
          </a:prstGeom>
          <a:noFill/>
          <a:ln w="3175">
            <a:solidFill>
              <a:schemeClr val="bg1">
                <a:lumMod val="6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9" name="等腰三角形 78"/>
          <p:cNvSpPr/>
          <p:nvPr/>
        </p:nvSpPr>
        <p:spPr>
          <a:xfrm rot="19783084">
            <a:off x="7762723" y="1485819"/>
            <a:ext cx="4067150" cy="3506160"/>
          </a:xfrm>
          <a:prstGeom prst="triangle">
            <a:avLst/>
          </a:prstGeom>
          <a:noFill/>
          <a:ln w="3175">
            <a:solidFill>
              <a:schemeClr val="bg1">
                <a:lumMod val="6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0" name="等腰三角形 79"/>
          <p:cNvSpPr/>
          <p:nvPr/>
        </p:nvSpPr>
        <p:spPr>
          <a:xfrm rot="19783084">
            <a:off x="9233153" y="1485819"/>
            <a:ext cx="4067150" cy="3506160"/>
          </a:xfrm>
          <a:prstGeom prst="triangle">
            <a:avLst/>
          </a:prstGeom>
          <a:noFill/>
          <a:ln w="3175">
            <a:solidFill>
              <a:schemeClr val="bg1">
                <a:lumMod val="6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1" name="等腰三角形 80"/>
          <p:cNvSpPr/>
          <p:nvPr/>
        </p:nvSpPr>
        <p:spPr>
          <a:xfrm rot="19783084">
            <a:off x="10703583" y="1485819"/>
            <a:ext cx="4067150" cy="3506160"/>
          </a:xfrm>
          <a:prstGeom prst="triangle">
            <a:avLst/>
          </a:prstGeom>
          <a:noFill/>
          <a:ln w="3175">
            <a:solidFill>
              <a:schemeClr val="bg1">
                <a:lumMod val="6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等腰三角形 3"/>
          <p:cNvSpPr/>
          <p:nvPr/>
        </p:nvSpPr>
        <p:spPr>
          <a:xfrm rot="19783084">
            <a:off x="-274698" y="-633959"/>
            <a:ext cx="961226" cy="828642"/>
          </a:xfrm>
          <a:prstGeom prst="triangle">
            <a:avLst/>
          </a:prstGeom>
          <a:solidFill>
            <a:srgbClr val="F38E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等腰三角形 4"/>
          <p:cNvSpPr/>
          <p:nvPr/>
        </p:nvSpPr>
        <p:spPr>
          <a:xfrm rot="19783084">
            <a:off x="-274697" y="217867"/>
            <a:ext cx="961226" cy="828642"/>
          </a:xfrm>
          <a:prstGeom prst="triangle">
            <a:avLst/>
          </a:prstGeom>
          <a:solidFill>
            <a:srgbClr val="861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等腰三角形 5"/>
          <p:cNvSpPr/>
          <p:nvPr/>
        </p:nvSpPr>
        <p:spPr>
          <a:xfrm rot="19783084">
            <a:off x="-274696" y="1069693"/>
            <a:ext cx="961226" cy="828642"/>
          </a:xfrm>
          <a:prstGeom prst="triangle">
            <a:avLst/>
          </a:prstGeom>
          <a:solidFill>
            <a:srgbClr val="AF28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等腰三角形 6"/>
          <p:cNvSpPr/>
          <p:nvPr/>
        </p:nvSpPr>
        <p:spPr>
          <a:xfrm rot="19783084">
            <a:off x="-274695" y="1921519"/>
            <a:ext cx="961226" cy="828642"/>
          </a:xfrm>
          <a:prstGeom prst="triangle">
            <a:avLst/>
          </a:prstGeom>
          <a:solidFill>
            <a:srgbClr val="E596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等腰三角形 7"/>
          <p:cNvSpPr/>
          <p:nvPr/>
        </p:nvSpPr>
        <p:spPr>
          <a:xfrm rot="19783084">
            <a:off x="-274694" y="2773345"/>
            <a:ext cx="961226" cy="828642"/>
          </a:xfrm>
          <a:prstGeom prst="triangle">
            <a:avLst/>
          </a:prstGeom>
          <a:solidFill>
            <a:srgbClr val="FAC0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等腰三角形 8"/>
          <p:cNvSpPr/>
          <p:nvPr/>
        </p:nvSpPr>
        <p:spPr>
          <a:xfrm rot="19783084">
            <a:off x="-274693" y="3625171"/>
            <a:ext cx="961226" cy="828642"/>
          </a:xfrm>
          <a:prstGeom prst="triangle">
            <a:avLst/>
          </a:prstGeom>
          <a:solidFill>
            <a:srgbClr val="1CA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等腰三角形 9"/>
          <p:cNvSpPr/>
          <p:nvPr/>
        </p:nvSpPr>
        <p:spPr>
          <a:xfrm rot="19783084">
            <a:off x="-274692" y="4476997"/>
            <a:ext cx="961226" cy="828642"/>
          </a:xfrm>
          <a:prstGeom prst="triangle">
            <a:avLst/>
          </a:prstGeom>
          <a:solidFill>
            <a:srgbClr val="93CA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等腰三角形 10"/>
          <p:cNvSpPr/>
          <p:nvPr/>
        </p:nvSpPr>
        <p:spPr>
          <a:xfrm rot="19783084">
            <a:off x="-274691" y="5328823"/>
            <a:ext cx="961226" cy="828642"/>
          </a:xfrm>
          <a:prstGeom prst="triangle">
            <a:avLst/>
          </a:prstGeom>
          <a:solidFill>
            <a:srgbClr val="03BB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等腰三角形 11"/>
          <p:cNvSpPr/>
          <p:nvPr/>
        </p:nvSpPr>
        <p:spPr>
          <a:xfrm rot="19783084">
            <a:off x="-274690" y="6180649"/>
            <a:ext cx="961226" cy="828642"/>
          </a:xfrm>
          <a:prstGeom prst="triangle">
            <a:avLst/>
          </a:prstGeom>
          <a:solidFill>
            <a:srgbClr val="1796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5" name="等腰三角形 24"/>
          <p:cNvSpPr/>
          <p:nvPr/>
        </p:nvSpPr>
        <p:spPr>
          <a:xfrm flipH="1" rot="1816915">
            <a:off x="11524516" y="-653010"/>
            <a:ext cx="961226" cy="828642"/>
          </a:xfrm>
          <a:prstGeom prst="triangle">
            <a:avLst/>
          </a:prstGeom>
          <a:solidFill>
            <a:srgbClr val="1796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6" name="等腰三角形 25"/>
          <p:cNvSpPr/>
          <p:nvPr/>
        </p:nvSpPr>
        <p:spPr>
          <a:xfrm flipH="1" rot="1816915">
            <a:off x="11524515" y="198816"/>
            <a:ext cx="961226" cy="828642"/>
          </a:xfrm>
          <a:prstGeom prst="triangle">
            <a:avLst/>
          </a:prstGeom>
          <a:solidFill>
            <a:srgbClr val="03BB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7" name="等腰三角形 26"/>
          <p:cNvSpPr/>
          <p:nvPr/>
        </p:nvSpPr>
        <p:spPr>
          <a:xfrm flipH="1" rot="1816915">
            <a:off x="11524514" y="1050642"/>
            <a:ext cx="961226" cy="828642"/>
          </a:xfrm>
          <a:prstGeom prst="triangle">
            <a:avLst/>
          </a:prstGeom>
          <a:solidFill>
            <a:srgbClr val="93CA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等腰三角形 27"/>
          <p:cNvSpPr/>
          <p:nvPr/>
        </p:nvSpPr>
        <p:spPr>
          <a:xfrm flipH="1" rot="1816915">
            <a:off x="11524513" y="1902468"/>
            <a:ext cx="961226" cy="828642"/>
          </a:xfrm>
          <a:prstGeom prst="triangle">
            <a:avLst/>
          </a:prstGeom>
          <a:solidFill>
            <a:srgbClr val="1CA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等腰三角形 28"/>
          <p:cNvSpPr/>
          <p:nvPr/>
        </p:nvSpPr>
        <p:spPr>
          <a:xfrm flipH="1" rot="1816915">
            <a:off x="11524512" y="2754294"/>
            <a:ext cx="961226" cy="828642"/>
          </a:xfrm>
          <a:prstGeom prst="triangle">
            <a:avLst/>
          </a:prstGeom>
          <a:solidFill>
            <a:srgbClr val="FAC0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0" name="等腰三角形 29"/>
          <p:cNvSpPr/>
          <p:nvPr/>
        </p:nvSpPr>
        <p:spPr>
          <a:xfrm flipH="1" rot="1816915">
            <a:off x="11524511" y="3606120"/>
            <a:ext cx="961226" cy="828642"/>
          </a:xfrm>
          <a:prstGeom prst="triangle">
            <a:avLst/>
          </a:prstGeom>
          <a:solidFill>
            <a:srgbClr val="E596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1" name="等腰三角形 30"/>
          <p:cNvSpPr/>
          <p:nvPr/>
        </p:nvSpPr>
        <p:spPr>
          <a:xfrm flipH="1" rot="1816915">
            <a:off x="11524510" y="4457946"/>
            <a:ext cx="961226" cy="828642"/>
          </a:xfrm>
          <a:prstGeom prst="triangle">
            <a:avLst/>
          </a:prstGeom>
          <a:solidFill>
            <a:srgbClr val="AF28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2" name="等腰三角形 31"/>
          <p:cNvSpPr/>
          <p:nvPr/>
        </p:nvSpPr>
        <p:spPr>
          <a:xfrm flipH="1" rot="1816915">
            <a:off x="11524509" y="5309772"/>
            <a:ext cx="961226" cy="828642"/>
          </a:xfrm>
          <a:prstGeom prst="triangle">
            <a:avLst/>
          </a:prstGeom>
          <a:solidFill>
            <a:srgbClr val="861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3" name="等腰三角形 32"/>
          <p:cNvSpPr/>
          <p:nvPr/>
        </p:nvSpPr>
        <p:spPr>
          <a:xfrm flipH="1" rot="1816915">
            <a:off x="11524508" y="6161598"/>
            <a:ext cx="961226" cy="828642"/>
          </a:xfrm>
          <a:prstGeom prst="triangle">
            <a:avLst/>
          </a:prstGeom>
          <a:solidFill>
            <a:srgbClr val="F38E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8" name="等腰三角形 57"/>
          <p:cNvSpPr/>
          <p:nvPr/>
        </p:nvSpPr>
        <p:spPr>
          <a:xfrm rot="19783084">
            <a:off x="1047213" y="3198001"/>
            <a:ext cx="961226" cy="828642"/>
          </a:xfrm>
          <a:prstGeom prst="triangle">
            <a:avLst/>
          </a:prstGeom>
          <a:solidFill>
            <a:srgbClr val="F791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9" name="等腰三角形 58"/>
          <p:cNvSpPr/>
          <p:nvPr/>
        </p:nvSpPr>
        <p:spPr>
          <a:xfrm rot="19783084">
            <a:off x="2509248" y="3198001"/>
            <a:ext cx="961226" cy="828642"/>
          </a:xfrm>
          <a:prstGeom prst="triangle">
            <a:avLst/>
          </a:prstGeom>
          <a:solidFill>
            <a:srgbClr val="F24D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0" name="等腰三角形 59"/>
          <p:cNvSpPr/>
          <p:nvPr/>
        </p:nvSpPr>
        <p:spPr>
          <a:xfrm rot="19783084">
            <a:off x="8339007" y="3198001"/>
            <a:ext cx="961226" cy="828642"/>
          </a:xfrm>
          <a:prstGeom prst="triangle">
            <a:avLst/>
          </a:prstGeom>
          <a:solidFill>
            <a:srgbClr val="FED6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1" name="等腰三角形 60"/>
          <p:cNvSpPr/>
          <p:nvPr/>
        </p:nvSpPr>
        <p:spPr>
          <a:xfrm rot="19783084">
            <a:off x="9864067" y="3198001"/>
            <a:ext cx="961226" cy="828642"/>
          </a:xfrm>
          <a:prstGeom prst="triangle">
            <a:avLst/>
          </a:prstGeom>
          <a:solidFill>
            <a:srgbClr val="08B6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83" name="组合 82"/>
          <p:cNvGrpSpPr/>
          <p:nvPr/>
        </p:nvGrpSpPr>
        <p:grpSpPr>
          <a:xfrm>
            <a:off x="5015131" y="1984917"/>
            <a:ext cx="2161739" cy="2792648"/>
            <a:chOff x="4498385" y="1718358"/>
            <a:chExt cx="2161739" cy="2792648"/>
          </a:xfrm>
        </p:grpSpPr>
        <p:sp>
          <p:nvSpPr>
            <p:cNvPr id="62" name="等腰三角形 61"/>
            <p:cNvSpPr/>
            <p:nvPr/>
          </p:nvSpPr>
          <p:spPr>
            <a:xfrm rot="5400000">
              <a:off x="4444669" y="1774111"/>
              <a:ext cx="808418" cy="696912"/>
            </a:xfrm>
            <a:prstGeom prst="triangle">
              <a:avLst/>
            </a:prstGeom>
            <a:solidFill>
              <a:srgbClr val="8A181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3" name="等腰三角形 62"/>
            <p:cNvSpPr/>
            <p:nvPr/>
          </p:nvSpPr>
          <p:spPr>
            <a:xfrm rot="5400000">
              <a:off x="4444669" y="2582529"/>
              <a:ext cx="808418" cy="696912"/>
            </a:xfrm>
            <a:prstGeom prst="triangle">
              <a:avLst/>
            </a:prstGeom>
            <a:solidFill>
              <a:srgbClr val="EE4B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4" name="等腰三角形 63"/>
            <p:cNvSpPr/>
            <p:nvPr/>
          </p:nvSpPr>
          <p:spPr>
            <a:xfrm rot="5400000">
              <a:off x="5898216" y="1775396"/>
              <a:ext cx="808418" cy="696912"/>
            </a:xfrm>
            <a:prstGeom prst="triangle">
              <a:avLst/>
            </a:prstGeom>
            <a:solidFill>
              <a:srgbClr val="EA68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5" name="等腰三角形 64"/>
            <p:cNvSpPr/>
            <p:nvPr/>
          </p:nvSpPr>
          <p:spPr>
            <a:xfrm rot="5400000">
              <a:off x="5898216" y="2568574"/>
              <a:ext cx="808418" cy="696912"/>
            </a:xfrm>
            <a:prstGeom prst="triangle">
              <a:avLst/>
            </a:prstGeom>
            <a:solidFill>
              <a:srgbClr val="FCB6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6" name="等腰三角形 65"/>
            <p:cNvSpPr/>
            <p:nvPr/>
          </p:nvSpPr>
          <p:spPr>
            <a:xfrm rot="5400000">
              <a:off x="5898216" y="3361752"/>
              <a:ext cx="808418" cy="696912"/>
            </a:xfrm>
            <a:prstGeom prst="triangle">
              <a:avLst/>
            </a:prstGeom>
            <a:solidFill>
              <a:srgbClr val="96C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7" name="等腰三角形 66"/>
            <p:cNvSpPr/>
            <p:nvPr/>
          </p:nvSpPr>
          <p:spPr>
            <a:xfrm rot="5400000">
              <a:off x="5167325" y="2955533"/>
              <a:ext cx="814616" cy="758671"/>
            </a:xfrm>
            <a:prstGeom prst="triangle">
              <a:avLst>
                <a:gd fmla="val 47368" name="adj"/>
              </a:avLst>
            </a:prstGeom>
            <a:solidFill>
              <a:srgbClr val="F660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8" name="等腰三角形 67"/>
            <p:cNvSpPr/>
            <p:nvPr/>
          </p:nvSpPr>
          <p:spPr>
            <a:xfrm flipH="1" rot="16200000">
              <a:off x="5907459" y="2171985"/>
              <a:ext cx="808418" cy="696912"/>
            </a:xfrm>
            <a:prstGeom prst="triangle">
              <a:avLst/>
            </a:prstGeom>
            <a:solidFill>
              <a:srgbClr val="F593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9" name="等腰三角形 68"/>
            <p:cNvSpPr/>
            <p:nvPr/>
          </p:nvSpPr>
          <p:spPr>
            <a:xfrm flipH="1" rot="16200000">
              <a:off x="5907459" y="2965163"/>
              <a:ext cx="808418" cy="696912"/>
            </a:xfrm>
            <a:prstGeom prst="triangle">
              <a:avLst/>
            </a:prstGeom>
            <a:solidFill>
              <a:srgbClr val="1EAC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0" name="等腰三角形 69"/>
            <p:cNvSpPr/>
            <p:nvPr/>
          </p:nvSpPr>
          <p:spPr>
            <a:xfrm flipH="1" rot="16200000">
              <a:off x="5907459" y="3758341"/>
              <a:ext cx="808418" cy="696912"/>
            </a:xfrm>
            <a:prstGeom prst="triangle">
              <a:avLst/>
            </a:prstGeom>
            <a:solidFill>
              <a:srgbClr val="1E8F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1" name="等腰三角形 70"/>
            <p:cNvSpPr/>
            <p:nvPr/>
          </p:nvSpPr>
          <p:spPr>
            <a:xfrm flipH="1" rot="16200000">
              <a:off x="4442896" y="2182983"/>
              <a:ext cx="808418" cy="696912"/>
            </a:xfrm>
            <a:prstGeom prst="triangle">
              <a:avLst/>
            </a:prstGeom>
            <a:solidFill>
              <a:srgbClr val="B12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2" name="等腰三角形 71"/>
            <p:cNvSpPr/>
            <p:nvPr/>
          </p:nvSpPr>
          <p:spPr>
            <a:xfrm flipH="1" rot="16200000">
              <a:off x="4442632" y="2984747"/>
              <a:ext cx="808418" cy="696912"/>
            </a:xfrm>
            <a:prstGeom prst="triangle">
              <a:avLst/>
            </a:prstGeom>
            <a:solidFill>
              <a:srgbClr val="EF2E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82" name="文本框 81"/>
          <p:cNvSpPr txBox="1"/>
          <p:nvPr/>
        </p:nvSpPr>
        <p:spPr>
          <a:xfrm>
            <a:off x="3053482" y="4994173"/>
            <a:ext cx="6085037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1600">
                <a:solidFill>
                  <a:schemeClr val="bg1"/>
                </a:solidFill>
              </a:rPr>
              <a:t>Magna Sod Pluvial Utricles, Purus Linctus Malasada Liberoquis Urea</a:t>
            </a:r>
          </a:p>
        </p:txBody>
      </p:sp>
    </p:spTree>
    <p:extLst>
      <p:ext uri="{BB962C8B-B14F-4D97-AF65-F5344CB8AC3E}">
        <p14:creationId val="2234404453"/>
      </p:ext>
    </p:extLst>
  </p:cSld>
  <p:clrMapOvr>
    <a:overrideClrMapping accent1="accent1" accent2="accent2" accent3="accent3" accent4="accent4" accent5="accent5" accent6="accent6" bg1="lt1" bg2="lt2" folHlink="folHlink" hlink="hlink" tx1="dk1" tx2="dk2"/>
  </p:clrMapOvr>
  <p:transition/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5" name="直接连接符 4"/>
          <p:cNvCxnSpPr/>
          <p:nvPr/>
        </p:nvCxnSpPr>
        <p:spPr>
          <a:xfrm>
            <a:off x="4876800" y="190500"/>
            <a:ext cx="1943100" cy="666750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矩形 2"/>
          <p:cNvSpPr/>
          <p:nvPr/>
        </p:nvSpPr>
        <p:spPr>
          <a:xfrm>
            <a:off x="0" y="0"/>
            <a:ext cx="12192000" cy="190500"/>
          </a:xfrm>
          <a:prstGeom prst="rect">
            <a:avLst/>
          </a:prstGeom>
          <a:solidFill>
            <a:srgbClr val="101E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3" name="任意多边形 42"/>
          <p:cNvSpPr/>
          <p:nvPr/>
        </p:nvSpPr>
        <p:spPr>
          <a:xfrm>
            <a:off x="-785877" y="5418108"/>
            <a:ext cx="1804636" cy="1804632"/>
          </a:xfrm>
          <a:custGeom>
            <a:gdLst>
              <a:gd fmla="*/ 2376593 w 5132445" name="connsiteX0"/>
              <a:gd fmla="*/ 0 h 5132436" name="connsiteY0"/>
              <a:gd fmla="*/ 2755851 w 5132445" name="connsiteX1"/>
              <a:gd fmla="*/ 0 h 5132436" name="connsiteY1"/>
              <a:gd fmla="*/ 2755851 w 5132445" name="connsiteX2"/>
              <a:gd fmla="*/ 639235 h 5132436" name="connsiteY2"/>
              <a:gd fmla="*/ 2762877 w 5132445" name="connsiteX3"/>
              <a:gd fmla="*/ 639590 h 5132436" name="connsiteY3"/>
              <a:gd fmla="*/ 3745194 w 5132445" name="connsiteX4"/>
              <a:gd fmla="*/ 1029593 h 5132436" name="connsiteY4"/>
              <a:gd fmla="*/ 3793814 w 5132445" name="connsiteX5"/>
              <a:gd fmla="*/ 1070454 h 5132436" name="connsiteY5"/>
              <a:gd fmla="*/ 4246728 w 5132445" name="connsiteX6"/>
              <a:gd fmla="*/ 617539 h 5132436" name="connsiteY6"/>
              <a:gd fmla="*/ 4514904 w 5132445" name="connsiteX7"/>
              <a:gd fmla="*/ 885715 h 5132436" name="connsiteY7"/>
              <a:gd fmla="*/ 4062287 w 5132445" name="connsiteX8"/>
              <a:gd fmla="*/ 1338332 h 5132436" name="connsiteY8"/>
              <a:gd fmla="*/ 4113962 w 5132445" name="connsiteX9"/>
              <a:gd fmla="*/ 1400571 h 5132436" name="connsiteY9"/>
              <a:gd fmla="*/ 4480206 w 5132445" name="connsiteX10"/>
              <a:gd fmla="*/ 2249310 h 5132436" name="connsiteY10"/>
              <a:gd fmla="*/ 4496115 w 5132445" name="connsiteX11"/>
              <a:gd fmla="*/ 2376590 h 5132436" name="connsiteY11"/>
              <a:gd fmla="*/ 5132445 w 5132445" name="connsiteX12"/>
              <a:gd fmla="*/ 2376590 h 5132436" name="connsiteY12"/>
              <a:gd fmla="*/ 5132445 w 5132445" name="connsiteX13"/>
              <a:gd fmla="*/ 2755848 h 5132436" name="connsiteY13"/>
              <a:gd fmla="*/ 4497650 w 5132445" name="connsiteX14"/>
              <a:gd fmla="*/ 2755848 h 5132436" name="connsiteY14"/>
              <a:gd fmla="*/ 4496892 w 5132445" name="connsiteX15"/>
              <a:gd fmla="*/ 2770855 h 5132436" name="connsiteY15"/>
              <a:gd fmla="*/ 4106888 w 5132445" name="connsiteX16"/>
              <a:gd fmla="*/ 3753170 h 5132436" name="connsiteY16"/>
              <a:gd fmla="*/ 4067829 w 5132445" name="connsiteX17"/>
              <a:gd fmla="*/ 3799647 h 5132436" name="connsiteY17"/>
              <a:gd fmla="*/ 4514902 w 5132445" name="connsiteX18"/>
              <a:gd fmla="*/ 4246720 h 5132436" name="connsiteY18"/>
              <a:gd fmla="*/ 4246726 w 5132445" name="connsiteX19"/>
              <a:gd fmla="*/ 4514896 h 5132436" name="connsiteY19"/>
              <a:gd fmla="*/ 3800303 w 5132445" name="connsiteX20"/>
              <a:gd fmla="*/ 4068474 h 5132436" name="connsiteY20"/>
              <a:gd fmla="*/ 3735910 w 5132445" name="connsiteX21"/>
              <a:gd fmla="*/ 4121937 h 5132436" name="connsiteY21"/>
              <a:gd fmla="*/ 2887169 w 5132445" name="connsiteX22"/>
              <a:gd fmla="*/ 4488180 h 5132436" name="connsiteY22"/>
              <a:gd fmla="*/ 2755851 w 5132445" name="connsiteX23"/>
              <a:gd fmla="*/ 4504594 h 5132436" name="connsiteY23"/>
              <a:gd fmla="*/ 2755851 w 5132445" name="connsiteX24"/>
              <a:gd fmla="*/ 5132436 h 5132436" name="connsiteY24"/>
              <a:gd fmla="*/ 2376593 w 5132445" name="connsiteX25"/>
              <a:gd fmla="*/ 5132436 h 5132436" name="connsiteY25"/>
              <a:gd fmla="*/ 2376593 w 5132445" name="connsiteX26"/>
              <a:gd fmla="*/ 4505888 h 5132436" name="connsiteY26"/>
              <a:gd fmla="*/ 2196498 w 5132445" name="connsiteX27"/>
              <a:gd fmla="*/ 4480136 h 5132436" name="connsiteY27"/>
              <a:gd fmla="*/ 1358002 w 5132445" name="connsiteX28"/>
              <a:gd fmla="*/ 4095130 h 5132436" name="connsiteY28"/>
              <a:gd fmla="*/ 1329753 w 5132445" name="connsiteX29"/>
              <a:gd fmla="*/ 4070862 h 5132436" name="connsiteY29"/>
              <a:gd fmla="*/ 885717 w 5132445" name="connsiteX30"/>
              <a:gd fmla="*/ 4514898 h 5132436" name="connsiteY30"/>
              <a:gd fmla="*/ 617541 w 5132445" name="connsiteX31"/>
              <a:gd fmla="*/ 4246722 h 5132436" name="connsiteY31"/>
              <a:gd fmla="*/ 1062031 w 5132445" name="connsiteX32"/>
              <a:gd fmla="*/ 3802232 h 5132436" name="connsiteY32"/>
              <a:gd fmla="*/ 1035023 w 5132445" name="connsiteX33"/>
              <a:gd fmla="*/ 3770459 h 5132436" name="connsiteY33"/>
              <a:gd fmla="*/ 631608 w 5132445" name="connsiteX34"/>
              <a:gd fmla="*/ 2770855 h 5132436" name="connsiteY34"/>
              <a:gd fmla="*/ 630851 w 5132445" name="connsiteX35"/>
              <a:gd fmla="*/ 2755848 h 5132436" name="connsiteY35"/>
              <a:gd fmla="*/ 0 w 5132445" name="connsiteX36"/>
              <a:gd fmla="*/ 2755848 h 5132436" name="connsiteY36"/>
              <a:gd fmla="*/ 0 w 5132445" name="connsiteX37"/>
              <a:gd fmla="*/ 2376590 h 5132436" name="connsiteY37"/>
              <a:gd fmla="*/ 631457 w 5132445" name="connsiteX38"/>
              <a:gd fmla="*/ 2376590 h 5132436" name="connsiteY38"/>
              <a:gd fmla="*/ 631608 w 5132445" name="connsiteX39"/>
              <a:gd fmla="*/ 2373602 h 5132436" name="connsiteY39"/>
              <a:gd fmla="*/ 1021612 w 5132445" name="connsiteX40"/>
              <a:gd fmla="*/ 1391287 h 5132436" name="connsiteY40"/>
              <a:gd fmla="*/ 1067962 w 5132445" name="connsiteX41"/>
              <a:gd fmla="*/ 1336136 h 5132436" name="connsiteY41"/>
              <a:gd fmla="*/ 617542 w 5132445" name="connsiteX42"/>
              <a:gd fmla="*/ 885717 h 5132436" name="connsiteY42"/>
              <a:gd fmla="*/ 885717 w 5132445" name="connsiteX43"/>
              <a:gd fmla="*/ 617541 h 5132436" name="connsiteY43"/>
              <a:gd fmla="*/ 1336919 w 5132445" name="connsiteX44"/>
              <a:gd fmla="*/ 1068742 h 5132436" name="connsiteY44"/>
              <a:gd fmla="*/ 1392591 w 5132445" name="connsiteX45"/>
              <a:gd fmla="*/ 1022519 h 5132436" name="connsiteY45"/>
              <a:gd fmla="*/ 2241332 w 5132445" name="connsiteX46"/>
              <a:gd fmla="*/ 656276 h 5132436" name="connsiteY46"/>
              <a:gd fmla="*/ 2376593 w 5132445" name="connsiteX47"/>
              <a:gd fmla="*/ 639370 h 5132436" name="connsiteY4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b="b" l="l" r="r" t="t"/>
            <a:pathLst>
              <a:path h="5132436" w="5132445">
                <a:moveTo>
                  <a:pt x="2376593" y="0"/>
                </a:moveTo>
                <a:lnTo>
                  <a:pt x="2755851" y="0"/>
                </a:lnTo>
                <a:lnTo>
                  <a:pt x="2755851" y="639235"/>
                </a:lnTo>
                <a:lnTo>
                  <a:pt x="2762877" y="639590"/>
                </a:lnTo>
                <a:cubicBezTo>
                  <a:pt x="3130229" y="676897"/>
                  <a:pt x="3467323" y="816553"/>
                  <a:pt x="3745194" y="1029593"/>
                </a:cubicBezTo>
                <a:lnTo>
                  <a:pt x="3793814" y="1070454"/>
                </a:lnTo>
                <a:lnTo>
                  <a:pt x="4246728" y="617539"/>
                </a:lnTo>
                <a:lnTo>
                  <a:pt x="4514904" y="885715"/>
                </a:lnTo>
                <a:lnTo>
                  <a:pt x="4062287" y="1338332"/>
                </a:lnTo>
                <a:lnTo>
                  <a:pt x="4113962" y="1400571"/>
                </a:lnTo>
                <a:cubicBezTo>
                  <a:pt x="4298943" y="1644856"/>
                  <a:pt x="4427493" y="1934238"/>
                  <a:pt x="4480206" y="2249310"/>
                </a:cubicBezTo>
                <a:lnTo>
                  <a:pt x="4496115" y="2376590"/>
                </a:lnTo>
                <a:lnTo>
                  <a:pt x="5132445" y="2376590"/>
                </a:lnTo>
                <a:lnTo>
                  <a:pt x="5132445" y="2755848"/>
                </a:lnTo>
                <a:lnTo>
                  <a:pt x="4497650" y="2755848"/>
                </a:lnTo>
                <a:lnTo>
                  <a:pt x="4496892" y="2770855"/>
                </a:lnTo>
                <a:cubicBezTo>
                  <a:pt x="4459586" y="3138205"/>
                  <a:pt x="4319929" y="3475299"/>
                  <a:pt x="4106888" y="3753170"/>
                </a:cubicBezTo>
                <a:lnTo>
                  <a:pt x="4067829" y="3799647"/>
                </a:lnTo>
                <a:lnTo>
                  <a:pt x="4514902" y="4246720"/>
                </a:lnTo>
                <a:lnTo>
                  <a:pt x="4246726" y="4514896"/>
                </a:lnTo>
                <a:lnTo>
                  <a:pt x="3800303" y="4068474"/>
                </a:lnTo>
                <a:lnTo>
                  <a:pt x="3735910" y="4121937"/>
                </a:lnTo>
                <a:cubicBezTo>
                  <a:pt x="3491624" y="4306918"/>
                  <a:pt x="3202242" y="4435467"/>
                  <a:pt x="2887169" y="4488180"/>
                </a:cubicBezTo>
                <a:lnTo>
                  <a:pt x="2755851" y="4504594"/>
                </a:lnTo>
                <a:lnTo>
                  <a:pt x="2755851" y="5132436"/>
                </a:lnTo>
                <a:lnTo>
                  <a:pt x="2376593" y="5132436"/>
                </a:lnTo>
                <a:lnTo>
                  <a:pt x="2376593" y="4505888"/>
                </a:lnTo>
                <a:lnTo>
                  <a:pt x="2196498" y="4480136"/>
                </a:lnTo>
                <a:cubicBezTo>
                  <a:pt x="1883916" y="4420244"/>
                  <a:pt x="1597949" y="4285440"/>
                  <a:pt x="1358002" y="4095130"/>
                </a:cubicBezTo>
                <a:lnTo>
                  <a:pt x="1329753" y="4070862"/>
                </a:lnTo>
                <a:lnTo>
                  <a:pt x="885717" y="4514898"/>
                </a:lnTo>
                <a:lnTo>
                  <a:pt x="617541" y="4246722"/>
                </a:lnTo>
                <a:lnTo>
                  <a:pt x="1062031" y="3802232"/>
                </a:lnTo>
                <a:lnTo>
                  <a:pt x="1035023" y="3770459"/>
                </a:lnTo>
                <a:cubicBezTo>
                  <a:pt x="814435" y="3489331"/>
                  <a:pt x="669692" y="3145859"/>
                  <a:pt x="631608" y="2770855"/>
                </a:cubicBezTo>
                <a:lnTo>
                  <a:pt x="630851" y="2755848"/>
                </a:lnTo>
                <a:lnTo>
                  <a:pt x="0" y="2755848"/>
                </a:lnTo>
                <a:lnTo>
                  <a:pt x="0" y="2376590"/>
                </a:lnTo>
                <a:lnTo>
                  <a:pt x="631457" y="2376590"/>
                </a:lnTo>
                <a:lnTo>
                  <a:pt x="631608" y="2373602"/>
                </a:lnTo>
                <a:cubicBezTo>
                  <a:pt x="668915" y="2006251"/>
                  <a:pt x="808572" y="1669157"/>
                  <a:pt x="1021612" y="1391287"/>
                </a:cubicBezTo>
                <a:lnTo>
                  <a:pt x="1067962" y="1336136"/>
                </a:lnTo>
                <a:lnTo>
                  <a:pt x="617542" y="885717"/>
                </a:lnTo>
                <a:lnTo>
                  <a:pt x="885717" y="617541"/>
                </a:lnTo>
                <a:lnTo>
                  <a:pt x="1336919" y="1068742"/>
                </a:lnTo>
                <a:lnTo>
                  <a:pt x="1392591" y="1022519"/>
                </a:lnTo>
                <a:cubicBezTo>
                  <a:pt x="1636877" y="837539"/>
                  <a:pt x="1926259" y="708990"/>
                  <a:pt x="2241332" y="656276"/>
                </a:cubicBezTo>
                <a:lnTo>
                  <a:pt x="2376593" y="639370"/>
                </a:lnTo>
                <a:close/>
              </a:path>
            </a:pathLst>
          </a:custGeom>
          <a:solidFill>
            <a:srgbClr val="FFB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5" name="任意多边形 44"/>
          <p:cNvSpPr/>
          <p:nvPr/>
        </p:nvSpPr>
        <p:spPr>
          <a:xfrm>
            <a:off x="104184" y="4498590"/>
            <a:ext cx="1216544" cy="1102110"/>
          </a:xfrm>
          <a:custGeom>
            <a:gdLst>
              <a:gd fmla="*/ 3399357 w 4751440" name="connsiteX0"/>
              <a:gd fmla="*/ 0 h 4304495" name="connsiteY0"/>
              <a:gd fmla="*/ 3727804 w 4751440" name="connsiteX1"/>
              <a:gd fmla="*/ 189629 h 4304495" name="connsiteY1"/>
              <a:gd fmla="*/ 3335916 w 4751440" name="connsiteX2"/>
              <a:gd fmla="*/ 868399 h 4304495" name="connsiteY2"/>
              <a:gd fmla="*/ 3397665 w 4751440" name="connsiteX3"/>
              <a:gd fmla="*/ 914574 h 4304495" name="connsiteY3"/>
              <a:gd fmla="*/ 3940276 w 4751440" name="connsiteX4"/>
              <a:gd fmla="*/ 1790020 h 4304495" name="connsiteY4"/>
              <a:gd fmla="*/ 3969951 w 4751440" name="connsiteX5"/>
              <a:gd fmla="*/ 1962619 h 4304495" name="connsiteY5"/>
              <a:gd fmla="*/ 4751440 w 4751440" name="connsiteX6"/>
              <a:gd fmla="*/ 1962619 h 4304495" name="connsiteY6"/>
              <a:gd fmla="*/ 4751440 w 4751440" name="connsiteX7"/>
              <a:gd fmla="*/ 2341877 h 4304495" name="connsiteY7"/>
              <a:gd fmla="*/ 3969155 w 4751440" name="connsiteX8"/>
              <a:gd fmla="*/ 2341877 h 4304495" name="connsiteY8"/>
              <a:gd fmla="*/ 3948762 w 4751440" name="connsiteX9"/>
              <a:gd fmla="*/ 2475497 h 4304495" name="connsiteY9"/>
              <a:gd fmla="*/ 3397665 w 4751440" name="connsiteX10"/>
              <a:gd fmla="*/ 3389922 h 4304495" name="connsiteY10"/>
              <a:gd fmla="*/ 3336150 w 4751440" name="connsiteX11"/>
              <a:gd fmla="*/ 3436501 h 4304495" name="connsiteY11"/>
              <a:gd fmla="*/ 3727804 w 4751440" name="connsiteX12"/>
              <a:gd fmla="*/ 4114866 h 4304495" name="connsiteY12"/>
              <a:gd fmla="*/ 3399357 w 4751440" name="connsiteX13"/>
              <a:gd fmla="*/ 4304495 h 4304495" name="connsiteY13"/>
              <a:gd fmla="*/ 3007690 w 4751440" name="connsiteX14"/>
              <a:gd fmla="*/ 3626108 h 4304495" name="connsiteY14"/>
              <a:gd fmla="*/ 2928900 w 4751440" name="connsiteX15"/>
              <a:gd fmla="*/ 3658857 h 4304495" name="connsiteY15"/>
              <a:gd fmla="*/ 2377413 w 4751440" name="connsiteX16"/>
              <a:gd fmla="*/ 3756183 h 4304495" name="connsiteY16"/>
              <a:gd fmla="*/ 1825927 w 4751440" name="connsiteX17"/>
              <a:gd fmla="*/ 3658857 h 4304495" name="connsiteY17"/>
              <a:gd fmla="*/ 1744407 w 4751440" name="connsiteX18"/>
              <a:gd fmla="*/ 3624973 h 4304495" name="connsiteY18"/>
              <a:gd fmla="*/ 1352084 w 4751440" name="connsiteX19"/>
              <a:gd fmla="*/ 4304495 h 4304495" name="connsiteY19"/>
              <a:gd fmla="*/ 1023637 w 4751440" name="connsiteX20"/>
              <a:gd fmla="*/ 4114866 h 4304495" name="connsiteY20"/>
              <a:gd fmla="*/ 1416321 w 4751440" name="connsiteX21"/>
              <a:gd fmla="*/ 3434717 h 4304495" name="connsiteY21"/>
              <a:gd fmla="*/ 1357162 w 4751440" name="connsiteX22"/>
              <a:gd fmla="*/ 3389922 h 4304495" name="connsiteY22"/>
              <a:gd fmla="*/ 806065 w 4751440" name="connsiteX23"/>
              <a:gd fmla="*/ 2475497 h 4304495" name="connsiteY23"/>
              <a:gd fmla="*/ 785672 w 4751440" name="connsiteX24"/>
              <a:gd fmla="*/ 2341877 h 4304495" name="connsiteY24"/>
              <a:gd fmla="*/ 0 w 4751440" name="connsiteX25"/>
              <a:gd fmla="*/ 2341877 h 4304495" name="connsiteY25"/>
              <a:gd fmla="*/ 0 w 4751440" name="connsiteX26"/>
              <a:gd fmla="*/ 1962619 h 4304495" name="connsiteY26"/>
              <a:gd fmla="*/ 785672 w 4751440" name="connsiteX27"/>
              <a:gd fmla="*/ 1962619 h 4304495" name="connsiteY27"/>
              <a:gd fmla="*/ 806065 w 4751440" name="connsiteX28"/>
              <a:gd fmla="*/ 1828999 h 4304495" name="connsiteY28"/>
              <a:gd fmla="*/ 1357162 w 4751440" name="connsiteX29"/>
              <a:gd fmla="*/ 914574 h 4304495" name="connsiteY29"/>
              <a:gd fmla="*/ 1416322 w 4751440" name="connsiteX30"/>
              <a:gd fmla="*/ 869779 h 4304495" name="connsiteY30"/>
              <a:gd fmla="*/ 1023637 w 4751440" name="connsiteX31"/>
              <a:gd fmla="*/ 189629 h 4304495" name="connsiteY31"/>
              <a:gd fmla="*/ 1352084 w 4751440" name="connsiteX32"/>
              <a:gd fmla="*/ 0 h 4304495" name="connsiteY32"/>
              <a:gd fmla="*/ 1744407 w 4751440" name="connsiteX33"/>
              <a:gd fmla="*/ 679524 h 4304495" name="connsiteY33"/>
              <a:gd fmla="*/ 1825926 w 4751440" name="connsiteX34"/>
              <a:gd fmla="*/ 645640 h 4304495" name="connsiteY34"/>
              <a:gd fmla="*/ 2377413 w 4751440" name="connsiteX35"/>
              <a:gd fmla="*/ 548313 h 4304495" name="connsiteY35"/>
              <a:gd fmla="*/ 3001737 w 4751440" name="connsiteX36"/>
              <a:gd fmla="*/ 674359 h 4304495" name="connsiteY36"/>
              <a:gd fmla="*/ 3008215 w 4751440" name="connsiteX37"/>
              <a:gd fmla="*/ 677479 h 4304495" name="connsiteY3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b="b" l="l" r="r" t="t"/>
            <a:pathLst>
              <a:path h="4304495" w="4751440">
                <a:moveTo>
                  <a:pt x="3399357" y="0"/>
                </a:moveTo>
                <a:lnTo>
                  <a:pt x="3727804" y="189629"/>
                </a:lnTo>
                <a:lnTo>
                  <a:pt x="3335916" y="868399"/>
                </a:lnTo>
                <a:lnTo>
                  <a:pt x="3397665" y="914574"/>
                </a:lnTo>
                <a:cubicBezTo>
                  <a:pt x="3665017" y="1135213"/>
                  <a:pt x="3859663" y="1440803"/>
                  <a:pt x="3940276" y="1790020"/>
                </a:cubicBezTo>
                <a:lnTo>
                  <a:pt x="3969951" y="1962619"/>
                </a:lnTo>
                <a:lnTo>
                  <a:pt x="4751440" y="1962619"/>
                </a:lnTo>
                <a:lnTo>
                  <a:pt x="4751440" y="2341877"/>
                </a:lnTo>
                <a:lnTo>
                  <a:pt x="3969155" y="2341877"/>
                </a:lnTo>
                <a:lnTo>
                  <a:pt x="3948762" y="2475497"/>
                </a:lnTo>
                <a:cubicBezTo>
                  <a:pt x="3873982" y="2840940"/>
                  <a:pt x="3674919" y="3161112"/>
                  <a:pt x="3397665" y="3389922"/>
                </a:cubicBezTo>
                <a:lnTo>
                  <a:pt x="3336150" y="3436501"/>
                </a:lnTo>
                <a:lnTo>
                  <a:pt x="3727804" y="4114866"/>
                </a:lnTo>
                <a:lnTo>
                  <a:pt x="3399357" y="4304495"/>
                </a:lnTo>
                <a:lnTo>
                  <a:pt x="3007690" y="3626108"/>
                </a:lnTo>
                <a:lnTo>
                  <a:pt x="2928900" y="3658857"/>
                </a:lnTo>
                <a:cubicBezTo>
                  <a:pt x="2756938" y="3721821"/>
                  <a:pt x="2571188" y="3756183"/>
                  <a:pt x="2377413" y="3756183"/>
                </a:cubicBezTo>
                <a:cubicBezTo>
                  <a:pt x="2183638" y="3756183"/>
                  <a:pt x="1997889" y="3721821"/>
                  <a:pt x="1825927" y="3658857"/>
                </a:cubicBezTo>
                <a:lnTo>
                  <a:pt x="1744407" y="3624973"/>
                </a:lnTo>
                <a:lnTo>
                  <a:pt x="1352084" y="4304495"/>
                </a:lnTo>
                <a:lnTo>
                  <a:pt x="1023637" y="4114866"/>
                </a:lnTo>
                <a:lnTo>
                  <a:pt x="1416321" y="3434717"/>
                </a:lnTo>
                <a:lnTo>
                  <a:pt x="1357162" y="3389922"/>
                </a:lnTo>
                <a:cubicBezTo>
                  <a:pt x="1079907" y="3161112"/>
                  <a:pt x="880845" y="2840940"/>
                  <a:pt x="806065" y="2475497"/>
                </a:cubicBezTo>
                <a:lnTo>
                  <a:pt x="785672" y="2341877"/>
                </a:lnTo>
                <a:lnTo>
                  <a:pt x="0" y="2341877"/>
                </a:lnTo>
                <a:lnTo>
                  <a:pt x="0" y="1962619"/>
                </a:lnTo>
                <a:lnTo>
                  <a:pt x="785672" y="1962619"/>
                </a:lnTo>
                <a:lnTo>
                  <a:pt x="806065" y="1828999"/>
                </a:lnTo>
                <a:cubicBezTo>
                  <a:pt x="880845" y="1463556"/>
                  <a:pt x="1079907" y="1143385"/>
                  <a:pt x="1357162" y="914574"/>
                </a:cubicBezTo>
                <a:lnTo>
                  <a:pt x="1416322" y="869779"/>
                </a:lnTo>
                <a:lnTo>
                  <a:pt x="1023637" y="189629"/>
                </a:lnTo>
                <a:lnTo>
                  <a:pt x="1352084" y="0"/>
                </a:lnTo>
                <a:lnTo>
                  <a:pt x="1744407" y="679524"/>
                </a:lnTo>
                <a:lnTo>
                  <a:pt x="1825926" y="645640"/>
                </a:lnTo>
                <a:cubicBezTo>
                  <a:pt x="1997889" y="582676"/>
                  <a:pt x="2183638" y="548313"/>
                  <a:pt x="2377413" y="548313"/>
                </a:cubicBezTo>
                <a:cubicBezTo>
                  <a:pt x="2598870" y="548313"/>
                  <a:pt x="2809845" y="593195"/>
                  <a:pt x="3001737" y="674359"/>
                </a:cubicBezTo>
                <a:lnTo>
                  <a:pt x="3008215" y="677479"/>
                </a:lnTo>
                <a:close/>
              </a:path>
            </a:pathLst>
          </a:custGeom>
          <a:solidFill>
            <a:srgbClr val="24AB83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4" name="任意多边形 53"/>
          <p:cNvSpPr/>
          <p:nvPr/>
        </p:nvSpPr>
        <p:spPr>
          <a:xfrm>
            <a:off x="890444" y="5418108"/>
            <a:ext cx="1343832" cy="1252824"/>
          </a:xfrm>
          <a:custGeom>
            <a:gdLst>
              <a:gd fmla="*/ 2921517 w 4218040" name="connsiteX0"/>
              <a:gd fmla="*/ 0 h 3932381" name="connsiteY0"/>
              <a:gd fmla="*/ 3405542 w 4218040" name="connsiteX1"/>
              <a:gd fmla="*/ 279452 h 3932381" name="connsiteY1"/>
              <a:gd fmla="*/ 3014044 w 4218040" name="connsiteX2"/>
              <a:gd fmla="*/ 957547 h 3932381" name="connsiteY2"/>
              <a:gd fmla="*/ 3059015 w 4218040" name="connsiteX3"/>
              <a:gd fmla="*/ 998420 h 3932381" name="connsiteY3"/>
              <a:gd fmla="*/ 3398347 w 4218040" name="connsiteX4"/>
              <a:gd fmla="*/ 1559200 h 3932381" name="connsiteY4"/>
              <a:gd fmla="*/ 3431140 w 4218040" name="connsiteX5"/>
              <a:gd fmla="*/ 1686738 h 3932381" name="connsiteY5"/>
              <a:gd fmla="*/ 4218040 w 4218040" name="connsiteX6"/>
              <a:gd fmla="*/ 1686738 h 3932381" name="connsiteY6"/>
              <a:gd fmla="*/ 4218040 w 4218040" name="connsiteX7"/>
              <a:gd fmla="*/ 2245642 h 3932381" name="connsiteY7"/>
              <a:gd fmla="*/ 3431140 w 4218040" name="connsiteX8"/>
              <a:gd fmla="*/ 2245642 h 3932381" name="connsiteY8"/>
              <a:gd fmla="*/ 3398347 w 4218040" name="connsiteX9"/>
              <a:gd fmla="*/ 2373179 h 3932381" name="connsiteY9"/>
              <a:gd fmla="*/ 3070555 w 4218040" name="connsiteX10"/>
              <a:gd fmla="*/ 2922280 h 3932381" name="connsiteY10"/>
              <a:gd fmla="*/ 3012889 w 4218040" name="connsiteX11"/>
              <a:gd fmla="*/ 2972832 h 3932381" name="connsiteY11"/>
              <a:gd fmla="*/ 3405542 w 4218040" name="connsiteX12"/>
              <a:gd fmla="*/ 3652929 h 3932381" name="connsiteY12"/>
              <a:gd fmla="*/ 2921517 w 4218040" name="connsiteX13"/>
              <a:gd fmla="*/ 3932381 h 3932381" name="connsiteY13"/>
              <a:gd fmla="*/ 2534130 w 4218040" name="connsiteX14"/>
              <a:gd fmla="*/ 3261405 h 3932381" name="connsiteY14"/>
              <a:gd fmla="*/ 2530206 w 4218040" name="connsiteX15"/>
              <a:gd fmla="*/ 3262910 h 3932381" name="connsiteY15"/>
              <a:gd fmla="*/ 2091246 w 4218040" name="connsiteX16"/>
              <a:gd fmla="*/ 3334821 h 3932381" name="connsiteY16"/>
              <a:gd fmla="*/ 1757413 w 4218040" name="connsiteX17"/>
              <a:gd fmla="*/ 3293818 h 3932381" name="connsiteY17"/>
              <a:gd fmla="*/ 1678579 w 4218040" name="connsiteX18"/>
              <a:gd fmla="*/ 3270641 h 3932381" name="connsiteY18"/>
              <a:gd fmla="*/ 1296523 w 4218040" name="connsiteX19"/>
              <a:gd fmla="*/ 3932381 h 3932381" name="connsiteY19"/>
              <a:gd fmla="*/ 812498 w 4218040" name="connsiteX20"/>
              <a:gd fmla="*/ 3652929 h 3932381" name="connsiteY20"/>
              <a:gd fmla="*/ 1193206 w 4218040" name="connsiteX21"/>
              <a:gd fmla="*/ 2993523 h 3932381" name="connsiteY21"/>
              <a:gd fmla="*/ 1111937 w 4218040" name="connsiteX22"/>
              <a:gd fmla="*/ 2922280 h 3932381" name="connsiteY22"/>
              <a:gd fmla="*/ 784145 w 4218040" name="connsiteX23"/>
              <a:gd fmla="*/ 2373179 h 3932381" name="connsiteY23"/>
              <a:gd fmla="*/ 751352 w 4218040" name="connsiteX24"/>
              <a:gd fmla="*/ 2245642 h 3932381" name="connsiteY24"/>
              <a:gd fmla="*/ 0 w 4218040" name="connsiteX25"/>
              <a:gd fmla="*/ 2245642 h 3932381" name="connsiteY25"/>
              <a:gd fmla="*/ 0 w 4218040" name="connsiteX26"/>
              <a:gd fmla="*/ 1686738 h 3932381" name="connsiteY26"/>
              <a:gd fmla="*/ 751352 w 4218040" name="connsiteX27"/>
              <a:gd fmla="*/ 1686738 h 3932381" name="connsiteY27"/>
              <a:gd fmla="*/ 784145 w 4218040" name="connsiteX28"/>
              <a:gd fmla="*/ 1559200 h 3932381" name="connsiteY28"/>
              <a:gd fmla="*/ 1111937 w 4218040" name="connsiteX29"/>
              <a:gd fmla="*/ 1010099 h 3932381" name="connsiteY29"/>
              <a:gd fmla="*/ 1193205 w 4218040" name="connsiteX30"/>
              <a:gd fmla="*/ 938856 h 3932381" name="connsiteY30"/>
              <a:gd fmla="*/ 812498 w 4218040" name="connsiteX31"/>
              <a:gd fmla="*/ 279452 h 3932381" name="connsiteY31"/>
              <a:gd fmla="*/ 1296523 w 4218040" name="connsiteX32"/>
              <a:gd fmla="*/ 0 h 3932381" name="connsiteY32"/>
              <a:gd fmla="*/ 1678578 w 4218040" name="connsiteX33"/>
              <a:gd fmla="*/ 661738 h 3932381" name="connsiteY33"/>
              <a:gd fmla="*/ 1757413 w 4218040" name="connsiteX34"/>
              <a:gd fmla="*/ 638561 h 3932381" name="connsiteY34"/>
              <a:gd fmla="*/ 2091246 w 4218040" name="connsiteX35"/>
              <a:gd fmla="*/ 597557 h 3932381" name="connsiteY35"/>
              <a:gd fmla="*/ 2498235 w 4218040" name="connsiteX36"/>
              <a:gd fmla="*/ 659088 h 3932381" name="connsiteY36"/>
              <a:gd fmla="*/ 2533533 w 4218040" name="connsiteX37"/>
              <a:gd fmla="*/ 672007 h 3932381" name="connsiteY3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b="b" l="l" r="r" t="t"/>
            <a:pathLst>
              <a:path h="3932381" w="4218040">
                <a:moveTo>
                  <a:pt x="2921517" y="0"/>
                </a:moveTo>
                <a:lnTo>
                  <a:pt x="3405542" y="279452"/>
                </a:lnTo>
                <a:lnTo>
                  <a:pt x="3014044" y="957547"/>
                </a:lnTo>
                <a:lnTo>
                  <a:pt x="3059015" y="998420"/>
                </a:lnTo>
                <a:cubicBezTo>
                  <a:pt x="3213811" y="1153216"/>
                  <a:pt x="3331699" y="1344920"/>
                  <a:pt x="3398347" y="1559200"/>
                </a:cubicBezTo>
                <a:lnTo>
                  <a:pt x="3431140" y="1686738"/>
                </a:lnTo>
                <a:lnTo>
                  <a:pt x="4218040" y="1686738"/>
                </a:lnTo>
                <a:lnTo>
                  <a:pt x="4218040" y="2245642"/>
                </a:lnTo>
                <a:lnTo>
                  <a:pt x="3431140" y="2245642"/>
                </a:lnTo>
                <a:lnTo>
                  <a:pt x="3398347" y="2373179"/>
                </a:lnTo>
                <a:cubicBezTo>
                  <a:pt x="3333366" y="2582101"/>
                  <a:pt x="3219674" y="2769563"/>
                  <a:pt x="3070555" y="2922280"/>
                </a:cubicBezTo>
                <a:lnTo>
                  <a:pt x="3012889" y="2972832"/>
                </a:lnTo>
                <a:lnTo>
                  <a:pt x="3405542" y="3652929"/>
                </a:lnTo>
                <a:lnTo>
                  <a:pt x="2921517" y="3932381"/>
                </a:lnTo>
                <a:lnTo>
                  <a:pt x="2534130" y="3261405"/>
                </a:lnTo>
                <a:lnTo>
                  <a:pt x="2530206" y="3262910"/>
                </a:lnTo>
                <a:cubicBezTo>
                  <a:pt x="2392415" y="3309539"/>
                  <a:pt x="2244783" y="3334821"/>
                  <a:pt x="2091246" y="3334821"/>
                </a:cubicBezTo>
                <a:cubicBezTo>
                  <a:pt x="1976093" y="3334821"/>
                  <a:pt x="1864262" y="3320600"/>
                  <a:pt x="1757413" y="3293818"/>
                </a:cubicBezTo>
                <a:lnTo>
                  <a:pt x="1678579" y="3270641"/>
                </a:lnTo>
                <a:lnTo>
                  <a:pt x="1296523" y="3932381"/>
                </a:lnTo>
                <a:lnTo>
                  <a:pt x="812498" y="3652929"/>
                </a:lnTo>
                <a:lnTo>
                  <a:pt x="1193206" y="2993523"/>
                </a:lnTo>
                <a:lnTo>
                  <a:pt x="1111937" y="2922280"/>
                </a:lnTo>
                <a:cubicBezTo>
                  <a:pt x="962819" y="2769563"/>
                  <a:pt x="849127" y="2582101"/>
                  <a:pt x="784145" y="2373179"/>
                </a:cubicBezTo>
                <a:lnTo>
                  <a:pt x="751352" y="2245642"/>
                </a:lnTo>
                <a:lnTo>
                  <a:pt x="0" y="2245642"/>
                </a:lnTo>
                <a:lnTo>
                  <a:pt x="0" y="1686738"/>
                </a:lnTo>
                <a:lnTo>
                  <a:pt x="751352" y="1686738"/>
                </a:lnTo>
                <a:lnTo>
                  <a:pt x="784145" y="1559200"/>
                </a:lnTo>
                <a:cubicBezTo>
                  <a:pt x="849127" y="1350277"/>
                  <a:pt x="962819" y="1162816"/>
                  <a:pt x="1111937" y="1010099"/>
                </a:cubicBezTo>
                <a:lnTo>
                  <a:pt x="1193205" y="938856"/>
                </a:lnTo>
                <a:lnTo>
                  <a:pt x="812498" y="279452"/>
                </a:lnTo>
                <a:lnTo>
                  <a:pt x="1296523" y="0"/>
                </a:lnTo>
                <a:lnTo>
                  <a:pt x="1678578" y="661738"/>
                </a:lnTo>
                <a:lnTo>
                  <a:pt x="1757413" y="638561"/>
                </a:lnTo>
                <a:cubicBezTo>
                  <a:pt x="1864262" y="611779"/>
                  <a:pt x="1976093" y="597557"/>
                  <a:pt x="2091246" y="597557"/>
                </a:cubicBezTo>
                <a:cubicBezTo>
                  <a:pt x="2232973" y="597557"/>
                  <a:pt x="2369668" y="619100"/>
                  <a:pt x="2498235" y="659088"/>
                </a:cubicBezTo>
                <a:lnTo>
                  <a:pt x="2533533" y="672007"/>
                </a:lnTo>
                <a:close/>
              </a:path>
            </a:pathLst>
          </a:custGeom>
          <a:solidFill>
            <a:srgbClr val="04BA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5" name="任意多边形 54"/>
          <p:cNvSpPr/>
          <p:nvPr/>
        </p:nvSpPr>
        <p:spPr>
          <a:xfrm rot="20556580">
            <a:off x="10447009" y="6578765"/>
            <a:ext cx="1343832" cy="1252824"/>
          </a:xfrm>
          <a:custGeom>
            <a:gdLst>
              <a:gd fmla="*/ 2921517 w 4218040" name="connsiteX0"/>
              <a:gd fmla="*/ 0 h 3932381" name="connsiteY0"/>
              <a:gd fmla="*/ 3405542 w 4218040" name="connsiteX1"/>
              <a:gd fmla="*/ 279452 h 3932381" name="connsiteY1"/>
              <a:gd fmla="*/ 3014044 w 4218040" name="connsiteX2"/>
              <a:gd fmla="*/ 957547 h 3932381" name="connsiteY2"/>
              <a:gd fmla="*/ 3059015 w 4218040" name="connsiteX3"/>
              <a:gd fmla="*/ 998420 h 3932381" name="connsiteY3"/>
              <a:gd fmla="*/ 3398347 w 4218040" name="connsiteX4"/>
              <a:gd fmla="*/ 1559200 h 3932381" name="connsiteY4"/>
              <a:gd fmla="*/ 3431140 w 4218040" name="connsiteX5"/>
              <a:gd fmla="*/ 1686738 h 3932381" name="connsiteY5"/>
              <a:gd fmla="*/ 4218040 w 4218040" name="connsiteX6"/>
              <a:gd fmla="*/ 1686738 h 3932381" name="connsiteY6"/>
              <a:gd fmla="*/ 4218040 w 4218040" name="connsiteX7"/>
              <a:gd fmla="*/ 2245642 h 3932381" name="connsiteY7"/>
              <a:gd fmla="*/ 3431140 w 4218040" name="connsiteX8"/>
              <a:gd fmla="*/ 2245642 h 3932381" name="connsiteY8"/>
              <a:gd fmla="*/ 3398347 w 4218040" name="connsiteX9"/>
              <a:gd fmla="*/ 2373179 h 3932381" name="connsiteY9"/>
              <a:gd fmla="*/ 3070555 w 4218040" name="connsiteX10"/>
              <a:gd fmla="*/ 2922280 h 3932381" name="connsiteY10"/>
              <a:gd fmla="*/ 3012889 w 4218040" name="connsiteX11"/>
              <a:gd fmla="*/ 2972832 h 3932381" name="connsiteY11"/>
              <a:gd fmla="*/ 3405542 w 4218040" name="connsiteX12"/>
              <a:gd fmla="*/ 3652929 h 3932381" name="connsiteY12"/>
              <a:gd fmla="*/ 2921517 w 4218040" name="connsiteX13"/>
              <a:gd fmla="*/ 3932381 h 3932381" name="connsiteY13"/>
              <a:gd fmla="*/ 2534130 w 4218040" name="connsiteX14"/>
              <a:gd fmla="*/ 3261405 h 3932381" name="connsiteY14"/>
              <a:gd fmla="*/ 2530206 w 4218040" name="connsiteX15"/>
              <a:gd fmla="*/ 3262910 h 3932381" name="connsiteY15"/>
              <a:gd fmla="*/ 2091246 w 4218040" name="connsiteX16"/>
              <a:gd fmla="*/ 3334821 h 3932381" name="connsiteY16"/>
              <a:gd fmla="*/ 1757413 w 4218040" name="connsiteX17"/>
              <a:gd fmla="*/ 3293818 h 3932381" name="connsiteY17"/>
              <a:gd fmla="*/ 1678579 w 4218040" name="connsiteX18"/>
              <a:gd fmla="*/ 3270641 h 3932381" name="connsiteY18"/>
              <a:gd fmla="*/ 1296523 w 4218040" name="connsiteX19"/>
              <a:gd fmla="*/ 3932381 h 3932381" name="connsiteY19"/>
              <a:gd fmla="*/ 812498 w 4218040" name="connsiteX20"/>
              <a:gd fmla="*/ 3652929 h 3932381" name="connsiteY20"/>
              <a:gd fmla="*/ 1193206 w 4218040" name="connsiteX21"/>
              <a:gd fmla="*/ 2993523 h 3932381" name="connsiteY21"/>
              <a:gd fmla="*/ 1111937 w 4218040" name="connsiteX22"/>
              <a:gd fmla="*/ 2922280 h 3932381" name="connsiteY22"/>
              <a:gd fmla="*/ 784145 w 4218040" name="connsiteX23"/>
              <a:gd fmla="*/ 2373179 h 3932381" name="connsiteY23"/>
              <a:gd fmla="*/ 751352 w 4218040" name="connsiteX24"/>
              <a:gd fmla="*/ 2245642 h 3932381" name="connsiteY24"/>
              <a:gd fmla="*/ 0 w 4218040" name="connsiteX25"/>
              <a:gd fmla="*/ 2245642 h 3932381" name="connsiteY25"/>
              <a:gd fmla="*/ 0 w 4218040" name="connsiteX26"/>
              <a:gd fmla="*/ 1686738 h 3932381" name="connsiteY26"/>
              <a:gd fmla="*/ 751352 w 4218040" name="connsiteX27"/>
              <a:gd fmla="*/ 1686738 h 3932381" name="connsiteY27"/>
              <a:gd fmla="*/ 784145 w 4218040" name="connsiteX28"/>
              <a:gd fmla="*/ 1559200 h 3932381" name="connsiteY28"/>
              <a:gd fmla="*/ 1111937 w 4218040" name="connsiteX29"/>
              <a:gd fmla="*/ 1010099 h 3932381" name="connsiteY29"/>
              <a:gd fmla="*/ 1193205 w 4218040" name="connsiteX30"/>
              <a:gd fmla="*/ 938856 h 3932381" name="connsiteY30"/>
              <a:gd fmla="*/ 812498 w 4218040" name="connsiteX31"/>
              <a:gd fmla="*/ 279452 h 3932381" name="connsiteY31"/>
              <a:gd fmla="*/ 1296523 w 4218040" name="connsiteX32"/>
              <a:gd fmla="*/ 0 h 3932381" name="connsiteY32"/>
              <a:gd fmla="*/ 1678578 w 4218040" name="connsiteX33"/>
              <a:gd fmla="*/ 661738 h 3932381" name="connsiteY33"/>
              <a:gd fmla="*/ 1757413 w 4218040" name="connsiteX34"/>
              <a:gd fmla="*/ 638561 h 3932381" name="connsiteY34"/>
              <a:gd fmla="*/ 2091246 w 4218040" name="connsiteX35"/>
              <a:gd fmla="*/ 597557 h 3932381" name="connsiteY35"/>
              <a:gd fmla="*/ 2498235 w 4218040" name="connsiteX36"/>
              <a:gd fmla="*/ 659088 h 3932381" name="connsiteY36"/>
              <a:gd fmla="*/ 2533533 w 4218040" name="connsiteX37"/>
              <a:gd fmla="*/ 672007 h 3932381" name="connsiteY3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b="b" l="l" r="r" t="t"/>
            <a:pathLst>
              <a:path h="3932381" w="4218040">
                <a:moveTo>
                  <a:pt x="2921517" y="0"/>
                </a:moveTo>
                <a:lnTo>
                  <a:pt x="3405542" y="279452"/>
                </a:lnTo>
                <a:lnTo>
                  <a:pt x="3014044" y="957547"/>
                </a:lnTo>
                <a:lnTo>
                  <a:pt x="3059015" y="998420"/>
                </a:lnTo>
                <a:cubicBezTo>
                  <a:pt x="3213811" y="1153216"/>
                  <a:pt x="3331699" y="1344920"/>
                  <a:pt x="3398347" y="1559200"/>
                </a:cubicBezTo>
                <a:lnTo>
                  <a:pt x="3431140" y="1686738"/>
                </a:lnTo>
                <a:lnTo>
                  <a:pt x="4218040" y="1686738"/>
                </a:lnTo>
                <a:lnTo>
                  <a:pt x="4218040" y="2245642"/>
                </a:lnTo>
                <a:lnTo>
                  <a:pt x="3431140" y="2245642"/>
                </a:lnTo>
                <a:lnTo>
                  <a:pt x="3398347" y="2373179"/>
                </a:lnTo>
                <a:cubicBezTo>
                  <a:pt x="3333366" y="2582101"/>
                  <a:pt x="3219674" y="2769563"/>
                  <a:pt x="3070555" y="2922280"/>
                </a:cubicBezTo>
                <a:lnTo>
                  <a:pt x="3012889" y="2972832"/>
                </a:lnTo>
                <a:lnTo>
                  <a:pt x="3405542" y="3652929"/>
                </a:lnTo>
                <a:lnTo>
                  <a:pt x="2921517" y="3932381"/>
                </a:lnTo>
                <a:lnTo>
                  <a:pt x="2534130" y="3261405"/>
                </a:lnTo>
                <a:lnTo>
                  <a:pt x="2530206" y="3262910"/>
                </a:lnTo>
                <a:cubicBezTo>
                  <a:pt x="2392415" y="3309539"/>
                  <a:pt x="2244783" y="3334821"/>
                  <a:pt x="2091246" y="3334821"/>
                </a:cubicBezTo>
                <a:cubicBezTo>
                  <a:pt x="1976093" y="3334821"/>
                  <a:pt x="1864262" y="3320600"/>
                  <a:pt x="1757413" y="3293818"/>
                </a:cubicBezTo>
                <a:lnTo>
                  <a:pt x="1678579" y="3270641"/>
                </a:lnTo>
                <a:lnTo>
                  <a:pt x="1296523" y="3932381"/>
                </a:lnTo>
                <a:lnTo>
                  <a:pt x="812498" y="3652929"/>
                </a:lnTo>
                <a:lnTo>
                  <a:pt x="1193206" y="2993523"/>
                </a:lnTo>
                <a:lnTo>
                  <a:pt x="1111937" y="2922280"/>
                </a:lnTo>
                <a:cubicBezTo>
                  <a:pt x="962819" y="2769563"/>
                  <a:pt x="849127" y="2582101"/>
                  <a:pt x="784145" y="2373179"/>
                </a:cubicBezTo>
                <a:lnTo>
                  <a:pt x="751352" y="2245642"/>
                </a:lnTo>
                <a:lnTo>
                  <a:pt x="0" y="2245642"/>
                </a:lnTo>
                <a:lnTo>
                  <a:pt x="0" y="1686738"/>
                </a:lnTo>
                <a:lnTo>
                  <a:pt x="751352" y="1686738"/>
                </a:lnTo>
                <a:lnTo>
                  <a:pt x="784145" y="1559200"/>
                </a:lnTo>
                <a:cubicBezTo>
                  <a:pt x="849127" y="1350277"/>
                  <a:pt x="962819" y="1162816"/>
                  <a:pt x="1111937" y="1010099"/>
                </a:cubicBezTo>
                <a:lnTo>
                  <a:pt x="1193205" y="938856"/>
                </a:lnTo>
                <a:lnTo>
                  <a:pt x="812498" y="279452"/>
                </a:lnTo>
                <a:lnTo>
                  <a:pt x="1296523" y="0"/>
                </a:lnTo>
                <a:lnTo>
                  <a:pt x="1678578" y="661738"/>
                </a:lnTo>
                <a:lnTo>
                  <a:pt x="1757413" y="638561"/>
                </a:lnTo>
                <a:cubicBezTo>
                  <a:pt x="1864262" y="611779"/>
                  <a:pt x="1976093" y="597557"/>
                  <a:pt x="2091246" y="597557"/>
                </a:cubicBezTo>
                <a:cubicBezTo>
                  <a:pt x="2232973" y="597557"/>
                  <a:pt x="2369668" y="619100"/>
                  <a:pt x="2498235" y="659088"/>
                </a:cubicBezTo>
                <a:lnTo>
                  <a:pt x="2533533" y="672007"/>
                </a:lnTo>
                <a:close/>
              </a:path>
            </a:pathLst>
          </a:custGeom>
          <a:solidFill>
            <a:srgbClr val="FBC1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6" name="任意多边形 55"/>
          <p:cNvSpPr/>
          <p:nvPr/>
        </p:nvSpPr>
        <p:spPr>
          <a:xfrm>
            <a:off x="9886444" y="6146666"/>
            <a:ext cx="808110" cy="753382"/>
          </a:xfrm>
          <a:custGeom>
            <a:gdLst>
              <a:gd fmla="*/ 2921517 w 4218040" name="connsiteX0"/>
              <a:gd fmla="*/ 0 h 3932381" name="connsiteY0"/>
              <a:gd fmla="*/ 3405542 w 4218040" name="connsiteX1"/>
              <a:gd fmla="*/ 279452 h 3932381" name="connsiteY1"/>
              <a:gd fmla="*/ 3014044 w 4218040" name="connsiteX2"/>
              <a:gd fmla="*/ 957547 h 3932381" name="connsiteY2"/>
              <a:gd fmla="*/ 3059015 w 4218040" name="connsiteX3"/>
              <a:gd fmla="*/ 998420 h 3932381" name="connsiteY3"/>
              <a:gd fmla="*/ 3398347 w 4218040" name="connsiteX4"/>
              <a:gd fmla="*/ 1559200 h 3932381" name="connsiteY4"/>
              <a:gd fmla="*/ 3431140 w 4218040" name="connsiteX5"/>
              <a:gd fmla="*/ 1686738 h 3932381" name="connsiteY5"/>
              <a:gd fmla="*/ 4218040 w 4218040" name="connsiteX6"/>
              <a:gd fmla="*/ 1686738 h 3932381" name="connsiteY6"/>
              <a:gd fmla="*/ 4218040 w 4218040" name="connsiteX7"/>
              <a:gd fmla="*/ 2245642 h 3932381" name="connsiteY7"/>
              <a:gd fmla="*/ 3431140 w 4218040" name="connsiteX8"/>
              <a:gd fmla="*/ 2245642 h 3932381" name="connsiteY8"/>
              <a:gd fmla="*/ 3398347 w 4218040" name="connsiteX9"/>
              <a:gd fmla="*/ 2373179 h 3932381" name="connsiteY9"/>
              <a:gd fmla="*/ 3070555 w 4218040" name="connsiteX10"/>
              <a:gd fmla="*/ 2922280 h 3932381" name="connsiteY10"/>
              <a:gd fmla="*/ 3012889 w 4218040" name="connsiteX11"/>
              <a:gd fmla="*/ 2972832 h 3932381" name="connsiteY11"/>
              <a:gd fmla="*/ 3405542 w 4218040" name="connsiteX12"/>
              <a:gd fmla="*/ 3652929 h 3932381" name="connsiteY12"/>
              <a:gd fmla="*/ 2921517 w 4218040" name="connsiteX13"/>
              <a:gd fmla="*/ 3932381 h 3932381" name="connsiteY13"/>
              <a:gd fmla="*/ 2534130 w 4218040" name="connsiteX14"/>
              <a:gd fmla="*/ 3261405 h 3932381" name="connsiteY14"/>
              <a:gd fmla="*/ 2530206 w 4218040" name="connsiteX15"/>
              <a:gd fmla="*/ 3262910 h 3932381" name="connsiteY15"/>
              <a:gd fmla="*/ 2091246 w 4218040" name="connsiteX16"/>
              <a:gd fmla="*/ 3334821 h 3932381" name="connsiteY16"/>
              <a:gd fmla="*/ 1757413 w 4218040" name="connsiteX17"/>
              <a:gd fmla="*/ 3293818 h 3932381" name="connsiteY17"/>
              <a:gd fmla="*/ 1678579 w 4218040" name="connsiteX18"/>
              <a:gd fmla="*/ 3270641 h 3932381" name="connsiteY18"/>
              <a:gd fmla="*/ 1296523 w 4218040" name="connsiteX19"/>
              <a:gd fmla="*/ 3932381 h 3932381" name="connsiteY19"/>
              <a:gd fmla="*/ 812498 w 4218040" name="connsiteX20"/>
              <a:gd fmla="*/ 3652929 h 3932381" name="connsiteY20"/>
              <a:gd fmla="*/ 1193206 w 4218040" name="connsiteX21"/>
              <a:gd fmla="*/ 2993523 h 3932381" name="connsiteY21"/>
              <a:gd fmla="*/ 1111937 w 4218040" name="connsiteX22"/>
              <a:gd fmla="*/ 2922280 h 3932381" name="connsiteY22"/>
              <a:gd fmla="*/ 784145 w 4218040" name="connsiteX23"/>
              <a:gd fmla="*/ 2373179 h 3932381" name="connsiteY23"/>
              <a:gd fmla="*/ 751352 w 4218040" name="connsiteX24"/>
              <a:gd fmla="*/ 2245642 h 3932381" name="connsiteY24"/>
              <a:gd fmla="*/ 0 w 4218040" name="connsiteX25"/>
              <a:gd fmla="*/ 2245642 h 3932381" name="connsiteY25"/>
              <a:gd fmla="*/ 0 w 4218040" name="connsiteX26"/>
              <a:gd fmla="*/ 1686738 h 3932381" name="connsiteY26"/>
              <a:gd fmla="*/ 751352 w 4218040" name="connsiteX27"/>
              <a:gd fmla="*/ 1686738 h 3932381" name="connsiteY27"/>
              <a:gd fmla="*/ 784145 w 4218040" name="connsiteX28"/>
              <a:gd fmla="*/ 1559200 h 3932381" name="connsiteY28"/>
              <a:gd fmla="*/ 1111937 w 4218040" name="connsiteX29"/>
              <a:gd fmla="*/ 1010099 h 3932381" name="connsiteY29"/>
              <a:gd fmla="*/ 1193205 w 4218040" name="connsiteX30"/>
              <a:gd fmla="*/ 938856 h 3932381" name="connsiteY30"/>
              <a:gd fmla="*/ 812498 w 4218040" name="connsiteX31"/>
              <a:gd fmla="*/ 279452 h 3932381" name="connsiteY31"/>
              <a:gd fmla="*/ 1296523 w 4218040" name="connsiteX32"/>
              <a:gd fmla="*/ 0 h 3932381" name="connsiteY32"/>
              <a:gd fmla="*/ 1678578 w 4218040" name="connsiteX33"/>
              <a:gd fmla="*/ 661738 h 3932381" name="connsiteY33"/>
              <a:gd fmla="*/ 1757413 w 4218040" name="connsiteX34"/>
              <a:gd fmla="*/ 638561 h 3932381" name="connsiteY34"/>
              <a:gd fmla="*/ 2091246 w 4218040" name="connsiteX35"/>
              <a:gd fmla="*/ 597557 h 3932381" name="connsiteY35"/>
              <a:gd fmla="*/ 2498235 w 4218040" name="connsiteX36"/>
              <a:gd fmla="*/ 659088 h 3932381" name="connsiteY36"/>
              <a:gd fmla="*/ 2533533 w 4218040" name="connsiteX37"/>
              <a:gd fmla="*/ 672007 h 3932381" name="connsiteY3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b="b" l="l" r="r" t="t"/>
            <a:pathLst>
              <a:path h="3932381" w="4218040">
                <a:moveTo>
                  <a:pt x="2921517" y="0"/>
                </a:moveTo>
                <a:lnTo>
                  <a:pt x="3405542" y="279452"/>
                </a:lnTo>
                <a:lnTo>
                  <a:pt x="3014044" y="957547"/>
                </a:lnTo>
                <a:lnTo>
                  <a:pt x="3059015" y="998420"/>
                </a:lnTo>
                <a:cubicBezTo>
                  <a:pt x="3213811" y="1153216"/>
                  <a:pt x="3331699" y="1344920"/>
                  <a:pt x="3398347" y="1559200"/>
                </a:cubicBezTo>
                <a:lnTo>
                  <a:pt x="3431140" y="1686738"/>
                </a:lnTo>
                <a:lnTo>
                  <a:pt x="4218040" y="1686738"/>
                </a:lnTo>
                <a:lnTo>
                  <a:pt x="4218040" y="2245642"/>
                </a:lnTo>
                <a:lnTo>
                  <a:pt x="3431140" y="2245642"/>
                </a:lnTo>
                <a:lnTo>
                  <a:pt x="3398347" y="2373179"/>
                </a:lnTo>
                <a:cubicBezTo>
                  <a:pt x="3333366" y="2582101"/>
                  <a:pt x="3219674" y="2769563"/>
                  <a:pt x="3070555" y="2922280"/>
                </a:cubicBezTo>
                <a:lnTo>
                  <a:pt x="3012889" y="2972832"/>
                </a:lnTo>
                <a:lnTo>
                  <a:pt x="3405542" y="3652929"/>
                </a:lnTo>
                <a:lnTo>
                  <a:pt x="2921517" y="3932381"/>
                </a:lnTo>
                <a:lnTo>
                  <a:pt x="2534130" y="3261405"/>
                </a:lnTo>
                <a:lnTo>
                  <a:pt x="2530206" y="3262910"/>
                </a:lnTo>
                <a:cubicBezTo>
                  <a:pt x="2392415" y="3309539"/>
                  <a:pt x="2244783" y="3334821"/>
                  <a:pt x="2091246" y="3334821"/>
                </a:cubicBezTo>
                <a:cubicBezTo>
                  <a:pt x="1976093" y="3334821"/>
                  <a:pt x="1864262" y="3320600"/>
                  <a:pt x="1757413" y="3293818"/>
                </a:cubicBezTo>
                <a:lnTo>
                  <a:pt x="1678579" y="3270641"/>
                </a:lnTo>
                <a:lnTo>
                  <a:pt x="1296523" y="3932381"/>
                </a:lnTo>
                <a:lnTo>
                  <a:pt x="812498" y="3652929"/>
                </a:lnTo>
                <a:lnTo>
                  <a:pt x="1193206" y="2993523"/>
                </a:lnTo>
                <a:lnTo>
                  <a:pt x="1111937" y="2922280"/>
                </a:lnTo>
                <a:cubicBezTo>
                  <a:pt x="962819" y="2769563"/>
                  <a:pt x="849127" y="2582101"/>
                  <a:pt x="784145" y="2373179"/>
                </a:cubicBezTo>
                <a:lnTo>
                  <a:pt x="751352" y="2245642"/>
                </a:lnTo>
                <a:lnTo>
                  <a:pt x="0" y="2245642"/>
                </a:lnTo>
                <a:lnTo>
                  <a:pt x="0" y="1686738"/>
                </a:lnTo>
                <a:lnTo>
                  <a:pt x="751352" y="1686738"/>
                </a:lnTo>
                <a:lnTo>
                  <a:pt x="784145" y="1559200"/>
                </a:lnTo>
                <a:cubicBezTo>
                  <a:pt x="849127" y="1350277"/>
                  <a:pt x="962819" y="1162816"/>
                  <a:pt x="1111937" y="1010099"/>
                </a:cubicBezTo>
                <a:lnTo>
                  <a:pt x="1193205" y="938856"/>
                </a:lnTo>
                <a:lnTo>
                  <a:pt x="812498" y="279452"/>
                </a:lnTo>
                <a:lnTo>
                  <a:pt x="1296523" y="0"/>
                </a:lnTo>
                <a:lnTo>
                  <a:pt x="1678578" y="661738"/>
                </a:lnTo>
                <a:lnTo>
                  <a:pt x="1757413" y="638561"/>
                </a:lnTo>
                <a:cubicBezTo>
                  <a:pt x="1864262" y="611779"/>
                  <a:pt x="1976093" y="597557"/>
                  <a:pt x="2091246" y="597557"/>
                </a:cubicBezTo>
                <a:cubicBezTo>
                  <a:pt x="2232973" y="597557"/>
                  <a:pt x="2369668" y="619100"/>
                  <a:pt x="2498235" y="659088"/>
                </a:cubicBezTo>
                <a:lnTo>
                  <a:pt x="2533533" y="672007"/>
                </a:lnTo>
                <a:close/>
              </a:path>
            </a:pathLst>
          </a:custGeom>
          <a:solidFill>
            <a:srgbClr val="AD29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7" name="任意多边形 56"/>
          <p:cNvSpPr/>
          <p:nvPr/>
        </p:nvSpPr>
        <p:spPr>
          <a:xfrm rot="1893571">
            <a:off x="9951926" y="5424181"/>
            <a:ext cx="677146" cy="631288"/>
          </a:xfrm>
          <a:custGeom>
            <a:gdLst>
              <a:gd fmla="*/ 2921517 w 4218040" name="connsiteX0"/>
              <a:gd fmla="*/ 0 h 3932381" name="connsiteY0"/>
              <a:gd fmla="*/ 3405542 w 4218040" name="connsiteX1"/>
              <a:gd fmla="*/ 279452 h 3932381" name="connsiteY1"/>
              <a:gd fmla="*/ 3014044 w 4218040" name="connsiteX2"/>
              <a:gd fmla="*/ 957547 h 3932381" name="connsiteY2"/>
              <a:gd fmla="*/ 3059015 w 4218040" name="connsiteX3"/>
              <a:gd fmla="*/ 998420 h 3932381" name="connsiteY3"/>
              <a:gd fmla="*/ 3398347 w 4218040" name="connsiteX4"/>
              <a:gd fmla="*/ 1559200 h 3932381" name="connsiteY4"/>
              <a:gd fmla="*/ 3431140 w 4218040" name="connsiteX5"/>
              <a:gd fmla="*/ 1686738 h 3932381" name="connsiteY5"/>
              <a:gd fmla="*/ 4218040 w 4218040" name="connsiteX6"/>
              <a:gd fmla="*/ 1686738 h 3932381" name="connsiteY6"/>
              <a:gd fmla="*/ 4218040 w 4218040" name="connsiteX7"/>
              <a:gd fmla="*/ 2245642 h 3932381" name="connsiteY7"/>
              <a:gd fmla="*/ 3431140 w 4218040" name="connsiteX8"/>
              <a:gd fmla="*/ 2245642 h 3932381" name="connsiteY8"/>
              <a:gd fmla="*/ 3398347 w 4218040" name="connsiteX9"/>
              <a:gd fmla="*/ 2373179 h 3932381" name="connsiteY9"/>
              <a:gd fmla="*/ 3070555 w 4218040" name="connsiteX10"/>
              <a:gd fmla="*/ 2922280 h 3932381" name="connsiteY10"/>
              <a:gd fmla="*/ 3012889 w 4218040" name="connsiteX11"/>
              <a:gd fmla="*/ 2972832 h 3932381" name="connsiteY11"/>
              <a:gd fmla="*/ 3405542 w 4218040" name="connsiteX12"/>
              <a:gd fmla="*/ 3652929 h 3932381" name="connsiteY12"/>
              <a:gd fmla="*/ 2921517 w 4218040" name="connsiteX13"/>
              <a:gd fmla="*/ 3932381 h 3932381" name="connsiteY13"/>
              <a:gd fmla="*/ 2534130 w 4218040" name="connsiteX14"/>
              <a:gd fmla="*/ 3261405 h 3932381" name="connsiteY14"/>
              <a:gd fmla="*/ 2530206 w 4218040" name="connsiteX15"/>
              <a:gd fmla="*/ 3262910 h 3932381" name="connsiteY15"/>
              <a:gd fmla="*/ 2091246 w 4218040" name="connsiteX16"/>
              <a:gd fmla="*/ 3334821 h 3932381" name="connsiteY16"/>
              <a:gd fmla="*/ 1757413 w 4218040" name="connsiteX17"/>
              <a:gd fmla="*/ 3293818 h 3932381" name="connsiteY17"/>
              <a:gd fmla="*/ 1678579 w 4218040" name="connsiteX18"/>
              <a:gd fmla="*/ 3270641 h 3932381" name="connsiteY18"/>
              <a:gd fmla="*/ 1296523 w 4218040" name="connsiteX19"/>
              <a:gd fmla="*/ 3932381 h 3932381" name="connsiteY19"/>
              <a:gd fmla="*/ 812498 w 4218040" name="connsiteX20"/>
              <a:gd fmla="*/ 3652929 h 3932381" name="connsiteY20"/>
              <a:gd fmla="*/ 1193206 w 4218040" name="connsiteX21"/>
              <a:gd fmla="*/ 2993523 h 3932381" name="connsiteY21"/>
              <a:gd fmla="*/ 1111937 w 4218040" name="connsiteX22"/>
              <a:gd fmla="*/ 2922280 h 3932381" name="connsiteY22"/>
              <a:gd fmla="*/ 784145 w 4218040" name="connsiteX23"/>
              <a:gd fmla="*/ 2373179 h 3932381" name="connsiteY23"/>
              <a:gd fmla="*/ 751352 w 4218040" name="connsiteX24"/>
              <a:gd fmla="*/ 2245642 h 3932381" name="connsiteY24"/>
              <a:gd fmla="*/ 0 w 4218040" name="connsiteX25"/>
              <a:gd fmla="*/ 2245642 h 3932381" name="connsiteY25"/>
              <a:gd fmla="*/ 0 w 4218040" name="connsiteX26"/>
              <a:gd fmla="*/ 1686738 h 3932381" name="connsiteY26"/>
              <a:gd fmla="*/ 751352 w 4218040" name="connsiteX27"/>
              <a:gd fmla="*/ 1686738 h 3932381" name="connsiteY27"/>
              <a:gd fmla="*/ 784145 w 4218040" name="connsiteX28"/>
              <a:gd fmla="*/ 1559200 h 3932381" name="connsiteY28"/>
              <a:gd fmla="*/ 1111937 w 4218040" name="connsiteX29"/>
              <a:gd fmla="*/ 1010099 h 3932381" name="connsiteY29"/>
              <a:gd fmla="*/ 1193205 w 4218040" name="connsiteX30"/>
              <a:gd fmla="*/ 938856 h 3932381" name="connsiteY30"/>
              <a:gd fmla="*/ 812498 w 4218040" name="connsiteX31"/>
              <a:gd fmla="*/ 279452 h 3932381" name="connsiteY31"/>
              <a:gd fmla="*/ 1296523 w 4218040" name="connsiteX32"/>
              <a:gd fmla="*/ 0 h 3932381" name="connsiteY32"/>
              <a:gd fmla="*/ 1678578 w 4218040" name="connsiteX33"/>
              <a:gd fmla="*/ 661738 h 3932381" name="connsiteY33"/>
              <a:gd fmla="*/ 1757413 w 4218040" name="connsiteX34"/>
              <a:gd fmla="*/ 638561 h 3932381" name="connsiteY34"/>
              <a:gd fmla="*/ 2091246 w 4218040" name="connsiteX35"/>
              <a:gd fmla="*/ 597557 h 3932381" name="connsiteY35"/>
              <a:gd fmla="*/ 2498235 w 4218040" name="connsiteX36"/>
              <a:gd fmla="*/ 659088 h 3932381" name="connsiteY36"/>
              <a:gd fmla="*/ 2533533 w 4218040" name="connsiteX37"/>
              <a:gd fmla="*/ 672007 h 3932381" name="connsiteY3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b="b" l="l" r="r" t="t"/>
            <a:pathLst>
              <a:path h="3932381" w="4218040">
                <a:moveTo>
                  <a:pt x="2921517" y="0"/>
                </a:moveTo>
                <a:lnTo>
                  <a:pt x="3405542" y="279452"/>
                </a:lnTo>
                <a:lnTo>
                  <a:pt x="3014044" y="957547"/>
                </a:lnTo>
                <a:lnTo>
                  <a:pt x="3059015" y="998420"/>
                </a:lnTo>
                <a:cubicBezTo>
                  <a:pt x="3213811" y="1153216"/>
                  <a:pt x="3331699" y="1344920"/>
                  <a:pt x="3398347" y="1559200"/>
                </a:cubicBezTo>
                <a:lnTo>
                  <a:pt x="3431140" y="1686738"/>
                </a:lnTo>
                <a:lnTo>
                  <a:pt x="4218040" y="1686738"/>
                </a:lnTo>
                <a:lnTo>
                  <a:pt x="4218040" y="2245642"/>
                </a:lnTo>
                <a:lnTo>
                  <a:pt x="3431140" y="2245642"/>
                </a:lnTo>
                <a:lnTo>
                  <a:pt x="3398347" y="2373179"/>
                </a:lnTo>
                <a:cubicBezTo>
                  <a:pt x="3333366" y="2582101"/>
                  <a:pt x="3219674" y="2769563"/>
                  <a:pt x="3070555" y="2922280"/>
                </a:cubicBezTo>
                <a:lnTo>
                  <a:pt x="3012889" y="2972832"/>
                </a:lnTo>
                <a:lnTo>
                  <a:pt x="3405542" y="3652929"/>
                </a:lnTo>
                <a:lnTo>
                  <a:pt x="2921517" y="3932381"/>
                </a:lnTo>
                <a:lnTo>
                  <a:pt x="2534130" y="3261405"/>
                </a:lnTo>
                <a:lnTo>
                  <a:pt x="2530206" y="3262910"/>
                </a:lnTo>
                <a:cubicBezTo>
                  <a:pt x="2392415" y="3309539"/>
                  <a:pt x="2244783" y="3334821"/>
                  <a:pt x="2091246" y="3334821"/>
                </a:cubicBezTo>
                <a:cubicBezTo>
                  <a:pt x="1976093" y="3334821"/>
                  <a:pt x="1864262" y="3320600"/>
                  <a:pt x="1757413" y="3293818"/>
                </a:cubicBezTo>
                <a:lnTo>
                  <a:pt x="1678579" y="3270641"/>
                </a:lnTo>
                <a:lnTo>
                  <a:pt x="1296523" y="3932381"/>
                </a:lnTo>
                <a:lnTo>
                  <a:pt x="812498" y="3652929"/>
                </a:lnTo>
                <a:lnTo>
                  <a:pt x="1193206" y="2993523"/>
                </a:lnTo>
                <a:lnTo>
                  <a:pt x="1111937" y="2922280"/>
                </a:lnTo>
                <a:cubicBezTo>
                  <a:pt x="962819" y="2769563"/>
                  <a:pt x="849127" y="2582101"/>
                  <a:pt x="784145" y="2373179"/>
                </a:cubicBezTo>
                <a:lnTo>
                  <a:pt x="751352" y="2245642"/>
                </a:lnTo>
                <a:lnTo>
                  <a:pt x="0" y="2245642"/>
                </a:lnTo>
                <a:lnTo>
                  <a:pt x="0" y="1686738"/>
                </a:lnTo>
                <a:lnTo>
                  <a:pt x="751352" y="1686738"/>
                </a:lnTo>
                <a:lnTo>
                  <a:pt x="784145" y="1559200"/>
                </a:lnTo>
                <a:cubicBezTo>
                  <a:pt x="849127" y="1350277"/>
                  <a:pt x="962819" y="1162816"/>
                  <a:pt x="1111937" y="1010099"/>
                </a:cubicBezTo>
                <a:lnTo>
                  <a:pt x="1193205" y="938856"/>
                </a:lnTo>
                <a:lnTo>
                  <a:pt x="812498" y="279452"/>
                </a:lnTo>
                <a:lnTo>
                  <a:pt x="1296523" y="0"/>
                </a:lnTo>
                <a:lnTo>
                  <a:pt x="1678578" y="661738"/>
                </a:lnTo>
                <a:lnTo>
                  <a:pt x="1757413" y="638561"/>
                </a:lnTo>
                <a:cubicBezTo>
                  <a:pt x="1864262" y="611779"/>
                  <a:pt x="1976093" y="597557"/>
                  <a:pt x="2091246" y="597557"/>
                </a:cubicBezTo>
                <a:cubicBezTo>
                  <a:pt x="2232973" y="597557"/>
                  <a:pt x="2369668" y="619100"/>
                  <a:pt x="2498235" y="659088"/>
                </a:cubicBezTo>
                <a:lnTo>
                  <a:pt x="2533533" y="672007"/>
                </a:lnTo>
                <a:close/>
              </a:path>
            </a:pathLst>
          </a:custGeom>
          <a:solidFill>
            <a:srgbClr val="1C8D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8" name="任意多边形 57"/>
          <p:cNvSpPr/>
          <p:nvPr/>
        </p:nvSpPr>
        <p:spPr>
          <a:xfrm>
            <a:off x="10597573" y="4659750"/>
            <a:ext cx="2198254" cy="2198250"/>
          </a:xfrm>
          <a:custGeom>
            <a:gdLst>
              <a:gd fmla="*/ 2376593 w 5132445" name="connsiteX0"/>
              <a:gd fmla="*/ 0 h 5132436" name="connsiteY0"/>
              <a:gd fmla="*/ 2755851 w 5132445" name="connsiteX1"/>
              <a:gd fmla="*/ 0 h 5132436" name="connsiteY1"/>
              <a:gd fmla="*/ 2755851 w 5132445" name="connsiteX2"/>
              <a:gd fmla="*/ 639235 h 5132436" name="connsiteY2"/>
              <a:gd fmla="*/ 2762877 w 5132445" name="connsiteX3"/>
              <a:gd fmla="*/ 639590 h 5132436" name="connsiteY3"/>
              <a:gd fmla="*/ 3745194 w 5132445" name="connsiteX4"/>
              <a:gd fmla="*/ 1029593 h 5132436" name="connsiteY4"/>
              <a:gd fmla="*/ 3793814 w 5132445" name="connsiteX5"/>
              <a:gd fmla="*/ 1070454 h 5132436" name="connsiteY5"/>
              <a:gd fmla="*/ 4246728 w 5132445" name="connsiteX6"/>
              <a:gd fmla="*/ 617539 h 5132436" name="connsiteY6"/>
              <a:gd fmla="*/ 4514904 w 5132445" name="connsiteX7"/>
              <a:gd fmla="*/ 885715 h 5132436" name="connsiteY7"/>
              <a:gd fmla="*/ 4062287 w 5132445" name="connsiteX8"/>
              <a:gd fmla="*/ 1338332 h 5132436" name="connsiteY8"/>
              <a:gd fmla="*/ 4113962 w 5132445" name="connsiteX9"/>
              <a:gd fmla="*/ 1400571 h 5132436" name="connsiteY9"/>
              <a:gd fmla="*/ 4480206 w 5132445" name="connsiteX10"/>
              <a:gd fmla="*/ 2249310 h 5132436" name="connsiteY10"/>
              <a:gd fmla="*/ 4496115 w 5132445" name="connsiteX11"/>
              <a:gd fmla="*/ 2376590 h 5132436" name="connsiteY11"/>
              <a:gd fmla="*/ 5132445 w 5132445" name="connsiteX12"/>
              <a:gd fmla="*/ 2376590 h 5132436" name="connsiteY12"/>
              <a:gd fmla="*/ 5132445 w 5132445" name="connsiteX13"/>
              <a:gd fmla="*/ 2755848 h 5132436" name="connsiteY13"/>
              <a:gd fmla="*/ 4497650 w 5132445" name="connsiteX14"/>
              <a:gd fmla="*/ 2755848 h 5132436" name="connsiteY14"/>
              <a:gd fmla="*/ 4496892 w 5132445" name="connsiteX15"/>
              <a:gd fmla="*/ 2770855 h 5132436" name="connsiteY15"/>
              <a:gd fmla="*/ 4106888 w 5132445" name="connsiteX16"/>
              <a:gd fmla="*/ 3753170 h 5132436" name="connsiteY16"/>
              <a:gd fmla="*/ 4067829 w 5132445" name="connsiteX17"/>
              <a:gd fmla="*/ 3799647 h 5132436" name="connsiteY17"/>
              <a:gd fmla="*/ 4514902 w 5132445" name="connsiteX18"/>
              <a:gd fmla="*/ 4246720 h 5132436" name="connsiteY18"/>
              <a:gd fmla="*/ 4246726 w 5132445" name="connsiteX19"/>
              <a:gd fmla="*/ 4514896 h 5132436" name="connsiteY19"/>
              <a:gd fmla="*/ 3800303 w 5132445" name="connsiteX20"/>
              <a:gd fmla="*/ 4068474 h 5132436" name="connsiteY20"/>
              <a:gd fmla="*/ 3735910 w 5132445" name="connsiteX21"/>
              <a:gd fmla="*/ 4121937 h 5132436" name="connsiteY21"/>
              <a:gd fmla="*/ 2887169 w 5132445" name="connsiteX22"/>
              <a:gd fmla="*/ 4488180 h 5132436" name="connsiteY22"/>
              <a:gd fmla="*/ 2755851 w 5132445" name="connsiteX23"/>
              <a:gd fmla="*/ 4504594 h 5132436" name="connsiteY23"/>
              <a:gd fmla="*/ 2755851 w 5132445" name="connsiteX24"/>
              <a:gd fmla="*/ 5132436 h 5132436" name="connsiteY24"/>
              <a:gd fmla="*/ 2376593 w 5132445" name="connsiteX25"/>
              <a:gd fmla="*/ 5132436 h 5132436" name="connsiteY25"/>
              <a:gd fmla="*/ 2376593 w 5132445" name="connsiteX26"/>
              <a:gd fmla="*/ 4505888 h 5132436" name="connsiteY26"/>
              <a:gd fmla="*/ 2196498 w 5132445" name="connsiteX27"/>
              <a:gd fmla="*/ 4480136 h 5132436" name="connsiteY27"/>
              <a:gd fmla="*/ 1358002 w 5132445" name="connsiteX28"/>
              <a:gd fmla="*/ 4095130 h 5132436" name="connsiteY28"/>
              <a:gd fmla="*/ 1329753 w 5132445" name="connsiteX29"/>
              <a:gd fmla="*/ 4070862 h 5132436" name="connsiteY29"/>
              <a:gd fmla="*/ 885717 w 5132445" name="connsiteX30"/>
              <a:gd fmla="*/ 4514898 h 5132436" name="connsiteY30"/>
              <a:gd fmla="*/ 617541 w 5132445" name="connsiteX31"/>
              <a:gd fmla="*/ 4246722 h 5132436" name="connsiteY31"/>
              <a:gd fmla="*/ 1062031 w 5132445" name="connsiteX32"/>
              <a:gd fmla="*/ 3802232 h 5132436" name="connsiteY32"/>
              <a:gd fmla="*/ 1035023 w 5132445" name="connsiteX33"/>
              <a:gd fmla="*/ 3770459 h 5132436" name="connsiteY33"/>
              <a:gd fmla="*/ 631608 w 5132445" name="connsiteX34"/>
              <a:gd fmla="*/ 2770855 h 5132436" name="connsiteY34"/>
              <a:gd fmla="*/ 630851 w 5132445" name="connsiteX35"/>
              <a:gd fmla="*/ 2755848 h 5132436" name="connsiteY35"/>
              <a:gd fmla="*/ 0 w 5132445" name="connsiteX36"/>
              <a:gd fmla="*/ 2755848 h 5132436" name="connsiteY36"/>
              <a:gd fmla="*/ 0 w 5132445" name="connsiteX37"/>
              <a:gd fmla="*/ 2376590 h 5132436" name="connsiteY37"/>
              <a:gd fmla="*/ 631457 w 5132445" name="connsiteX38"/>
              <a:gd fmla="*/ 2376590 h 5132436" name="connsiteY38"/>
              <a:gd fmla="*/ 631608 w 5132445" name="connsiteX39"/>
              <a:gd fmla="*/ 2373602 h 5132436" name="connsiteY39"/>
              <a:gd fmla="*/ 1021612 w 5132445" name="connsiteX40"/>
              <a:gd fmla="*/ 1391287 h 5132436" name="connsiteY40"/>
              <a:gd fmla="*/ 1067962 w 5132445" name="connsiteX41"/>
              <a:gd fmla="*/ 1336136 h 5132436" name="connsiteY41"/>
              <a:gd fmla="*/ 617542 w 5132445" name="connsiteX42"/>
              <a:gd fmla="*/ 885717 h 5132436" name="connsiteY42"/>
              <a:gd fmla="*/ 885717 w 5132445" name="connsiteX43"/>
              <a:gd fmla="*/ 617541 h 5132436" name="connsiteY43"/>
              <a:gd fmla="*/ 1336919 w 5132445" name="connsiteX44"/>
              <a:gd fmla="*/ 1068742 h 5132436" name="connsiteY44"/>
              <a:gd fmla="*/ 1392591 w 5132445" name="connsiteX45"/>
              <a:gd fmla="*/ 1022519 h 5132436" name="connsiteY45"/>
              <a:gd fmla="*/ 2241332 w 5132445" name="connsiteX46"/>
              <a:gd fmla="*/ 656276 h 5132436" name="connsiteY46"/>
              <a:gd fmla="*/ 2376593 w 5132445" name="connsiteX47"/>
              <a:gd fmla="*/ 639370 h 5132436" name="connsiteY4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b="b" l="l" r="r" t="t"/>
            <a:pathLst>
              <a:path h="5132436" w="5132445">
                <a:moveTo>
                  <a:pt x="2376593" y="0"/>
                </a:moveTo>
                <a:lnTo>
                  <a:pt x="2755851" y="0"/>
                </a:lnTo>
                <a:lnTo>
                  <a:pt x="2755851" y="639235"/>
                </a:lnTo>
                <a:lnTo>
                  <a:pt x="2762877" y="639590"/>
                </a:lnTo>
                <a:cubicBezTo>
                  <a:pt x="3130229" y="676897"/>
                  <a:pt x="3467323" y="816553"/>
                  <a:pt x="3745194" y="1029593"/>
                </a:cubicBezTo>
                <a:lnTo>
                  <a:pt x="3793814" y="1070454"/>
                </a:lnTo>
                <a:lnTo>
                  <a:pt x="4246728" y="617539"/>
                </a:lnTo>
                <a:lnTo>
                  <a:pt x="4514904" y="885715"/>
                </a:lnTo>
                <a:lnTo>
                  <a:pt x="4062287" y="1338332"/>
                </a:lnTo>
                <a:lnTo>
                  <a:pt x="4113962" y="1400571"/>
                </a:lnTo>
                <a:cubicBezTo>
                  <a:pt x="4298943" y="1644856"/>
                  <a:pt x="4427493" y="1934238"/>
                  <a:pt x="4480206" y="2249310"/>
                </a:cubicBezTo>
                <a:lnTo>
                  <a:pt x="4496115" y="2376590"/>
                </a:lnTo>
                <a:lnTo>
                  <a:pt x="5132445" y="2376590"/>
                </a:lnTo>
                <a:lnTo>
                  <a:pt x="5132445" y="2755848"/>
                </a:lnTo>
                <a:lnTo>
                  <a:pt x="4497650" y="2755848"/>
                </a:lnTo>
                <a:lnTo>
                  <a:pt x="4496892" y="2770855"/>
                </a:lnTo>
                <a:cubicBezTo>
                  <a:pt x="4459586" y="3138205"/>
                  <a:pt x="4319929" y="3475299"/>
                  <a:pt x="4106888" y="3753170"/>
                </a:cubicBezTo>
                <a:lnTo>
                  <a:pt x="4067829" y="3799647"/>
                </a:lnTo>
                <a:lnTo>
                  <a:pt x="4514902" y="4246720"/>
                </a:lnTo>
                <a:lnTo>
                  <a:pt x="4246726" y="4514896"/>
                </a:lnTo>
                <a:lnTo>
                  <a:pt x="3800303" y="4068474"/>
                </a:lnTo>
                <a:lnTo>
                  <a:pt x="3735910" y="4121937"/>
                </a:lnTo>
                <a:cubicBezTo>
                  <a:pt x="3491624" y="4306918"/>
                  <a:pt x="3202242" y="4435467"/>
                  <a:pt x="2887169" y="4488180"/>
                </a:cubicBezTo>
                <a:lnTo>
                  <a:pt x="2755851" y="4504594"/>
                </a:lnTo>
                <a:lnTo>
                  <a:pt x="2755851" y="5132436"/>
                </a:lnTo>
                <a:lnTo>
                  <a:pt x="2376593" y="5132436"/>
                </a:lnTo>
                <a:lnTo>
                  <a:pt x="2376593" y="4505888"/>
                </a:lnTo>
                <a:lnTo>
                  <a:pt x="2196498" y="4480136"/>
                </a:lnTo>
                <a:cubicBezTo>
                  <a:pt x="1883916" y="4420244"/>
                  <a:pt x="1597949" y="4285440"/>
                  <a:pt x="1358002" y="4095130"/>
                </a:cubicBezTo>
                <a:lnTo>
                  <a:pt x="1329753" y="4070862"/>
                </a:lnTo>
                <a:lnTo>
                  <a:pt x="885717" y="4514898"/>
                </a:lnTo>
                <a:lnTo>
                  <a:pt x="617541" y="4246722"/>
                </a:lnTo>
                <a:lnTo>
                  <a:pt x="1062031" y="3802232"/>
                </a:lnTo>
                <a:lnTo>
                  <a:pt x="1035023" y="3770459"/>
                </a:lnTo>
                <a:cubicBezTo>
                  <a:pt x="814435" y="3489331"/>
                  <a:pt x="669692" y="3145859"/>
                  <a:pt x="631608" y="2770855"/>
                </a:cubicBezTo>
                <a:lnTo>
                  <a:pt x="630851" y="2755848"/>
                </a:lnTo>
                <a:lnTo>
                  <a:pt x="0" y="2755848"/>
                </a:lnTo>
                <a:lnTo>
                  <a:pt x="0" y="2376590"/>
                </a:lnTo>
                <a:lnTo>
                  <a:pt x="631457" y="2376590"/>
                </a:lnTo>
                <a:lnTo>
                  <a:pt x="631608" y="2373602"/>
                </a:lnTo>
                <a:cubicBezTo>
                  <a:pt x="668915" y="2006251"/>
                  <a:pt x="808572" y="1669157"/>
                  <a:pt x="1021612" y="1391287"/>
                </a:cubicBezTo>
                <a:lnTo>
                  <a:pt x="1067962" y="1336136"/>
                </a:lnTo>
                <a:lnTo>
                  <a:pt x="617542" y="885717"/>
                </a:lnTo>
                <a:lnTo>
                  <a:pt x="885717" y="617541"/>
                </a:lnTo>
                <a:lnTo>
                  <a:pt x="1336919" y="1068742"/>
                </a:lnTo>
                <a:lnTo>
                  <a:pt x="1392591" y="1022519"/>
                </a:lnTo>
                <a:cubicBezTo>
                  <a:pt x="1636877" y="837539"/>
                  <a:pt x="1926259" y="708990"/>
                  <a:pt x="2241332" y="656276"/>
                </a:cubicBezTo>
                <a:lnTo>
                  <a:pt x="2376593" y="639370"/>
                </a:lnTo>
                <a:close/>
              </a:path>
            </a:pathLst>
          </a:custGeom>
          <a:solidFill>
            <a:srgbClr val="F88D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9" name="矩形 58"/>
          <p:cNvSpPr/>
          <p:nvPr/>
        </p:nvSpPr>
        <p:spPr>
          <a:xfrm rot="20672004">
            <a:off x="5408892" y="1393632"/>
            <a:ext cx="4114292" cy="612638"/>
          </a:xfrm>
          <a:prstGeom prst="rect">
            <a:avLst/>
          </a:prstGeom>
          <a:solidFill>
            <a:srgbClr val="AE29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0" name="矩形 59"/>
          <p:cNvSpPr/>
          <p:nvPr/>
        </p:nvSpPr>
        <p:spPr>
          <a:xfrm rot="20637260">
            <a:off x="5733329" y="2730180"/>
            <a:ext cx="1474555" cy="612638"/>
          </a:xfrm>
          <a:prstGeom prst="rect">
            <a:avLst/>
          </a:prstGeom>
          <a:solidFill>
            <a:srgbClr val="F29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1" name="矩形 60"/>
          <p:cNvSpPr/>
          <p:nvPr/>
        </p:nvSpPr>
        <p:spPr>
          <a:xfrm rot="20633268">
            <a:off x="5990470" y="3544868"/>
            <a:ext cx="2158881" cy="612638"/>
          </a:xfrm>
          <a:prstGeom prst="rect">
            <a:avLst/>
          </a:prstGeom>
          <a:solidFill>
            <a:srgbClr val="1893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2" name="文本框 61"/>
          <p:cNvSpPr txBox="1"/>
          <p:nvPr/>
        </p:nvSpPr>
        <p:spPr>
          <a:xfrm rot="20635012">
            <a:off x="2209935" y="1334162"/>
            <a:ext cx="2957156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GB" smtClean="0" sz="3600">
                <a:latin charset="-122" panose="020b0503020204020204" pitchFamily="34" typeface="微软雅黑"/>
                <a:ea charset="-122" panose="020b0503020204020204" pitchFamily="34" typeface="微软雅黑"/>
              </a:rPr>
              <a:t>Your </a:t>
            </a:r>
          </a:p>
          <a:p>
            <a:r>
              <a:rPr altLang="zh-CN" b="1" lang="en-GB" smtClean="0" sz="3600"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63" name="文本框 62"/>
          <p:cNvSpPr txBox="1"/>
          <p:nvPr/>
        </p:nvSpPr>
        <p:spPr>
          <a:xfrm rot="20635012">
            <a:off x="2828346" y="2330859"/>
            <a:ext cx="3099541" cy="341985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zh-CN" lang="en-GB" smtClean="0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Lorem Ipsum Dolor Sit Amet, Consectetuer Adipiscing Elit. Maecenas Porttitor Congue </a:t>
            </a:r>
          </a:p>
          <a:p>
            <a:pPr algn="just">
              <a:lnSpc>
                <a:spcPct val="130000"/>
              </a:lnSpc>
            </a:pPr>
            <a:r>
              <a:rPr altLang="zh-CN" lang="en-GB" smtClean="0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Fusce Posuere, Magna Sed 7sit Amet Commodo Magna Eros Quis</a:t>
            </a:r>
          </a:p>
          <a:p>
            <a:pPr algn="just">
              <a:lnSpc>
                <a:spcPct val="130000"/>
              </a:lnSpc>
            </a:pPr>
            <a:endParaRPr altLang="zh-CN" lang="en-GB" smtClean="0" sz="1400">
              <a:solidFill>
                <a:schemeClr val="tx1">
                  <a:lumMod val="75000"/>
                  <a:lumOff val="25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 algn="just">
              <a:lnSpc>
                <a:spcPct val="130000"/>
              </a:lnSpc>
            </a:pPr>
            <a:r>
              <a:rPr altLang="zh-CN" lang="en-GB" smtClean="0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Nunc Viverra Imperdiet Enim. Fusce Est. Vivamus A Tellus.</a:t>
            </a:r>
          </a:p>
          <a:p>
            <a:pPr algn="just">
              <a:lnSpc>
                <a:spcPct val="130000"/>
              </a:lnSpc>
            </a:pPr>
            <a:r>
              <a:rPr altLang="zh-CN" lang="en-GB" smtClean="0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Pellentesque Habitant Morbi </a:t>
            </a:r>
          </a:p>
          <a:p>
            <a:pPr algn="just">
              <a:lnSpc>
                <a:spcPct val="130000"/>
              </a:lnSpc>
            </a:pPr>
            <a:endParaRPr altLang="zh-CN" lang="en-GB" smtClean="0" sz="1400">
              <a:solidFill>
                <a:schemeClr val="tx1">
                  <a:lumMod val="75000"/>
                  <a:lumOff val="25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 algn="just">
              <a:lnSpc>
                <a:spcPct val="130000"/>
              </a:lnSpc>
            </a:pPr>
            <a:r>
              <a:rPr altLang="zh-CN" lang="en-GB" smtClean="0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Pharetra Nonummy Pede. Mauris Et Orci.</a:t>
            </a:r>
          </a:p>
        </p:txBody>
      </p:sp>
    </p:spTree>
    <p:extLst>
      <p:ext uri="{BB962C8B-B14F-4D97-AF65-F5344CB8AC3E}">
        <p14:creationId val="726168757"/>
      </p:ext>
    </p:extLst>
  </p:cSld>
  <p:clrMapOvr>
    <a:masterClrMapping/>
  </p:clrMapOvr>
  <p:transition/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任意多边形 4"/>
          <p:cNvSpPr/>
          <p:nvPr/>
        </p:nvSpPr>
        <p:spPr>
          <a:xfrm>
            <a:off x="6607276" y="0"/>
            <a:ext cx="5584723" cy="6858000"/>
          </a:xfrm>
          <a:custGeom>
            <a:gdLst>
              <a:gd fmla="*/ 6466116 w 6466116" name="connsiteX0"/>
              <a:gd fmla="*/ 0 h 6858000" name="connsiteY0"/>
              <a:gd fmla="*/ 370116 w 6466116" name="connsiteX1"/>
              <a:gd fmla="*/ 0 h 6858000" name="connsiteY1"/>
              <a:gd fmla="*/ 370116 w 6466116" name="connsiteX2"/>
              <a:gd fmla="*/ 3214333 h 6858000" name="connsiteY2"/>
              <a:gd fmla="*/ 0 w 6466116" name="connsiteX3"/>
              <a:gd fmla="*/ 3429000 h 6858000" name="connsiteY3"/>
              <a:gd fmla="*/ 370116 w 6466116" name="connsiteX4"/>
              <a:gd fmla="*/ 3643667 h 6858000" name="connsiteY4"/>
              <a:gd fmla="*/ 370116 w 6466116" name="connsiteX5"/>
              <a:gd fmla="*/ 6858000 h 6858000" name="connsiteY5"/>
              <a:gd fmla="*/ 6466116 w 6466116" name="connsiteX6"/>
              <a:gd fmla="*/ 6858000 h 6858000" name="connsiteY6"/>
              <a:gd fmla="*/ 6466116 w 6466116" name="connsiteX7"/>
              <a:gd fmla="*/ 4397829 h 6858000" name="connsiteY7"/>
              <a:gd fmla="*/ 6466116 w 6466116" name="connsiteX8"/>
              <a:gd fmla="*/ 3730171 h 6858000" name="connsiteY8"/>
              <a:gd fmla="*/ 6466116 w 6466116" name="connsiteX9"/>
              <a:gd fmla="*/ 3127829 h 6858000" name="connsiteY9"/>
              <a:gd fmla="*/ 6466116 w 6466116" name="connsiteX10"/>
              <a:gd fmla="*/ 2641600 h 6858000" name="connsiteY1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b="b" l="l" r="r" t="t"/>
            <a:pathLst>
              <a:path h="6858000" w="6466116">
                <a:moveTo>
                  <a:pt x="6466116" y="0"/>
                </a:moveTo>
                <a:lnTo>
                  <a:pt x="370116" y="0"/>
                </a:lnTo>
                <a:lnTo>
                  <a:pt x="370116" y="3214333"/>
                </a:lnTo>
                <a:lnTo>
                  <a:pt x="0" y="3429000"/>
                </a:lnTo>
                <a:lnTo>
                  <a:pt x="370116" y="3643667"/>
                </a:lnTo>
                <a:lnTo>
                  <a:pt x="370116" y="6858000"/>
                </a:lnTo>
                <a:lnTo>
                  <a:pt x="6466116" y="6858000"/>
                </a:lnTo>
                <a:lnTo>
                  <a:pt x="6466116" y="4397829"/>
                </a:lnTo>
                <a:lnTo>
                  <a:pt x="6466116" y="3730171"/>
                </a:lnTo>
                <a:lnTo>
                  <a:pt x="6466116" y="3127829"/>
                </a:lnTo>
                <a:lnTo>
                  <a:pt x="6466116" y="2641600"/>
                </a:lnTo>
                <a:close/>
              </a:path>
            </a:pathLst>
          </a:custGeom>
          <a:gradFill>
            <a:gsLst>
              <a:gs pos="0">
                <a:srgbClr val="162F45"/>
              </a:gs>
              <a:gs pos="20000">
                <a:srgbClr val="152F46"/>
              </a:gs>
              <a:gs pos="40000">
                <a:srgbClr val="152B40"/>
              </a:gs>
              <a:gs pos="60000">
                <a:srgbClr val="122536"/>
              </a:gs>
              <a:gs pos="80000">
                <a:srgbClr val="0D1F2D"/>
              </a:gs>
              <a:gs pos="88000">
                <a:srgbClr val="0B1924"/>
              </a:gs>
            </a:gsLst>
            <a:lin ang="10800000" scaled="0"/>
          </a:gradFill>
          <a:ln algn="ctr" cap="flat" cmpd="sng" w="127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cxnSp>
        <p:nvCxnSpPr>
          <p:cNvPr id="17" name="直接连接符 16"/>
          <p:cNvCxnSpPr>
            <a:endCxn id="10" idx="3"/>
          </p:cNvCxnSpPr>
          <p:nvPr/>
        </p:nvCxnSpPr>
        <p:spPr>
          <a:xfrm>
            <a:off x="4886325" y="2208873"/>
            <a:ext cx="4817675" cy="224282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>
            <a:endCxn id="11" idx="1"/>
          </p:cNvCxnSpPr>
          <p:nvPr/>
        </p:nvCxnSpPr>
        <p:spPr>
          <a:xfrm flipV="1">
            <a:off x="4448175" y="4424845"/>
            <a:ext cx="5255825" cy="65198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560439" y="501444"/>
            <a:ext cx="1150374" cy="82296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rtlCol="0" wrap="square">
            <a:spAutoFit/>
          </a:bodyPr>
          <a:lstStyle/>
          <a:p>
            <a:pPr algn="ctr"/>
            <a:r>
              <a:rPr altLang="zh-CN" b="1" lang="en-GB" smtClean="0" sz="2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</a:t>
            </a:r>
          </a:p>
          <a:p>
            <a:pPr algn="ctr"/>
            <a:r>
              <a:rPr altLang="zh-CN" b="1" lang="en-GB" smtClean="0" sz="2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HERE</a:t>
            </a:r>
          </a:p>
        </p:txBody>
      </p:sp>
      <p:sp>
        <p:nvSpPr>
          <p:cNvPr id="7" name="饼形 6"/>
          <p:cNvSpPr/>
          <p:nvPr/>
        </p:nvSpPr>
        <p:spPr>
          <a:xfrm>
            <a:off x="1710813" y="1541206"/>
            <a:ext cx="3775588" cy="3775588"/>
          </a:xfrm>
          <a:prstGeom prst="pie">
            <a:avLst>
              <a:gd fmla="val 3715825" name="adj1"/>
              <a:gd fmla="val 13611455" name="adj2"/>
            </a:avLst>
          </a:prstGeom>
          <a:solidFill>
            <a:srgbClr val="B1272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8" name="饼形 7"/>
          <p:cNvSpPr/>
          <p:nvPr/>
        </p:nvSpPr>
        <p:spPr>
          <a:xfrm>
            <a:off x="1710813" y="1541206"/>
            <a:ext cx="3775588" cy="3775588"/>
          </a:xfrm>
          <a:prstGeom prst="pie">
            <a:avLst>
              <a:gd fmla="val 19171316" name="adj1"/>
              <a:gd fmla="val 3720133" name="adj2"/>
            </a:avLst>
          </a:prstGeom>
          <a:solidFill>
            <a:srgbClr val="1A92A2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9" name="饼形 8"/>
          <p:cNvSpPr/>
          <p:nvPr/>
        </p:nvSpPr>
        <p:spPr>
          <a:xfrm>
            <a:off x="1710813" y="1541206"/>
            <a:ext cx="3775588" cy="3775588"/>
          </a:xfrm>
          <a:prstGeom prst="pie">
            <a:avLst>
              <a:gd fmla="val 13599705" name="adj1"/>
              <a:gd fmla="val 19189531" name="adj2"/>
            </a:avLst>
          </a:prstGeom>
          <a:solidFill>
            <a:srgbClr val="F48E30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0" name="饼形 9"/>
          <p:cNvSpPr/>
          <p:nvPr/>
        </p:nvSpPr>
        <p:spPr>
          <a:xfrm>
            <a:off x="8708155" y="2433155"/>
            <a:ext cx="1991690" cy="1991690"/>
          </a:xfrm>
          <a:prstGeom prst="pie">
            <a:avLst>
              <a:gd fmla="val 13326255" name="adj1"/>
              <a:gd fmla="val 3720156" name="adj2"/>
            </a:avLst>
          </a:prstGeom>
          <a:solidFill>
            <a:srgbClr val="05B9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1" name="饼形 10"/>
          <p:cNvSpPr/>
          <p:nvPr/>
        </p:nvSpPr>
        <p:spPr>
          <a:xfrm>
            <a:off x="8708155" y="2433155"/>
            <a:ext cx="1991690" cy="1991690"/>
          </a:xfrm>
          <a:prstGeom prst="pie">
            <a:avLst>
              <a:gd fmla="val 3714284" name="adj1"/>
              <a:gd fmla="val 13465350" name="adj2"/>
            </a:avLst>
          </a:prstGeom>
          <a:solidFill>
            <a:srgbClr val="24A9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2" name="等腰三角形 11"/>
          <p:cNvSpPr/>
          <p:nvPr/>
        </p:nvSpPr>
        <p:spPr>
          <a:xfrm rot="3154594">
            <a:off x="10317022" y="2501939"/>
            <a:ext cx="312858" cy="501197"/>
          </a:xfrm>
          <a:prstGeom prst="triangle">
            <a:avLst/>
          </a:prstGeom>
          <a:solidFill>
            <a:srgbClr val="05B9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等腰三角形 12"/>
          <p:cNvSpPr/>
          <p:nvPr/>
        </p:nvSpPr>
        <p:spPr>
          <a:xfrm flipH="1" flipV="1" rot="3154594">
            <a:off x="8778121" y="3835916"/>
            <a:ext cx="312858" cy="501197"/>
          </a:xfrm>
          <a:prstGeom prst="triangle">
            <a:avLst/>
          </a:prstGeom>
          <a:solidFill>
            <a:srgbClr val="24A9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文本框 22"/>
          <p:cNvSpPr txBox="1"/>
          <p:nvPr/>
        </p:nvSpPr>
        <p:spPr>
          <a:xfrm>
            <a:off x="1152015" y="5622606"/>
            <a:ext cx="4836768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GB" smtClean="0" sz="16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Pellentesque Habitant Morbi Tristique Senectus Et Netus Et Malesuada Fames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7748386" y="5622606"/>
            <a:ext cx="3911227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GB" smtClean="0" sz="1600">
                <a:solidFill>
                  <a:schemeClr val="bg1">
                    <a:lumMod val="8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Pellentesque Habitant Morbi Tristique Senectus Et Netus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7347462" y="4137314"/>
            <a:ext cx="1325271" cy="335280"/>
          </a:xfrm>
          <a:prstGeom prst="rect">
            <a:avLst/>
          </a:prstGeom>
          <a:solidFill>
            <a:srgbClr val="24A981"/>
          </a:solidFill>
        </p:spPr>
        <p:txBody>
          <a:bodyPr rtlCol="0" wrap="square">
            <a:spAutoFit/>
          </a:bodyPr>
          <a:lstStyle/>
          <a:p>
            <a:pPr algn="ctr"/>
            <a:r>
              <a:rPr altLang="zh-CN" b="1" lang="en-GB" smtClean="0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10563135" y="2137464"/>
            <a:ext cx="1325271" cy="335280"/>
          </a:xfrm>
          <a:prstGeom prst="rect">
            <a:avLst/>
          </a:prstGeom>
          <a:solidFill>
            <a:srgbClr val="05B9C9"/>
          </a:solidFill>
        </p:spPr>
        <p:txBody>
          <a:bodyPr rtlCol="0" wrap="square">
            <a:spAutoFit/>
          </a:bodyPr>
          <a:lstStyle/>
          <a:p>
            <a:pPr algn="ctr"/>
            <a:r>
              <a:rPr altLang="zh-CN" b="1" lang="en-GB" smtClean="0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</p:spTree>
    <p:extLst>
      <p:ext uri="{BB962C8B-B14F-4D97-AF65-F5344CB8AC3E}">
        <p14:creationId val="3677141689"/>
      </p:ext>
    </p:extLst>
  </p:cSld>
  <p:clrMapOvr>
    <a:masterClrMapping/>
  </p:clrMapOvr>
  <p:transition/>
  <p:timing/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3526966" y="3091543"/>
            <a:ext cx="5312229" cy="1127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6800">
                <a:solidFill>
                  <a:srgbClr val="1A2E4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5" name="矩形 4"/>
          <p:cNvSpPr/>
          <p:nvPr/>
        </p:nvSpPr>
        <p:spPr>
          <a:xfrm>
            <a:off x="0" y="4070555"/>
            <a:ext cx="12192000" cy="2787445"/>
          </a:xfrm>
          <a:prstGeom prst="rect">
            <a:avLst/>
          </a:prstGeom>
          <a:gradFill flip="none" rotWithShape="1">
            <a:gsLst>
              <a:gs pos="97000">
                <a:srgbClr val="152F46"/>
              </a:gs>
              <a:gs pos="76000">
                <a:srgbClr val="142E45"/>
              </a:gs>
              <a:gs pos="87000">
                <a:srgbClr val="142D43"/>
              </a:gs>
              <a:gs pos="64000">
                <a:srgbClr val="132C42"/>
              </a:gs>
              <a:gs pos="53000">
                <a:srgbClr val="142A3F"/>
              </a:gs>
              <a:gs pos="42000">
                <a:srgbClr val="102538"/>
              </a:gs>
              <a:gs pos="29000">
                <a:srgbClr val="0D1E2E"/>
              </a:gs>
              <a:gs pos="16000">
                <a:srgbClr val="0D1B27"/>
              </a:gs>
              <a:gs pos="10000">
                <a:srgbClr val="0A1821"/>
              </a:gs>
              <a:gs pos="100000">
                <a:srgbClr val="0B182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文本框 5"/>
          <p:cNvSpPr txBox="1"/>
          <p:nvPr/>
        </p:nvSpPr>
        <p:spPr>
          <a:xfrm>
            <a:off x="10522078" y="385360"/>
            <a:ext cx="1314322" cy="851600"/>
          </a:xfrm>
          <a:prstGeom prst="rect">
            <a:avLst/>
          </a:prstGeom>
          <a:gradFill>
            <a:gsLst>
              <a:gs pos="0">
                <a:srgbClr val="162F45"/>
              </a:gs>
              <a:gs pos="20000">
                <a:srgbClr val="152F46"/>
              </a:gs>
              <a:gs pos="40000">
                <a:srgbClr val="152B40"/>
              </a:gs>
              <a:gs pos="60000">
                <a:srgbClr val="122536"/>
              </a:gs>
              <a:gs pos="80000">
                <a:srgbClr val="0D1F2D"/>
              </a:gs>
              <a:gs pos="100000">
                <a:srgbClr val="0B1924"/>
              </a:gs>
            </a:gsLst>
            <a:lin ang="10800000" scaled="0"/>
          </a:gradFill>
          <a:ln algn="ctr" cap="flat" cmpd="sng" w="127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algn="ctr">
              <a:defRPr b="1" sz="1600">
                <a:solidFill>
                  <a:schemeClr val="lt1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altLang="zh-CN" lang="en-US" smtClean="0" sz="2400"/>
              <a:t>KEY</a:t>
            </a:r>
          </a:p>
          <a:p>
            <a:r>
              <a:rPr altLang="zh-CN" lang="en-US" smtClean="0" sz="2400"/>
              <a:t>WORD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953250" y="694690"/>
            <a:ext cx="3568828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GB" smtClean="0" sz="1400">
                <a:solidFill>
                  <a:schemeClr val="tx1">
                    <a:lumMod val="65000"/>
                    <a:lumOff val="35000"/>
                  </a:schemeClr>
                </a:solidFill>
              </a:rPr>
              <a:t>Nunc Viverra</a:t>
            </a:r>
          </a:p>
          <a:p>
            <a:pPr algn="r"/>
            <a:r>
              <a:rPr altLang="zh-CN" lang="en-GB" smtClean="0" sz="1400">
                <a:solidFill>
                  <a:schemeClr val="tx1">
                    <a:lumMod val="65000"/>
                    <a:lumOff val="35000"/>
                  </a:schemeClr>
                </a:solidFill>
              </a:rPr>
              <a:t> Imperdiet Enim. Fusce Est. Vivamus A Tellus.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022267" y="2753666"/>
            <a:ext cx="2930983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3600">
                <a:solidFill>
                  <a:srgbClr val="51B7B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3" name="文本框 2"/>
          <p:cNvSpPr txBox="1"/>
          <p:nvPr/>
        </p:nvSpPr>
        <p:spPr>
          <a:xfrm rot="5400000">
            <a:off x="3017094" y="2433626"/>
            <a:ext cx="1672327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b="1" sz="3600">
                <a:solidFill>
                  <a:srgbClr val="1A2E41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zh-CN" lang="en-US">
                <a:solidFill>
                  <a:srgbClr val="51B7B6"/>
                </a:solidFill>
              </a:rPr>
              <a:t>TEXT</a:t>
            </a:r>
          </a:p>
        </p:txBody>
      </p:sp>
      <p:sp>
        <p:nvSpPr>
          <p:cNvPr id="10" name="文本框 9"/>
          <p:cNvSpPr txBox="1"/>
          <p:nvPr/>
        </p:nvSpPr>
        <p:spPr>
          <a:xfrm rot="5400000">
            <a:off x="3716106" y="1746863"/>
            <a:ext cx="1140602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b="1" sz="3600">
                <a:solidFill>
                  <a:srgbClr val="1A2E41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zh-CN" lang="en-US" sz="2800">
                <a:solidFill>
                  <a:srgbClr val="51B7B6"/>
                </a:solidFill>
              </a:rPr>
              <a:t>HERE</a:t>
            </a:r>
          </a:p>
        </p:txBody>
      </p:sp>
      <p:sp>
        <p:nvSpPr>
          <p:cNvPr id="11" name="文本框 10"/>
          <p:cNvSpPr txBox="1"/>
          <p:nvPr/>
        </p:nvSpPr>
        <p:spPr>
          <a:xfrm rot="5400000">
            <a:off x="2356691" y="2988585"/>
            <a:ext cx="2026263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2400">
                <a:solidFill>
                  <a:srgbClr val="84A1A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12" name="文本框 11"/>
          <p:cNvSpPr txBox="1"/>
          <p:nvPr/>
        </p:nvSpPr>
        <p:spPr>
          <a:xfrm rot="5400000">
            <a:off x="2256498" y="3131688"/>
            <a:ext cx="147664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b="1" lang="en-US" smtClean="0">
                <a:solidFill>
                  <a:srgbClr val="84A1A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4022267" y="2444807"/>
            <a:ext cx="1940383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2400">
                <a:solidFill>
                  <a:srgbClr val="51B7B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5688119" y="2167672"/>
            <a:ext cx="1672327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b="1" sz="3600">
                <a:solidFill>
                  <a:srgbClr val="1A2E41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zh-CN" lang="en-US" sz="4400">
                <a:solidFill>
                  <a:srgbClr val="51B7B6"/>
                </a:solidFill>
              </a:rPr>
              <a:t>TEXT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7201249" y="2406465"/>
            <a:ext cx="836164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b="1" sz="3600">
                <a:solidFill>
                  <a:srgbClr val="1A2E41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zh-CN" lang="en-US" sz="2000">
                <a:solidFill>
                  <a:srgbClr val="51B7B6"/>
                </a:solidFill>
              </a:rPr>
              <a:t>TEXT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6636893" y="2930920"/>
            <a:ext cx="1674596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2000">
                <a:solidFill>
                  <a:srgbClr val="51B7B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6649458" y="2773151"/>
            <a:ext cx="1674596" cy="274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1200">
                <a:solidFill>
                  <a:srgbClr val="51B7B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4407864" y="1942026"/>
            <a:ext cx="1417879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b="1" sz="3600">
                <a:solidFill>
                  <a:srgbClr val="1A2E41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zh-CN" lang="en-US">
                <a:solidFill>
                  <a:srgbClr val="51B7B6"/>
                </a:solidFill>
              </a:rPr>
              <a:t>HERE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8173563" y="2886062"/>
            <a:ext cx="2180454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2400">
                <a:solidFill>
                  <a:srgbClr val="51B7B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7995039" y="2406465"/>
            <a:ext cx="1417879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b="1" sz="3600">
                <a:solidFill>
                  <a:srgbClr val="1A2E41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zh-CN" lang="en-US">
                <a:solidFill>
                  <a:srgbClr val="51B7B6"/>
                </a:solidFill>
              </a:rPr>
              <a:t>HERE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8351162" y="3236039"/>
            <a:ext cx="1674596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2000">
                <a:solidFill>
                  <a:srgbClr val="1A2E4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8378523" y="3525324"/>
            <a:ext cx="1674596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1400">
                <a:solidFill>
                  <a:srgbClr val="1A2E4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8595177" y="3702083"/>
            <a:ext cx="167459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>
                <a:solidFill>
                  <a:srgbClr val="1A2E4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2689668" y="4063448"/>
            <a:ext cx="2012961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4743839" y="4034420"/>
            <a:ext cx="2499691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26" name="文本框 25"/>
          <p:cNvSpPr txBox="1"/>
          <p:nvPr/>
        </p:nvSpPr>
        <p:spPr>
          <a:xfrm rot="5400000">
            <a:off x="3631051" y="4925147"/>
            <a:ext cx="2012961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4656755" y="4482255"/>
            <a:ext cx="2499691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b="1" lang="en-US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28" name="文本框 27"/>
          <p:cNvSpPr txBox="1"/>
          <p:nvPr/>
        </p:nvSpPr>
        <p:spPr>
          <a:xfrm rot="5400000">
            <a:off x="6238835" y="4899747"/>
            <a:ext cx="2012961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29" name="文本框 28"/>
          <p:cNvSpPr txBox="1"/>
          <p:nvPr/>
        </p:nvSpPr>
        <p:spPr>
          <a:xfrm rot="5400000">
            <a:off x="6491882" y="4930229"/>
            <a:ext cx="2012961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7540484" y="4139268"/>
            <a:ext cx="1422093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3196161" y="4414665"/>
            <a:ext cx="1357686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b="1" lang="en-US" smtClean="0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3196161" y="4655640"/>
            <a:ext cx="1357686" cy="259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b="1" lang="en-US" smtClean="0" sz="11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33" name="等腰三角形 32"/>
          <p:cNvSpPr/>
          <p:nvPr/>
        </p:nvSpPr>
        <p:spPr>
          <a:xfrm>
            <a:off x="-5257" y="2594655"/>
            <a:ext cx="1217962" cy="1476648"/>
          </a:xfrm>
          <a:prstGeom prst="triangle">
            <a:avLst>
              <a:gd fmla="val 58964" name="adj"/>
            </a:avLst>
          </a:prstGeom>
          <a:solidFill>
            <a:srgbClr val="51B7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4" name="等腰三角形 33"/>
          <p:cNvSpPr/>
          <p:nvPr/>
        </p:nvSpPr>
        <p:spPr>
          <a:xfrm>
            <a:off x="1208789" y="2881509"/>
            <a:ext cx="1461830" cy="1189794"/>
          </a:xfrm>
          <a:prstGeom prst="triangle">
            <a:avLst>
              <a:gd fmla="val 32261" name="adj"/>
            </a:avLst>
          </a:prstGeom>
          <a:solidFill>
            <a:srgbClr val="51B7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5" name="等腰三角形 34"/>
          <p:cNvSpPr/>
          <p:nvPr/>
        </p:nvSpPr>
        <p:spPr>
          <a:xfrm flipH="1">
            <a:off x="11557235" y="2222464"/>
            <a:ext cx="914676" cy="1848839"/>
          </a:xfrm>
          <a:prstGeom prst="triangle">
            <a:avLst>
              <a:gd fmla="val 58964" name="adj"/>
            </a:avLst>
          </a:prstGeom>
          <a:solidFill>
            <a:srgbClr val="51B7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6" name="等腰三角形 35"/>
          <p:cNvSpPr/>
          <p:nvPr/>
        </p:nvSpPr>
        <p:spPr>
          <a:xfrm flipH="1">
            <a:off x="10203356" y="2881509"/>
            <a:ext cx="1370972" cy="1189794"/>
          </a:xfrm>
          <a:prstGeom prst="triangle">
            <a:avLst>
              <a:gd fmla="val 24297" name="adj"/>
            </a:avLst>
          </a:prstGeom>
          <a:solidFill>
            <a:srgbClr val="51B7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691180252"/>
      </p:ext>
    </p:extLst>
  </p:cSld>
  <p:clrMapOvr>
    <a:masterClrMapping/>
  </p:clrMapOvr>
  <p:transition/>
  <p:timing/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6591869" y="2207480"/>
            <a:ext cx="5600131" cy="2527252"/>
          </a:xfrm>
          <a:prstGeom prst="rect">
            <a:avLst/>
          </a:prstGeom>
          <a:solidFill>
            <a:srgbClr val="152F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任意多边形 12"/>
          <p:cNvSpPr/>
          <p:nvPr/>
        </p:nvSpPr>
        <p:spPr>
          <a:xfrm>
            <a:off x="11591028" y="378286"/>
            <a:ext cx="611309" cy="610126"/>
          </a:xfrm>
          <a:custGeom>
            <a:gdLst>
              <a:gd fmla="*/ 772964 w 772964" name="connsiteX0"/>
              <a:gd fmla="*/ 0 h 771467" name="connsiteY0"/>
              <a:gd fmla="*/ 772216 w 772964" name="connsiteX1"/>
              <a:gd fmla="*/ 771467 h 771467" name="connsiteY1"/>
              <a:gd fmla="*/ 0 w 772964" name="connsiteX2"/>
              <a:gd fmla="*/ 771467 h 771467" name="connsiteY2"/>
              <a:gd fmla="*/ 772964 w 772964" name="connsiteX3"/>
              <a:gd fmla="*/ 0 h 771467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771467" w="772964">
                <a:moveTo>
                  <a:pt x="772964" y="0"/>
                </a:moveTo>
                <a:lnTo>
                  <a:pt x="772216" y="771467"/>
                </a:lnTo>
                <a:lnTo>
                  <a:pt x="0" y="771467"/>
                </a:lnTo>
                <a:lnTo>
                  <a:pt x="772964" y="0"/>
                </a:lnTo>
                <a:close/>
              </a:path>
            </a:pathLst>
          </a:custGeom>
          <a:solidFill>
            <a:srgbClr val="152F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任意多边形 14"/>
          <p:cNvSpPr/>
          <p:nvPr/>
        </p:nvSpPr>
        <p:spPr>
          <a:xfrm>
            <a:off x="11591028" y="1600314"/>
            <a:ext cx="611309" cy="610126"/>
          </a:xfrm>
          <a:custGeom>
            <a:gdLst>
              <a:gd fmla="*/ 772964 w 772964" name="connsiteX0"/>
              <a:gd fmla="*/ 0 h 771467" name="connsiteY0"/>
              <a:gd fmla="*/ 772216 w 772964" name="connsiteX1"/>
              <a:gd fmla="*/ 771467 h 771467" name="connsiteY1"/>
              <a:gd fmla="*/ 0 w 772964" name="connsiteX2"/>
              <a:gd fmla="*/ 771467 h 771467" name="connsiteY2"/>
              <a:gd fmla="*/ 772964 w 772964" name="connsiteX3"/>
              <a:gd fmla="*/ 0 h 771467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771467" w="772964">
                <a:moveTo>
                  <a:pt x="772964" y="0"/>
                </a:moveTo>
                <a:lnTo>
                  <a:pt x="772216" y="771467"/>
                </a:lnTo>
                <a:lnTo>
                  <a:pt x="0" y="771467"/>
                </a:lnTo>
                <a:lnTo>
                  <a:pt x="772964" y="0"/>
                </a:lnTo>
                <a:close/>
              </a:path>
            </a:pathLst>
          </a:custGeom>
          <a:solidFill>
            <a:srgbClr val="152F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任意多边形 17"/>
          <p:cNvSpPr/>
          <p:nvPr/>
        </p:nvSpPr>
        <p:spPr>
          <a:xfrm>
            <a:off x="10368409" y="1600314"/>
            <a:ext cx="611309" cy="610126"/>
          </a:xfrm>
          <a:custGeom>
            <a:gdLst>
              <a:gd fmla="*/ 772964 w 772964" name="connsiteX0"/>
              <a:gd fmla="*/ 0 h 771467" name="connsiteY0"/>
              <a:gd fmla="*/ 772216 w 772964" name="connsiteX1"/>
              <a:gd fmla="*/ 771467 h 771467" name="connsiteY1"/>
              <a:gd fmla="*/ 0 w 772964" name="connsiteX2"/>
              <a:gd fmla="*/ 771467 h 771467" name="connsiteY2"/>
              <a:gd fmla="*/ 772964 w 772964" name="connsiteX3"/>
              <a:gd fmla="*/ 0 h 771467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771467" w="772964">
                <a:moveTo>
                  <a:pt x="772964" y="0"/>
                </a:moveTo>
                <a:lnTo>
                  <a:pt x="772216" y="771467"/>
                </a:lnTo>
                <a:lnTo>
                  <a:pt x="0" y="771467"/>
                </a:lnTo>
                <a:lnTo>
                  <a:pt x="772964" y="0"/>
                </a:lnTo>
                <a:close/>
              </a:path>
            </a:pathLst>
          </a:custGeom>
          <a:solidFill>
            <a:srgbClr val="152F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任意多边形 20"/>
          <p:cNvSpPr/>
          <p:nvPr/>
        </p:nvSpPr>
        <p:spPr>
          <a:xfrm flipH="1" flipV="1" rot="5400000">
            <a:off x="10980310" y="1599722"/>
            <a:ext cx="611310" cy="610125"/>
          </a:xfrm>
          <a:custGeom>
            <a:gdLst>
              <a:gd fmla="*/ 772964 w 772964" name="connsiteX0"/>
              <a:gd fmla="*/ 0 h 771467" name="connsiteY0"/>
              <a:gd fmla="*/ 772216 w 772964" name="connsiteX1"/>
              <a:gd fmla="*/ 771467 h 771467" name="connsiteY1"/>
              <a:gd fmla="*/ 0 w 772964" name="connsiteX2"/>
              <a:gd fmla="*/ 771467 h 771467" name="connsiteY2"/>
              <a:gd fmla="*/ 772964 w 772964" name="connsiteX3"/>
              <a:gd fmla="*/ 0 h 771467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771467" w="772964">
                <a:moveTo>
                  <a:pt x="772964" y="0"/>
                </a:moveTo>
                <a:lnTo>
                  <a:pt x="772216" y="771467"/>
                </a:lnTo>
                <a:lnTo>
                  <a:pt x="0" y="771467"/>
                </a:lnTo>
                <a:lnTo>
                  <a:pt x="772964" y="0"/>
                </a:lnTo>
                <a:close/>
              </a:path>
            </a:pathLst>
          </a:custGeom>
          <a:solidFill>
            <a:srgbClr val="152F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任意多边形 22"/>
          <p:cNvSpPr/>
          <p:nvPr/>
        </p:nvSpPr>
        <p:spPr>
          <a:xfrm rot="5400000">
            <a:off x="11591618" y="987821"/>
            <a:ext cx="611310" cy="610125"/>
          </a:xfrm>
          <a:custGeom>
            <a:gdLst>
              <a:gd fmla="*/ 772964 w 772964" name="connsiteX0"/>
              <a:gd fmla="*/ 0 h 771467" name="connsiteY0"/>
              <a:gd fmla="*/ 772216 w 772964" name="connsiteX1"/>
              <a:gd fmla="*/ 771467 h 771467" name="connsiteY1"/>
              <a:gd fmla="*/ 0 w 772964" name="connsiteX2"/>
              <a:gd fmla="*/ 771467 h 771467" name="connsiteY2"/>
              <a:gd fmla="*/ 772964 w 772964" name="connsiteX3"/>
              <a:gd fmla="*/ 0 h 771467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771467" w="772964">
                <a:moveTo>
                  <a:pt x="772964" y="0"/>
                </a:moveTo>
                <a:lnTo>
                  <a:pt x="772216" y="771467"/>
                </a:lnTo>
                <a:lnTo>
                  <a:pt x="0" y="771467"/>
                </a:lnTo>
                <a:lnTo>
                  <a:pt x="772964" y="0"/>
                </a:lnTo>
                <a:close/>
              </a:path>
            </a:pathLst>
          </a:custGeom>
          <a:solidFill>
            <a:srgbClr val="152F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任意多边形 23"/>
          <p:cNvSpPr/>
          <p:nvPr/>
        </p:nvSpPr>
        <p:spPr>
          <a:xfrm flipH="1" flipV="1">
            <a:off x="10978535" y="987820"/>
            <a:ext cx="611309" cy="610126"/>
          </a:xfrm>
          <a:custGeom>
            <a:gdLst>
              <a:gd fmla="*/ 772964 w 772964" name="connsiteX0"/>
              <a:gd fmla="*/ 0 h 771467" name="connsiteY0"/>
              <a:gd fmla="*/ 772216 w 772964" name="connsiteX1"/>
              <a:gd fmla="*/ 771467 h 771467" name="connsiteY1"/>
              <a:gd fmla="*/ 0 w 772964" name="connsiteX2"/>
              <a:gd fmla="*/ 771467 h 771467" name="connsiteY2"/>
              <a:gd fmla="*/ 772964 w 772964" name="connsiteX3"/>
              <a:gd fmla="*/ 0 h 771467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771467" w="772964">
                <a:moveTo>
                  <a:pt x="772964" y="0"/>
                </a:moveTo>
                <a:lnTo>
                  <a:pt x="772216" y="771467"/>
                </a:lnTo>
                <a:lnTo>
                  <a:pt x="0" y="771467"/>
                </a:lnTo>
                <a:lnTo>
                  <a:pt x="772964" y="0"/>
                </a:lnTo>
                <a:close/>
              </a:path>
            </a:pathLst>
          </a:custGeom>
          <a:solidFill>
            <a:srgbClr val="152F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7" name="任意多边形 26"/>
          <p:cNvSpPr/>
          <p:nvPr/>
        </p:nvSpPr>
        <p:spPr>
          <a:xfrm flipV="1">
            <a:off x="11591028" y="5959128"/>
            <a:ext cx="611309" cy="610126"/>
          </a:xfrm>
          <a:custGeom>
            <a:gdLst>
              <a:gd fmla="*/ 772964 w 772964" name="connsiteX0"/>
              <a:gd fmla="*/ 0 h 771467" name="connsiteY0"/>
              <a:gd fmla="*/ 772216 w 772964" name="connsiteX1"/>
              <a:gd fmla="*/ 771467 h 771467" name="connsiteY1"/>
              <a:gd fmla="*/ 0 w 772964" name="connsiteX2"/>
              <a:gd fmla="*/ 771467 h 771467" name="connsiteY2"/>
              <a:gd fmla="*/ 772964 w 772964" name="connsiteX3"/>
              <a:gd fmla="*/ 0 h 771467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771467" w="772964">
                <a:moveTo>
                  <a:pt x="772964" y="0"/>
                </a:moveTo>
                <a:lnTo>
                  <a:pt x="772216" y="771467"/>
                </a:lnTo>
                <a:lnTo>
                  <a:pt x="0" y="771467"/>
                </a:lnTo>
                <a:lnTo>
                  <a:pt x="772964" y="0"/>
                </a:lnTo>
                <a:close/>
              </a:path>
            </a:pathLst>
          </a:custGeom>
          <a:solidFill>
            <a:srgbClr val="152F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任意多边形 27"/>
          <p:cNvSpPr/>
          <p:nvPr/>
        </p:nvSpPr>
        <p:spPr>
          <a:xfrm flipV="1">
            <a:off x="11591028" y="4737101"/>
            <a:ext cx="611309" cy="610126"/>
          </a:xfrm>
          <a:custGeom>
            <a:gdLst>
              <a:gd fmla="*/ 772964 w 772964" name="connsiteX0"/>
              <a:gd fmla="*/ 0 h 771467" name="connsiteY0"/>
              <a:gd fmla="*/ 772216 w 772964" name="connsiteX1"/>
              <a:gd fmla="*/ 771467 h 771467" name="connsiteY1"/>
              <a:gd fmla="*/ 0 w 772964" name="connsiteX2"/>
              <a:gd fmla="*/ 771467 h 771467" name="connsiteY2"/>
              <a:gd fmla="*/ 772964 w 772964" name="connsiteX3"/>
              <a:gd fmla="*/ 0 h 771467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771467" w="772964">
                <a:moveTo>
                  <a:pt x="772964" y="0"/>
                </a:moveTo>
                <a:lnTo>
                  <a:pt x="772216" y="771467"/>
                </a:lnTo>
                <a:lnTo>
                  <a:pt x="0" y="771467"/>
                </a:lnTo>
                <a:lnTo>
                  <a:pt x="772964" y="0"/>
                </a:lnTo>
                <a:close/>
              </a:path>
            </a:pathLst>
          </a:custGeom>
          <a:solidFill>
            <a:srgbClr val="152F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任意多边形 28"/>
          <p:cNvSpPr/>
          <p:nvPr/>
        </p:nvSpPr>
        <p:spPr>
          <a:xfrm flipV="1">
            <a:off x="10368409" y="4737101"/>
            <a:ext cx="611309" cy="610126"/>
          </a:xfrm>
          <a:custGeom>
            <a:gdLst>
              <a:gd fmla="*/ 772964 w 772964" name="connsiteX0"/>
              <a:gd fmla="*/ 0 h 771467" name="connsiteY0"/>
              <a:gd fmla="*/ 772216 w 772964" name="connsiteX1"/>
              <a:gd fmla="*/ 771467 h 771467" name="connsiteY1"/>
              <a:gd fmla="*/ 0 w 772964" name="connsiteX2"/>
              <a:gd fmla="*/ 771467 h 771467" name="connsiteY2"/>
              <a:gd fmla="*/ 772964 w 772964" name="connsiteX3"/>
              <a:gd fmla="*/ 0 h 771467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771467" w="772964">
                <a:moveTo>
                  <a:pt x="772964" y="0"/>
                </a:moveTo>
                <a:lnTo>
                  <a:pt x="772216" y="771467"/>
                </a:lnTo>
                <a:lnTo>
                  <a:pt x="0" y="771467"/>
                </a:lnTo>
                <a:lnTo>
                  <a:pt x="772964" y="0"/>
                </a:lnTo>
                <a:close/>
              </a:path>
            </a:pathLst>
          </a:custGeom>
          <a:solidFill>
            <a:srgbClr val="152F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0" name="任意多边形 29"/>
          <p:cNvSpPr/>
          <p:nvPr/>
        </p:nvSpPr>
        <p:spPr>
          <a:xfrm flipH="1" rot="16200000">
            <a:off x="10980310" y="4737692"/>
            <a:ext cx="611310" cy="610125"/>
          </a:xfrm>
          <a:custGeom>
            <a:gdLst>
              <a:gd fmla="*/ 772964 w 772964" name="connsiteX0"/>
              <a:gd fmla="*/ 0 h 771467" name="connsiteY0"/>
              <a:gd fmla="*/ 772216 w 772964" name="connsiteX1"/>
              <a:gd fmla="*/ 771467 h 771467" name="connsiteY1"/>
              <a:gd fmla="*/ 0 w 772964" name="connsiteX2"/>
              <a:gd fmla="*/ 771467 h 771467" name="connsiteY2"/>
              <a:gd fmla="*/ 772964 w 772964" name="connsiteX3"/>
              <a:gd fmla="*/ 0 h 771467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771467" w="772964">
                <a:moveTo>
                  <a:pt x="772964" y="0"/>
                </a:moveTo>
                <a:lnTo>
                  <a:pt x="772216" y="771467"/>
                </a:lnTo>
                <a:lnTo>
                  <a:pt x="0" y="771467"/>
                </a:lnTo>
                <a:lnTo>
                  <a:pt x="772964" y="0"/>
                </a:lnTo>
                <a:close/>
              </a:path>
            </a:pathLst>
          </a:custGeom>
          <a:solidFill>
            <a:srgbClr val="152F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1" name="任意多边形 30"/>
          <p:cNvSpPr/>
          <p:nvPr/>
        </p:nvSpPr>
        <p:spPr>
          <a:xfrm flipV="1" rot="16200000">
            <a:off x="11591618" y="5349594"/>
            <a:ext cx="611310" cy="610125"/>
          </a:xfrm>
          <a:custGeom>
            <a:gdLst>
              <a:gd fmla="*/ 772964 w 772964" name="connsiteX0"/>
              <a:gd fmla="*/ 0 h 771467" name="connsiteY0"/>
              <a:gd fmla="*/ 772216 w 772964" name="connsiteX1"/>
              <a:gd fmla="*/ 771467 h 771467" name="connsiteY1"/>
              <a:gd fmla="*/ 0 w 772964" name="connsiteX2"/>
              <a:gd fmla="*/ 771467 h 771467" name="connsiteY2"/>
              <a:gd fmla="*/ 772964 w 772964" name="connsiteX3"/>
              <a:gd fmla="*/ 0 h 771467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771467" w="772964">
                <a:moveTo>
                  <a:pt x="772964" y="0"/>
                </a:moveTo>
                <a:lnTo>
                  <a:pt x="772216" y="771467"/>
                </a:lnTo>
                <a:lnTo>
                  <a:pt x="0" y="771467"/>
                </a:lnTo>
                <a:lnTo>
                  <a:pt x="772964" y="0"/>
                </a:lnTo>
                <a:close/>
              </a:path>
            </a:pathLst>
          </a:custGeom>
          <a:solidFill>
            <a:srgbClr val="152F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2" name="任意多边形 31"/>
          <p:cNvSpPr/>
          <p:nvPr/>
        </p:nvSpPr>
        <p:spPr>
          <a:xfrm flipH="1">
            <a:off x="10978535" y="5349594"/>
            <a:ext cx="611309" cy="610126"/>
          </a:xfrm>
          <a:custGeom>
            <a:gdLst>
              <a:gd fmla="*/ 772964 w 772964" name="connsiteX0"/>
              <a:gd fmla="*/ 0 h 771467" name="connsiteY0"/>
              <a:gd fmla="*/ 772216 w 772964" name="connsiteX1"/>
              <a:gd fmla="*/ 771467 h 771467" name="connsiteY1"/>
              <a:gd fmla="*/ 0 w 772964" name="connsiteX2"/>
              <a:gd fmla="*/ 771467 h 771467" name="connsiteY2"/>
              <a:gd fmla="*/ 772964 w 772964" name="connsiteX3"/>
              <a:gd fmla="*/ 0 h 771467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771467" w="772964">
                <a:moveTo>
                  <a:pt x="772964" y="0"/>
                </a:moveTo>
                <a:lnTo>
                  <a:pt x="772216" y="771467"/>
                </a:lnTo>
                <a:lnTo>
                  <a:pt x="0" y="771467"/>
                </a:lnTo>
                <a:lnTo>
                  <a:pt x="772964" y="0"/>
                </a:lnTo>
                <a:close/>
              </a:path>
            </a:pathLst>
          </a:custGeom>
          <a:solidFill>
            <a:srgbClr val="152F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41" name="组合 40"/>
          <p:cNvGrpSpPr/>
          <p:nvPr/>
        </p:nvGrpSpPr>
        <p:grpSpPr>
          <a:xfrm>
            <a:off x="1328584" y="1299088"/>
            <a:ext cx="4835012" cy="4835012"/>
            <a:chOff x="1163484" y="1133988"/>
            <a:chExt cx="5165212" cy="5165212"/>
          </a:xfrm>
        </p:grpSpPr>
        <p:sp>
          <p:nvSpPr>
            <p:cNvPr id="40" name="饼形 39"/>
            <p:cNvSpPr/>
            <p:nvPr/>
          </p:nvSpPr>
          <p:spPr>
            <a:xfrm>
              <a:off x="1163484" y="1133988"/>
              <a:ext cx="5165212" cy="5165212"/>
            </a:xfrm>
            <a:prstGeom prst="pie">
              <a:avLst>
                <a:gd fmla="val 2220629" name="adj1"/>
                <a:gd fmla="val 14653262" name="adj2"/>
              </a:avLst>
            </a:prstGeom>
            <a:noFill/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39" name="饼形 38"/>
            <p:cNvSpPr/>
            <p:nvPr/>
          </p:nvSpPr>
          <p:spPr>
            <a:xfrm>
              <a:off x="1163484" y="1133988"/>
              <a:ext cx="5165212" cy="5165212"/>
            </a:xfrm>
            <a:prstGeom prst="pie">
              <a:avLst>
                <a:gd fmla="val 14665003" name="adj1"/>
                <a:gd fmla="val 19860974" name="adj2"/>
              </a:avLst>
            </a:prstGeom>
            <a:noFill/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37" name="饼形 36"/>
            <p:cNvSpPr/>
            <p:nvPr/>
          </p:nvSpPr>
          <p:spPr>
            <a:xfrm>
              <a:off x="1163484" y="1133988"/>
              <a:ext cx="5165212" cy="5165212"/>
            </a:xfrm>
            <a:prstGeom prst="pie">
              <a:avLst>
                <a:gd fmla="val 19806487" name="adj1"/>
                <a:gd fmla="val 21056254" name="adj2"/>
              </a:avLst>
            </a:prstGeom>
            <a:solidFill>
              <a:srgbClr val="93D4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38" name="饼形 37"/>
            <p:cNvSpPr/>
            <p:nvPr/>
          </p:nvSpPr>
          <p:spPr>
            <a:xfrm>
              <a:off x="1163484" y="1133988"/>
              <a:ext cx="5165212" cy="5165212"/>
            </a:xfrm>
            <a:prstGeom prst="pie">
              <a:avLst>
                <a:gd fmla="val 658771" name="adj1"/>
                <a:gd fmla="val 2235841" name="adj2"/>
              </a:avLst>
            </a:prstGeom>
            <a:solidFill>
              <a:srgbClr val="1FA8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34" name="饼形 33"/>
            <p:cNvSpPr/>
            <p:nvPr/>
          </p:nvSpPr>
          <p:spPr>
            <a:xfrm>
              <a:off x="1163484" y="1133988"/>
              <a:ext cx="5165212" cy="5165212"/>
            </a:xfrm>
            <a:prstGeom prst="pie">
              <a:avLst>
                <a:gd fmla="val 21029834" name="adj1"/>
                <a:gd fmla="val 670017" name="adj2"/>
              </a:avLst>
            </a:prstGeom>
            <a:solidFill>
              <a:srgbClr val="1693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33" name="饼形 32"/>
            <p:cNvSpPr/>
            <p:nvPr/>
          </p:nvSpPr>
          <p:spPr>
            <a:xfrm flipH="1">
              <a:off x="2348680" y="2319184"/>
              <a:ext cx="2794820" cy="2794820"/>
            </a:xfrm>
            <a:prstGeom prst="pie">
              <a:avLst>
                <a:gd fmla="val 8589868" name="adj1"/>
                <a:gd fmla="val 12608788" name="adj2"/>
              </a:avLst>
            </a:prstGeom>
            <a:solidFill>
              <a:srgbClr val="07B9C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35" name="饼形 34"/>
            <p:cNvSpPr/>
            <p:nvPr/>
          </p:nvSpPr>
          <p:spPr>
            <a:xfrm flipH="1">
              <a:off x="2348680" y="2319184"/>
              <a:ext cx="2794820" cy="2794820"/>
            </a:xfrm>
            <a:prstGeom prst="pie">
              <a:avLst>
                <a:gd fmla="val 12620596" name="adj1"/>
                <a:gd fmla="val 17754425" name="adj2"/>
              </a:avLst>
            </a:prstGeom>
            <a:solidFill>
              <a:srgbClr val="F391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36" name="饼形 35"/>
            <p:cNvSpPr/>
            <p:nvPr/>
          </p:nvSpPr>
          <p:spPr>
            <a:xfrm>
              <a:off x="2348680" y="2319184"/>
              <a:ext cx="2794820" cy="2794820"/>
            </a:xfrm>
            <a:prstGeom prst="pie">
              <a:avLst>
                <a:gd fmla="val 2241162" name="adj1"/>
                <a:gd fmla="val 14651504" name="adj2"/>
              </a:avLst>
            </a:prstGeom>
            <a:solidFill>
              <a:srgbClr val="B127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</p:grpSp>
      <p:sp>
        <p:nvSpPr>
          <p:cNvPr id="48" name="文本框 47"/>
          <p:cNvSpPr txBox="1"/>
          <p:nvPr/>
        </p:nvSpPr>
        <p:spPr>
          <a:xfrm>
            <a:off x="3146246" y="1006804"/>
            <a:ext cx="382517" cy="425048"/>
          </a:xfrm>
          <a:custGeom>
            <a:rect b="b" l="l" r="r" t="t"/>
            <a:pathLst>
              <a:path h="425048" w="382517">
                <a:moveTo>
                  <a:pt x="189338" y="54331"/>
                </a:moveTo>
                <a:cubicBezTo>
                  <a:pt x="187326" y="67137"/>
                  <a:pt x="185039" y="77015"/>
                  <a:pt x="182478" y="83967"/>
                </a:cubicBezTo>
                <a:lnTo>
                  <a:pt x="118816" y="260681"/>
                </a:lnTo>
                <a:lnTo>
                  <a:pt x="261505" y="260681"/>
                </a:lnTo>
                <a:lnTo>
                  <a:pt x="197295" y="83967"/>
                </a:lnTo>
                <a:cubicBezTo>
                  <a:pt x="195283" y="78296"/>
                  <a:pt x="193088" y="68417"/>
                  <a:pt x="190710" y="54331"/>
                </a:cubicBezTo>
                <a:close/>
                <a:moveTo>
                  <a:pt x="161898" y="0"/>
                </a:moveTo>
                <a:lnTo>
                  <a:pt x="220620" y="0"/>
                </a:lnTo>
                <a:lnTo>
                  <a:pt x="382517" y="425048"/>
                </a:lnTo>
                <a:lnTo>
                  <a:pt x="321874" y="425048"/>
                </a:lnTo>
                <a:lnTo>
                  <a:pt x="278518" y="308702"/>
                </a:lnTo>
                <a:lnTo>
                  <a:pt x="101529" y="308702"/>
                </a:lnTo>
                <a:lnTo>
                  <a:pt x="60643" y="425048"/>
                </a:lnTo>
                <a:lnTo>
                  <a:pt x="0" y="425048"/>
                </a:lnTo>
                <a:close/>
              </a:path>
            </a:pathLst>
          </a:custGeom>
          <a:solidFill>
            <a:srgbClr val="F48F2F"/>
          </a:solidFill>
          <a:ln>
            <a:noFill/>
          </a:ln>
          <a:effectLst/>
        </p:spPr>
        <p:txBody>
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 sz="4400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1965814" y="5408589"/>
            <a:ext cx="268365" cy="425048"/>
          </a:xfrm>
          <a:custGeom>
            <a:rect b="b" l="l" r="r" t="t"/>
            <a:pathLst>
              <a:path h="425048" w="268365">
                <a:moveTo>
                  <a:pt x="54880" y="228851"/>
                </a:moveTo>
                <a:lnTo>
                  <a:pt x="54880" y="377028"/>
                </a:lnTo>
                <a:lnTo>
                  <a:pt x="120737" y="377028"/>
                </a:lnTo>
                <a:cubicBezTo>
                  <a:pt x="149458" y="377028"/>
                  <a:pt x="171638" y="370396"/>
                  <a:pt x="187279" y="357134"/>
                </a:cubicBezTo>
                <a:cubicBezTo>
                  <a:pt x="202920" y="343871"/>
                  <a:pt x="210741" y="325440"/>
                  <a:pt x="210741" y="301842"/>
                </a:cubicBezTo>
                <a:cubicBezTo>
                  <a:pt x="210741" y="253181"/>
                  <a:pt x="177721" y="228851"/>
                  <a:pt x="111682" y="228851"/>
                </a:cubicBezTo>
                <a:close/>
                <a:moveTo>
                  <a:pt x="54880" y="48020"/>
                </a:moveTo>
                <a:lnTo>
                  <a:pt x="54880" y="181105"/>
                </a:lnTo>
                <a:lnTo>
                  <a:pt x="104822" y="181105"/>
                </a:lnTo>
                <a:cubicBezTo>
                  <a:pt x="131347" y="181105"/>
                  <a:pt x="152156" y="174656"/>
                  <a:pt x="167248" y="161759"/>
                </a:cubicBezTo>
                <a:cubicBezTo>
                  <a:pt x="182340" y="148863"/>
                  <a:pt x="189886" y="130981"/>
                  <a:pt x="189886" y="108114"/>
                </a:cubicBezTo>
                <a:cubicBezTo>
                  <a:pt x="189886" y="68051"/>
                  <a:pt x="163178" y="48020"/>
                  <a:pt x="109761" y="48020"/>
                </a:cubicBezTo>
                <a:close/>
                <a:moveTo>
                  <a:pt x="0" y="0"/>
                </a:moveTo>
                <a:lnTo>
                  <a:pt x="124853" y="0"/>
                </a:lnTo>
                <a:cubicBezTo>
                  <a:pt x="162172" y="0"/>
                  <a:pt x="191990" y="8918"/>
                  <a:pt x="214308" y="26754"/>
                </a:cubicBezTo>
                <a:cubicBezTo>
                  <a:pt x="236626" y="44590"/>
                  <a:pt x="247785" y="68234"/>
                  <a:pt x="247785" y="97687"/>
                </a:cubicBezTo>
                <a:cubicBezTo>
                  <a:pt x="247785" y="121102"/>
                  <a:pt x="241154" y="141774"/>
                  <a:pt x="227891" y="159701"/>
                </a:cubicBezTo>
                <a:cubicBezTo>
                  <a:pt x="214628" y="177629"/>
                  <a:pt x="196380" y="190343"/>
                  <a:pt x="173148" y="197843"/>
                </a:cubicBezTo>
                <a:lnTo>
                  <a:pt x="173148" y="198941"/>
                </a:lnTo>
                <a:cubicBezTo>
                  <a:pt x="202051" y="202234"/>
                  <a:pt x="225147" y="213164"/>
                  <a:pt x="242434" y="231732"/>
                </a:cubicBezTo>
                <a:cubicBezTo>
                  <a:pt x="259721" y="250300"/>
                  <a:pt x="268365" y="273853"/>
                  <a:pt x="268365" y="302390"/>
                </a:cubicBezTo>
                <a:cubicBezTo>
                  <a:pt x="268365" y="338977"/>
                  <a:pt x="255240" y="368567"/>
                  <a:pt x="228988" y="391159"/>
                </a:cubicBezTo>
                <a:cubicBezTo>
                  <a:pt x="202737" y="413752"/>
                  <a:pt x="169123" y="425048"/>
                  <a:pt x="128146" y="425048"/>
                </a:cubicBezTo>
                <a:lnTo>
                  <a:pt x="0" y="425048"/>
                </a:lnTo>
                <a:close/>
              </a:path>
            </a:pathLst>
          </a:custGeom>
          <a:solidFill>
            <a:srgbClr val="B12725"/>
          </a:solidFill>
          <a:ln>
            <a:noFill/>
          </a:ln>
          <a:effectLst/>
        </p:spPr>
        <p:txBody>
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 sz="4400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3566966" y="885506"/>
            <a:ext cx="3400573" cy="104241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z="16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Pellentesque habitant morbi tristique senectus et netus et malesuada fames ac turpis</a:t>
            </a:r>
          </a:p>
        </p:txBody>
      </p:sp>
      <p:sp>
        <p:nvSpPr>
          <p:cNvPr id="50" name="文本框 49"/>
          <p:cNvSpPr txBox="1"/>
          <p:nvPr/>
        </p:nvSpPr>
        <p:spPr>
          <a:xfrm>
            <a:off x="2234179" y="5305223"/>
            <a:ext cx="3929417" cy="104241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z="16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Pellentesque habitant morbi tristique senectus et netus et malesuada fames ac turpis egestas</a:t>
            </a:r>
          </a:p>
        </p:txBody>
      </p:sp>
      <p:sp>
        <p:nvSpPr>
          <p:cNvPr id="51" name="文本框 50"/>
          <p:cNvSpPr txBox="1"/>
          <p:nvPr/>
        </p:nvSpPr>
        <p:spPr>
          <a:xfrm>
            <a:off x="3146246" y="4067033"/>
            <a:ext cx="757014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61%</a:t>
            </a:r>
          </a:p>
        </p:txBody>
      </p:sp>
      <p:sp>
        <p:nvSpPr>
          <p:cNvPr id="52" name="文本框 51"/>
          <p:cNvSpPr txBox="1"/>
          <p:nvPr/>
        </p:nvSpPr>
        <p:spPr>
          <a:xfrm>
            <a:off x="3566966" y="2810902"/>
            <a:ext cx="757014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22%</a:t>
            </a:r>
          </a:p>
        </p:txBody>
      </p:sp>
      <p:sp>
        <p:nvSpPr>
          <p:cNvPr id="53" name="文本框 52"/>
          <p:cNvSpPr txBox="1"/>
          <p:nvPr/>
        </p:nvSpPr>
        <p:spPr>
          <a:xfrm>
            <a:off x="4132783" y="3541475"/>
            <a:ext cx="757014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17%</a:t>
            </a:r>
          </a:p>
        </p:txBody>
      </p:sp>
      <p:sp>
        <p:nvSpPr>
          <p:cNvPr id="54" name="文本框 53"/>
          <p:cNvSpPr txBox="1"/>
          <p:nvPr/>
        </p:nvSpPr>
        <p:spPr>
          <a:xfrm>
            <a:off x="5247784" y="2971166"/>
            <a:ext cx="757014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5%</a:t>
            </a:r>
          </a:p>
        </p:txBody>
      </p:sp>
      <p:sp>
        <p:nvSpPr>
          <p:cNvPr id="55" name="文本框 54"/>
          <p:cNvSpPr txBox="1"/>
          <p:nvPr/>
        </p:nvSpPr>
        <p:spPr>
          <a:xfrm>
            <a:off x="5370616" y="3557482"/>
            <a:ext cx="757014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6%</a:t>
            </a:r>
          </a:p>
        </p:txBody>
      </p:sp>
      <p:sp>
        <p:nvSpPr>
          <p:cNvPr id="56" name="文本框 55"/>
          <p:cNvSpPr txBox="1"/>
          <p:nvPr/>
        </p:nvSpPr>
        <p:spPr>
          <a:xfrm>
            <a:off x="5271670" y="4267088"/>
            <a:ext cx="757014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6%</a:t>
            </a:r>
          </a:p>
        </p:txBody>
      </p:sp>
      <p:sp>
        <p:nvSpPr>
          <p:cNvPr id="57" name="矩形 56"/>
          <p:cNvSpPr/>
          <p:nvPr/>
        </p:nvSpPr>
        <p:spPr>
          <a:xfrm>
            <a:off x="7025545" y="2643013"/>
            <a:ext cx="180184" cy="180184"/>
          </a:xfrm>
          <a:prstGeom prst="rect">
            <a:avLst/>
          </a:prstGeom>
          <a:solidFill>
            <a:srgbClr val="9ED4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8" name="矩形 57"/>
          <p:cNvSpPr/>
          <p:nvPr/>
        </p:nvSpPr>
        <p:spPr>
          <a:xfrm>
            <a:off x="7025545" y="3387725"/>
            <a:ext cx="180184" cy="180184"/>
          </a:xfrm>
          <a:prstGeom prst="rect">
            <a:avLst/>
          </a:prstGeom>
          <a:solidFill>
            <a:srgbClr val="1B9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9" name="矩形 58"/>
          <p:cNvSpPr/>
          <p:nvPr/>
        </p:nvSpPr>
        <p:spPr>
          <a:xfrm>
            <a:off x="7025545" y="4132437"/>
            <a:ext cx="180184" cy="180184"/>
          </a:xfrm>
          <a:prstGeom prst="rect">
            <a:avLst/>
          </a:prstGeom>
          <a:solidFill>
            <a:srgbClr val="1FA8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0" name="文本框 59"/>
          <p:cNvSpPr txBox="1"/>
          <p:nvPr/>
        </p:nvSpPr>
        <p:spPr>
          <a:xfrm>
            <a:off x="7292548" y="2408517"/>
            <a:ext cx="4645451" cy="64617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mtClean="0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Pellentesque Habitant Morbi Tristique Senectus Et Netus Et Malesuada Fames Ac Turpis</a:t>
            </a:r>
          </a:p>
        </p:txBody>
      </p:sp>
      <p:sp>
        <p:nvSpPr>
          <p:cNvPr id="61" name="文本框 60"/>
          <p:cNvSpPr txBox="1"/>
          <p:nvPr/>
        </p:nvSpPr>
        <p:spPr>
          <a:xfrm>
            <a:off x="7292548" y="3151574"/>
            <a:ext cx="4645451" cy="64617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mtClean="0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Pellentesque Habitant Morbi Tristique Senectus Et Netus Et Malesuada Fames Ac Turpis</a:t>
            </a:r>
          </a:p>
        </p:txBody>
      </p:sp>
      <p:sp>
        <p:nvSpPr>
          <p:cNvPr id="62" name="文本框 61"/>
          <p:cNvSpPr txBox="1"/>
          <p:nvPr/>
        </p:nvSpPr>
        <p:spPr>
          <a:xfrm>
            <a:off x="7292548" y="3894631"/>
            <a:ext cx="4645451" cy="64617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mtClean="0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Pellentesque Habitant Morbi Tristique Senectus Et Netus Et Malesuada Fames Ac Turpis</a:t>
            </a:r>
          </a:p>
        </p:txBody>
      </p:sp>
    </p:spTree>
    <p:extLst>
      <p:ext uri="{BB962C8B-B14F-4D97-AF65-F5344CB8AC3E}">
        <p14:creationId val="1892693259"/>
      </p:ext>
    </p:extLst>
  </p:cSld>
  <p:clrMapOvr>
    <a:masterClrMapping/>
  </p:clrMapOvr>
  <p:transition/>
  <p:timing/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6096000" y="0"/>
            <a:ext cx="6095999" cy="6858000"/>
          </a:xfrm>
          <a:prstGeom prst="rect">
            <a:avLst/>
          </a:prstGeom>
          <a:gradFill>
            <a:gsLst>
              <a:gs pos="0">
                <a:srgbClr val="162F45"/>
              </a:gs>
              <a:gs pos="20000">
                <a:srgbClr val="152F46"/>
              </a:gs>
              <a:gs pos="40000">
                <a:srgbClr val="152B40"/>
              </a:gs>
              <a:gs pos="60000">
                <a:srgbClr val="122536"/>
              </a:gs>
              <a:gs pos="80000">
                <a:srgbClr val="0D1F2D"/>
              </a:gs>
              <a:gs pos="88000">
                <a:srgbClr val="0B1924"/>
              </a:gs>
            </a:gsLst>
            <a:lin ang="10800000" scaled="0"/>
          </a:gradFill>
          <a:ln algn="ctr" cap="flat" cmpd="sng" w="127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等腰三角形 13"/>
          <p:cNvSpPr/>
          <p:nvPr/>
        </p:nvSpPr>
        <p:spPr>
          <a:xfrm flipH="1">
            <a:off x="9382063" y="4992124"/>
            <a:ext cx="1944687" cy="889000"/>
          </a:xfrm>
          <a:prstGeom prst="triangle">
            <a:avLst>
              <a:gd fmla="val 39551" name="adj"/>
            </a:avLst>
          </a:prstGeom>
          <a:solidFill>
            <a:srgbClr val="58D4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等腰三角形 14"/>
          <p:cNvSpPr/>
          <p:nvPr/>
        </p:nvSpPr>
        <p:spPr>
          <a:xfrm flipH="1" flipV="1">
            <a:off x="9382063" y="3370988"/>
            <a:ext cx="1944687" cy="889000"/>
          </a:xfrm>
          <a:prstGeom prst="triangle">
            <a:avLst>
              <a:gd fmla="val 39551" name="adj"/>
            </a:avLst>
          </a:prstGeom>
          <a:solidFill>
            <a:srgbClr val="F38F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等腰三角形 15"/>
          <p:cNvSpPr/>
          <p:nvPr/>
        </p:nvSpPr>
        <p:spPr>
          <a:xfrm flipH="1" rot="5400000">
            <a:off x="9840184" y="3367813"/>
            <a:ext cx="1316148" cy="1645024"/>
          </a:xfrm>
          <a:prstGeom prst="triangle">
            <a:avLst/>
          </a:prstGeom>
          <a:solidFill>
            <a:srgbClr val="99C8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等腰三角形 16"/>
          <p:cNvSpPr/>
          <p:nvPr/>
        </p:nvSpPr>
        <p:spPr>
          <a:xfrm flipH="1" rot="5400000">
            <a:off x="9840184" y="4167913"/>
            <a:ext cx="1316148" cy="1645024"/>
          </a:xfrm>
          <a:prstGeom prst="triangle">
            <a:avLst/>
          </a:prstGeom>
          <a:solidFill>
            <a:srgbClr val="00B0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等腰三角形 9"/>
          <p:cNvSpPr/>
          <p:nvPr/>
        </p:nvSpPr>
        <p:spPr>
          <a:xfrm>
            <a:off x="736600" y="4984750"/>
            <a:ext cx="1944687" cy="889000"/>
          </a:xfrm>
          <a:prstGeom prst="triangle">
            <a:avLst>
              <a:gd fmla="val 39551" name="adj"/>
            </a:avLst>
          </a:prstGeom>
          <a:solidFill>
            <a:srgbClr val="24AA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等腰三角形 12"/>
          <p:cNvSpPr/>
          <p:nvPr/>
        </p:nvSpPr>
        <p:spPr>
          <a:xfrm flipV="1">
            <a:off x="736600" y="3363614"/>
            <a:ext cx="1944687" cy="889000"/>
          </a:xfrm>
          <a:prstGeom prst="triangle">
            <a:avLst>
              <a:gd fmla="val 39551" name="adj"/>
            </a:avLst>
          </a:prstGeom>
          <a:solidFill>
            <a:srgbClr val="9BE1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等腰三角形 11"/>
          <p:cNvSpPr/>
          <p:nvPr/>
        </p:nvSpPr>
        <p:spPr>
          <a:xfrm rot="16200000">
            <a:off x="907018" y="3360439"/>
            <a:ext cx="1316148" cy="1645024"/>
          </a:xfrm>
          <a:prstGeom prst="triangle">
            <a:avLst/>
          </a:prstGeom>
          <a:solidFill>
            <a:srgbClr val="09B7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等腰三角形 10"/>
          <p:cNvSpPr/>
          <p:nvPr/>
        </p:nvSpPr>
        <p:spPr>
          <a:xfrm rot="16200000">
            <a:off x="907018" y="4160539"/>
            <a:ext cx="1316148" cy="1645024"/>
          </a:xfrm>
          <a:prstGeom prst="triangle">
            <a:avLst/>
          </a:prstGeom>
          <a:solidFill>
            <a:srgbClr val="FFC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圆角矩形 3"/>
          <p:cNvSpPr/>
          <p:nvPr/>
        </p:nvSpPr>
        <p:spPr>
          <a:xfrm>
            <a:off x="2206172" y="2061029"/>
            <a:ext cx="7924800" cy="3831771"/>
          </a:xfrm>
          <a:prstGeom prst="roundRect">
            <a:avLst>
              <a:gd fmla="val 14394" name="adj"/>
            </a:avLst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椭圆 5"/>
          <p:cNvSpPr/>
          <p:nvPr/>
        </p:nvSpPr>
        <p:spPr>
          <a:xfrm>
            <a:off x="9298214" y="3648528"/>
            <a:ext cx="656772" cy="65677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椭圆 7"/>
          <p:cNvSpPr/>
          <p:nvPr/>
        </p:nvSpPr>
        <p:spPr>
          <a:xfrm>
            <a:off x="2562225" y="3936433"/>
            <a:ext cx="119062" cy="119062"/>
          </a:xfrm>
          <a:prstGeom prst="ellipse">
            <a:avLst/>
          </a:prstGeom>
          <a:solidFill>
            <a:srgbClr val="E6DF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圆角矩形 6"/>
          <p:cNvSpPr/>
          <p:nvPr/>
        </p:nvSpPr>
        <p:spPr>
          <a:xfrm>
            <a:off x="2883161" y="3686628"/>
            <a:ext cx="91021" cy="618672"/>
          </a:xfrm>
          <a:prstGeom prst="roundRect">
            <a:avLst>
              <a:gd fmla="val 50000" name="adj"/>
            </a:avLst>
          </a:prstGeom>
          <a:solidFill>
            <a:srgbClr val="E5E3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椭圆 4"/>
          <p:cNvSpPr/>
          <p:nvPr/>
        </p:nvSpPr>
        <p:spPr>
          <a:xfrm>
            <a:off x="9361714" y="3712028"/>
            <a:ext cx="529772" cy="529772"/>
          </a:xfrm>
          <a:prstGeom prst="ellipse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矩形 8"/>
          <p:cNvSpPr/>
          <p:nvPr/>
        </p:nvSpPr>
        <p:spPr>
          <a:xfrm>
            <a:off x="3358275" y="2347416"/>
            <a:ext cx="5676543" cy="3220872"/>
          </a:xfrm>
          <a:prstGeom prst="rect">
            <a:avLst/>
          </a:prstGeom>
          <a:solidFill>
            <a:srgbClr val="B127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20" name="直接连接符 19"/>
          <p:cNvCxnSpPr/>
          <p:nvPr/>
        </p:nvCxnSpPr>
        <p:spPr>
          <a:xfrm>
            <a:off x="4374908" y="4664043"/>
            <a:ext cx="3727320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4218569" y="4752473"/>
            <a:ext cx="3955954" cy="603504"/>
          </a:xfrm>
          <a:prstGeom prst="rect">
            <a:avLst/>
          </a:prstGeom>
          <a:noFill/>
        </p:spPr>
        <p:txBody>
          <a:bodyPr rtlCol="0" vert="horz"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altLang="zh-CN" lang="en-US" smtClean="0" sz="1400">
                <a:solidFill>
                  <a:schemeClr val="bg1">
                    <a:lumMod val="9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Magna Seed Pluvial Utricles, Purus Lexus Malasada Libero, Sit Amit</a:t>
            </a:r>
          </a:p>
        </p:txBody>
      </p:sp>
      <p:sp>
        <p:nvSpPr>
          <p:cNvPr id="22" name="等腰三角形 21"/>
          <p:cNvSpPr/>
          <p:nvPr/>
        </p:nvSpPr>
        <p:spPr>
          <a:xfrm>
            <a:off x="4762105" y="3361946"/>
            <a:ext cx="328921" cy="130213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等腰三角形 22"/>
          <p:cNvSpPr/>
          <p:nvPr/>
        </p:nvSpPr>
        <p:spPr>
          <a:xfrm>
            <a:off x="5633334" y="3679711"/>
            <a:ext cx="328921" cy="98425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等腰三角形 23"/>
          <p:cNvSpPr/>
          <p:nvPr/>
        </p:nvSpPr>
        <p:spPr>
          <a:xfrm>
            <a:off x="6522809" y="3927929"/>
            <a:ext cx="328921" cy="736032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5" name="等腰三角形 24"/>
          <p:cNvSpPr/>
          <p:nvPr/>
        </p:nvSpPr>
        <p:spPr>
          <a:xfrm>
            <a:off x="7412284" y="3200400"/>
            <a:ext cx="328921" cy="1463643"/>
          </a:xfrm>
          <a:prstGeom prst="triangle">
            <a:avLst/>
          </a:prstGeom>
          <a:solidFill>
            <a:srgbClr val="FCC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6" name="泪滴形 25"/>
          <p:cNvSpPr/>
          <p:nvPr/>
        </p:nvSpPr>
        <p:spPr>
          <a:xfrm rot="8203506">
            <a:off x="6866689" y="1201503"/>
            <a:ext cx="1459934" cy="1459934"/>
          </a:xfrm>
          <a:prstGeom prst="teardrop">
            <a:avLst/>
          </a:prstGeom>
          <a:solidFill>
            <a:srgbClr val="FCC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7" name="文本框 26"/>
          <p:cNvSpPr txBox="1"/>
          <p:nvPr/>
        </p:nvSpPr>
        <p:spPr>
          <a:xfrm>
            <a:off x="6933102" y="1696439"/>
            <a:ext cx="1337287" cy="426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2200">
                <a:solidFill>
                  <a:srgbClr val="00206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965,157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6933102" y="2063732"/>
            <a:ext cx="1337287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>
                <a:solidFill>
                  <a:schemeClr val="bg1">
                    <a:lumMod val="8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PEOPLE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4051300" y="4535551"/>
            <a:ext cx="323608" cy="259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 smtClean="0" sz="11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0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4051300" y="4180813"/>
            <a:ext cx="323608" cy="259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 smtClean="0" sz="11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4051300" y="3826075"/>
            <a:ext cx="323608" cy="259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 smtClean="0" sz="11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4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4051300" y="3471337"/>
            <a:ext cx="323608" cy="259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 smtClean="0" sz="11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6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4051300" y="3116599"/>
            <a:ext cx="323608" cy="259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 smtClean="0" sz="11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8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736600" y="735488"/>
            <a:ext cx="2012961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2400">
                <a:solidFill>
                  <a:srgbClr val="0B192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736600" y="1112972"/>
            <a:ext cx="4117299" cy="64617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mtClean="0" sz="14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Pellentesque Habitant Morbi Tristique Netus Et Malesuada</a:t>
            </a:r>
          </a:p>
        </p:txBody>
      </p:sp>
    </p:spTree>
    <p:extLst>
      <p:ext uri="{BB962C8B-B14F-4D97-AF65-F5344CB8AC3E}">
        <p14:creationId val="1693223997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 flipH="1">
            <a:off x="0" y="0"/>
            <a:ext cx="6096000" cy="6858000"/>
          </a:xfrm>
          <a:prstGeom prst="rect">
            <a:avLst/>
          </a:prstGeom>
          <a:gradFill>
            <a:gsLst>
              <a:gs pos="0">
                <a:srgbClr val="162F45"/>
              </a:gs>
              <a:gs pos="20000">
                <a:srgbClr val="152F46"/>
              </a:gs>
              <a:gs pos="40000">
                <a:srgbClr val="152B40"/>
              </a:gs>
              <a:gs pos="60000">
                <a:srgbClr val="122536"/>
              </a:gs>
              <a:gs pos="80000">
                <a:srgbClr val="0D1F2D"/>
              </a:gs>
              <a:gs pos="88000">
                <a:srgbClr val="0B1924"/>
              </a:gs>
            </a:gsLst>
            <a:lin ang="10800000" scaled="0"/>
          </a:gradFill>
          <a:ln algn="ctr" cap="flat" cmpd="sng" w="127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任意多边形 20"/>
          <p:cNvSpPr/>
          <p:nvPr/>
        </p:nvSpPr>
        <p:spPr>
          <a:xfrm>
            <a:off x="2457450" y="2166"/>
            <a:ext cx="3638550" cy="6853671"/>
          </a:xfrm>
          <a:custGeom>
            <a:gdLst>
              <a:gd fmla="*/ 3264310 w 3264310" name="connsiteX0"/>
              <a:gd fmla="*/ 0 h 6853671" name="connsiteY0"/>
              <a:gd fmla="*/ 3264310 w 3264310" name="connsiteX1"/>
              <a:gd fmla="*/ 6853671 h 6853671" name="connsiteY1"/>
              <a:gd fmla="*/ 3175603 w 3264310" name="connsiteX2"/>
              <a:gd fmla="*/ 6851373 h 6853671" name="connsiteY2"/>
              <a:gd fmla="*/ 0 w 3264310" name="connsiteX3"/>
              <a:gd fmla="*/ 3426835 h 6853671" name="connsiteY3"/>
              <a:gd fmla="*/ 3175603 w 3264310" name="connsiteX4"/>
              <a:gd fmla="*/ 2297 h 6853671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853671" w="3264310">
                <a:moveTo>
                  <a:pt x="3264310" y="0"/>
                </a:moveTo>
                <a:lnTo>
                  <a:pt x="3264310" y="6853671"/>
                </a:lnTo>
                <a:lnTo>
                  <a:pt x="3175603" y="6851373"/>
                </a:lnTo>
                <a:cubicBezTo>
                  <a:pt x="1406682" y="6759534"/>
                  <a:pt x="0" y="5261438"/>
                  <a:pt x="0" y="3426835"/>
                </a:cubicBezTo>
                <a:cubicBezTo>
                  <a:pt x="0" y="1592232"/>
                  <a:pt x="1406682" y="94136"/>
                  <a:pt x="3175603" y="2297"/>
                </a:cubicBezTo>
                <a:close/>
              </a:path>
            </a:pathLst>
          </a:cu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任意多边形 21"/>
          <p:cNvSpPr/>
          <p:nvPr/>
        </p:nvSpPr>
        <p:spPr>
          <a:xfrm>
            <a:off x="3454764" y="0"/>
            <a:ext cx="2641236" cy="6858000"/>
          </a:xfrm>
          <a:custGeom>
            <a:gdLst>
              <a:gd fmla="*/ 2369574 w 2369574" name="connsiteX0"/>
              <a:gd fmla="*/ 0 h 6858000" name="connsiteY0"/>
              <a:gd fmla="*/ 2369574 w 2369574" name="connsiteX1"/>
              <a:gd fmla="*/ 6858000 h 6858000" name="connsiteY1"/>
              <a:gd fmla="*/ 0 w 2369574" name="connsiteX2"/>
              <a:gd fmla="*/ 3429000 h 6858000" name="connsiteY2"/>
              <a:gd fmla="*/ 2369574 w 2369574" name="connsiteX3"/>
              <a:gd fmla="*/ 0 h 6858000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6858000" w="2369574">
                <a:moveTo>
                  <a:pt x="2369574" y="0"/>
                </a:moveTo>
                <a:lnTo>
                  <a:pt x="2369574" y="6858000"/>
                </a:lnTo>
                <a:cubicBezTo>
                  <a:pt x="1060894" y="6858000"/>
                  <a:pt x="0" y="5322784"/>
                  <a:pt x="0" y="3429000"/>
                </a:cubicBezTo>
                <a:cubicBezTo>
                  <a:pt x="0" y="1535216"/>
                  <a:pt x="1060894" y="0"/>
                  <a:pt x="2369574" y="0"/>
                </a:cubicBezTo>
                <a:close/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任意多边形 22"/>
          <p:cNvSpPr/>
          <p:nvPr/>
        </p:nvSpPr>
        <p:spPr>
          <a:xfrm>
            <a:off x="4473996" y="0"/>
            <a:ext cx="1622004" cy="6858000"/>
          </a:xfrm>
          <a:custGeom>
            <a:gdLst>
              <a:gd fmla="*/ 1455174 w 1455174" name="connsiteX0"/>
              <a:gd fmla="*/ 0 h 6858000" name="connsiteY0"/>
              <a:gd fmla="*/ 1455174 w 1455174" name="connsiteX1"/>
              <a:gd fmla="*/ 6858000 h 6858000" name="connsiteY1"/>
              <a:gd fmla="*/ 0 w 1455174" name="connsiteX2"/>
              <a:gd fmla="*/ 3429000 h 6858000" name="connsiteY2"/>
              <a:gd fmla="*/ 1455174 w 1455174" name="connsiteX3"/>
              <a:gd fmla="*/ 0 h 6858000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6858000" w="1455174">
                <a:moveTo>
                  <a:pt x="1455174" y="0"/>
                </a:moveTo>
                <a:lnTo>
                  <a:pt x="1455174" y="6858000"/>
                </a:lnTo>
                <a:cubicBezTo>
                  <a:pt x="651504" y="6858000"/>
                  <a:pt x="0" y="5322784"/>
                  <a:pt x="0" y="3429000"/>
                </a:cubicBezTo>
                <a:cubicBezTo>
                  <a:pt x="0" y="1535216"/>
                  <a:pt x="651504" y="0"/>
                  <a:pt x="1455174" y="0"/>
                </a:cubicBezTo>
                <a:close/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任意多边形 23"/>
          <p:cNvSpPr/>
          <p:nvPr/>
        </p:nvSpPr>
        <p:spPr>
          <a:xfrm>
            <a:off x="5416512" y="0"/>
            <a:ext cx="679488" cy="6858000"/>
          </a:xfrm>
          <a:custGeom>
            <a:gdLst>
              <a:gd fmla="*/ 609600 w 609600" name="connsiteX0"/>
              <a:gd fmla="*/ 0 h 6858000" name="connsiteY0"/>
              <a:gd fmla="*/ 609600 w 609600" name="connsiteX1"/>
              <a:gd fmla="*/ 6858000 h 6858000" name="connsiteY1"/>
              <a:gd fmla="*/ 0 w 609600" name="connsiteX2"/>
              <a:gd fmla="*/ 3429000 h 6858000" name="connsiteY2"/>
              <a:gd fmla="*/ 609600 w 609600" name="connsiteX3"/>
              <a:gd fmla="*/ 0 h 6858000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6858000" w="609600">
                <a:moveTo>
                  <a:pt x="609600" y="0"/>
                </a:moveTo>
                <a:lnTo>
                  <a:pt x="609600" y="6858000"/>
                </a:lnTo>
                <a:cubicBezTo>
                  <a:pt x="272927" y="6858000"/>
                  <a:pt x="0" y="5322784"/>
                  <a:pt x="0" y="3429000"/>
                </a:cubicBezTo>
                <a:cubicBezTo>
                  <a:pt x="0" y="1535216"/>
                  <a:pt x="272927" y="0"/>
                  <a:pt x="609600" y="0"/>
                </a:cubicBezTo>
                <a:close/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5" name="弧形 24"/>
          <p:cNvSpPr/>
          <p:nvPr/>
        </p:nvSpPr>
        <p:spPr>
          <a:xfrm flipH="1" flipV="1">
            <a:off x="4865071" y="6351691"/>
            <a:ext cx="4358821" cy="493866"/>
          </a:xfrm>
          <a:prstGeom prst="arc">
            <a:avLst>
              <a:gd fmla="val 10860306" name="adj1"/>
              <a:gd fmla="val 21517727" name="adj2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7" name="弧形 26"/>
          <p:cNvSpPr/>
          <p:nvPr/>
        </p:nvSpPr>
        <p:spPr>
          <a:xfrm flipH="1" flipV="1">
            <a:off x="3130547" y="4475355"/>
            <a:ext cx="5872117" cy="1646976"/>
          </a:xfrm>
          <a:prstGeom prst="arc">
            <a:avLst>
              <a:gd fmla="val 10860306" name="adj1"/>
              <a:gd fmla="val 21551441" name="adj2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弧形 28"/>
          <p:cNvSpPr/>
          <p:nvPr/>
        </p:nvSpPr>
        <p:spPr>
          <a:xfrm flipH="1" flipV="1">
            <a:off x="2506282" y="3049507"/>
            <a:ext cx="6229517" cy="1718211"/>
          </a:xfrm>
          <a:prstGeom prst="arc">
            <a:avLst>
              <a:gd fmla="val 10860306" name="adj1"/>
              <a:gd fmla="val 21551441" name="adj2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1" name="弧形 30"/>
          <p:cNvSpPr/>
          <p:nvPr/>
        </p:nvSpPr>
        <p:spPr>
          <a:xfrm flipH="1" flipV="1">
            <a:off x="2637832" y="1584259"/>
            <a:ext cx="5915618" cy="1547984"/>
          </a:xfrm>
          <a:prstGeom prst="arc">
            <a:avLst>
              <a:gd fmla="val 10860306" name="adj1"/>
              <a:gd fmla="val 21551441" name="adj2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2" name="弧形 31"/>
          <p:cNvSpPr/>
          <p:nvPr/>
        </p:nvSpPr>
        <p:spPr>
          <a:xfrm flipH="1" flipV="1">
            <a:off x="3578366" y="108269"/>
            <a:ext cx="5424298" cy="1734483"/>
          </a:xfrm>
          <a:prstGeom prst="arc">
            <a:avLst>
              <a:gd fmla="val 10860306" name="adj1"/>
              <a:gd fmla="val 21551441" name="adj2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4" name="弧形 33"/>
          <p:cNvSpPr/>
          <p:nvPr/>
        </p:nvSpPr>
        <p:spPr>
          <a:xfrm flipH="1" flipV="1">
            <a:off x="5284998" y="-229360"/>
            <a:ext cx="3022293" cy="606864"/>
          </a:xfrm>
          <a:prstGeom prst="arc">
            <a:avLst>
              <a:gd fmla="val 10860306" name="adj1"/>
              <a:gd fmla="val 21551441" name="adj2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6" name="正五边形 35"/>
          <p:cNvSpPr/>
          <p:nvPr/>
        </p:nvSpPr>
        <p:spPr>
          <a:xfrm rot="1728969">
            <a:off x="3661996" y="1062051"/>
            <a:ext cx="675520" cy="643352"/>
          </a:xfrm>
          <a:prstGeom prst="pentagon">
            <a:avLst/>
          </a:prstGeom>
          <a:solidFill>
            <a:srgbClr val="A6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7" name="正五边形 36"/>
          <p:cNvSpPr/>
          <p:nvPr/>
        </p:nvSpPr>
        <p:spPr>
          <a:xfrm rot="1728969">
            <a:off x="3168494" y="2618797"/>
            <a:ext cx="675520" cy="643352"/>
          </a:xfrm>
          <a:prstGeom prst="pentagon">
            <a:avLst/>
          </a:prstGeom>
          <a:solidFill>
            <a:srgbClr val="FAB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8" name="正五边形 37"/>
          <p:cNvSpPr/>
          <p:nvPr/>
        </p:nvSpPr>
        <p:spPr>
          <a:xfrm rot="1050724">
            <a:off x="3466910" y="4379044"/>
            <a:ext cx="341096" cy="324854"/>
          </a:xfrm>
          <a:prstGeom prst="pentagon">
            <a:avLst/>
          </a:prstGeom>
          <a:solidFill>
            <a:srgbClr val="429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9" name="正五边形 38"/>
          <p:cNvSpPr/>
          <p:nvPr/>
        </p:nvSpPr>
        <p:spPr>
          <a:xfrm rot="19642504">
            <a:off x="4874733" y="5858279"/>
            <a:ext cx="370276" cy="352644"/>
          </a:xfrm>
          <a:prstGeom prst="pentagon">
            <a:avLst/>
          </a:prstGeom>
          <a:solidFill>
            <a:srgbClr val="2A8C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0" name="正五边形 39"/>
          <p:cNvSpPr/>
          <p:nvPr/>
        </p:nvSpPr>
        <p:spPr>
          <a:xfrm rot="214002">
            <a:off x="5257881" y="1436169"/>
            <a:ext cx="675520" cy="643352"/>
          </a:xfrm>
          <a:prstGeom prst="pentagon">
            <a:avLst/>
          </a:prstGeom>
          <a:solidFill>
            <a:srgbClr val="B127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1" name="正五边形 40"/>
          <p:cNvSpPr/>
          <p:nvPr/>
        </p:nvSpPr>
        <p:spPr>
          <a:xfrm rot="214002">
            <a:off x="5067750" y="2842622"/>
            <a:ext cx="675520" cy="643352"/>
          </a:xfrm>
          <a:prstGeom prst="pentagon">
            <a:avLst/>
          </a:prstGeom>
          <a:solidFill>
            <a:srgbClr val="F591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4" name="矩形 43"/>
          <p:cNvSpPr/>
          <p:nvPr/>
        </p:nvSpPr>
        <p:spPr>
          <a:xfrm>
            <a:off x="-1" y="2999448"/>
            <a:ext cx="6086476" cy="859105"/>
          </a:xfrm>
          <a:prstGeom prst="rect">
            <a:avLst/>
          </a:prstGeom>
          <a:solidFill>
            <a:srgbClr val="B12729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5" name="矩形 34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5" name="文本框 44"/>
          <p:cNvSpPr txBox="1"/>
          <p:nvPr/>
        </p:nvSpPr>
        <p:spPr>
          <a:xfrm>
            <a:off x="1428770" y="3049605"/>
            <a:ext cx="3620385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GB" smtClean="0" sz="4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CONTENTS</a:t>
            </a:r>
          </a:p>
        </p:txBody>
      </p:sp>
      <p:sp>
        <p:nvSpPr>
          <p:cNvPr id="46" name="等腰三角形 45"/>
          <p:cNvSpPr/>
          <p:nvPr/>
        </p:nvSpPr>
        <p:spPr>
          <a:xfrm rot="5400000">
            <a:off x="6600044" y="1974975"/>
            <a:ext cx="403365" cy="402424"/>
          </a:xfrm>
          <a:prstGeom prst="triangle">
            <a:avLst/>
          </a:prstGeom>
          <a:solidFill>
            <a:srgbClr val="A328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7" name="文本框 46"/>
          <p:cNvSpPr txBox="1"/>
          <p:nvPr/>
        </p:nvSpPr>
        <p:spPr>
          <a:xfrm>
            <a:off x="7017736" y="1823856"/>
            <a:ext cx="342961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PART ONE</a:t>
            </a:r>
          </a:p>
        </p:txBody>
      </p:sp>
      <p:sp>
        <p:nvSpPr>
          <p:cNvPr id="48" name="文本框 47"/>
          <p:cNvSpPr txBox="1"/>
          <p:nvPr/>
        </p:nvSpPr>
        <p:spPr>
          <a:xfrm>
            <a:off x="7017736" y="2193188"/>
            <a:ext cx="5061971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Maecenas Portico Cangue Masa Fuse Poseur</a:t>
            </a:r>
          </a:p>
        </p:txBody>
      </p:sp>
      <p:sp>
        <p:nvSpPr>
          <p:cNvPr id="49" name="等腰三角形 48"/>
          <p:cNvSpPr/>
          <p:nvPr/>
        </p:nvSpPr>
        <p:spPr>
          <a:xfrm rot="5400000">
            <a:off x="6600044" y="2860150"/>
            <a:ext cx="403365" cy="402424"/>
          </a:xfrm>
          <a:prstGeom prst="triangle">
            <a:avLst/>
          </a:prstGeom>
          <a:solidFill>
            <a:srgbClr val="E7C7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0" name="文本框 49"/>
          <p:cNvSpPr txBox="1"/>
          <p:nvPr/>
        </p:nvSpPr>
        <p:spPr>
          <a:xfrm>
            <a:off x="7017736" y="2709031"/>
            <a:ext cx="342961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PART TWO</a:t>
            </a:r>
          </a:p>
        </p:txBody>
      </p:sp>
      <p:sp>
        <p:nvSpPr>
          <p:cNvPr id="51" name="文本框 50"/>
          <p:cNvSpPr txBox="1"/>
          <p:nvPr/>
        </p:nvSpPr>
        <p:spPr>
          <a:xfrm>
            <a:off x="7017736" y="3078363"/>
            <a:ext cx="5061971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Maecenas Portico Cangue Masa Fuse Poseur</a:t>
            </a:r>
          </a:p>
        </p:txBody>
      </p:sp>
      <p:sp>
        <p:nvSpPr>
          <p:cNvPr id="52" name="等腰三角形 51"/>
          <p:cNvSpPr/>
          <p:nvPr/>
        </p:nvSpPr>
        <p:spPr>
          <a:xfrm rot="5400000">
            <a:off x="6600044" y="3745325"/>
            <a:ext cx="403365" cy="402424"/>
          </a:xfrm>
          <a:prstGeom prst="triangle">
            <a:avLst/>
          </a:prstGeom>
          <a:solidFill>
            <a:srgbClr val="3790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3" name="文本框 52"/>
          <p:cNvSpPr txBox="1"/>
          <p:nvPr/>
        </p:nvSpPr>
        <p:spPr>
          <a:xfrm>
            <a:off x="7017736" y="3594206"/>
            <a:ext cx="342961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PART THREE</a:t>
            </a:r>
          </a:p>
        </p:txBody>
      </p:sp>
      <p:sp>
        <p:nvSpPr>
          <p:cNvPr id="54" name="文本框 53"/>
          <p:cNvSpPr txBox="1"/>
          <p:nvPr/>
        </p:nvSpPr>
        <p:spPr>
          <a:xfrm>
            <a:off x="7017736" y="3963538"/>
            <a:ext cx="5061971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Maecenas Portico Cangue Masa Fuse Poseur</a:t>
            </a:r>
          </a:p>
        </p:txBody>
      </p:sp>
      <p:sp>
        <p:nvSpPr>
          <p:cNvPr id="55" name="等腰三角形 54"/>
          <p:cNvSpPr/>
          <p:nvPr/>
        </p:nvSpPr>
        <p:spPr>
          <a:xfrm rot="5400000">
            <a:off x="6600044" y="4630500"/>
            <a:ext cx="403365" cy="402424"/>
          </a:xfrm>
          <a:prstGeom prst="triangle">
            <a:avLst/>
          </a:prstGeom>
          <a:solidFill>
            <a:srgbClr val="2191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6" name="文本框 55"/>
          <p:cNvSpPr txBox="1"/>
          <p:nvPr/>
        </p:nvSpPr>
        <p:spPr>
          <a:xfrm>
            <a:off x="7017736" y="4479380"/>
            <a:ext cx="342961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PART FOUR</a:t>
            </a:r>
          </a:p>
        </p:txBody>
      </p:sp>
      <p:sp>
        <p:nvSpPr>
          <p:cNvPr id="57" name="文本框 56"/>
          <p:cNvSpPr txBox="1"/>
          <p:nvPr/>
        </p:nvSpPr>
        <p:spPr>
          <a:xfrm>
            <a:off x="7017736" y="4848713"/>
            <a:ext cx="5061971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Maecenas Portico Cangue Masa Fuse Poseur</a:t>
            </a:r>
          </a:p>
        </p:txBody>
      </p:sp>
    </p:spTree>
    <p:extLst>
      <p:ext uri="{BB962C8B-B14F-4D97-AF65-F5344CB8AC3E}">
        <p14:creationId val="2152044047"/>
      </p:ext>
    </p:extLst>
  </p:cSld>
  <p:clrMapOvr>
    <a:masterClrMapping/>
  </p:clrMapOvr>
  <p:transition/>
  <p:timing/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任意多边形 4"/>
          <p:cNvSpPr/>
          <p:nvPr/>
        </p:nvSpPr>
        <p:spPr>
          <a:xfrm>
            <a:off x="11427279" y="3918857"/>
            <a:ext cx="769257" cy="2931886"/>
          </a:xfrm>
          <a:custGeom>
            <a:gdLst>
              <a:gd fmla="*/ 0 w 769257" name="connsiteX0"/>
              <a:gd fmla="*/ 2423886 h 2931886" name="connsiteY0"/>
              <a:gd fmla="*/ 769257 w 769257" name="connsiteX1"/>
              <a:gd fmla="*/ 2931886 h 2931886" name="connsiteY1"/>
              <a:gd fmla="*/ 769257 w 769257" name="connsiteX2"/>
              <a:gd fmla="*/ 0 h 2931886" name="connsiteY2"/>
              <a:gd fmla="*/ 0 w 769257" name="connsiteX3"/>
              <a:gd fmla="*/ 2423886 h 2931886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2931886" w="769257">
                <a:moveTo>
                  <a:pt x="0" y="2423886"/>
                </a:moveTo>
                <a:lnTo>
                  <a:pt x="769257" y="2931886"/>
                </a:lnTo>
                <a:lnTo>
                  <a:pt x="769257" y="0"/>
                </a:lnTo>
                <a:lnTo>
                  <a:pt x="0" y="2423886"/>
                </a:lnTo>
                <a:close/>
              </a:path>
            </a:pathLst>
          </a:custGeom>
          <a:solidFill>
            <a:srgbClr val="AF27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任意多边形 5"/>
          <p:cNvSpPr/>
          <p:nvPr/>
        </p:nvSpPr>
        <p:spPr>
          <a:xfrm>
            <a:off x="10009414" y="6342743"/>
            <a:ext cx="2235200" cy="537028"/>
          </a:xfrm>
          <a:custGeom>
            <a:gdLst>
              <a:gd fmla="*/ 1422400 w 2235200" name="connsiteX0"/>
              <a:gd fmla="*/ 0 h 537028" name="connsiteY0"/>
              <a:gd fmla="*/ 0 w 2235200" name="connsiteX1"/>
              <a:gd fmla="*/ 508000 h 537028" name="connsiteY1"/>
              <a:gd fmla="*/ 2235200 w 2235200" name="connsiteX2"/>
              <a:gd fmla="*/ 537028 h 537028" name="connsiteY2"/>
              <a:gd fmla="*/ 1422400 w 2235200" name="connsiteX3"/>
              <a:gd fmla="*/ 0 h 537028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537028" w="2235200">
                <a:moveTo>
                  <a:pt x="1422400" y="0"/>
                </a:moveTo>
                <a:lnTo>
                  <a:pt x="0" y="508000"/>
                </a:lnTo>
                <a:lnTo>
                  <a:pt x="2235200" y="537028"/>
                </a:lnTo>
                <a:lnTo>
                  <a:pt x="1422400" y="0"/>
                </a:lnTo>
                <a:close/>
              </a:path>
            </a:pathLst>
          </a:custGeom>
          <a:solidFill>
            <a:srgbClr val="FCC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任意多边形 6"/>
          <p:cNvSpPr/>
          <p:nvPr/>
        </p:nvSpPr>
        <p:spPr>
          <a:xfrm flipH="1" flipV="1">
            <a:off x="-17318" y="-11793"/>
            <a:ext cx="769257" cy="2931886"/>
          </a:xfrm>
          <a:custGeom>
            <a:gdLst>
              <a:gd fmla="*/ 0 w 769257" name="connsiteX0"/>
              <a:gd fmla="*/ 2423886 h 2931886" name="connsiteY0"/>
              <a:gd fmla="*/ 769257 w 769257" name="connsiteX1"/>
              <a:gd fmla="*/ 2931886 h 2931886" name="connsiteY1"/>
              <a:gd fmla="*/ 769257 w 769257" name="connsiteX2"/>
              <a:gd fmla="*/ 0 h 2931886" name="connsiteY2"/>
              <a:gd fmla="*/ 0 w 769257" name="connsiteX3"/>
              <a:gd fmla="*/ 2423886 h 2931886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2931886" w="769257">
                <a:moveTo>
                  <a:pt x="0" y="2423886"/>
                </a:moveTo>
                <a:lnTo>
                  <a:pt x="769257" y="2931886"/>
                </a:lnTo>
                <a:lnTo>
                  <a:pt x="769257" y="0"/>
                </a:lnTo>
                <a:lnTo>
                  <a:pt x="0" y="2423886"/>
                </a:lnTo>
                <a:close/>
              </a:path>
            </a:pathLst>
          </a:custGeom>
          <a:solidFill>
            <a:srgbClr val="AF27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任意多边形 7"/>
          <p:cNvSpPr/>
          <p:nvPr/>
        </p:nvSpPr>
        <p:spPr>
          <a:xfrm flipH="1" flipV="1">
            <a:off x="-65396" y="-21771"/>
            <a:ext cx="2235200" cy="537028"/>
          </a:xfrm>
          <a:custGeom>
            <a:gdLst>
              <a:gd fmla="*/ 1422400 w 2235200" name="connsiteX0"/>
              <a:gd fmla="*/ 0 h 537028" name="connsiteY0"/>
              <a:gd fmla="*/ 0 w 2235200" name="connsiteX1"/>
              <a:gd fmla="*/ 508000 h 537028" name="connsiteY1"/>
              <a:gd fmla="*/ 2235200 w 2235200" name="connsiteX2"/>
              <a:gd fmla="*/ 537028 h 537028" name="connsiteY2"/>
              <a:gd fmla="*/ 1422400 w 2235200" name="connsiteX3"/>
              <a:gd fmla="*/ 0 h 537028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537028" w="2235200">
                <a:moveTo>
                  <a:pt x="1422400" y="0"/>
                </a:moveTo>
                <a:lnTo>
                  <a:pt x="0" y="508000"/>
                </a:lnTo>
                <a:lnTo>
                  <a:pt x="2235200" y="537028"/>
                </a:lnTo>
                <a:lnTo>
                  <a:pt x="1422400" y="0"/>
                </a:lnTo>
                <a:close/>
              </a:path>
            </a:pathLst>
          </a:custGeom>
          <a:solidFill>
            <a:srgbClr val="FCC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Freeform 5"/>
          <p:cNvSpPr/>
          <p:nvPr/>
        </p:nvSpPr>
        <p:spPr bwMode="auto">
          <a:xfrm>
            <a:off x="3949561" y="5604161"/>
            <a:ext cx="250187" cy="197263"/>
          </a:xfrm>
          <a:custGeom>
            <a:gdLst>
              <a:gd fmla="*/ 2147483647 w 126" name="T0"/>
              <a:gd fmla="*/ 2147483647 h 99" name="T1"/>
              <a:gd fmla="*/ 2147483647 w 126" name="T2"/>
              <a:gd fmla="*/ 2147483647 h 99" name="T3"/>
              <a:gd fmla="*/ 2147483647 w 126" name="T4"/>
              <a:gd fmla="*/ 2147483647 h 99" name="T5"/>
              <a:gd fmla="*/ 2147483647 w 126" name="T6"/>
              <a:gd fmla="*/ 2147483647 h 99" name="T7"/>
              <a:gd fmla="*/ 2147483647 w 126" name="T8"/>
              <a:gd fmla="*/ 2147483647 h 99" name="T9"/>
              <a:gd fmla="*/ 2147483647 w 126" name="T10"/>
              <a:gd fmla="*/ 2147483647 h 99" name="T11"/>
              <a:gd fmla="*/ 2147483647 w 126" name="T12"/>
              <a:gd fmla="*/ 2147483647 h 99" name="T13"/>
              <a:gd fmla="*/ 2147483647 w 126" name="T14"/>
              <a:gd fmla="*/ 2147483647 h 99" name="T15"/>
              <a:gd fmla="*/ 2147483647 w 126" name="T16"/>
              <a:gd fmla="*/ 0 h 99" name="T17"/>
              <a:gd fmla="*/ 2147483647 w 126" name="T18"/>
              <a:gd fmla="*/ 0 h 99" name="T19"/>
              <a:gd fmla="*/ 2147483647 w 126" name="T20"/>
              <a:gd fmla="*/ 2147483647 h 99" name="T21"/>
              <a:gd fmla="*/ 2147483647 w 126" name="T22"/>
              <a:gd fmla="*/ 2147483647 h 99" name="T23"/>
              <a:gd fmla="*/ 2147483647 w 126" name="T24"/>
              <a:gd fmla="*/ 2147483647 h 99" name="T25"/>
              <a:gd fmla="*/ 2147483647 w 126" name="T26"/>
              <a:gd fmla="*/ 2147483647 h 99" name="T27"/>
              <a:gd fmla="*/ 2147483647 w 126" name="T28"/>
              <a:gd fmla="*/ 2147483647 h 99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w 126" name="T45"/>
              <a:gd fmla="*/ 0 h 99" name="T46"/>
              <a:gd fmla="*/ 126 w 126" name="T47"/>
              <a:gd fmla="*/ 99 h 99" name="T48"/>
            </a:gdLst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b="T48" l="T45" r="T47" t="T46"/>
            <a:pathLst>
              <a:path h="99" w="125">
                <a:moveTo>
                  <a:pt x="45" y="99"/>
                </a:moveTo>
                <a:cubicBezTo>
                  <a:pt x="36" y="96"/>
                  <a:pt x="27" y="93"/>
                  <a:pt x="15" y="90"/>
                </a:cubicBezTo>
                <a:cubicBezTo>
                  <a:pt x="0" y="78"/>
                  <a:pt x="6" y="69"/>
                  <a:pt x="6" y="54"/>
                </a:cubicBezTo>
                <a:cubicBezTo>
                  <a:pt x="9" y="39"/>
                  <a:pt x="6" y="42"/>
                  <a:pt x="21" y="39"/>
                </a:cubicBezTo>
                <a:cubicBezTo>
                  <a:pt x="21" y="36"/>
                  <a:pt x="24" y="33"/>
                  <a:pt x="27" y="33"/>
                </a:cubicBezTo>
                <a:cubicBezTo>
                  <a:pt x="27" y="27"/>
                  <a:pt x="27" y="21"/>
                  <a:pt x="27" y="15"/>
                </a:cubicBezTo>
                <a:cubicBezTo>
                  <a:pt x="27" y="15"/>
                  <a:pt x="27" y="15"/>
                  <a:pt x="30" y="15"/>
                </a:cubicBezTo>
                <a:cubicBezTo>
                  <a:pt x="33" y="15"/>
                  <a:pt x="39" y="18"/>
                  <a:pt x="48" y="15"/>
                </a:cubicBezTo>
                <a:cubicBezTo>
                  <a:pt x="57" y="12"/>
                  <a:pt x="63" y="6"/>
                  <a:pt x="72" y="0"/>
                </a:cubicBezTo>
                <a:cubicBezTo>
                  <a:pt x="87" y="0"/>
                  <a:pt x="99" y="0"/>
                  <a:pt x="114" y="0"/>
                </a:cubicBezTo>
                <a:cubicBezTo>
                  <a:pt x="117" y="0"/>
                  <a:pt x="126" y="6"/>
                  <a:pt x="126" y="18"/>
                </a:cubicBezTo>
                <a:cubicBezTo>
                  <a:pt x="123" y="24"/>
                  <a:pt x="120" y="30"/>
                  <a:pt x="114" y="36"/>
                </a:cubicBezTo>
                <a:cubicBezTo>
                  <a:pt x="108" y="45"/>
                  <a:pt x="102" y="54"/>
                  <a:pt x="99" y="69"/>
                </a:cubicBezTo>
                <a:cubicBezTo>
                  <a:pt x="84" y="78"/>
                  <a:pt x="69" y="87"/>
                  <a:pt x="54" y="96"/>
                </a:cubicBezTo>
                <a:cubicBezTo>
                  <a:pt x="51" y="99"/>
                  <a:pt x="48" y="99"/>
                  <a:pt x="45" y="99"/>
                </a:cubicBezTo>
                <a:close/>
              </a:path>
            </a:pathLst>
          </a:custGeom>
          <a:solidFill>
            <a:srgbClr val="871619"/>
          </a:solidFill>
          <a:ln w="7">
            <a:noFill/>
            <a:miter lim="800000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en-US" lang="zh-CN"/>
          </a:p>
        </p:txBody>
      </p:sp>
      <p:sp>
        <p:nvSpPr>
          <p:cNvPr id="11" name="Freeform 6"/>
          <p:cNvSpPr/>
          <p:nvPr/>
        </p:nvSpPr>
        <p:spPr bwMode="auto">
          <a:xfrm>
            <a:off x="4864908" y="4315941"/>
            <a:ext cx="369266" cy="370469"/>
          </a:xfrm>
          <a:custGeom>
            <a:gdLst>
              <a:gd fmla="*/ 2147483647 w 186" name="T0"/>
              <a:gd fmla="*/ 2147483647 h 186" name="T1"/>
              <a:gd fmla="*/ 2147483647 w 186" name="T2"/>
              <a:gd fmla="*/ 2147483647 h 186" name="T3"/>
              <a:gd fmla="*/ 2147483647 w 186" name="T4"/>
              <a:gd fmla="*/ 2147483647 h 186" name="T5"/>
              <a:gd fmla="*/ 2147483647 w 186" name="T6"/>
              <a:gd fmla="*/ 2147483647 h 186" name="T7"/>
              <a:gd fmla="*/ 2147483647 w 186" name="T8"/>
              <a:gd fmla="*/ 2147483647 h 186" name="T9"/>
              <a:gd fmla="*/ 0 w 186" name="T10"/>
              <a:gd fmla="*/ 2147483647 h 186" name="T11"/>
              <a:gd fmla="*/ 2147483647 w 186" name="T12"/>
              <a:gd fmla="*/ 2147483647 h 186" name="T13"/>
              <a:gd fmla="*/ 2147483647 w 186" name="T14"/>
              <a:gd fmla="*/ 2147483647 h 186" name="T15"/>
              <a:gd fmla="*/ 2147483647 w 186" name="T16"/>
              <a:gd fmla="*/ 2147483647 h 186" name="T17"/>
              <a:gd fmla="*/ 2147483647 w 186" name="T18"/>
              <a:gd fmla="*/ 2147483647 h 186" name="T19"/>
              <a:gd fmla="*/ 2147483647 w 186" name="T20"/>
              <a:gd fmla="*/ 2147483647 h 186" name="T21"/>
              <a:gd fmla="*/ 2147483647 w 186" name="T22"/>
              <a:gd fmla="*/ 2147483647 h 186" name="T23"/>
              <a:gd fmla="*/ 2147483647 w 186" name="T24"/>
              <a:gd fmla="*/ 2147483647 h 186" name="T25"/>
              <a:gd fmla="*/ 2147483647 w 186" name="T26"/>
              <a:gd fmla="*/ 2147483647 h 186" name="T27"/>
              <a:gd fmla="*/ 2147483647 w 186" name="T28"/>
              <a:gd fmla="*/ 2147483647 h 186" name="T29"/>
              <a:gd fmla="*/ 2147483647 w 186" name="T30"/>
              <a:gd fmla="*/ 2147483647 h 186" name="T31"/>
              <a:gd fmla="*/ 2147483647 w 186" name="T32"/>
              <a:gd fmla="*/ 2147483647 h 186" name="T33"/>
              <a:gd fmla="*/ 2147483647 w 186" name="T34"/>
              <a:gd fmla="*/ 2147483647 h 186" name="T35"/>
              <a:gd fmla="*/ 2147483647 w 186" name="T36"/>
              <a:gd fmla="*/ 2147483647 h 186" name="T37"/>
              <a:gd fmla="*/ 2147483647 w 186" name="T38"/>
              <a:gd fmla="*/ 2147483647 h 186" name="T39"/>
              <a:gd fmla="*/ 2147483647 w 186" name="T40"/>
              <a:gd fmla="*/ 2147483647 h 186" name="T41"/>
              <a:gd fmla="*/ 2147483647 w 186" name="T42"/>
              <a:gd fmla="*/ 2147483647 h 186" name="T43"/>
              <a:gd fmla="*/ 2147483647 w 186" name="T44"/>
              <a:gd fmla="*/ 2147483647 h 186" name="T45"/>
              <a:gd fmla="*/ 2147483647 w 186" name="T46"/>
              <a:gd fmla="*/ 2147483647 h 186" name="T47"/>
              <a:gd fmla="*/ 2147483647 w 186" name="T48"/>
              <a:gd fmla="*/ 2147483647 h 186" name="T49"/>
              <a:gd fmla="*/ 2147483647 w 186" name="T50"/>
              <a:gd fmla="*/ 2147483647 h 186" name="T51"/>
              <a:gd fmla="*/ 2147483647 w 186" name="T52"/>
              <a:gd fmla="*/ 2147483647 h 186" name="T53"/>
              <a:gd fmla="*/ 2147483647 w 186" name="T54"/>
              <a:gd fmla="*/ 2147483647 h 186" name="T55"/>
              <a:gd fmla="*/ 2147483647 w 186" name="T56"/>
              <a:gd fmla="*/ 2147483647 h 186" name="T57"/>
              <a:gd fmla="*/ 2147483647 w 186" name="T58"/>
              <a:gd fmla="*/ 2147483647 h 186" name="T59"/>
              <a:gd fmla="*/ 2147483647 w 186" name="T60"/>
              <a:gd fmla="*/ 2147483647 h 186" name="T61"/>
              <a:gd fmla="*/ 2147483647 w 186" name="T62"/>
              <a:gd fmla="*/ 2147483647 h 186" name="T63"/>
              <a:gd fmla="*/ 2147483647 w 186" name="T64"/>
              <a:gd fmla="*/ 2147483647 h 18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w 186" name="T99"/>
              <a:gd fmla="*/ 0 h 186" name="T100"/>
              <a:gd fmla="*/ 186 w 186" name="T101"/>
              <a:gd fmla="*/ 186 h 186" name="T102"/>
            </a:gdLst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b="T102" l="T99" r="T101" t="T100"/>
            <a:pathLst>
              <a:path h="186" w="186">
                <a:moveTo>
                  <a:pt x="81" y="186"/>
                </a:moveTo>
                <a:cubicBezTo>
                  <a:pt x="66" y="183"/>
                  <a:pt x="60" y="180"/>
                  <a:pt x="54" y="174"/>
                </a:cubicBezTo>
                <a:cubicBezTo>
                  <a:pt x="51" y="165"/>
                  <a:pt x="48" y="153"/>
                  <a:pt x="45" y="141"/>
                </a:cubicBezTo>
                <a:cubicBezTo>
                  <a:pt x="42" y="138"/>
                  <a:pt x="39" y="138"/>
                  <a:pt x="33" y="135"/>
                </a:cubicBezTo>
                <a:cubicBezTo>
                  <a:pt x="30" y="132"/>
                  <a:pt x="27" y="132"/>
                  <a:pt x="24" y="132"/>
                </a:cubicBezTo>
                <a:cubicBezTo>
                  <a:pt x="30" y="114"/>
                  <a:pt x="9" y="93"/>
                  <a:pt x="0" y="87"/>
                </a:cubicBezTo>
                <a:cubicBezTo>
                  <a:pt x="0" y="78"/>
                  <a:pt x="12" y="72"/>
                  <a:pt x="15" y="66"/>
                </a:cubicBezTo>
                <a:cubicBezTo>
                  <a:pt x="15" y="57"/>
                  <a:pt x="24" y="54"/>
                  <a:pt x="30" y="48"/>
                </a:cubicBezTo>
                <a:cubicBezTo>
                  <a:pt x="33" y="45"/>
                  <a:pt x="33" y="42"/>
                  <a:pt x="36" y="39"/>
                </a:cubicBezTo>
                <a:cubicBezTo>
                  <a:pt x="36" y="33"/>
                  <a:pt x="36" y="15"/>
                  <a:pt x="39" y="15"/>
                </a:cubicBezTo>
                <a:cubicBezTo>
                  <a:pt x="42" y="12"/>
                  <a:pt x="48" y="3"/>
                  <a:pt x="57" y="12"/>
                </a:cubicBezTo>
                <a:cubicBezTo>
                  <a:pt x="63" y="12"/>
                  <a:pt x="66" y="12"/>
                  <a:pt x="72" y="12"/>
                </a:cubicBezTo>
                <a:cubicBezTo>
                  <a:pt x="78" y="3"/>
                  <a:pt x="90" y="6"/>
                  <a:pt x="102" y="9"/>
                </a:cubicBezTo>
                <a:cubicBezTo>
                  <a:pt x="105" y="15"/>
                  <a:pt x="117" y="21"/>
                  <a:pt x="129" y="15"/>
                </a:cubicBezTo>
                <a:cubicBezTo>
                  <a:pt x="135" y="12"/>
                  <a:pt x="141" y="0"/>
                  <a:pt x="150" y="9"/>
                </a:cubicBezTo>
                <a:cubicBezTo>
                  <a:pt x="156" y="12"/>
                  <a:pt x="159" y="12"/>
                  <a:pt x="165" y="15"/>
                </a:cubicBezTo>
                <a:cubicBezTo>
                  <a:pt x="171" y="15"/>
                  <a:pt x="177" y="15"/>
                  <a:pt x="183" y="18"/>
                </a:cubicBezTo>
                <a:cubicBezTo>
                  <a:pt x="183" y="21"/>
                  <a:pt x="150" y="36"/>
                  <a:pt x="162" y="48"/>
                </a:cubicBezTo>
                <a:cubicBezTo>
                  <a:pt x="165" y="48"/>
                  <a:pt x="171" y="48"/>
                  <a:pt x="177" y="48"/>
                </a:cubicBezTo>
                <a:cubicBezTo>
                  <a:pt x="177" y="45"/>
                  <a:pt x="180" y="42"/>
                  <a:pt x="183" y="42"/>
                </a:cubicBezTo>
                <a:cubicBezTo>
                  <a:pt x="183" y="42"/>
                  <a:pt x="186" y="51"/>
                  <a:pt x="180" y="54"/>
                </a:cubicBezTo>
                <a:cubicBezTo>
                  <a:pt x="171" y="57"/>
                  <a:pt x="168" y="57"/>
                  <a:pt x="162" y="63"/>
                </a:cubicBezTo>
                <a:cubicBezTo>
                  <a:pt x="162" y="66"/>
                  <a:pt x="162" y="69"/>
                  <a:pt x="162" y="72"/>
                </a:cubicBezTo>
                <a:cubicBezTo>
                  <a:pt x="165" y="72"/>
                  <a:pt x="168" y="75"/>
                  <a:pt x="174" y="75"/>
                </a:cubicBezTo>
                <a:cubicBezTo>
                  <a:pt x="171" y="84"/>
                  <a:pt x="171" y="90"/>
                  <a:pt x="171" y="102"/>
                </a:cubicBezTo>
                <a:cubicBezTo>
                  <a:pt x="171" y="108"/>
                  <a:pt x="174" y="120"/>
                  <a:pt x="171" y="123"/>
                </a:cubicBezTo>
                <a:cubicBezTo>
                  <a:pt x="168" y="123"/>
                  <a:pt x="168" y="126"/>
                  <a:pt x="165" y="126"/>
                </a:cubicBezTo>
                <a:cubicBezTo>
                  <a:pt x="165" y="123"/>
                  <a:pt x="165" y="120"/>
                  <a:pt x="165" y="120"/>
                </a:cubicBezTo>
                <a:cubicBezTo>
                  <a:pt x="156" y="111"/>
                  <a:pt x="141" y="135"/>
                  <a:pt x="135" y="141"/>
                </a:cubicBezTo>
                <a:cubicBezTo>
                  <a:pt x="135" y="141"/>
                  <a:pt x="135" y="147"/>
                  <a:pt x="132" y="150"/>
                </a:cubicBezTo>
                <a:cubicBezTo>
                  <a:pt x="132" y="159"/>
                  <a:pt x="132" y="168"/>
                  <a:pt x="132" y="177"/>
                </a:cubicBezTo>
                <a:cubicBezTo>
                  <a:pt x="129" y="177"/>
                  <a:pt x="129" y="177"/>
                  <a:pt x="126" y="177"/>
                </a:cubicBezTo>
                <a:cubicBezTo>
                  <a:pt x="105" y="177"/>
                  <a:pt x="96" y="180"/>
                  <a:pt x="81" y="186"/>
                </a:cubicBezTo>
                <a:close/>
              </a:path>
            </a:pathLst>
          </a:custGeom>
          <a:solidFill>
            <a:srgbClr val="871619"/>
          </a:solidFill>
          <a:ln w="7">
            <a:noFill/>
            <a:miter lim="800000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en-US" lang="zh-CN"/>
          </a:p>
        </p:txBody>
      </p:sp>
      <p:sp>
        <p:nvSpPr>
          <p:cNvPr id="12" name="Freeform 7"/>
          <p:cNvSpPr/>
          <p:nvPr/>
        </p:nvSpPr>
        <p:spPr bwMode="auto">
          <a:xfrm>
            <a:off x="4771088" y="2795575"/>
            <a:ext cx="583368" cy="547283"/>
          </a:xfrm>
          <a:custGeom>
            <a:gdLst>
              <a:gd fmla="*/ 2147483647 w 293" name="T0"/>
              <a:gd fmla="*/ 2147483647 h 275" name="T1"/>
              <a:gd fmla="*/ 2147483647 w 293" name="T2"/>
              <a:gd fmla="*/ 2147483647 h 275" name="T3"/>
              <a:gd fmla="*/ 2147483647 w 293" name="T4"/>
              <a:gd fmla="*/ 2147483647 h 275" name="T5"/>
              <a:gd fmla="*/ 2147483647 w 293" name="T6"/>
              <a:gd fmla="*/ 2147483647 h 275" name="T7"/>
              <a:gd fmla="*/ 2147483647 w 293" name="T8"/>
              <a:gd fmla="*/ 2147483647 h 275" name="T9"/>
              <a:gd fmla="*/ 2147483647 w 293" name="T10"/>
              <a:gd fmla="*/ 2147483647 h 275" name="T11"/>
              <a:gd fmla="*/ 2147483647 w 293" name="T12"/>
              <a:gd fmla="*/ 2147483647 h 275" name="T13"/>
              <a:gd fmla="*/ 2147483647 w 293" name="T14"/>
              <a:gd fmla="*/ 2147483647 h 275" name="T15"/>
              <a:gd fmla="*/ 2147483647 w 293" name="T16"/>
              <a:gd fmla="*/ 2147483647 h 275" name="T17"/>
              <a:gd fmla="*/ 2147483647 w 293" name="T18"/>
              <a:gd fmla="*/ 2147483647 h 275" name="T19"/>
              <a:gd fmla="*/ 2147483647 w 293" name="T20"/>
              <a:gd fmla="*/ 2147483647 h 275" name="T21"/>
              <a:gd fmla="*/ 2147483647 w 293" name="T22"/>
              <a:gd fmla="*/ 2147483647 h 275" name="T23"/>
              <a:gd fmla="*/ 2147483647 w 293" name="T24"/>
              <a:gd fmla="*/ 2147483647 h 275" name="T25"/>
              <a:gd fmla="*/ 2147483647 w 293" name="T26"/>
              <a:gd fmla="*/ 2147483647 h 275" name="T27"/>
              <a:gd fmla="*/ 0 w 293" name="T28"/>
              <a:gd fmla="*/ 2147483647 h 275" name="T29"/>
              <a:gd fmla="*/ 2147483647 w 293" name="T30"/>
              <a:gd fmla="*/ 2147483647 h 275" name="T31"/>
              <a:gd fmla="*/ 2147483647 w 293" name="T32"/>
              <a:gd fmla="*/ 2147483647 h 275" name="T33"/>
              <a:gd fmla="*/ 2147483647 w 293" name="T34"/>
              <a:gd fmla="*/ 2147483647 h 275" name="T35"/>
              <a:gd fmla="*/ 2147483647 w 293" name="T36"/>
              <a:gd fmla="*/ 2147483647 h 275" name="T37"/>
              <a:gd fmla="*/ 2147483647 w 293" name="T38"/>
              <a:gd fmla="*/ 2147483647 h 275" name="T39"/>
              <a:gd fmla="*/ 2147483647 w 293" name="T40"/>
              <a:gd fmla="*/ 2147483647 h 275" name="T41"/>
              <a:gd fmla="*/ 2147483647 w 293" name="T42"/>
              <a:gd fmla="*/ 2147483647 h 275" name="T43"/>
              <a:gd fmla="*/ 2147483647 w 293" name="T44"/>
              <a:gd fmla="*/ 2147483647 h 275" name="T45"/>
              <a:gd fmla="*/ 2147483647 w 293" name="T46"/>
              <a:gd fmla="*/ 2147483647 h 275" name="T47"/>
              <a:gd fmla="*/ 2147483647 w 293" name="T48"/>
              <a:gd fmla="*/ 2147483647 h 275" name="T49"/>
              <a:gd fmla="*/ 2147483647 w 293" name="T50"/>
              <a:gd fmla="*/ 2147483647 h 275" name="T51"/>
              <a:gd fmla="*/ 2147483647 w 293" name="T52"/>
              <a:gd fmla="*/ 2147483647 h 275" name="T53"/>
              <a:gd fmla="*/ 2147483647 w 293" name="T54"/>
              <a:gd fmla="*/ 2147483647 h 275" name="T55"/>
              <a:gd fmla="*/ 2147483647 w 293" name="T56"/>
              <a:gd fmla="*/ 2147483647 h 275" name="T57"/>
              <a:gd fmla="*/ 2147483647 w 293" name="T58"/>
              <a:gd fmla="*/ 2147483647 h 275" name="T59"/>
              <a:gd fmla="*/ 2147483647 w 293" name="T60"/>
              <a:gd fmla="*/ 2147483647 h 275" name="T61"/>
              <a:gd fmla="*/ 2147483647 w 293" name="T62"/>
              <a:gd fmla="*/ 0 h 275" name="T63"/>
              <a:gd fmla="*/ 2147483647 w 293" name="T64"/>
              <a:gd fmla="*/ 2147483647 h 275" name="T65"/>
              <a:gd fmla="*/ 2147483647 w 293" name="T66"/>
              <a:gd fmla="*/ 2147483647 h 275" name="T67"/>
              <a:gd fmla="*/ 2147483647 w 293" name="T68"/>
              <a:gd fmla="*/ 2147483647 h 275" name="T69"/>
              <a:gd fmla="*/ 2147483647 w 293" name="T70"/>
              <a:gd fmla="*/ 2147483647 h 275" name="T71"/>
              <a:gd fmla="*/ 2147483647 w 293" name="T72"/>
              <a:gd fmla="*/ 2147483647 h 275" name="T73"/>
              <a:gd fmla="*/ 2147483647 w 293" name="T74"/>
              <a:gd fmla="*/ 2147483647 h 275" name="T75"/>
              <a:gd fmla="*/ 2147483647 w 293" name="T76"/>
              <a:gd fmla="*/ 2147483647 h 275" name="T77"/>
              <a:gd fmla="*/ 2147483647 w 293" name="T78"/>
              <a:gd fmla="*/ 2147483647 h 275" name="T79"/>
              <a:gd fmla="*/ 2147483647 w 293" name="T80"/>
              <a:gd fmla="*/ 2147483647 h 275" name="T81"/>
              <a:gd fmla="*/ 2147483647 w 293" name="T82"/>
              <a:gd fmla="*/ 2147483647 h 275" name="T83"/>
              <a:gd fmla="*/ 2147483647 w 293" name="T84"/>
              <a:gd fmla="*/ 2147483647 h 275" name="T85"/>
              <a:gd fmla="*/ 2147483647 w 293" name="T86"/>
              <a:gd fmla="*/ 2147483647 h 275" name="T87"/>
              <a:gd fmla="*/ 2147483647 w 293" name="T88"/>
              <a:gd fmla="*/ 2147483647 h 275" name="T89"/>
              <a:gd fmla="*/ 2147483647 w 293" name="T90"/>
              <a:gd fmla="*/ 2147483647 h 275" name="T91"/>
              <a:gd fmla="*/ 2147483647 w 293" name="T92"/>
              <a:gd fmla="*/ 2147483647 h 275" name="T93"/>
              <a:gd fmla="*/ 2147483647 w 293" name="T94"/>
              <a:gd fmla="*/ 2147483647 h 275" name="T95"/>
              <a:gd fmla="*/ 2147483647 w 293" name="T96"/>
              <a:gd fmla="*/ 2147483647 h 275" name="T97"/>
              <a:gd fmla="*/ 2147483647 w 293" name="T98"/>
              <a:gd fmla="*/ 2147483647 h 275" name="T99"/>
              <a:gd fmla="*/ 2147483647 w 293" name="T100"/>
              <a:gd fmla="*/ 2147483647 h 275" name="T101"/>
              <a:gd fmla="*/ 2147483647 w 293" name="T102"/>
              <a:gd fmla="*/ 2147483647 h 275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w 293" name="T156"/>
              <a:gd fmla="*/ 0 h 275" name="T157"/>
              <a:gd fmla="*/ 293 w 293" name="T158"/>
              <a:gd fmla="*/ 275 h 275" name="T159"/>
            </a:gdLst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b="T159" l="T156" r="T158" t="T157"/>
            <a:pathLst>
              <a:path h="275" w="293">
                <a:moveTo>
                  <a:pt x="119" y="275"/>
                </a:moveTo>
                <a:cubicBezTo>
                  <a:pt x="116" y="275"/>
                  <a:pt x="116" y="275"/>
                  <a:pt x="116" y="275"/>
                </a:cubicBezTo>
                <a:cubicBezTo>
                  <a:pt x="122" y="263"/>
                  <a:pt x="125" y="263"/>
                  <a:pt x="131" y="257"/>
                </a:cubicBezTo>
                <a:cubicBezTo>
                  <a:pt x="131" y="254"/>
                  <a:pt x="134" y="251"/>
                  <a:pt x="137" y="248"/>
                </a:cubicBezTo>
                <a:cubicBezTo>
                  <a:pt x="137" y="245"/>
                  <a:pt x="137" y="242"/>
                  <a:pt x="137" y="239"/>
                </a:cubicBezTo>
                <a:cubicBezTo>
                  <a:pt x="131" y="239"/>
                  <a:pt x="128" y="236"/>
                  <a:pt x="125" y="233"/>
                </a:cubicBezTo>
                <a:cubicBezTo>
                  <a:pt x="122" y="215"/>
                  <a:pt x="131" y="212"/>
                  <a:pt x="140" y="200"/>
                </a:cubicBezTo>
                <a:cubicBezTo>
                  <a:pt x="146" y="192"/>
                  <a:pt x="143" y="180"/>
                  <a:pt x="143" y="171"/>
                </a:cubicBezTo>
                <a:cubicBezTo>
                  <a:pt x="137" y="165"/>
                  <a:pt x="131" y="156"/>
                  <a:pt x="125" y="150"/>
                </a:cubicBezTo>
                <a:cubicBezTo>
                  <a:pt x="122" y="150"/>
                  <a:pt x="119" y="150"/>
                  <a:pt x="116" y="150"/>
                </a:cubicBezTo>
                <a:cubicBezTo>
                  <a:pt x="110" y="150"/>
                  <a:pt x="104" y="153"/>
                  <a:pt x="98" y="153"/>
                </a:cubicBezTo>
                <a:cubicBezTo>
                  <a:pt x="89" y="162"/>
                  <a:pt x="83" y="171"/>
                  <a:pt x="74" y="180"/>
                </a:cubicBezTo>
                <a:cubicBezTo>
                  <a:pt x="68" y="189"/>
                  <a:pt x="62" y="200"/>
                  <a:pt x="53" y="209"/>
                </a:cubicBezTo>
                <a:cubicBezTo>
                  <a:pt x="41" y="198"/>
                  <a:pt x="26" y="192"/>
                  <a:pt x="18" y="183"/>
                </a:cubicBezTo>
                <a:cubicBezTo>
                  <a:pt x="9" y="183"/>
                  <a:pt x="3" y="177"/>
                  <a:pt x="0" y="174"/>
                </a:cubicBezTo>
                <a:cubicBezTo>
                  <a:pt x="0" y="162"/>
                  <a:pt x="0" y="162"/>
                  <a:pt x="9" y="159"/>
                </a:cubicBezTo>
                <a:cubicBezTo>
                  <a:pt x="12" y="156"/>
                  <a:pt x="15" y="150"/>
                  <a:pt x="20" y="147"/>
                </a:cubicBezTo>
                <a:cubicBezTo>
                  <a:pt x="20" y="138"/>
                  <a:pt x="18" y="129"/>
                  <a:pt x="18" y="120"/>
                </a:cubicBezTo>
                <a:cubicBezTo>
                  <a:pt x="18" y="120"/>
                  <a:pt x="18" y="120"/>
                  <a:pt x="18" y="120"/>
                </a:cubicBezTo>
                <a:cubicBezTo>
                  <a:pt x="15" y="117"/>
                  <a:pt x="15" y="117"/>
                  <a:pt x="15" y="114"/>
                </a:cubicBezTo>
                <a:cubicBezTo>
                  <a:pt x="12" y="111"/>
                  <a:pt x="12" y="108"/>
                  <a:pt x="9" y="105"/>
                </a:cubicBezTo>
                <a:cubicBezTo>
                  <a:pt x="9" y="96"/>
                  <a:pt x="9" y="90"/>
                  <a:pt x="15" y="87"/>
                </a:cubicBezTo>
                <a:cubicBezTo>
                  <a:pt x="18" y="87"/>
                  <a:pt x="20" y="93"/>
                  <a:pt x="23" y="102"/>
                </a:cubicBezTo>
                <a:cubicBezTo>
                  <a:pt x="32" y="108"/>
                  <a:pt x="32" y="114"/>
                  <a:pt x="50" y="111"/>
                </a:cubicBezTo>
                <a:cubicBezTo>
                  <a:pt x="53" y="108"/>
                  <a:pt x="56" y="105"/>
                  <a:pt x="59" y="102"/>
                </a:cubicBezTo>
                <a:cubicBezTo>
                  <a:pt x="74" y="93"/>
                  <a:pt x="92" y="75"/>
                  <a:pt x="107" y="63"/>
                </a:cubicBezTo>
                <a:cubicBezTo>
                  <a:pt x="113" y="57"/>
                  <a:pt x="119" y="48"/>
                  <a:pt x="122" y="42"/>
                </a:cubicBezTo>
                <a:cubicBezTo>
                  <a:pt x="134" y="39"/>
                  <a:pt x="140" y="33"/>
                  <a:pt x="155" y="42"/>
                </a:cubicBezTo>
                <a:cubicBezTo>
                  <a:pt x="158" y="42"/>
                  <a:pt x="161" y="42"/>
                  <a:pt x="167" y="42"/>
                </a:cubicBezTo>
                <a:cubicBezTo>
                  <a:pt x="167" y="39"/>
                  <a:pt x="170" y="36"/>
                  <a:pt x="173" y="33"/>
                </a:cubicBezTo>
                <a:cubicBezTo>
                  <a:pt x="173" y="24"/>
                  <a:pt x="173" y="18"/>
                  <a:pt x="173" y="9"/>
                </a:cubicBezTo>
                <a:cubicBezTo>
                  <a:pt x="173" y="6"/>
                  <a:pt x="176" y="3"/>
                  <a:pt x="176" y="0"/>
                </a:cubicBezTo>
                <a:cubicBezTo>
                  <a:pt x="182" y="0"/>
                  <a:pt x="191" y="6"/>
                  <a:pt x="197" y="15"/>
                </a:cubicBezTo>
                <a:cubicBezTo>
                  <a:pt x="203" y="21"/>
                  <a:pt x="203" y="24"/>
                  <a:pt x="215" y="24"/>
                </a:cubicBezTo>
                <a:cubicBezTo>
                  <a:pt x="218" y="21"/>
                  <a:pt x="218" y="15"/>
                  <a:pt x="218" y="15"/>
                </a:cubicBezTo>
                <a:cubicBezTo>
                  <a:pt x="221" y="12"/>
                  <a:pt x="221" y="9"/>
                  <a:pt x="224" y="9"/>
                </a:cubicBezTo>
                <a:cubicBezTo>
                  <a:pt x="227" y="12"/>
                  <a:pt x="227" y="12"/>
                  <a:pt x="227" y="12"/>
                </a:cubicBezTo>
                <a:cubicBezTo>
                  <a:pt x="227" y="18"/>
                  <a:pt x="230" y="24"/>
                  <a:pt x="230" y="33"/>
                </a:cubicBezTo>
                <a:cubicBezTo>
                  <a:pt x="236" y="39"/>
                  <a:pt x="245" y="51"/>
                  <a:pt x="257" y="63"/>
                </a:cubicBezTo>
                <a:cubicBezTo>
                  <a:pt x="257" y="72"/>
                  <a:pt x="257" y="81"/>
                  <a:pt x="257" y="90"/>
                </a:cubicBezTo>
                <a:cubicBezTo>
                  <a:pt x="260" y="93"/>
                  <a:pt x="263" y="96"/>
                  <a:pt x="263" y="99"/>
                </a:cubicBezTo>
                <a:cubicBezTo>
                  <a:pt x="269" y="102"/>
                  <a:pt x="275" y="105"/>
                  <a:pt x="281" y="111"/>
                </a:cubicBezTo>
                <a:cubicBezTo>
                  <a:pt x="284" y="114"/>
                  <a:pt x="290" y="117"/>
                  <a:pt x="293" y="120"/>
                </a:cubicBezTo>
                <a:cubicBezTo>
                  <a:pt x="293" y="123"/>
                  <a:pt x="263" y="144"/>
                  <a:pt x="260" y="147"/>
                </a:cubicBezTo>
                <a:cubicBezTo>
                  <a:pt x="257" y="150"/>
                  <a:pt x="254" y="153"/>
                  <a:pt x="251" y="156"/>
                </a:cubicBezTo>
                <a:cubicBezTo>
                  <a:pt x="245" y="162"/>
                  <a:pt x="239" y="168"/>
                  <a:pt x="236" y="174"/>
                </a:cubicBezTo>
                <a:cubicBezTo>
                  <a:pt x="233" y="180"/>
                  <a:pt x="233" y="186"/>
                  <a:pt x="230" y="192"/>
                </a:cubicBezTo>
                <a:cubicBezTo>
                  <a:pt x="224" y="195"/>
                  <a:pt x="221" y="198"/>
                  <a:pt x="215" y="198"/>
                </a:cubicBezTo>
                <a:cubicBezTo>
                  <a:pt x="188" y="203"/>
                  <a:pt x="170" y="215"/>
                  <a:pt x="155" y="239"/>
                </a:cubicBezTo>
                <a:cubicBezTo>
                  <a:pt x="152" y="239"/>
                  <a:pt x="152" y="242"/>
                  <a:pt x="152" y="245"/>
                </a:cubicBezTo>
                <a:cubicBezTo>
                  <a:pt x="149" y="254"/>
                  <a:pt x="146" y="263"/>
                  <a:pt x="143" y="272"/>
                </a:cubicBezTo>
                <a:cubicBezTo>
                  <a:pt x="134" y="275"/>
                  <a:pt x="125" y="275"/>
                  <a:pt x="119" y="275"/>
                </a:cubicBezTo>
                <a:close/>
              </a:path>
            </a:pathLst>
          </a:custGeom>
          <a:solidFill>
            <a:srgbClr val="871619"/>
          </a:solidFill>
          <a:ln w="7">
            <a:noFill/>
            <a:miter lim="800000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en-US" lang="zh-CN"/>
          </a:p>
        </p:txBody>
      </p:sp>
      <p:sp>
        <p:nvSpPr>
          <p:cNvPr id="13" name="Freeform 8"/>
          <p:cNvSpPr/>
          <p:nvPr/>
        </p:nvSpPr>
        <p:spPr bwMode="auto">
          <a:xfrm>
            <a:off x="861920" y="2162892"/>
            <a:ext cx="1970221" cy="1508337"/>
          </a:xfrm>
          <a:custGeom>
            <a:gdLst>
              <a:gd fmla="*/ 2147483647 w 990" name="T0"/>
              <a:gd fmla="*/ 2147483647 h 758" name="T1"/>
              <a:gd fmla="*/ 2147483647 w 990" name="T2"/>
              <a:gd fmla="*/ 2147483647 h 758" name="T3"/>
              <a:gd fmla="*/ 2147483647 w 990" name="T4"/>
              <a:gd fmla="*/ 2147483647 h 758" name="T5"/>
              <a:gd fmla="*/ 2147483647 w 990" name="T6"/>
              <a:gd fmla="*/ 2147483647 h 758" name="T7"/>
              <a:gd fmla="*/ 2147483647 w 990" name="T8"/>
              <a:gd fmla="*/ 2147483647 h 758" name="T9"/>
              <a:gd fmla="*/ 2147483647 w 990" name="T10"/>
              <a:gd fmla="*/ 2147483647 h 758" name="T11"/>
              <a:gd fmla="*/ 2147483647 w 990" name="T12"/>
              <a:gd fmla="*/ 2147483647 h 758" name="T13"/>
              <a:gd fmla="*/ 2147483647 w 990" name="T14"/>
              <a:gd fmla="*/ 2147483647 h 758" name="T15"/>
              <a:gd fmla="*/ 2147483647 w 990" name="T16"/>
              <a:gd fmla="*/ 2147483647 h 758" name="T17"/>
              <a:gd fmla="*/ 2147483647 w 990" name="T18"/>
              <a:gd fmla="*/ 2147483647 h 758" name="T19"/>
              <a:gd fmla="*/ 2147483647 w 990" name="T20"/>
              <a:gd fmla="*/ 2147483647 h 758" name="T21"/>
              <a:gd fmla="*/ 2147483647 w 990" name="T22"/>
              <a:gd fmla="*/ 2147483647 h 758" name="T23"/>
              <a:gd fmla="*/ 2147483647 w 990" name="T24"/>
              <a:gd fmla="*/ 2147483647 h 758" name="T25"/>
              <a:gd fmla="*/ 2147483647 w 990" name="T26"/>
              <a:gd fmla="*/ 2147483647 h 758" name="T27"/>
              <a:gd fmla="*/ 2147483647 w 990" name="T28"/>
              <a:gd fmla="*/ 2147483647 h 758" name="T29"/>
              <a:gd fmla="*/ 2147483647 w 990" name="T30"/>
              <a:gd fmla="*/ 2147483647 h 758" name="T31"/>
              <a:gd fmla="*/ 2147483647 w 990" name="T32"/>
              <a:gd fmla="*/ 2147483647 h 758" name="T33"/>
              <a:gd fmla="*/ 2147483647 w 990" name="T34"/>
              <a:gd fmla="*/ 2147483647 h 758" name="T35"/>
              <a:gd fmla="*/ 2147483647 w 990" name="T36"/>
              <a:gd fmla="*/ 2147483647 h 758" name="T37"/>
              <a:gd fmla="*/ 2147483647 w 990" name="T38"/>
              <a:gd fmla="*/ 2147483647 h 758" name="T39"/>
              <a:gd fmla="*/ 2147483647 w 990" name="T40"/>
              <a:gd fmla="*/ 2147483647 h 758" name="T41"/>
              <a:gd fmla="*/ 2147483647 w 990" name="T42"/>
              <a:gd fmla="*/ 2147483647 h 758" name="T43"/>
              <a:gd fmla="*/ 2147483647 w 990" name="T44"/>
              <a:gd fmla="*/ 2147483647 h 758" name="T45"/>
              <a:gd fmla="*/ 2147483647 w 990" name="T46"/>
              <a:gd fmla="*/ 2147483647 h 758" name="T47"/>
              <a:gd fmla="*/ 2147483647 w 990" name="T48"/>
              <a:gd fmla="*/ 2147483647 h 758" name="T49"/>
              <a:gd fmla="*/ 2147483647 w 990" name="T50"/>
              <a:gd fmla="*/ 2147483647 h 758" name="T51"/>
              <a:gd fmla="*/ 2147483647 w 990" name="T52"/>
              <a:gd fmla="*/ 2147483647 h 758" name="T53"/>
              <a:gd fmla="*/ 2147483647 w 990" name="T54"/>
              <a:gd fmla="*/ 2147483647 h 758" name="T55"/>
              <a:gd fmla="*/ 2147483647 w 990" name="T56"/>
              <a:gd fmla="*/ 2147483647 h 758" name="T57"/>
              <a:gd fmla="*/ 2147483647 w 990" name="T58"/>
              <a:gd fmla="*/ 2147483647 h 758" name="T59"/>
              <a:gd fmla="*/ 2147483647 w 990" name="T60"/>
              <a:gd fmla="*/ 2147483647 h 758" name="T61"/>
              <a:gd fmla="*/ 2147483647 w 990" name="T62"/>
              <a:gd fmla="*/ 2147483647 h 758" name="T63"/>
              <a:gd fmla="*/ 2147483647 w 990" name="T64"/>
              <a:gd fmla="*/ 2147483647 h 758" name="T65"/>
              <a:gd fmla="*/ 2147483647 w 990" name="T66"/>
              <a:gd fmla="*/ 2147483647 h 758" name="T67"/>
              <a:gd fmla="*/ 2147483647 w 990" name="T68"/>
              <a:gd fmla="*/ 2147483647 h 758" name="T69"/>
              <a:gd fmla="*/ 2147483647 w 990" name="T70"/>
              <a:gd fmla="*/ 2147483647 h 758" name="T71"/>
              <a:gd fmla="*/ 2147483647 w 990" name="T72"/>
              <a:gd fmla="*/ 2147483647 h 758" name="T73"/>
              <a:gd fmla="*/ 2147483647 w 990" name="T74"/>
              <a:gd fmla="*/ 2147483647 h 758" name="T75"/>
              <a:gd fmla="*/ 2147483647 w 990" name="T76"/>
              <a:gd fmla="*/ 2147483647 h 758" name="T77"/>
              <a:gd fmla="*/ 2147483647 w 990" name="T78"/>
              <a:gd fmla="*/ 2147483647 h 758" name="T79"/>
              <a:gd fmla="*/ 2147483647 w 990" name="T80"/>
              <a:gd fmla="*/ 2147483647 h 758" name="T81"/>
              <a:gd fmla="*/ 2147483647 w 990" name="T82"/>
              <a:gd fmla="*/ 2147483647 h 758" name="T83"/>
              <a:gd fmla="*/ 2147483647 w 990" name="T84"/>
              <a:gd fmla="*/ 2147483647 h 758" name="T85"/>
              <a:gd fmla="*/ 2147483647 w 990" name="T86"/>
              <a:gd fmla="*/ 2147483647 h 758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w 990" name="T132"/>
              <a:gd fmla="*/ 0 h 758" name="T133"/>
              <a:gd fmla="*/ 990 w 990" name="T134"/>
              <a:gd fmla="*/ 758 h 758" name="T135"/>
            </a:gdLst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b="T135" l="T132" r="T134" t="T133"/>
            <a:pathLst>
              <a:path h="758" w="990">
                <a:moveTo>
                  <a:pt x="709" y="758"/>
                </a:moveTo>
                <a:cubicBezTo>
                  <a:pt x="706" y="755"/>
                  <a:pt x="703" y="755"/>
                  <a:pt x="700" y="755"/>
                </a:cubicBezTo>
                <a:cubicBezTo>
                  <a:pt x="697" y="749"/>
                  <a:pt x="694" y="746"/>
                  <a:pt x="688" y="743"/>
                </a:cubicBezTo>
                <a:cubicBezTo>
                  <a:pt x="676" y="743"/>
                  <a:pt x="676" y="740"/>
                  <a:pt x="670" y="752"/>
                </a:cubicBezTo>
                <a:cubicBezTo>
                  <a:pt x="667" y="749"/>
                  <a:pt x="667" y="749"/>
                  <a:pt x="664" y="749"/>
                </a:cubicBezTo>
                <a:cubicBezTo>
                  <a:pt x="661" y="749"/>
                  <a:pt x="655" y="749"/>
                  <a:pt x="652" y="752"/>
                </a:cubicBezTo>
                <a:cubicBezTo>
                  <a:pt x="646" y="743"/>
                  <a:pt x="649" y="737"/>
                  <a:pt x="646" y="734"/>
                </a:cubicBezTo>
                <a:cubicBezTo>
                  <a:pt x="643" y="731"/>
                  <a:pt x="640" y="731"/>
                  <a:pt x="637" y="728"/>
                </a:cubicBezTo>
                <a:cubicBezTo>
                  <a:pt x="622" y="713"/>
                  <a:pt x="610" y="704"/>
                  <a:pt x="592" y="713"/>
                </a:cubicBezTo>
                <a:cubicBezTo>
                  <a:pt x="577" y="713"/>
                  <a:pt x="565" y="716"/>
                  <a:pt x="553" y="713"/>
                </a:cubicBezTo>
                <a:cubicBezTo>
                  <a:pt x="547" y="713"/>
                  <a:pt x="542" y="710"/>
                  <a:pt x="536" y="707"/>
                </a:cubicBezTo>
                <a:cubicBezTo>
                  <a:pt x="530" y="707"/>
                  <a:pt x="524" y="707"/>
                  <a:pt x="521" y="707"/>
                </a:cubicBezTo>
                <a:cubicBezTo>
                  <a:pt x="509" y="716"/>
                  <a:pt x="494" y="722"/>
                  <a:pt x="488" y="734"/>
                </a:cubicBezTo>
                <a:cubicBezTo>
                  <a:pt x="482" y="734"/>
                  <a:pt x="476" y="734"/>
                  <a:pt x="470" y="734"/>
                </a:cubicBezTo>
                <a:cubicBezTo>
                  <a:pt x="464" y="731"/>
                  <a:pt x="461" y="728"/>
                  <a:pt x="455" y="725"/>
                </a:cubicBezTo>
                <a:cubicBezTo>
                  <a:pt x="443" y="725"/>
                  <a:pt x="440" y="725"/>
                  <a:pt x="437" y="728"/>
                </a:cubicBezTo>
                <a:cubicBezTo>
                  <a:pt x="431" y="731"/>
                  <a:pt x="428" y="731"/>
                  <a:pt x="422" y="734"/>
                </a:cubicBezTo>
                <a:cubicBezTo>
                  <a:pt x="410" y="734"/>
                  <a:pt x="404" y="737"/>
                  <a:pt x="395" y="740"/>
                </a:cubicBezTo>
                <a:cubicBezTo>
                  <a:pt x="380" y="740"/>
                  <a:pt x="359" y="731"/>
                  <a:pt x="356" y="725"/>
                </a:cubicBezTo>
                <a:cubicBezTo>
                  <a:pt x="356" y="707"/>
                  <a:pt x="353" y="710"/>
                  <a:pt x="344" y="704"/>
                </a:cubicBezTo>
                <a:cubicBezTo>
                  <a:pt x="326" y="704"/>
                  <a:pt x="329" y="704"/>
                  <a:pt x="320" y="716"/>
                </a:cubicBezTo>
                <a:cubicBezTo>
                  <a:pt x="308" y="722"/>
                  <a:pt x="296" y="719"/>
                  <a:pt x="287" y="725"/>
                </a:cubicBezTo>
                <a:cubicBezTo>
                  <a:pt x="284" y="725"/>
                  <a:pt x="284" y="725"/>
                  <a:pt x="284" y="725"/>
                </a:cubicBezTo>
                <a:cubicBezTo>
                  <a:pt x="284" y="722"/>
                  <a:pt x="281" y="722"/>
                  <a:pt x="281" y="719"/>
                </a:cubicBezTo>
                <a:cubicBezTo>
                  <a:pt x="269" y="704"/>
                  <a:pt x="252" y="698"/>
                  <a:pt x="237" y="698"/>
                </a:cubicBezTo>
                <a:cubicBezTo>
                  <a:pt x="219" y="710"/>
                  <a:pt x="213" y="716"/>
                  <a:pt x="207" y="734"/>
                </a:cubicBezTo>
                <a:cubicBezTo>
                  <a:pt x="198" y="743"/>
                  <a:pt x="195" y="749"/>
                  <a:pt x="183" y="749"/>
                </a:cubicBezTo>
                <a:cubicBezTo>
                  <a:pt x="177" y="749"/>
                  <a:pt x="174" y="746"/>
                  <a:pt x="168" y="746"/>
                </a:cubicBezTo>
                <a:cubicBezTo>
                  <a:pt x="165" y="743"/>
                  <a:pt x="162" y="740"/>
                  <a:pt x="159" y="740"/>
                </a:cubicBezTo>
                <a:cubicBezTo>
                  <a:pt x="156" y="725"/>
                  <a:pt x="141" y="722"/>
                  <a:pt x="135" y="719"/>
                </a:cubicBezTo>
                <a:cubicBezTo>
                  <a:pt x="132" y="716"/>
                  <a:pt x="132" y="713"/>
                  <a:pt x="129" y="710"/>
                </a:cubicBezTo>
                <a:cubicBezTo>
                  <a:pt x="129" y="704"/>
                  <a:pt x="129" y="698"/>
                  <a:pt x="129" y="689"/>
                </a:cubicBezTo>
                <a:cubicBezTo>
                  <a:pt x="132" y="686"/>
                  <a:pt x="129" y="677"/>
                  <a:pt x="129" y="677"/>
                </a:cubicBezTo>
                <a:cubicBezTo>
                  <a:pt x="123" y="659"/>
                  <a:pt x="108" y="662"/>
                  <a:pt x="96" y="659"/>
                </a:cubicBezTo>
                <a:cubicBezTo>
                  <a:pt x="93" y="656"/>
                  <a:pt x="93" y="653"/>
                  <a:pt x="90" y="650"/>
                </a:cubicBezTo>
                <a:cubicBezTo>
                  <a:pt x="84" y="644"/>
                  <a:pt x="81" y="638"/>
                  <a:pt x="78" y="629"/>
                </a:cubicBezTo>
                <a:cubicBezTo>
                  <a:pt x="72" y="629"/>
                  <a:pt x="66" y="626"/>
                  <a:pt x="60" y="626"/>
                </a:cubicBezTo>
                <a:cubicBezTo>
                  <a:pt x="54" y="614"/>
                  <a:pt x="63" y="602"/>
                  <a:pt x="66" y="593"/>
                </a:cubicBezTo>
                <a:cubicBezTo>
                  <a:pt x="66" y="575"/>
                  <a:pt x="54" y="566"/>
                  <a:pt x="45" y="557"/>
                </a:cubicBezTo>
                <a:cubicBezTo>
                  <a:pt x="36" y="554"/>
                  <a:pt x="30" y="551"/>
                  <a:pt x="21" y="545"/>
                </a:cubicBezTo>
                <a:cubicBezTo>
                  <a:pt x="21" y="545"/>
                  <a:pt x="18" y="545"/>
                  <a:pt x="18" y="542"/>
                </a:cubicBezTo>
                <a:cubicBezTo>
                  <a:pt x="18" y="524"/>
                  <a:pt x="18" y="527"/>
                  <a:pt x="36" y="521"/>
                </a:cubicBezTo>
                <a:cubicBezTo>
                  <a:pt x="39" y="518"/>
                  <a:pt x="45" y="513"/>
                  <a:pt x="45" y="510"/>
                </a:cubicBezTo>
                <a:cubicBezTo>
                  <a:pt x="45" y="495"/>
                  <a:pt x="45" y="477"/>
                  <a:pt x="45" y="462"/>
                </a:cubicBezTo>
                <a:cubicBezTo>
                  <a:pt x="42" y="438"/>
                  <a:pt x="24" y="444"/>
                  <a:pt x="12" y="444"/>
                </a:cubicBezTo>
                <a:cubicBezTo>
                  <a:pt x="9" y="444"/>
                  <a:pt x="9" y="447"/>
                  <a:pt x="6" y="447"/>
                </a:cubicBezTo>
                <a:cubicBezTo>
                  <a:pt x="6" y="450"/>
                  <a:pt x="6" y="450"/>
                  <a:pt x="6" y="450"/>
                </a:cubicBezTo>
                <a:cubicBezTo>
                  <a:pt x="3" y="438"/>
                  <a:pt x="3" y="435"/>
                  <a:pt x="3" y="429"/>
                </a:cubicBezTo>
                <a:cubicBezTo>
                  <a:pt x="6" y="426"/>
                  <a:pt x="12" y="426"/>
                  <a:pt x="15" y="423"/>
                </a:cubicBezTo>
                <a:cubicBezTo>
                  <a:pt x="15" y="420"/>
                  <a:pt x="15" y="414"/>
                  <a:pt x="15" y="411"/>
                </a:cubicBezTo>
                <a:cubicBezTo>
                  <a:pt x="3" y="393"/>
                  <a:pt x="0" y="405"/>
                  <a:pt x="21" y="390"/>
                </a:cubicBezTo>
                <a:cubicBezTo>
                  <a:pt x="24" y="384"/>
                  <a:pt x="30" y="378"/>
                  <a:pt x="33" y="372"/>
                </a:cubicBezTo>
                <a:cubicBezTo>
                  <a:pt x="42" y="369"/>
                  <a:pt x="48" y="366"/>
                  <a:pt x="54" y="363"/>
                </a:cubicBezTo>
                <a:cubicBezTo>
                  <a:pt x="78" y="363"/>
                  <a:pt x="90" y="363"/>
                  <a:pt x="108" y="354"/>
                </a:cubicBezTo>
                <a:cubicBezTo>
                  <a:pt x="111" y="354"/>
                  <a:pt x="114" y="354"/>
                  <a:pt x="117" y="354"/>
                </a:cubicBezTo>
                <a:cubicBezTo>
                  <a:pt x="117" y="360"/>
                  <a:pt x="120" y="375"/>
                  <a:pt x="135" y="378"/>
                </a:cubicBezTo>
                <a:cubicBezTo>
                  <a:pt x="141" y="378"/>
                  <a:pt x="150" y="378"/>
                  <a:pt x="156" y="375"/>
                </a:cubicBezTo>
                <a:cubicBezTo>
                  <a:pt x="162" y="366"/>
                  <a:pt x="165" y="360"/>
                  <a:pt x="171" y="354"/>
                </a:cubicBezTo>
                <a:cubicBezTo>
                  <a:pt x="180" y="354"/>
                  <a:pt x="186" y="357"/>
                  <a:pt x="198" y="354"/>
                </a:cubicBezTo>
                <a:cubicBezTo>
                  <a:pt x="201" y="348"/>
                  <a:pt x="204" y="348"/>
                  <a:pt x="210" y="342"/>
                </a:cubicBezTo>
                <a:cubicBezTo>
                  <a:pt x="213" y="342"/>
                  <a:pt x="216" y="342"/>
                  <a:pt x="219" y="342"/>
                </a:cubicBezTo>
                <a:cubicBezTo>
                  <a:pt x="228" y="345"/>
                  <a:pt x="234" y="348"/>
                  <a:pt x="246" y="348"/>
                </a:cubicBezTo>
                <a:cubicBezTo>
                  <a:pt x="257" y="342"/>
                  <a:pt x="278" y="345"/>
                  <a:pt x="296" y="339"/>
                </a:cubicBezTo>
                <a:cubicBezTo>
                  <a:pt x="302" y="336"/>
                  <a:pt x="308" y="330"/>
                  <a:pt x="314" y="327"/>
                </a:cubicBezTo>
                <a:cubicBezTo>
                  <a:pt x="317" y="321"/>
                  <a:pt x="320" y="315"/>
                  <a:pt x="320" y="312"/>
                </a:cubicBezTo>
                <a:cubicBezTo>
                  <a:pt x="335" y="306"/>
                  <a:pt x="338" y="288"/>
                  <a:pt x="341" y="276"/>
                </a:cubicBezTo>
                <a:cubicBezTo>
                  <a:pt x="347" y="273"/>
                  <a:pt x="356" y="270"/>
                  <a:pt x="359" y="267"/>
                </a:cubicBezTo>
                <a:cubicBezTo>
                  <a:pt x="362" y="261"/>
                  <a:pt x="365" y="255"/>
                  <a:pt x="365" y="249"/>
                </a:cubicBezTo>
                <a:cubicBezTo>
                  <a:pt x="365" y="240"/>
                  <a:pt x="368" y="231"/>
                  <a:pt x="368" y="222"/>
                </a:cubicBezTo>
                <a:cubicBezTo>
                  <a:pt x="365" y="216"/>
                  <a:pt x="365" y="213"/>
                  <a:pt x="365" y="210"/>
                </a:cubicBezTo>
                <a:cubicBezTo>
                  <a:pt x="365" y="192"/>
                  <a:pt x="371" y="177"/>
                  <a:pt x="365" y="168"/>
                </a:cubicBezTo>
                <a:cubicBezTo>
                  <a:pt x="362" y="168"/>
                  <a:pt x="362" y="165"/>
                  <a:pt x="362" y="165"/>
                </a:cubicBezTo>
                <a:cubicBezTo>
                  <a:pt x="380" y="165"/>
                  <a:pt x="395" y="165"/>
                  <a:pt x="413" y="168"/>
                </a:cubicBezTo>
                <a:cubicBezTo>
                  <a:pt x="425" y="174"/>
                  <a:pt x="437" y="168"/>
                  <a:pt x="452" y="180"/>
                </a:cubicBezTo>
                <a:cubicBezTo>
                  <a:pt x="455" y="180"/>
                  <a:pt x="458" y="180"/>
                  <a:pt x="461" y="180"/>
                </a:cubicBezTo>
                <a:cubicBezTo>
                  <a:pt x="464" y="177"/>
                  <a:pt x="464" y="174"/>
                  <a:pt x="467" y="174"/>
                </a:cubicBezTo>
                <a:cubicBezTo>
                  <a:pt x="467" y="171"/>
                  <a:pt x="467" y="168"/>
                  <a:pt x="467" y="165"/>
                </a:cubicBezTo>
                <a:cubicBezTo>
                  <a:pt x="464" y="156"/>
                  <a:pt x="464" y="147"/>
                  <a:pt x="467" y="141"/>
                </a:cubicBezTo>
                <a:cubicBezTo>
                  <a:pt x="476" y="132"/>
                  <a:pt x="482" y="126"/>
                  <a:pt x="488" y="120"/>
                </a:cubicBezTo>
                <a:cubicBezTo>
                  <a:pt x="491" y="102"/>
                  <a:pt x="497" y="99"/>
                  <a:pt x="506" y="87"/>
                </a:cubicBezTo>
                <a:cubicBezTo>
                  <a:pt x="509" y="78"/>
                  <a:pt x="506" y="75"/>
                  <a:pt x="518" y="75"/>
                </a:cubicBezTo>
                <a:cubicBezTo>
                  <a:pt x="527" y="81"/>
                  <a:pt x="539" y="87"/>
                  <a:pt x="547" y="96"/>
                </a:cubicBezTo>
                <a:cubicBezTo>
                  <a:pt x="553" y="96"/>
                  <a:pt x="565" y="96"/>
                  <a:pt x="574" y="105"/>
                </a:cubicBezTo>
                <a:cubicBezTo>
                  <a:pt x="586" y="105"/>
                  <a:pt x="610" y="105"/>
                  <a:pt x="616" y="90"/>
                </a:cubicBezTo>
                <a:cubicBezTo>
                  <a:pt x="616" y="78"/>
                  <a:pt x="613" y="66"/>
                  <a:pt x="613" y="54"/>
                </a:cubicBezTo>
                <a:cubicBezTo>
                  <a:pt x="625" y="30"/>
                  <a:pt x="640" y="30"/>
                  <a:pt x="667" y="27"/>
                </a:cubicBezTo>
                <a:cubicBezTo>
                  <a:pt x="676" y="24"/>
                  <a:pt x="679" y="15"/>
                  <a:pt x="682" y="9"/>
                </a:cubicBezTo>
                <a:cubicBezTo>
                  <a:pt x="682" y="6"/>
                  <a:pt x="685" y="3"/>
                  <a:pt x="688" y="3"/>
                </a:cubicBezTo>
                <a:cubicBezTo>
                  <a:pt x="694" y="0"/>
                  <a:pt x="703" y="0"/>
                  <a:pt x="709" y="0"/>
                </a:cubicBezTo>
                <a:cubicBezTo>
                  <a:pt x="712" y="3"/>
                  <a:pt x="715" y="21"/>
                  <a:pt x="718" y="30"/>
                </a:cubicBezTo>
                <a:cubicBezTo>
                  <a:pt x="724" y="42"/>
                  <a:pt x="733" y="51"/>
                  <a:pt x="739" y="63"/>
                </a:cubicBezTo>
                <a:cubicBezTo>
                  <a:pt x="745" y="66"/>
                  <a:pt x="757" y="69"/>
                  <a:pt x="769" y="72"/>
                </a:cubicBezTo>
                <a:cubicBezTo>
                  <a:pt x="775" y="75"/>
                  <a:pt x="778" y="81"/>
                  <a:pt x="784" y="84"/>
                </a:cubicBezTo>
                <a:cubicBezTo>
                  <a:pt x="787" y="87"/>
                  <a:pt x="790" y="93"/>
                  <a:pt x="793" y="96"/>
                </a:cubicBezTo>
                <a:cubicBezTo>
                  <a:pt x="793" y="105"/>
                  <a:pt x="793" y="114"/>
                  <a:pt x="796" y="123"/>
                </a:cubicBezTo>
                <a:cubicBezTo>
                  <a:pt x="799" y="129"/>
                  <a:pt x="802" y="135"/>
                  <a:pt x="805" y="141"/>
                </a:cubicBezTo>
                <a:cubicBezTo>
                  <a:pt x="805" y="150"/>
                  <a:pt x="811" y="171"/>
                  <a:pt x="802" y="183"/>
                </a:cubicBezTo>
                <a:cubicBezTo>
                  <a:pt x="781" y="195"/>
                  <a:pt x="784" y="189"/>
                  <a:pt x="784" y="213"/>
                </a:cubicBezTo>
                <a:cubicBezTo>
                  <a:pt x="784" y="216"/>
                  <a:pt x="784" y="225"/>
                  <a:pt x="790" y="234"/>
                </a:cubicBezTo>
                <a:cubicBezTo>
                  <a:pt x="796" y="237"/>
                  <a:pt x="802" y="243"/>
                  <a:pt x="808" y="246"/>
                </a:cubicBezTo>
                <a:cubicBezTo>
                  <a:pt x="814" y="246"/>
                  <a:pt x="823" y="249"/>
                  <a:pt x="831" y="252"/>
                </a:cubicBezTo>
                <a:cubicBezTo>
                  <a:pt x="846" y="264"/>
                  <a:pt x="864" y="264"/>
                  <a:pt x="888" y="264"/>
                </a:cubicBezTo>
                <a:cubicBezTo>
                  <a:pt x="894" y="267"/>
                  <a:pt x="909" y="279"/>
                  <a:pt x="918" y="288"/>
                </a:cubicBezTo>
                <a:cubicBezTo>
                  <a:pt x="924" y="297"/>
                  <a:pt x="933" y="303"/>
                  <a:pt x="939" y="309"/>
                </a:cubicBezTo>
                <a:cubicBezTo>
                  <a:pt x="948" y="309"/>
                  <a:pt x="957" y="312"/>
                  <a:pt x="963" y="321"/>
                </a:cubicBezTo>
                <a:cubicBezTo>
                  <a:pt x="966" y="330"/>
                  <a:pt x="969" y="345"/>
                  <a:pt x="975" y="357"/>
                </a:cubicBezTo>
                <a:cubicBezTo>
                  <a:pt x="978" y="360"/>
                  <a:pt x="984" y="360"/>
                  <a:pt x="987" y="369"/>
                </a:cubicBezTo>
                <a:cubicBezTo>
                  <a:pt x="987" y="375"/>
                  <a:pt x="984" y="378"/>
                  <a:pt x="984" y="384"/>
                </a:cubicBezTo>
                <a:cubicBezTo>
                  <a:pt x="987" y="387"/>
                  <a:pt x="987" y="390"/>
                  <a:pt x="990" y="396"/>
                </a:cubicBezTo>
                <a:cubicBezTo>
                  <a:pt x="978" y="402"/>
                  <a:pt x="978" y="402"/>
                  <a:pt x="975" y="417"/>
                </a:cubicBezTo>
                <a:cubicBezTo>
                  <a:pt x="975" y="423"/>
                  <a:pt x="975" y="429"/>
                  <a:pt x="975" y="435"/>
                </a:cubicBezTo>
                <a:cubicBezTo>
                  <a:pt x="975" y="441"/>
                  <a:pt x="978" y="447"/>
                  <a:pt x="978" y="453"/>
                </a:cubicBezTo>
                <a:cubicBezTo>
                  <a:pt x="975" y="453"/>
                  <a:pt x="975" y="453"/>
                  <a:pt x="975" y="453"/>
                </a:cubicBezTo>
                <a:cubicBezTo>
                  <a:pt x="963" y="456"/>
                  <a:pt x="951" y="456"/>
                  <a:pt x="939" y="456"/>
                </a:cubicBezTo>
                <a:cubicBezTo>
                  <a:pt x="912" y="459"/>
                  <a:pt x="900" y="462"/>
                  <a:pt x="891" y="486"/>
                </a:cubicBezTo>
                <a:cubicBezTo>
                  <a:pt x="885" y="495"/>
                  <a:pt x="879" y="498"/>
                  <a:pt x="876" y="510"/>
                </a:cubicBezTo>
                <a:cubicBezTo>
                  <a:pt x="864" y="518"/>
                  <a:pt x="846" y="518"/>
                  <a:pt x="834" y="518"/>
                </a:cubicBezTo>
                <a:cubicBezTo>
                  <a:pt x="834" y="524"/>
                  <a:pt x="829" y="533"/>
                  <a:pt x="823" y="539"/>
                </a:cubicBezTo>
                <a:cubicBezTo>
                  <a:pt x="820" y="548"/>
                  <a:pt x="823" y="557"/>
                  <a:pt x="829" y="572"/>
                </a:cubicBezTo>
                <a:cubicBezTo>
                  <a:pt x="829" y="578"/>
                  <a:pt x="829" y="581"/>
                  <a:pt x="829" y="587"/>
                </a:cubicBezTo>
                <a:cubicBezTo>
                  <a:pt x="820" y="587"/>
                  <a:pt x="811" y="590"/>
                  <a:pt x="802" y="593"/>
                </a:cubicBezTo>
                <a:cubicBezTo>
                  <a:pt x="793" y="593"/>
                  <a:pt x="787" y="599"/>
                  <a:pt x="781" y="602"/>
                </a:cubicBezTo>
                <a:cubicBezTo>
                  <a:pt x="757" y="611"/>
                  <a:pt x="733" y="614"/>
                  <a:pt x="712" y="614"/>
                </a:cubicBezTo>
                <a:cubicBezTo>
                  <a:pt x="703" y="614"/>
                  <a:pt x="703" y="614"/>
                  <a:pt x="697" y="617"/>
                </a:cubicBezTo>
                <a:cubicBezTo>
                  <a:pt x="697" y="626"/>
                  <a:pt x="697" y="626"/>
                  <a:pt x="706" y="635"/>
                </a:cubicBezTo>
                <a:cubicBezTo>
                  <a:pt x="697" y="647"/>
                  <a:pt x="706" y="656"/>
                  <a:pt x="718" y="665"/>
                </a:cubicBezTo>
                <a:cubicBezTo>
                  <a:pt x="724" y="668"/>
                  <a:pt x="727" y="674"/>
                  <a:pt x="730" y="680"/>
                </a:cubicBezTo>
                <a:cubicBezTo>
                  <a:pt x="736" y="683"/>
                  <a:pt x="739" y="686"/>
                  <a:pt x="739" y="698"/>
                </a:cubicBezTo>
                <a:cubicBezTo>
                  <a:pt x="736" y="701"/>
                  <a:pt x="733" y="701"/>
                  <a:pt x="733" y="704"/>
                </a:cubicBezTo>
                <a:cubicBezTo>
                  <a:pt x="715" y="713"/>
                  <a:pt x="715" y="710"/>
                  <a:pt x="715" y="731"/>
                </a:cubicBezTo>
                <a:cubicBezTo>
                  <a:pt x="718" y="734"/>
                  <a:pt x="724" y="740"/>
                  <a:pt x="724" y="752"/>
                </a:cubicBezTo>
                <a:cubicBezTo>
                  <a:pt x="718" y="758"/>
                  <a:pt x="712" y="758"/>
                  <a:pt x="709" y="758"/>
                </a:cubicBezTo>
                <a:close/>
              </a:path>
            </a:pathLst>
          </a:custGeom>
          <a:solidFill>
            <a:srgbClr val="F8902F"/>
          </a:solidFill>
          <a:ln w="7">
            <a:noFill/>
            <a:miter lim="800000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en-US" lang="zh-CN"/>
          </a:p>
        </p:txBody>
      </p:sp>
      <p:sp>
        <p:nvSpPr>
          <p:cNvPr id="14" name="Freeform 9"/>
          <p:cNvSpPr/>
          <p:nvPr/>
        </p:nvSpPr>
        <p:spPr bwMode="auto">
          <a:xfrm>
            <a:off x="1052507" y="3563733"/>
            <a:ext cx="1946164" cy="1188387"/>
          </a:xfrm>
          <a:custGeom>
            <a:gdLst>
              <a:gd fmla="*/ 2147483647 w 978" name="T0"/>
              <a:gd fmla="*/ 2147483647 h 597" name="T1"/>
              <a:gd fmla="*/ 2147483647 w 978" name="T2"/>
              <a:gd fmla="*/ 2147483647 h 597" name="T3"/>
              <a:gd fmla="*/ 2147483647 w 978" name="T4"/>
              <a:gd fmla="*/ 2147483647 h 597" name="T5"/>
              <a:gd fmla="*/ 2147483647 w 978" name="T6"/>
              <a:gd fmla="*/ 2147483647 h 597" name="T7"/>
              <a:gd fmla="*/ 2147483647 w 978" name="T8"/>
              <a:gd fmla="*/ 2147483647 h 597" name="T9"/>
              <a:gd fmla="*/ 2147483647 w 978" name="T10"/>
              <a:gd fmla="*/ 2147483647 h 597" name="T11"/>
              <a:gd fmla="*/ 2147483647 w 978" name="T12"/>
              <a:gd fmla="*/ 2147483647 h 597" name="T13"/>
              <a:gd fmla="*/ 2147483647 w 978" name="T14"/>
              <a:gd fmla="*/ 2147483647 h 597" name="T15"/>
              <a:gd fmla="*/ 2147483647 w 978" name="T16"/>
              <a:gd fmla="*/ 2147483647 h 597" name="T17"/>
              <a:gd fmla="*/ 2147483647 w 978" name="T18"/>
              <a:gd fmla="*/ 2147483647 h 597" name="T19"/>
              <a:gd fmla="*/ 2147483647 w 978" name="T20"/>
              <a:gd fmla="*/ 2147483647 h 597" name="T21"/>
              <a:gd fmla="*/ 2147483647 w 978" name="T22"/>
              <a:gd fmla="*/ 2147483647 h 597" name="T23"/>
              <a:gd fmla="*/ 2147483647 w 978" name="T24"/>
              <a:gd fmla="*/ 2147483647 h 597" name="T25"/>
              <a:gd fmla="*/ 2147483647 w 978" name="T26"/>
              <a:gd fmla="*/ 2147483647 h 597" name="T27"/>
              <a:gd fmla="*/ 2147483647 w 978" name="T28"/>
              <a:gd fmla="*/ 2147483647 h 597" name="T29"/>
              <a:gd fmla="*/ 2147483647 w 978" name="T30"/>
              <a:gd fmla="*/ 2147483647 h 597" name="T31"/>
              <a:gd fmla="*/ 2147483647 w 978" name="T32"/>
              <a:gd fmla="*/ 2147483647 h 597" name="T33"/>
              <a:gd fmla="*/ 2147483647 w 978" name="T34"/>
              <a:gd fmla="*/ 2147483647 h 597" name="T35"/>
              <a:gd fmla="*/ 2147483647 w 978" name="T36"/>
              <a:gd fmla="*/ 2147483647 h 597" name="T37"/>
              <a:gd fmla="*/ 2147483647 w 978" name="T38"/>
              <a:gd fmla="*/ 2147483647 h 597" name="T39"/>
              <a:gd fmla="*/ 2147483647 w 978" name="T40"/>
              <a:gd fmla="*/ 2147483647 h 597" name="T41"/>
              <a:gd fmla="*/ 2147483647 w 978" name="T42"/>
              <a:gd fmla="*/ 2147483647 h 597" name="T43"/>
              <a:gd fmla="*/ 2147483647 w 978" name="T44"/>
              <a:gd fmla="*/ 2147483647 h 597" name="T45"/>
              <a:gd fmla="*/ 2147483647 w 978" name="T46"/>
              <a:gd fmla="*/ 2147483647 h 597" name="T47"/>
              <a:gd fmla="*/ 2147483647 w 978" name="T48"/>
              <a:gd fmla="*/ 2147483647 h 597" name="T49"/>
              <a:gd fmla="*/ 2147483647 w 978" name="T50"/>
              <a:gd fmla="*/ 2147483647 h 597" name="T51"/>
              <a:gd fmla="*/ 2147483647 w 978" name="T52"/>
              <a:gd fmla="*/ 2147483647 h 597" name="T53"/>
              <a:gd fmla="*/ 2147483647 w 978" name="T54"/>
              <a:gd fmla="*/ 2147483647 h 597" name="T55"/>
              <a:gd fmla="*/ 2147483647 w 978" name="T56"/>
              <a:gd fmla="*/ 2147483647 h 597" name="T57"/>
              <a:gd fmla="*/ 2147483647 w 978" name="T58"/>
              <a:gd fmla="*/ 2147483647 h 597" name="T59"/>
              <a:gd fmla="*/ 2147483647 w 978" name="T60"/>
              <a:gd fmla="*/ 2147483647 h 597" name="T61"/>
              <a:gd fmla="*/ 2147483647 w 978" name="T62"/>
              <a:gd fmla="*/ 2147483647 h 597" name="T63"/>
              <a:gd fmla="*/ 2147483647 w 978" name="T64"/>
              <a:gd fmla="*/ 2147483647 h 597" name="T65"/>
              <a:gd fmla="*/ 2147483647 w 978" name="T66"/>
              <a:gd fmla="*/ 2147483647 h 597" name="T67"/>
              <a:gd fmla="*/ 2147483647 w 978" name="T68"/>
              <a:gd fmla="*/ 2147483647 h 597" name="T69"/>
              <a:gd fmla="*/ 2147483647 w 978" name="T70"/>
              <a:gd fmla="*/ 2147483647 h 597" name="T71"/>
              <a:gd fmla="*/ 2147483647 w 978" name="T72"/>
              <a:gd fmla="*/ 2147483647 h 597" name="T73"/>
              <a:gd fmla="*/ 2147483647 w 978" name="T74"/>
              <a:gd fmla="*/ 2147483647 h 597" name="T75"/>
              <a:gd fmla="*/ 2147483647 w 978" name="T76"/>
              <a:gd fmla="*/ 2147483647 h 597" name="T77"/>
              <a:gd fmla="*/ 2147483647 w 978" name="T78"/>
              <a:gd fmla="*/ 2147483647 h 597" name="T79"/>
              <a:gd fmla="*/ 2147483647 w 978" name="T80"/>
              <a:gd fmla="*/ 2147483647 h 597" name="T81"/>
              <a:gd fmla="*/ 2147483647 w 978" name="T82"/>
              <a:gd fmla="*/ 2147483647 h 597" name="T83"/>
              <a:gd fmla="*/ 2147483647 w 978" name="T84"/>
              <a:gd fmla="*/ 2147483647 h 597" name="T85"/>
              <a:gd fmla="*/ 2147483647 w 978" name="T86"/>
              <a:gd fmla="*/ 2147483647 h 597" name="T87"/>
              <a:gd fmla="*/ 2147483647 w 978" name="T88"/>
              <a:gd fmla="*/ 2147483647 h 597" name="T89"/>
              <a:gd fmla="*/ 2147483647 w 978" name="T90"/>
              <a:gd fmla="*/ 2147483647 h 597" name="T91"/>
              <a:gd fmla="*/ 2147483647 w 978" name="T92"/>
              <a:gd fmla="*/ 2147483647 h 597" name="T93"/>
              <a:gd fmla="*/ 2147483647 w 978" name="T94"/>
              <a:gd fmla="*/ 2147483647 h 597" name="T95"/>
              <a:gd fmla="*/ 2147483647 w 978" name="T96"/>
              <a:gd fmla="*/ 2147483647 h 597" name="T97"/>
              <a:gd fmla="*/ 2147483647 w 978" name="T98"/>
              <a:gd fmla="*/ 2147483647 h 597" name="T99"/>
              <a:gd fmla="*/ 2147483647 w 978" name="T100"/>
              <a:gd fmla="*/ 2147483647 h 597" name="T101"/>
              <a:gd fmla="*/ 2147483647 w 978" name="T102"/>
              <a:gd fmla="*/ 2147483647 h 597" name="T103"/>
              <a:gd fmla="*/ 2147483647 w 978" name="T104"/>
              <a:gd fmla="*/ 2147483647 h 597" name="T105"/>
              <a:gd fmla="*/ 2147483647 w 978" name="T106"/>
              <a:gd fmla="*/ 2147483647 h 597" name="T107"/>
              <a:gd fmla="*/ 2147483647 w 978" name="T108"/>
              <a:gd fmla="*/ 2147483647 h 597" name="T109"/>
              <a:gd fmla="*/ 2147483647 w 978" name="T110"/>
              <a:gd fmla="*/ 2147483647 h 597" name="T111"/>
              <a:gd fmla="*/ 2147483647 w 978" name="T112"/>
              <a:gd fmla="*/ 2147483647 h 597" name="T113"/>
              <a:gd fmla="*/ 2147483647 w 978" name="T114"/>
              <a:gd fmla="*/ 2147483647 h 597" name="T115"/>
              <a:gd fmla="*/ 2147483647 w 978" name="T116"/>
              <a:gd fmla="*/ 2147483647 h 597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60000 65536" name="T174"/>
              <a:gd fmla="*/ 0 60000 65536" name="T175"/>
              <a:gd fmla="*/ 0 60000 65536" name="T176"/>
              <a:gd fmla="*/ 0 w 978" name="T177"/>
              <a:gd fmla="*/ 0 h 597" name="T178"/>
              <a:gd fmla="*/ 978 w 978" name="T179"/>
              <a:gd fmla="*/ 597 h 597" name="T180"/>
            </a:gdLst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b="T180" l="T177" r="T179" t="T178"/>
            <a:pathLst>
              <a:path h="597" w="978">
                <a:moveTo>
                  <a:pt x="676" y="597"/>
                </a:moveTo>
                <a:cubicBezTo>
                  <a:pt x="670" y="591"/>
                  <a:pt x="637" y="594"/>
                  <a:pt x="634" y="594"/>
                </a:cubicBezTo>
                <a:cubicBezTo>
                  <a:pt x="631" y="594"/>
                  <a:pt x="628" y="594"/>
                  <a:pt x="628" y="597"/>
                </a:cubicBezTo>
                <a:cubicBezTo>
                  <a:pt x="598" y="594"/>
                  <a:pt x="613" y="582"/>
                  <a:pt x="619" y="567"/>
                </a:cubicBezTo>
                <a:cubicBezTo>
                  <a:pt x="619" y="564"/>
                  <a:pt x="619" y="561"/>
                  <a:pt x="619" y="558"/>
                </a:cubicBezTo>
                <a:cubicBezTo>
                  <a:pt x="598" y="552"/>
                  <a:pt x="601" y="546"/>
                  <a:pt x="598" y="534"/>
                </a:cubicBezTo>
                <a:cubicBezTo>
                  <a:pt x="595" y="534"/>
                  <a:pt x="595" y="531"/>
                  <a:pt x="595" y="531"/>
                </a:cubicBezTo>
                <a:cubicBezTo>
                  <a:pt x="583" y="531"/>
                  <a:pt x="577" y="528"/>
                  <a:pt x="568" y="528"/>
                </a:cubicBezTo>
                <a:cubicBezTo>
                  <a:pt x="565" y="522"/>
                  <a:pt x="562" y="519"/>
                  <a:pt x="559" y="516"/>
                </a:cubicBezTo>
                <a:cubicBezTo>
                  <a:pt x="547" y="510"/>
                  <a:pt x="535" y="504"/>
                  <a:pt x="529" y="501"/>
                </a:cubicBezTo>
                <a:cubicBezTo>
                  <a:pt x="526" y="498"/>
                  <a:pt x="526" y="498"/>
                  <a:pt x="523" y="498"/>
                </a:cubicBezTo>
                <a:cubicBezTo>
                  <a:pt x="517" y="498"/>
                  <a:pt x="511" y="498"/>
                  <a:pt x="505" y="498"/>
                </a:cubicBezTo>
                <a:cubicBezTo>
                  <a:pt x="496" y="504"/>
                  <a:pt x="493" y="510"/>
                  <a:pt x="484" y="516"/>
                </a:cubicBezTo>
                <a:cubicBezTo>
                  <a:pt x="481" y="516"/>
                  <a:pt x="478" y="519"/>
                  <a:pt x="475" y="522"/>
                </a:cubicBezTo>
                <a:cubicBezTo>
                  <a:pt x="475" y="525"/>
                  <a:pt x="472" y="525"/>
                  <a:pt x="472" y="528"/>
                </a:cubicBezTo>
                <a:cubicBezTo>
                  <a:pt x="472" y="534"/>
                  <a:pt x="469" y="543"/>
                  <a:pt x="469" y="549"/>
                </a:cubicBezTo>
                <a:cubicBezTo>
                  <a:pt x="446" y="546"/>
                  <a:pt x="451" y="525"/>
                  <a:pt x="457" y="510"/>
                </a:cubicBezTo>
                <a:cubicBezTo>
                  <a:pt x="457" y="507"/>
                  <a:pt x="457" y="504"/>
                  <a:pt x="457" y="504"/>
                </a:cubicBezTo>
                <a:cubicBezTo>
                  <a:pt x="448" y="495"/>
                  <a:pt x="448" y="498"/>
                  <a:pt x="440" y="495"/>
                </a:cubicBezTo>
                <a:cubicBezTo>
                  <a:pt x="419" y="501"/>
                  <a:pt x="410" y="501"/>
                  <a:pt x="395" y="510"/>
                </a:cubicBezTo>
                <a:cubicBezTo>
                  <a:pt x="380" y="510"/>
                  <a:pt x="374" y="498"/>
                  <a:pt x="371" y="492"/>
                </a:cubicBezTo>
                <a:cubicBezTo>
                  <a:pt x="368" y="489"/>
                  <a:pt x="365" y="486"/>
                  <a:pt x="362" y="483"/>
                </a:cubicBezTo>
                <a:cubicBezTo>
                  <a:pt x="350" y="483"/>
                  <a:pt x="335" y="483"/>
                  <a:pt x="323" y="483"/>
                </a:cubicBezTo>
                <a:cubicBezTo>
                  <a:pt x="311" y="477"/>
                  <a:pt x="311" y="462"/>
                  <a:pt x="305" y="456"/>
                </a:cubicBezTo>
                <a:cubicBezTo>
                  <a:pt x="296" y="453"/>
                  <a:pt x="296" y="453"/>
                  <a:pt x="293" y="447"/>
                </a:cubicBezTo>
                <a:cubicBezTo>
                  <a:pt x="290" y="444"/>
                  <a:pt x="287" y="441"/>
                  <a:pt x="284" y="438"/>
                </a:cubicBezTo>
                <a:cubicBezTo>
                  <a:pt x="275" y="435"/>
                  <a:pt x="269" y="435"/>
                  <a:pt x="263" y="432"/>
                </a:cubicBezTo>
                <a:cubicBezTo>
                  <a:pt x="242" y="414"/>
                  <a:pt x="248" y="411"/>
                  <a:pt x="245" y="393"/>
                </a:cubicBezTo>
                <a:cubicBezTo>
                  <a:pt x="242" y="390"/>
                  <a:pt x="242" y="387"/>
                  <a:pt x="239" y="384"/>
                </a:cubicBezTo>
                <a:cubicBezTo>
                  <a:pt x="233" y="384"/>
                  <a:pt x="224" y="384"/>
                  <a:pt x="218" y="384"/>
                </a:cubicBezTo>
                <a:cubicBezTo>
                  <a:pt x="200" y="378"/>
                  <a:pt x="203" y="372"/>
                  <a:pt x="200" y="363"/>
                </a:cubicBezTo>
                <a:cubicBezTo>
                  <a:pt x="194" y="357"/>
                  <a:pt x="188" y="354"/>
                  <a:pt x="185" y="351"/>
                </a:cubicBezTo>
                <a:cubicBezTo>
                  <a:pt x="176" y="345"/>
                  <a:pt x="170" y="339"/>
                  <a:pt x="164" y="333"/>
                </a:cubicBezTo>
                <a:cubicBezTo>
                  <a:pt x="159" y="324"/>
                  <a:pt x="153" y="315"/>
                  <a:pt x="147" y="306"/>
                </a:cubicBezTo>
                <a:cubicBezTo>
                  <a:pt x="138" y="306"/>
                  <a:pt x="135" y="306"/>
                  <a:pt x="129" y="309"/>
                </a:cubicBezTo>
                <a:cubicBezTo>
                  <a:pt x="123" y="309"/>
                  <a:pt x="120" y="312"/>
                  <a:pt x="114" y="315"/>
                </a:cubicBezTo>
                <a:cubicBezTo>
                  <a:pt x="108" y="315"/>
                  <a:pt x="102" y="315"/>
                  <a:pt x="96" y="315"/>
                </a:cubicBezTo>
                <a:cubicBezTo>
                  <a:pt x="81" y="303"/>
                  <a:pt x="78" y="288"/>
                  <a:pt x="78" y="276"/>
                </a:cubicBezTo>
                <a:cubicBezTo>
                  <a:pt x="72" y="270"/>
                  <a:pt x="66" y="261"/>
                  <a:pt x="63" y="252"/>
                </a:cubicBezTo>
                <a:cubicBezTo>
                  <a:pt x="48" y="237"/>
                  <a:pt x="27" y="231"/>
                  <a:pt x="12" y="228"/>
                </a:cubicBezTo>
                <a:cubicBezTo>
                  <a:pt x="0" y="219"/>
                  <a:pt x="6" y="213"/>
                  <a:pt x="9" y="207"/>
                </a:cubicBezTo>
                <a:cubicBezTo>
                  <a:pt x="15" y="204"/>
                  <a:pt x="18" y="195"/>
                  <a:pt x="18" y="195"/>
                </a:cubicBezTo>
                <a:cubicBezTo>
                  <a:pt x="18" y="183"/>
                  <a:pt x="18" y="171"/>
                  <a:pt x="18" y="159"/>
                </a:cubicBezTo>
                <a:cubicBezTo>
                  <a:pt x="12" y="141"/>
                  <a:pt x="9" y="141"/>
                  <a:pt x="24" y="141"/>
                </a:cubicBezTo>
                <a:cubicBezTo>
                  <a:pt x="27" y="141"/>
                  <a:pt x="27" y="144"/>
                  <a:pt x="30" y="144"/>
                </a:cubicBezTo>
                <a:cubicBezTo>
                  <a:pt x="33" y="150"/>
                  <a:pt x="42" y="171"/>
                  <a:pt x="54" y="156"/>
                </a:cubicBezTo>
                <a:cubicBezTo>
                  <a:pt x="54" y="150"/>
                  <a:pt x="57" y="144"/>
                  <a:pt x="57" y="141"/>
                </a:cubicBezTo>
                <a:cubicBezTo>
                  <a:pt x="57" y="129"/>
                  <a:pt x="57" y="120"/>
                  <a:pt x="57" y="108"/>
                </a:cubicBezTo>
                <a:cubicBezTo>
                  <a:pt x="51" y="99"/>
                  <a:pt x="48" y="93"/>
                  <a:pt x="45" y="84"/>
                </a:cubicBezTo>
                <a:cubicBezTo>
                  <a:pt x="42" y="66"/>
                  <a:pt x="45" y="57"/>
                  <a:pt x="54" y="51"/>
                </a:cubicBezTo>
                <a:cubicBezTo>
                  <a:pt x="57" y="48"/>
                  <a:pt x="57" y="45"/>
                  <a:pt x="60" y="42"/>
                </a:cubicBezTo>
                <a:cubicBezTo>
                  <a:pt x="66" y="45"/>
                  <a:pt x="72" y="48"/>
                  <a:pt x="81" y="51"/>
                </a:cubicBezTo>
                <a:cubicBezTo>
                  <a:pt x="84" y="51"/>
                  <a:pt x="90" y="51"/>
                  <a:pt x="99" y="51"/>
                </a:cubicBezTo>
                <a:cubicBezTo>
                  <a:pt x="102" y="45"/>
                  <a:pt x="108" y="42"/>
                  <a:pt x="114" y="36"/>
                </a:cubicBezTo>
                <a:cubicBezTo>
                  <a:pt x="120" y="18"/>
                  <a:pt x="126" y="9"/>
                  <a:pt x="144" y="0"/>
                </a:cubicBezTo>
                <a:cubicBezTo>
                  <a:pt x="150" y="0"/>
                  <a:pt x="150" y="0"/>
                  <a:pt x="159" y="3"/>
                </a:cubicBezTo>
                <a:cubicBezTo>
                  <a:pt x="164" y="9"/>
                  <a:pt x="173" y="12"/>
                  <a:pt x="182" y="18"/>
                </a:cubicBezTo>
                <a:cubicBezTo>
                  <a:pt x="182" y="30"/>
                  <a:pt x="197" y="24"/>
                  <a:pt x="206" y="21"/>
                </a:cubicBezTo>
                <a:cubicBezTo>
                  <a:pt x="212" y="21"/>
                  <a:pt x="218" y="18"/>
                  <a:pt x="224" y="18"/>
                </a:cubicBezTo>
                <a:cubicBezTo>
                  <a:pt x="236" y="6"/>
                  <a:pt x="236" y="0"/>
                  <a:pt x="254" y="12"/>
                </a:cubicBezTo>
                <a:cubicBezTo>
                  <a:pt x="254" y="27"/>
                  <a:pt x="254" y="24"/>
                  <a:pt x="269" y="36"/>
                </a:cubicBezTo>
                <a:cubicBezTo>
                  <a:pt x="275" y="36"/>
                  <a:pt x="281" y="39"/>
                  <a:pt x="287" y="42"/>
                </a:cubicBezTo>
                <a:cubicBezTo>
                  <a:pt x="293" y="42"/>
                  <a:pt x="296" y="42"/>
                  <a:pt x="302" y="42"/>
                </a:cubicBezTo>
                <a:cubicBezTo>
                  <a:pt x="311" y="39"/>
                  <a:pt x="320" y="33"/>
                  <a:pt x="335" y="33"/>
                </a:cubicBezTo>
                <a:cubicBezTo>
                  <a:pt x="353" y="27"/>
                  <a:pt x="350" y="24"/>
                  <a:pt x="371" y="33"/>
                </a:cubicBezTo>
                <a:cubicBezTo>
                  <a:pt x="380" y="33"/>
                  <a:pt x="386" y="33"/>
                  <a:pt x="392" y="36"/>
                </a:cubicBezTo>
                <a:cubicBezTo>
                  <a:pt x="401" y="30"/>
                  <a:pt x="398" y="24"/>
                  <a:pt x="407" y="21"/>
                </a:cubicBezTo>
                <a:cubicBezTo>
                  <a:pt x="422" y="9"/>
                  <a:pt x="431" y="3"/>
                  <a:pt x="454" y="15"/>
                </a:cubicBezTo>
                <a:cubicBezTo>
                  <a:pt x="469" y="15"/>
                  <a:pt x="493" y="12"/>
                  <a:pt x="514" y="12"/>
                </a:cubicBezTo>
                <a:cubicBezTo>
                  <a:pt x="517" y="15"/>
                  <a:pt x="523" y="18"/>
                  <a:pt x="526" y="18"/>
                </a:cubicBezTo>
                <a:cubicBezTo>
                  <a:pt x="532" y="24"/>
                  <a:pt x="538" y="30"/>
                  <a:pt x="547" y="33"/>
                </a:cubicBezTo>
                <a:cubicBezTo>
                  <a:pt x="547" y="36"/>
                  <a:pt x="547" y="42"/>
                  <a:pt x="547" y="45"/>
                </a:cubicBezTo>
                <a:cubicBezTo>
                  <a:pt x="553" y="51"/>
                  <a:pt x="565" y="60"/>
                  <a:pt x="559" y="75"/>
                </a:cubicBezTo>
                <a:cubicBezTo>
                  <a:pt x="556" y="81"/>
                  <a:pt x="553" y="87"/>
                  <a:pt x="550" y="93"/>
                </a:cubicBezTo>
                <a:cubicBezTo>
                  <a:pt x="550" y="99"/>
                  <a:pt x="550" y="105"/>
                  <a:pt x="550" y="111"/>
                </a:cubicBezTo>
                <a:cubicBezTo>
                  <a:pt x="553" y="144"/>
                  <a:pt x="547" y="177"/>
                  <a:pt x="577" y="207"/>
                </a:cubicBezTo>
                <a:cubicBezTo>
                  <a:pt x="580" y="210"/>
                  <a:pt x="592" y="216"/>
                  <a:pt x="601" y="219"/>
                </a:cubicBezTo>
                <a:cubicBezTo>
                  <a:pt x="607" y="222"/>
                  <a:pt x="616" y="222"/>
                  <a:pt x="622" y="225"/>
                </a:cubicBezTo>
                <a:cubicBezTo>
                  <a:pt x="634" y="243"/>
                  <a:pt x="649" y="252"/>
                  <a:pt x="676" y="255"/>
                </a:cubicBezTo>
                <a:cubicBezTo>
                  <a:pt x="688" y="264"/>
                  <a:pt x="694" y="273"/>
                  <a:pt x="715" y="276"/>
                </a:cubicBezTo>
                <a:cubicBezTo>
                  <a:pt x="733" y="273"/>
                  <a:pt x="750" y="273"/>
                  <a:pt x="768" y="273"/>
                </a:cubicBezTo>
                <a:cubicBezTo>
                  <a:pt x="771" y="276"/>
                  <a:pt x="774" y="276"/>
                  <a:pt x="780" y="279"/>
                </a:cubicBezTo>
                <a:cubicBezTo>
                  <a:pt x="783" y="282"/>
                  <a:pt x="789" y="285"/>
                  <a:pt x="795" y="288"/>
                </a:cubicBezTo>
                <a:cubicBezTo>
                  <a:pt x="798" y="297"/>
                  <a:pt x="804" y="303"/>
                  <a:pt x="807" y="312"/>
                </a:cubicBezTo>
                <a:cubicBezTo>
                  <a:pt x="810" y="327"/>
                  <a:pt x="810" y="327"/>
                  <a:pt x="825" y="342"/>
                </a:cubicBezTo>
                <a:cubicBezTo>
                  <a:pt x="828" y="342"/>
                  <a:pt x="834" y="342"/>
                  <a:pt x="837" y="342"/>
                </a:cubicBezTo>
                <a:cubicBezTo>
                  <a:pt x="837" y="339"/>
                  <a:pt x="840" y="336"/>
                  <a:pt x="843" y="333"/>
                </a:cubicBezTo>
                <a:cubicBezTo>
                  <a:pt x="846" y="333"/>
                  <a:pt x="849" y="330"/>
                  <a:pt x="852" y="330"/>
                </a:cubicBezTo>
                <a:cubicBezTo>
                  <a:pt x="852" y="336"/>
                  <a:pt x="858" y="342"/>
                  <a:pt x="867" y="342"/>
                </a:cubicBezTo>
                <a:cubicBezTo>
                  <a:pt x="873" y="339"/>
                  <a:pt x="879" y="333"/>
                  <a:pt x="885" y="330"/>
                </a:cubicBezTo>
                <a:cubicBezTo>
                  <a:pt x="891" y="321"/>
                  <a:pt x="897" y="309"/>
                  <a:pt x="906" y="303"/>
                </a:cubicBezTo>
                <a:cubicBezTo>
                  <a:pt x="906" y="303"/>
                  <a:pt x="906" y="303"/>
                  <a:pt x="909" y="303"/>
                </a:cubicBezTo>
                <a:cubicBezTo>
                  <a:pt x="909" y="306"/>
                  <a:pt x="918" y="312"/>
                  <a:pt x="927" y="318"/>
                </a:cubicBezTo>
                <a:cubicBezTo>
                  <a:pt x="930" y="330"/>
                  <a:pt x="942" y="345"/>
                  <a:pt x="957" y="360"/>
                </a:cubicBezTo>
                <a:cubicBezTo>
                  <a:pt x="960" y="372"/>
                  <a:pt x="963" y="384"/>
                  <a:pt x="966" y="393"/>
                </a:cubicBezTo>
                <a:cubicBezTo>
                  <a:pt x="972" y="402"/>
                  <a:pt x="978" y="411"/>
                  <a:pt x="978" y="426"/>
                </a:cubicBezTo>
                <a:cubicBezTo>
                  <a:pt x="966" y="441"/>
                  <a:pt x="966" y="438"/>
                  <a:pt x="966" y="459"/>
                </a:cubicBezTo>
                <a:cubicBezTo>
                  <a:pt x="969" y="468"/>
                  <a:pt x="978" y="480"/>
                  <a:pt x="972" y="495"/>
                </a:cubicBezTo>
                <a:cubicBezTo>
                  <a:pt x="972" y="498"/>
                  <a:pt x="972" y="501"/>
                  <a:pt x="972" y="504"/>
                </a:cubicBezTo>
                <a:cubicBezTo>
                  <a:pt x="969" y="504"/>
                  <a:pt x="969" y="504"/>
                  <a:pt x="969" y="504"/>
                </a:cubicBezTo>
                <a:cubicBezTo>
                  <a:pt x="969" y="501"/>
                  <a:pt x="963" y="498"/>
                  <a:pt x="960" y="495"/>
                </a:cubicBezTo>
                <a:cubicBezTo>
                  <a:pt x="948" y="495"/>
                  <a:pt x="945" y="498"/>
                  <a:pt x="939" y="504"/>
                </a:cubicBezTo>
                <a:cubicBezTo>
                  <a:pt x="939" y="510"/>
                  <a:pt x="942" y="519"/>
                  <a:pt x="945" y="534"/>
                </a:cubicBezTo>
                <a:cubicBezTo>
                  <a:pt x="945" y="537"/>
                  <a:pt x="942" y="543"/>
                  <a:pt x="942" y="546"/>
                </a:cubicBezTo>
                <a:cubicBezTo>
                  <a:pt x="942" y="546"/>
                  <a:pt x="939" y="549"/>
                  <a:pt x="936" y="549"/>
                </a:cubicBezTo>
                <a:cubicBezTo>
                  <a:pt x="933" y="549"/>
                  <a:pt x="927" y="549"/>
                  <a:pt x="924" y="549"/>
                </a:cubicBezTo>
                <a:cubicBezTo>
                  <a:pt x="918" y="540"/>
                  <a:pt x="912" y="534"/>
                  <a:pt x="909" y="528"/>
                </a:cubicBezTo>
                <a:cubicBezTo>
                  <a:pt x="888" y="519"/>
                  <a:pt x="876" y="534"/>
                  <a:pt x="879" y="555"/>
                </a:cubicBezTo>
                <a:cubicBezTo>
                  <a:pt x="879" y="558"/>
                  <a:pt x="876" y="558"/>
                  <a:pt x="876" y="561"/>
                </a:cubicBezTo>
                <a:cubicBezTo>
                  <a:pt x="867" y="561"/>
                  <a:pt x="855" y="558"/>
                  <a:pt x="855" y="555"/>
                </a:cubicBezTo>
                <a:cubicBezTo>
                  <a:pt x="852" y="549"/>
                  <a:pt x="852" y="546"/>
                  <a:pt x="852" y="543"/>
                </a:cubicBezTo>
                <a:cubicBezTo>
                  <a:pt x="837" y="537"/>
                  <a:pt x="828" y="534"/>
                  <a:pt x="819" y="531"/>
                </a:cubicBezTo>
                <a:cubicBezTo>
                  <a:pt x="816" y="528"/>
                  <a:pt x="816" y="525"/>
                  <a:pt x="813" y="522"/>
                </a:cubicBezTo>
                <a:cubicBezTo>
                  <a:pt x="795" y="522"/>
                  <a:pt x="798" y="525"/>
                  <a:pt x="786" y="537"/>
                </a:cubicBezTo>
                <a:cubicBezTo>
                  <a:pt x="777" y="540"/>
                  <a:pt x="771" y="543"/>
                  <a:pt x="765" y="549"/>
                </a:cubicBezTo>
                <a:cubicBezTo>
                  <a:pt x="747" y="552"/>
                  <a:pt x="750" y="552"/>
                  <a:pt x="741" y="567"/>
                </a:cubicBezTo>
                <a:cubicBezTo>
                  <a:pt x="721" y="570"/>
                  <a:pt x="721" y="570"/>
                  <a:pt x="709" y="585"/>
                </a:cubicBezTo>
                <a:cubicBezTo>
                  <a:pt x="706" y="588"/>
                  <a:pt x="706" y="588"/>
                  <a:pt x="703" y="591"/>
                </a:cubicBezTo>
                <a:cubicBezTo>
                  <a:pt x="691" y="591"/>
                  <a:pt x="685" y="594"/>
                  <a:pt x="676" y="597"/>
                </a:cubicBezTo>
                <a:close/>
              </a:path>
            </a:pathLst>
          </a:custGeom>
          <a:solidFill>
            <a:srgbClr val="F8902F"/>
          </a:solidFill>
          <a:ln w="7">
            <a:noFill/>
            <a:miter lim="800000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en-US" lang="zh-CN"/>
          </a:p>
        </p:txBody>
      </p:sp>
      <p:sp>
        <p:nvSpPr>
          <p:cNvPr id="15" name="Freeform 10"/>
          <p:cNvSpPr/>
          <p:nvPr/>
        </p:nvSpPr>
        <p:spPr bwMode="auto">
          <a:xfrm>
            <a:off x="2159764" y="3342858"/>
            <a:ext cx="1236500" cy="896102"/>
          </a:xfrm>
          <a:custGeom>
            <a:gdLst>
              <a:gd fmla="*/ 2147483647 w 622" name="T0"/>
              <a:gd fmla="*/ 2147483647 h 450" name="T1"/>
              <a:gd fmla="*/ 2147483647 w 622" name="T2"/>
              <a:gd fmla="*/ 2147483647 h 450" name="T3"/>
              <a:gd fmla="*/ 2147483647 w 622" name="T4"/>
              <a:gd fmla="*/ 2147483647 h 450" name="T5"/>
              <a:gd fmla="*/ 2147483647 w 622" name="T6"/>
              <a:gd fmla="*/ 2147483647 h 450" name="T7"/>
              <a:gd fmla="*/ 2147483647 w 622" name="T8"/>
              <a:gd fmla="*/ 2147483647 h 450" name="T9"/>
              <a:gd fmla="*/ 0 w 622" name="T10"/>
              <a:gd fmla="*/ 2147483647 h 450" name="T11"/>
              <a:gd fmla="*/ 2147483647 w 622" name="T12"/>
              <a:gd fmla="*/ 2147483647 h 450" name="T13"/>
              <a:gd fmla="*/ 2147483647 w 622" name="T14"/>
              <a:gd fmla="*/ 2147483647 h 450" name="T15"/>
              <a:gd fmla="*/ 2147483647 w 622" name="T16"/>
              <a:gd fmla="*/ 2147483647 h 450" name="T17"/>
              <a:gd fmla="*/ 2147483647 w 622" name="T18"/>
              <a:gd fmla="*/ 2147483647 h 450" name="T19"/>
              <a:gd fmla="*/ 2147483647 w 622" name="T20"/>
              <a:gd fmla="*/ 2147483647 h 450" name="T21"/>
              <a:gd fmla="*/ 2147483647 w 622" name="T22"/>
              <a:gd fmla="*/ 2147483647 h 450" name="T23"/>
              <a:gd fmla="*/ 2147483647 w 622" name="T24"/>
              <a:gd fmla="*/ 2147483647 h 450" name="T25"/>
              <a:gd fmla="*/ 2147483647 w 622" name="T26"/>
              <a:gd fmla="*/ 2147483647 h 450" name="T27"/>
              <a:gd fmla="*/ 2147483647 w 622" name="T28"/>
              <a:gd fmla="*/ 2147483647 h 450" name="T29"/>
              <a:gd fmla="*/ 2147483647 w 622" name="T30"/>
              <a:gd fmla="*/ 2147483647 h 450" name="T31"/>
              <a:gd fmla="*/ 2147483647 w 622" name="T32"/>
              <a:gd fmla="*/ 2147483647 h 450" name="T33"/>
              <a:gd fmla="*/ 2147483647 w 622" name="T34"/>
              <a:gd fmla="*/ 2147483647 h 450" name="T35"/>
              <a:gd fmla="*/ 2147483647 w 622" name="T36"/>
              <a:gd fmla="*/ 2147483647 h 450" name="T37"/>
              <a:gd fmla="*/ 2147483647 w 622" name="T38"/>
              <a:gd fmla="*/ 2147483647 h 450" name="T39"/>
              <a:gd fmla="*/ 2147483647 w 622" name="T40"/>
              <a:gd fmla="*/ 2147483647 h 450" name="T41"/>
              <a:gd fmla="*/ 2147483647 w 622" name="T42"/>
              <a:gd fmla="*/ 2147483647 h 450" name="T43"/>
              <a:gd fmla="*/ 2147483647 w 622" name="T44"/>
              <a:gd fmla="*/ 2147483647 h 450" name="T45"/>
              <a:gd fmla="*/ 2147483647 w 622" name="T46"/>
              <a:gd fmla="*/ 2147483647 h 450" name="T47"/>
              <a:gd fmla="*/ 2147483647 w 622" name="T48"/>
              <a:gd fmla="*/ 2147483647 h 450" name="T49"/>
              <a:gd fmla="*/ 2147483647 w 622" name="T50"/>
              <a:gd fmla="*/ 2147483647 h 450" name="T51"/>
              <a:gd fmla="*/ 2147483647 w 622" name="T52"/>
              <a:gd fmla="*/ 2147483647 h 450" name="T53"/>
              <a:gd fmla="*/ 2147483647 w 622" name="T54"/>
              <a:gd fmla="*/ 2147483647 h 450" name="T55"/>
              <a:gd fmla="*/ 2147483647 w 622" name="T56"/>
              <a:gd fmla="*/ 2147483647 h 450" name="T57"/>
              <a:gd fmla="*/ 2147483647 w 622" name="T58"/>
              <a:gd fmla="*/ 2147483647 h 450" name="T59"/>
              <a:gd fmla="*/ 2147483647 w 622" name="T60"/>
              <a:gd fmla="*/ 2147483647 h 450" name="T61"/>
              <a:gd fmla="*/ 2147483647 w 622" name="T62"/>
              <a:gd fmla="*/ 2147483647 h 450" name="T63"/>
              <a:gd fmla="*/ 2147483647 w 622" name="T64"/>
              <a:gd fmla="*/ 2147483647 h 450" name="T65"/>
              <a:gd fmla="*/ 2147483647 w 622" name="T66"/>
              <a:gd fmla="*/ 2147483647 h 450" name="T67"/>
              <a:gd fmla="*/ 2147483647 w 622" name="T68"/>
              <a:gd fmla="*/ 2147483647 h 450" name="T69"/>
              <a:gd fmla="*/ 2147483647 w 622" name="T70"/>
              <a:gd fmla="*/ 2147483647 h 450" name="T71"/>
              <a:gd fmla="*/ 2147483647 w 622" name="T72"/>
              <a:gd fmla="*/ 2147483647 h 450" name="T73"/>
              <a:gd fmla="*/ 2147483647 w 622" name="T74"/>
              <a:gd fmla="*/ 2147483647 h 450" name="T75"/>
              <a:gd fmla="*/ 2147483647 w 622" name="T76"/>
              <a:gd fmla="*/ 2147483647 h 450" name="T77"/>
              <a:gd fmla="*/ 2147483647 w 622" name="T78"/>
              <a:gd fmla="*/ 2147483647 h 450" name="T79"/>
              <a:gd fmla="*/ 2147483647 w 622" name="T80"/>
              <a:gd fmla="*/ 2147483647 h 450" name="T81"/>
              <a:gd fmla="*/ 2147483647 w 622" name="T82"/>
              <a:gd fmla="*/ 2147483647 h 450" name="T83"/>
              <a:gd fmla="*/ 2147483647 w 622" name="T84"/>
              <a:gd fmla="*/ 2147483647 h 450" name="T85"/>
              <a:gd fmla="*/ 2147483647 w 622" name="T86"/>
              <a:gd fmla="*/ 2147483647 h 450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w 622" name="T132"/>
              <a:gd fmla="*/ 0 h 450" name="T133"/>
              <a:gd fmla="*/ 622 w 622" name="T134"/>
              <a:gd fmla="*/ 450 h 450" name="T135"/>
            </a:gdLst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b="T135" l="T132" r="T134" t="T133"/>
            <a:pathLst>
              <a:path h="450" w="622">
                <a:moveTo>
                  <a:pt x="275" y="450"/>
                </a:moveTo>
                <a:cubicBezTo>
                  <a:pt x="269" y="444"/>
                  <a:pt x="263" y="441"/>
                  <a:pt x="260" y="435"/>
                </a:cubicBezTo>
                <a:cubicBezTo>
                  <a:pt x="257" y="420"/>
                  <a:pt x="251" y="408"/>
                  <a:pt x="245" y="399"/>
                </a:cubicBezTo>
                <a:cubicBezTo>
                  <a:pt x="233" y="384"/>
                  <a:pt x="224" y="384"/>
                  <a:pt x="212" y="378"/>
                </a:cubicBezTo>
                <a:cubicBezTo>
                  <a:pt x="194" y="378"/>
                  <a:pt x="177" y="381"/>
                  <a:pt x="159" y="381"/>
                </a:cubicBezTo>
                <a:cubicBezTo>
                  <a:pt x="141" y="378"/>
                  <a:pt x="132" y="369"/>
                  <a:pt x="123" y="360"/>
                </a:cubicBezTo>
                <a:cubicBezTo>
                  <a:pt x="105" y="357"/>
                  <a:pt x="90" y="354"/>
                  <a:pt x="78" y="345"/>
                </a:cubicBezTo>
                <a:cubicBezTo>
                  <a:pt x="78" y="342"/>
                  <a:pt x="72" y="336"/>
                  <a:pt x="72" y="333"/>
                </a:cubicBezTo>
                <a:cubicBezTo>
                  <a:pt x="69" y="330"/>
                  <a:pt x="69" y="330"/>
                  <a:pt x="69" y="330"/>
                </a:cubicBezTo>
                <a:cubicBezTo>
                  <a:pt x="54" y="327"/>
                  <a:pt x="42" y="324"/>
                  <a:pt x="33" y="318"/>
                </a:cubicBezTo>
                <a:cubicBezTo>
                  <a:pt x="12" y="312"/>
                  <a:pt x="6" y="282"/>
                  <a:pt x="3" y="270"/>
                </a:cubicBezTo>
                <a:cubicBezTo>
                  <a:pt x="0" y="246"/>
                  <a:pt x="0" y="225"/>
                  <a:pt x="0" y="204"/>
                </a:cubicBezTo>
                <a:cubicBezTo>
                  <a:pt x="3" y="198"/>
                  <a:pt x="9" y="186"/>
                  <a:pt x="9" y="180"/>
                </a:cubicBezTo>
                <a:cubicBezTo>
                  <a:pt x="9" y="171"/>
                  <a:pt x="3" y="165"/>
                  <a:pt x="3" y="162"/>
                </a:cubicBezTo>
                <a:cubicBezTo>
                  <a:pt x="6" y="162"/>
                  <a:pt x="9" y="162"/>
                  <a:pt x="9" y="162"/>
                </a:cubicBezTo>
                <a:cubicBezTo>
                  <a:pt x="12" y="165"/>
                  <a:pt x="18" y="162"/>
                  <a:pt x="21" y="162"/>
                </a:cubicBezTo>
                <a:cubicBezTo>
                  <a:pt x="24" y="159"/>
                  <a:pt x="24" y="159"/>
                  <a:pt x="24" y="156"/>
                </a:cubicBezTo>
                <a:cubicBezTo>
                  <a:pt x="36" y="150"/>
                  <a:pt x="39" y="162"/>
                  <a:pt x="54" y="168"/>
                </a:cubicBezTo>
                <a:cubicBezTo>
                  <a:pt x="57" y="168"/>
                  <a:pt x="69" y="171"/>
                  <a:pt x="75" y="168"/>
                </a:cubicBezTo>
                <a:cubicBezTo>
                  <a:pt x="75" y="165"/>
                  <a:pt x="78" y="162"/>
                  <a:pt x="78" y="162"/>
                </a:cubicBezTo>
                <a:cubicBezTo>
                  <a:pt x="78" y="156"/>
                  <a:pt x="78" y="153"/>
                  <a:pt x="78" y="150"/>
                </a:cubicBezTo>
                <a:cubicBezTo>
                  <a:pt x="72" y="138"/>
                  <a:pt x="63" y="132"/>
                  <a:pt x="69" y="126"/>
                </a:cubicBezTo>
                <a:cubicBezTo>
                  <a:pt x="75" y="120"/>
                  <a:pt x="78" y="120"/>
                  <a:pt x="84" y="117"/>
                </a:cubicBezTo>
                <a:cubicBezTo>
                  <a:pt x="84" y="114"/>
                  <a:pt x="87" y="111"/>
                  <a:pt x="90" y="111"/>
                </a:cubicBezTo>
                <a:cubicBezTo>
                  <a:pt x="99" y="90"/>
                  <a:pt x="87" y="87"/>
                  <a:pt x="78" y="81"/>
                </a:cubicBezTo>
                <a:cubicBezTo>
                  <a:pt x="75" y="69"/>
                  <a:pt x="66" y="60"/>
                  <a:pt x="60" y="60"/>
                </a:cubicBezTo>
                <a:cubicBezTo>
                  <a:pt x="60" y="57"/>
                  <a:pt x="57" y="54"/>
                  <a:pt x="57" y="51"/>
                </a:cubicBezTo>
                <a:cubicBezTo>
                  <a:pt x="63" y="42"/>
                  <a:pt x="54" y="33"/>
                  <a:pt x="51" y="30"/>
                </a:cubicBezTo>
                <a:cubicBezTo>
                  <a:pt x="51" y="30"/>
                  <a:pt x="51" y="30"/>
                  <a:pt x="51" y="27"/>
                </a:cubicBezTo>
                <a:cubicBezTo>
                  <a:pt x="72" y="21"/>
                  <a:pt x="102" y="24"/>
                  <a:pt x="126" y="18"/>
                </a:cubicBezTo>
                <a:cubicBezTo>
                  <a:pt x="144" y="6"/>
                  <a:pt x="162" y="0"/>
                  <a:pt x="188" y="0"/>
                </a:cubicBezTo>
                <a:cubicBezTo>
                  <a:pt x="191" y="0"/>
                  <a:pt x="194" y="3"/>
                  <a:pt x="197" y="3"/>
                </a:cubicBezTo>
                <a:cubicBezTo>
                  <a:pt x="218" y="3"/>
                  <a:pt x="239" y="0"/>
                  <a:pt x="260" y="9"/>
                </a:cubicBezTo>
                <a:cubicBezTo>
                  <a:pt x="275" y="18"/>
                  <a:pt x="287" y="27"/>
                  <a:pt x="299" y="36"/>
                </a:cubicBezTo>
                <a:cubicBezTo>
                  <a:pt x="302" y="36"/>
                  <a:pt x="302" y="39"/>
                  <a:pt x="305" y="42"/>
                </a:cubicBezTo>
                <a:cubicBezTo>
                  <a:pt x="311" y="45"/>
                  <a:pt x="320" y="54"/>
                  <a:pt x="335" y="60"/>
                </a:cubicBezTo>
                <a:cubicBezTo>
                  <a:pt x="341" y="60"/>
                  <a:pt x="347" y="60"/>
                  <a:pt x="350" y="60"/>
                </a:cubicBezTo>
                <a:cubicBezTo>
                  <a:pt x="353" y="57"/>
                  <a:pt x="356" y="54"/>
                  <a:pt x="359" y="54"/>
                </a:cubicBezTo>
                <a:cubicBezTo>
                  <a:pt x="359" y="42"/>
                  <a:pt x="359" y="33"/>
                  <a:pt x="356" y="27"/>
                </a:cubicBezTo>
                <a:cubicBezTo>
                  <a:pt x="362" y="24"/>
                  <a:pt x="371" y="24"/>
                  <a:pt x="380" y="24"/>
                </a:cubicBezTo>
                <a:cubicBezTo>
                  <a:pt x="383" y="27"/>
                  <a:pt x="389" y="30"/>
                  <a:pt x="395" y="36"/>
                </a:cubicBezTo>
                <a:cubicBezTo>
                  <a:pt x="404" y="36"/>
                  <a:pt x="413" y="39"/>
                  <a:pt x="428" y="42"/>
                </a:cubicBezTo>
                <a:cubicBezTo>
                  <a:pt x="434" y="45"/>
                  <a:pt x="440" y="48"/>
                  <a:pt x="446" y="51"/>
                </a:cubicBezTo>
                <a:cubicBezTo>
                  <a:pt x="452" y="54"/>
                  <a:pt x="458" y="57"/>
                  <a:pt x="464" y="63"/>
                </a:cubicBezTo>
                <a:cubicBezTo>
                  <a:pt x="464" y="63"/>
                  <a:pt x="464" y="63"/>
                  <a:pt x="464" y="63"/>
                </a:cubicBezTo>
                <a:cubicBezTo>
                  <a:pt x="464" y="66"/>
                  <a:pt x="467" y="66"/>
                  <a:pt x="467" y="69"/>
                </a:cubicBezTo>
                <a:cubicBezTo>
                  <a:pt x="475" y="69"/>
                  <a:pt x="484" y="69"/>
                  <a:pt x="493" y="66"/>
                </a:cubicBezTo>
                <a:cubicBezTo>
                  <a:pt x="499" y="75"/>
                  <a:pt x="505" y="81"/>
                  <a:pt x="514" y="90"/>
                </a:cubicBezTo>
                <a:cubicBezTo>
                  <a:pt x="523" y="96"/>
                  <a:pt x="532" y="105"/>
                  <a:pt x="541" y="111"/>
                </a:cubicBezTo>
                <a:cubicBezTo>
                  <a:pt x="547" y="114"/>
                  <a:pt x="550" y="114"/>
                  <a:pt x="556" y="117"/>
                </a:cubicBezTo>
                <a:cubicBezTo>
                  <a:pt x="562" y="117"/>
                  <a:pt x="571" y="117"/>
                  <a:pt x="580" y="117"/>
                </a:cubicBezTo>
                <a:cubicBezTo>
                  <a:pt x="586" y="123"/>
                  <a:pt x="592" y="144"/>
                  <a:pt x="595" y="156"/>
                </a:cubicBezTo>
                <a:cubicBezTo>
                  <a:pt x="598" y="165"/>
                  <a:pt x="601" y="174"/>
                  <a:pt x="604" y="183"/>
                </a:cubicBezTo>
                <a:cubicBezTo>
                  <a:pt x="607" y="189"/>
                  <a:pt x="607" y="198"/>
                  <a:pt x="607" y="204"/>
                </a:cubicBezTo>
                <a:cubicBezTo>
                  <a:pt x="610" y="210"/>
                  <a:pt x="622" y="222"/>
                  <a:pt x="610" y="231"/>
                </a:cubicBezTo>
                <a:cubicBezTo>
                  <a:pt x="589" y="243"/>
                  <a:pt x="589" y="246"/>
                  <a:pt x="574" y="270"/>
                </a:cubicBezTo>
                <a:cubicBezTo>
                  <a:pt x="568" y="273"/>
                  <a:pt x="562" y="279"/>
                  <a:pt x="559" y="282"/>
                </a:cubicBezTo>
                <a:cubicBezTo>
                  <a:pt x="556" y="285"/>
                  <a:pt x="556" y="288"/>
                  <a:pt x="556" y="291"/>
                </a:cubicBezTo>
                <a:cubicBezTo>
                  <a:pt x="562" y="294"/>
                  <a:pt x="568" y="300"/>
                  <a:pt x="574" y="306"/>
                </a:cubicBezTo>
                <a:cubicBezTo>
                  <a:pt x="574" y="315"/>
                  <a:pt x="559" y="312"/>
                  <a:pt x="559" y="312"/>
                </a:cubicBezTo>
                <a:cubicBezTo>
                  <a:pt x="553" y="309"/>
                  <a:pt x="547" y="306"/>
                  <a:pt x="541" y="300"/>
                </a:cubicBezTo>
                <a:cubicBezTo>
                  <a:pt x="532" y="300"/>
                  <a:pt x="514" y="300"/>
                  <a:pt x="511" y="303"/>
                </a:cubicBezTo>
                <a:cubicBezTo>
                  <a:pt x="511" y="318"/>
                  <a:pt x="511" y="330"/>
                  <a:pt x="529" y="345"/>
                </a:cubicBezTo>
                <a:cubicBezTo>
                  <a:pt x="529" y="351"/>
                  <a:pt x="529" y="357"/>
                  <a:pt x="529" y="363"/>
                </a:cubicBezTo>
                <a:cubicBezTo>
                  <a:pt x="532" y="372"/>
                  <a:pt x="535" y="381"/>
                  <a:pt x="538" y="390"/>
                </a:cubicBezTo>
                <a:cubicBezTo>
                  <a:pt x="538" y="399"/>
                  <a:pt x="529" y="399"/>
                  <a:pt x="520" y="399"/>
                </a:cubicBezTo>
                <a:cubicBezTo>
                  <a:pt x="511" y="402"/>
                  <a:pt x="511" y="402"/>
                  <a:pt x="505" y="408"/>
                </a:cubicBezTo>
                <a:cubicBezTo>
                  <a:pt x="502" y="408"/>
                  <a:pt x="499" y="408"/>
                  <a:pt x="499" y="408"/>
                </a:cubicBezTo>
                <a:cubicBezTo>
                  <a:pt x="499" y="405"/>
                  <a:pt x="496" y="402"/>
                  <a:pt x="496" y="402"/>
                </a:cubicBezTo>
                <a:cubicBezTo>
                  <a:pt x="490" y="402"/>
                  <a:pt x="487" y="399"/>
                  <a:pt x="481" y="399"/>
                </a:cubicBezTo>
                <a:cubicBezTo>
                  <a:pt x="481" y="396"/>
                  <a:pt x="478" y="393"/>
                  <a:pt x="475" y="393"/>
                </a:cubicBezTo>
                <a:cubicBezTo>
                  <a:pt x="472" y="393"/>
                  <a:pt x="469" y="393"/>
                  <a:pt x="467" y="393"/>
                </a:cubicBezTo>
                <a:cubicBezTo>
                  <a:pt x="467" y="393"/>
                  <a:pt x="458" y="399"/>
                  <a:pt x="455" y="399"/>
                </a:cubicBezTo>
                <a:cubicBezTo>
                  <a:pt x="455" y="396"/>
                  <a:pt x="452" y="393"/>
                  <a:pt x="452" y="393"/>
                </a:cubicBezTo>
                <a:cubicBezTo>
                  <a:pt x="446" y="390"/>
                  <a:pt x="443" y="390"/>
                  <a:pt x="437" y="390"/>
                </a:cubicBezTo>
                <a:cubicBezTo>
                  <a:pt x="431" y="381"/>
                  <a:pt x="422" y="372"/>
                  <a:pt x="416" y="366"/>
                </a:cubicBezTo>
                <a:cubicBezTo>
                  <a:pt x="416" y="363"/>
                  <a:pt x="413" y="360"/>
                  <a:pt x="413" y="360"/>
                </a:cubicBezTo>
                <a:cubicBezTo>
                  <a:pt x="413" y="342"/>
                  <a:pt x="404" y="336"/>
                  <a:pt x="395" y="327"/>
                </a:cubicBezTo>
                <a:cubicBezTo>
                  <a:pt x="383" y="324"/>
                  <a:pt x="371" y="324"/>
                  <a:pt x="362" y="324"/>
                </a:cubicBezTo>
                <a:cubicBezTo>
                  <a:pt x="344" y="327"/>
                  <a:pt x="350" y="327"/>
                  <a:pt x="347" y="345"/>
                </a:cubicBezTo>
                <a:cubicBezTo>
                  <a:pt x="350" y="351"/>
                  <a:pt x="356" y="357"/>
                  <a:pt x="359" y="360"/>
                </a:cubicBezTo>
                <a:cubicBezTo>
                  <a:pt x="359" y="366"/>
                  <a:pt x="359" y="369"/>
                  <a:pt x="359" y="372"/>
                </a:cubicBezTo>
                <a:cubicBezTo>
                  <a:pt x="353" y="378"/>
                  <a:pt x="338" y="387"/>
                  <a:pt x="347" y="402"/>
                </a:cubicBezTo>
                <a:cubicBezTo>
                  <a:pt x="347" y="408"/>
                  <a:pt x="335" y="423"/>
                  <a:pt x="329" y="429"/>
                </a:cubicBezTo>
                <a:cubicBezTo>
                  <a:pt x="326" y="438"/>
                  <a:pt x="320" y="438"/>
                  <a:pt x="314" y="441"/>
                </a:cubicBezTo>
                <a:cubicBezTo>
                  <a:pt x="314" y="444"/>
                  <a:pt x="311" y="444"/>
                  <a:pt x="311" y="447"/>
                </a:cubicBezTo>
                <a:cubicBezTo>
                  <a:pt x="302" y="447"/>
                  <a:pt x="302" y="441"/>
                  <a:pt x="299" y="438"/>
                </a:cubicBezTo>
                <a:cubicBezTo>
                  <a:pt x="293" y="435"/>
                  <a:pt x="284" y="438"/>
                  <a:pt x="281" y="438"/>
                </a:cubicBezTo>
                <a:cubicBezTo>
                  <a:pt x="278" y="444"/>
                  <a:pt x="278" y="447"/>
                  <a:pt x="275" y="450"/>
                </a:cubicBezTo>
                <a:close/>
              </a:path>
            </a:pathLst>
          </a:custGeom>
          <a:solidFill>
            <a:srgbClr val="F8902F"/>
          </a:solidFill>
          <a:ln w="7">
            <a:noFill/>
            <a:miter lim="800000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en-US" lang="zh-CN"/>
          </a:p>
        </p:txBody>
      </p:sp>
      <p:sp>
        <p:nvSpPr>
          <p:cNvPr id="16" name="Freeform 11"/>
          <p:cNvSpPr/>
          <p:nvPr/>
        </p:nvSpPr>
        <p:spPr bwMode="auto">
          <a:xfrm>
            <a:off x="2498960" y="2944725"/>
            <a:ext cx="1408503" cy="1210038"/>
          </a:xfrm>
          <a:custGeom>
            <a:gdLst>
              <a:gd fmla="*/ 2147483647 w 708" name="T0"/>
              <a:gd fmla="*/ 2147483647 h 608" name="T1"/>
              <a:gd fmla="*/ 2147483647 w 708" name="T2"/>
              <a:gd fmla="*/ 2147483647 h 608" name="T3"/>
              <a:gd fmla="*/ 2147483647 w 708" name="T4"/>
              <a:gd fmla="*/ 2147483647 h 608" name="T5"/>
              <a:gd fmla="*/ 2147483647 w 708" name="T6"/>
              <a:gd fmla="*/ 2147483647 h 608" name="T7"/>
              <a:gd fmla="*/ 2147483647 w 708" name="T8"/>
              <a:gd fmla="*/ 2147483647 h 608" name="T9"/>
              <a:gd fmla="*/ 2147483647 w 708" name="T10"/>
              <a:gd fmla="*/ 2147483647 h 608" name="T11"/>
              <a:gd fmla="*/ 2147483647 w 708" name="T12"/>
              <a:gd fmla="*/ 2147483647 h 608" name="T13"/>
              <a:gd fmla="*/ 2147483647 w 708" name="T14"/>
              <a:gd fmla="*/ 2147483647 h 608" name="T15"/>
              <a:gd fmla="*/ 2147483647 w 708" name="T16"/>
              <a:gd fmla="*/ 2147483647 h 608" name="T17"/>
              <a:gd fmla="*/ 2147483647 w 708" name="T18"/>
              <a:gd fmla="*/ 2147483647 h 608" name="T19"/>
              <a:gd fmla="*/ 2147483647 w 708" name="T20"/>
              <a:gd fmla="*/ 2147483647 h 608" name="T21"/>
              <a:gd fmla="*/ 2147483647 w 708" name="T22"/>
              <a:gd fmla="*/ 2147483647 h 608" name="T23"/>
              <a:gd fmla="*/ 2147483647 w 708" name="T24"/>
              <a:gd fmla="*/ 2147483647 h 608" name="T25"/>
              <a:gd fmla="*/ 2147483647 w 708" name="T26"/>
              <a:gd fmla="*/ 2147483647 h 608" name="T27"/>
              <a:gd fmla="*/ 2147483647 w 708" name="T28"/>
              <a:gd fmla="*/ 2147483647 h 608" name="T29"/>
              <a:gd fmla="*/ 2147483647 w 708" name="T30"/>
              <a:gd fmla="*/ 2147483647 h 608" name="T31"/>
              <a:gd fmla="*/ 2147483647 w 708" name="T32"/>
              <a:gd fmla="*/ 2147483647 h 608" name="T33"/>
              <a:gd fmla="*/ 2147483647 w 708" name="T34"/>
              <a:gd fmla="*/ 2147483647 h 608" name="T35"/>
              <a:gd fmla="*/ 2147483647 w 708" name="T36"/>
              <a:gd fmla="*/ 2147483647 h 608" name="T37"/>
              <a:gd fmla="*/ 2147483647 w 708" name="T38"/>
              <a:gd fmla="*/ 2147483647 h 608" name="T39"/>
              <a:gd fmla="*/ 2147483647 w 708" name="T40"/>
              <a:gd fmla="*/ 2147483647 h 608" name="T41"/>
              <a:gd fmla="*/ 2147483647 w 708" name="T42"/>
              <a:gd fmla="*/ 2147483647 h 608" name="T43"/>
              <a:gd fmla="*/ 2147483647 w 708" name="T44"/>
              <a:gd fmla="*/ 2147483647 h 608" name="T45"/>
              <a:gd fmla="*/ 2147483647 w 708" name="T46"/>
              <a:gd fmla="*/ 2147483647 h 608" name="T47"/>
              <a:gd fmla="*/ 2147483647 w 708" name="T48"/>
              <a:gd fmla="*/ 2147483647 h 608" name="T49"/>
              <a:gd fmla="*/ 2147483647 w 708" name="T50"/>
              <a:gd fmla="*/ 2147483647 h 608" name="T51"/>
              <a:gd fmla="*/ 2147483647 w 708" name="T52"/>
              <a:gd fmla="*/ 2147483647 h 608" name="T53"/>
              <a:gd fmla="*/ 2147483647 w 708" name="T54"/>
              <a:gd fmla="*/ 2147483647 h 608" name="T55"/>
              <a:gd fmla="*/ 2147483647 w 708" name="T56"/>
              <a:gd fmla="*/ 2147483647 h 608" name="T57"/>
              <a:gd fmla="*/ 2147483647 w 708" name="T58"/>
              <a:gd fmla="*/ 2147483647 h 608" name="T59"/>
              <a:gd fmla="*/ 2147483647 w 708" name="T60"/>
              <a:gd fmla="*/ 2147483647 h 608" name="T61"/>
              <a:gd fmla="*/ 2147483647 w 708" name="T62"/>
              <a:gd fmla="*/ 2147483647 h 608" name="T63"/>
              <a:gd fmla="*/ 2147483647 w 708" name="T64"/>
              <a:gd fmla="*/ 2147483647 h 608" name="T65"/>
              <a:gd fmla="*/ 2147483647 w 708" name="T66"/>
              <a:gd fmla="*/ 2147483647 h 608" name="T67"/>
              <a:gd fmla="*/ 2147483647 w 708" name="T68"/>
              <a:gd fmla="*/ 2147483647 h 608" name="T69"/>
              <a:gd fmla="*/ 2147483647 w 708" name="T70"/>
              <a:gd fmla="*/ 2147483647 h 608" name="T71"/>
              <a:gd fmla="*/ 2147483647 w 708" name="T72"/>
              <a:gd fmla="*/ 2147483647 h 608" name="T73"/>
              <a:gd fmla="*/ 2147483647 w 708" name="T74"/>
              <a:gd fmla="*/ 2147483647 h 608" name="T75"/>
              <a:gd fmla="*/ 2147483647 w 708" name="T76"/>
              <a:gd fmla="*/ 2147483647 h 608" name="T77"/>
              <a:gd fmla="*/ 2147483647 w 708" name="T78"/>
              <a:gd fmla="*/ 2147483647 h 608" name="T79"/>
              <a:gd fmla="*/ 2147483647 w 708" name="T80"/>
              <a:gd fmla="*/ 2147483647 h 608" name="T81"/>
              <a:gd fmla="*/ 2147483647 w 708" name="T82"/>
              <a:gd fmla="*/ 2147483647 h 608" name="T83"/>
              <a:gd fmla="*/ 2147483647 w 708" name="T84"/>
              <a:gd fmla="*/ 2147483647 h 608" name="T85"/>
              <a:gd fmla="*/ 2147483647 w 708" name="T86"/>
              <a:gd fmla="*/ 2147483647 h 608" name="T87"/>
              <a:gd fmla="*/ 2147483647 w 708" name="T88"/>
              <a:gd fmla="*/ 2147483647 h 608" name="T89"/>
              <a:gd fmla="*/ 2147483647 w 708" name="T90"/>
              <a:gd fmla="*/ 2147483647 h 608" name="T91"/>
              <a:gd fmla="*/ 2147483647 w 708" name="T92"/>
              <a:gd fmla="*/ 2147483647 h 608" name="T93"/>
              <a:gd fmla="*/ 2147483647 w 708" name="T94"/>
              <a:gd fmla="*/ 2147483647 h 608" name="T95"/>
              <a:gd fmla="*/ 2147483647 w 708" name="T96"/>
              <a:gd fmla="*/ 2147483647 h 608" name="T97"/>
              <a:gd fmla="*/ 2147483647 w 708" name="T98"/>
              <a:gd fmla="*/ 2147483647 h 608" name="T99"/>
              <a:gd fmla="*/ 2147483647 w 708" name="T100"/>
              <a:gd fmla="*/ 2147483647 h 608" name="T101"/>
              <a:gd fmla="*/ 2147483647 w 708" name="T102"/>
              <a:gd fmla="*/ 2147483647 h 608" name="T103"/>
              <a:gd fmla="*/ 2147483647 w 708" name="T104"/>
              <a:gd fmla="*/ 2147483647 h 608" name="T105"/>
              <a:gd fmla="*/ 2147483647 w 708" name="T106"/>
              <a:gd fmla="*/ 2147483647 h 608" name="T107"/>
              <a:gd fmla="*/ 2147483647 w 708" name="T108"/>
              <a:gd fmla="*/ 2147483647 h 608" name="T109"/>
              <a:gd fmla="*/ 2147483647 w 708" name="T110"/>
              <a:gd fmla="*/ 2147483647 h 608" name="T111"/>
              <a:gd fmla="*/ 2147483647 w 708" name="T112"/>
              <a:gd fmla="*/ 2147483647 h 608" name="T113"/>
              <a:gd fmla="*/ 2147483647 w 708" name="T114"/>
              <a:gd fmla="*/ 2147483647 h 608" name="T115"/>
              <a:gd fmla="*/ 2147483647 w 708" name="T116"/>
              <a:gd fmla="*/ 2147483647 h 608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60000 65536" name="T174"/>
              <a:gd fmla="*/ 0 60000 65536" name="T175"/>
              <a:gd fmla="*/ 0 60000 65536" name="T176"/>
              <a:gd fmla="*/ 0 w 708" name="T177"/>
              <a:gd fmla="*/ 0 h 608" name="T178"/>
              <a:gd fmla="*/ 708 w 708" name="T179"/>
              <a:gd fmla="*/ 608 h 608" name="T180"/>
            </a:gdLst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b="T180" l="T177" r="T179" t="T178"/>
            <a:pathLst>
              <a:path h="608" w="708">
                <a:moveTo>
                  <a:pt x="657" y="476"/>
                </a:moveTo>
                <a:cubicBezTo>
                  <a:pt x="642" y="464"/>
                  <a:pt x="630" y="464"/>
                  <a:pt x="615" y="464"/>
                </a:cubicBezTo>
                <a:cubicBezTo>
                  <a:pt x="612" y="467"/>
                  <a:pt x="609" y="467"/>
                  <a:pt x="606" y="467"/>
                </a:cubicBezTo>
                <a:cubicBezTo>
                  <a:pt x="594" y="485"/>
                  <a:pt x="600" y="503"/>
                  <a:pt x="609" y="524"/>
                </a:cubicBezTo>
                <a:cubicBezTo>
                  <a:pt x="609" y="533"/>
                  <a:pt x="612" y="542"/>
                  <a:pt x="609" y="554"/>
                </a:cubicBezTo>
                <a:cubicBezTo>
                  <a:pt x="600" y="554"/>
                  <a:pt x="591" y="554"/>
                  <a:pt x="583" y="554"/>
                </a:cubicBezTo>
                <a:cubicBezTo>
                  <a:pt x="577" y="557"/>
                  <a:pt x="580" y="557"/>
                  <a:pt x="577" y="566"/>
                </a:cubicBezTo>
                <a:cubicBezTo>
                  <a:pt x="580" y="569"/>
                  <a:pt x="583" y="572"/>
                  <a:pt x="588" y="575"/>
                </a:cubicBezTo>
                <a:cubicBezTo>
                  <a:pt x="588" y="578"/>
                  <a:pt x="588" y="578"/>
                  <a:pt x="588" y="581"/>
                </a:cubicBezTo>
                <a:cubicBezTo>
                  <a:pt x="585" y="587"/>
                  <a:pt x="583" y="593"/>
                  <a:pt x="583" y="596"/>
                </a:cubicBezTo>
                <a:cubicBezTo>
                  <a:pt x="571" y="596"/>
                  <a:pt x="568" y="602"/>
                  <a:pt x="559" y="605"/>
                </a:cubicBezTo>
                <a:cubicBezTo>
                  <a:pt x="550" y="605"/>
                  <a:pt x="538" y="605"/>
                  <a:pt x="529" y="608"/>
                </a:cubicBezTo>
                <a:cubicBezTo>
                  <a:pt x="529" y="605"/>
                  <a:pt x="529" y="605"/>
                  <a:pt x="526" y="605"/>
                </a:cubicBezTo>
                <a:cubicBezTo>
                  <a:pt x="523" y="599"/>
                  <a:pt x="517" y="596"/>
                  <a:pt x="514" y="596"/>
                </a:cubicBezTo>
                <a:cubicBezTo>
                  <a:pt x="514" y="593"/>
                  <a:pt x="514" y="590"/>
                  <a:pt x="511" y="587"/>
                </a:cubicBezTo>
                <a:cubicBezTo>
                  <a:pt x="508" y="578"/>
                  <a:pt x="505" y="572"/>
                  <a:pt x="502" y="563"/>
                </a:cubicBezTo>
                <a:cubicBezTo>
                  <a:pt x="496" y="560"/>
                  <a:pt x="493" y="557"/>
                  <a:pt x="487" y="554"/>
                </a:cubicBezTo>
                <a:cubicBezTo>
                  <a:pt x="481" y="545"/>
                  <a:pt x="472" y="542"/>
                  <a:pt x="466" y="539"/>
                </a:cubicBezTo>
                <a:cubicBezTo>
                  <a:pt x="463" y="536"/>
                  <a:pt x="460" y="536"/>
                  <a:pt x="457" y="533"/>
                </a:cubicBezTo>
                <a:cubicBezTo>
                  <a:pt x="445" y="506"/>
                  <a:pt x="439" y="509"/>
                  <a:pt x="418" y="521"/>
                </a:cubicBezTo>
                <a:cubicBezTo>
                  <a:pt x="412" y="530"/>
                  <a:pt x="412" y="527"/>
                  <a:pt x="412" y="539"/>
                </a:cubicBezTo>
                <a:cubicBezTo>
                  <a:pt x="415" y="545"/>
                  <a:pt x="418" y="548"/>
                  <a:pt x="418" y="557"/>
                </a:cubicBezTo>
                <a:cubicBezTo>
                  <a:pt x="412" y="560"/>
                  <a:pt x="412" y="563"/>
                  <a:pt x="403" y="566"/>
                </a:cubicBezTo>
                <a:cubicBezTo>
                  <a:pt x="403" y="566"/>
                  <a:pt x="400" y="566"/>
                  <a:pt x="397" y="566"/>
                </a:cubicBezTo>
                <a:cubicBezTo>
                  <a:pt x="379" y="557"/>
                  <a:pt x="364" y="545"/>
                  <a:pt x="358" y="536"/>
                </a:cubicBezTo>
                <a:cubicBezTo>
                  <a:pt x="346" y="530"/>
                  <a:pt x="346" y="509"/>
                  <a:pt x="346" y="506"/>
                </a:cubicBezTo>
                <a:cubicBezTo>
                  <a:pt x="352" y="506"/>
                  <a:pt x="361" y="506"/>
                  <a:pt x="367" y="506"/>
                </a:cubicBezTo>
                <a:cubicBezTo>
                  <a:pt x="373" y="509"/>
                  <a:pt x="379" y="515"/>
                  <a:pt x="385" y="518"/>
                </a:cubicBezTo>
                <a:cubicBezTo>
                  <a:pt x="391" y="518"/>
                  <a:pt x="400" y="521"/>
                  <a:pt x="409" y="512"/>
                </a:cubicBezTo>
                <a:cubicBezTo>
                  <a:pt x="409" y="509"/>
                  <a:pt x="409" y="506"/>
                  <a:pt x="409" y="503"/>
                </a:cubicBezTo>
                <a:cubicBezTo>
                  <a:pt x="400" y="497"/>
                  <a:pt x="394" y="488"/>
                  <a:pt x="391" y="485"/>
                </a:cubicBezTo>
                <a:cubicBezTo>
                  <a:pt x="403" y="479"/>
                  <a:pt x="421" y="458"/>
                  <a:pt x="424" y="446"/>
                </a:cubicBezTo>
                <a:cubicBezTo>
                  <a:pt x="430" y="443"/>
                  <a:pt x="436" y="440"/>
                  <a:pt x="439" y="437"/>
                </a:cubicBezTo>
                <a:cubicBezTo>
                  <a:pt x="442" y="437"/>
                  <a:pt x="445" y="431"/>
                  <a:pt x="448" y="428"/>
                </a:cubicBezTo>
                <a:cubicBezTo>
                  <a:pt x="448" y="422"/>
                  <a:pt x="448" y="416"/>
                  <a:pt x="448" y="410"/>
                </a:cubicBezTo>
                <a:cubicBezTo>
                  <a:pt x="436" y="398"/>
                  <a:pt x="442" y="380"/>
                  <a:pt x="439" y="380"/>
                </a:cubicBezTo>
                <a:cubicBezTo>
                  <a:pt x="436" y="371"/>
                  <a:pt x="430" y="362"/>
                  <a:pt x="427" y="356"/>
                </a:cubicBezTo>
                <a:cubicBezTo>
                  <a:pt x="427" y="350"/>
                  <a:pt x="427" y="344"/>
                  <a:pt x="424" y="338"/>
                </a:cubicBezTo>
                <a:cubicBezTo>
                  <a:pt x="421" y="329"/>
                  <a:pt x="415" y="314"/>
                  <a:pt x="412" y="311"/>
                </a:cubicBezTo>
                <a:cubicBezTo>
                  <a:pt x="403" y="311"/>
                  <a:pt x="397" y="311"/>
                  <a:pt x="388" y="311"/>
                </a:cubicBezTo>
                <a:cubicBezTo>
                  <a:pt x="373" y="308"/>
                  <a:pt x="358" y="293"/>
                  <a:pt x="349" y="290"/>
                </a:cubicBezTo>
                <a:cubicBezTo>
                  <a:pt x="343" y="281"/>
                  <a:pt x="334" y="269"/>
                  <a:pt x="325" y="260"/>
                </a:cubicBezTo>
                <a:cubicBezTo>
                  <a:pt x="319" y="260"/>
                  <a:pt x="316" y="263"/>
                  <a:pt x="310" y="263"/>
                </a:cubicBezTo>
                <a:cubicBezTo>
                  <a:pt x="307" y="263"/>
                  <a:pt x="304" y="263"/>
                  <a:pt x="298" y="263"/>
                </a:cubicBezTo>
                <a:cubicBezTo>
                  <a:pt x="293" y="257"/>
                  <a:pt x="284" y="251"/>
                  <a:pt x="278" y="245"/>
                </a:cubicBezTo>
                <a:cubicBezTo>
                  <a:pt x="269" y="242"/>
                  <a:pt x="263" y="239"/>
                  <a:pt x="257" y="236"/>
                </a:cubicBezTo>
                <a:cubicBezTo>
                  <a:pt x="242" y="233"/>
                  <a:pt x="233" y="230"/>
                  <a:pt x="224" y="230"/>
                </a:cubicBezTo>
                <a:cubicBezTo>
                  <a:pt x="209" y="215"/>
                  <a:pt x="203" y="221"/>
                  <a:pt x="188" y="218"/>
                </a:cubicBezTo>
                <a:cubicBezTo>
                  <a:pt x="185" y="221"/>
                  <a:pt x="182" y="224"/>
                  <a:pt x="179" y="224"/>
                </a:cubicBezTo>
                <a:cubicBezTo>
                  <a:pt x="179" y="233"/>
                  <a:pt x="185" y="239"/>
                  <a:pt x="182" y="251"/>
                </a:cubicBezTo>
                <a:cubicBezTo>
                  <a:pt x="167" y="266"/>
                  <a:pt x="140" y="239"/>
                  <a:pt x="134" y="233"/>
                </a:cubicBezTo>
                <a:cubicBezTo>
                  <a:pt x="128" y="227"/>
                  <a:pt x="122" y="221"/>
                  <a:pt x="113" y="218"/>
                </a:cubicBezTo>
                <a:cubicBezTo>
                  <a:pt x="101" y="209"/>
                  <a:pt x="89" y="203"/>
                  <a:pt x="77" y="200"/>
                </a:cubicBezTo>
                <a:cubicBezTo>
                  <a:pt x="56" y="200"/>
                  <a:pt x="35" y="200"/>
                  <a:pt x="17" y="194"/>
                </a:cubicBezTo>
                <a:cubicBezTo>
                  <a:pt x="14" y="194"/>
                  <a:pt x="14" y="194"/>
                  <a:pt x="14" y="194"/>
                </a:cubicBezTo>
                <a:cubicBezTo>
                  <a:pt x="14" y="185"/>
                  <a:pt x="8" y="170"/>
                  <a:pt x="8" y="170"/>
                </a:cubicBezTo>
                <a:cubicBezTo>
                  <a:pt x="6" y="158"/>
                  <a:pt x="0" y="149"/>
                  <a:pt x="8" y="146"/>
                </a:cubicBezTo>
                <a:cubicBezTo>
                  <a:pt x="11" y="140"/>
                  <a:pt x="14" y="134"/>
                  <a:pt x="17" y="131"/>
                </a:cubicBezTo>
                <a:cubicBezTo>
                  <a:pt x="29" y="131"/>
                  <a:pt x="47" y="131"/>
                  <a:pt x="59" y="120"/>
                </a:cubicBezTo>
                <a:cubicBezTo>
                  <a:pt x="59" y="114"/>
                  <a:pt x="62" y="111"/>
                  <a:pt x="62" y="108"/>
                </a:cubicBezTo>
                <a:cubicBezTo>
                  <a:pt x="68" y="102"/>
                  <a:pt x="71" y="99"/>
                  <a:pt x="74" y="96"/>
                </a:cubicBezTo>
                <a:cubicBezTo>
                  <a:pt x="83" y="69"/>
                  <a:pt x="92" y="72"/>
                  <a:pt x="122" y="69"/>
                </a:cubicBezTo>
                <a:cubicBezTo>
                  <a:pt x="125" y="69"/>
                  <a:pt x="152" y="69"/>
                  <a:pt x="161" y="63"/>
                </a:cubicBezTo>
                <a:cubicBezTo>
                  <a:pt x="161" y="54"/>
                  <a:pt x="158" y="45"/>
                  <a:pt x="158" y="39"/>
                </a:cubicBezTo>
                <a:cubicBezTo>
                  <a:pt x="158" y="24"/>
                  <a:pt x="158" y="0"/>
                  <a:pt x="176" y="9"/>
                </a:cubicBezTo>
                <a:cubicBezTo>
                  <a:pt x="191" y="12"/>
                  <a:pt x="206" y="15"/>
                  <a:pt x="221" y="15"/>
                </a:cubicBezTo>
                <a:cubicBezTo>
                  <a:pt x="218" y="21"/>
                  <a:pt x="218" y="30"/>
                  <a:pt x="218" y="36"/>
                </a:cubicBezTo>
                <a:cubicBezTo>
                  <a:pt x="224" y="45"/>
                  <a:pt x="227" y="48"/>
                  <a:pt x="233" y="60"/>
                </a:cubicBezTo>
                <a:cubicBezTo>
                  <a:pt x="233" y="66"/>
                  <a:pt x="233" y="69"/>
                  <a:pt x="233" y="72"/>
                </a:cubicBezTo>
                <a:cubicBezTo>
                  <a:pt x="230" y="81"/>
                  <a:pt x="224" y="87"/>
                  <a:pt x="227" y="99"/>
                </a:cubicBezTo>
                <a:cubicBezTo>
                  <a:pt x="233" y="105"/>
                  <a:pt x="242" y="111"/>
                  <a:pt x="248" y="120"/>
                </a:cubicBezTo>
                <a:cubicBezTo>
                  <a:pt x="248" y="120"/>
                  <a:pt x="251" y="123"/>
                  <a:pt x="251" y="125"/>
                </a:cubicBezTo>
                <a:cubicBezTo>
                  <a:pt x="251" y="131"/>
                  <a:pt x="251" y="137"/>
                  <a:pt x="251" y="146"/>
                </a:cubicBezTo>
                <a:cubicBezTo>
                  <a:pt x="254" y="146"/>
                  <a:pt x="260" y="146"/>
                  <a:pt x="266" y="146"/>
                </a:cubicBezTo>
                <a:cubicBezTo>
                  <a:pt x="281" y="134"/>
                  <a:pt x="304" y="131"/>
                  <a:pt x="328" y="131"/>
                </a:cubicBezTo>
                <a:cubicBezTo>
                  <a:pt x="328" y="134"/>
                  <a:pt x="331" y="137"/>
                  <a:pt x="331" y="140"/>
                </a:cubicBezTo>
                <a:cubicBezTo>
                  <a:pt x="328" y="146"/>
                  <a:pt x="325" y="152"/>
                  <a:pt x="325" y="155"/>
                </a:cubicBezTo>
                <a:cubicBezTo>
                  <a:pt x="313" y="170"/>
                  <a:pt x="301" y="167"/>
                  <a:pt x="304" y="188"/>
                </a:cubicBezTo>
                <a:cubicBezTo>
                  <a:pt x="307" y="188"/>
                  <a:pt x="313" y="191"/>
                  <a:pt x="319" y="194"/>
                </a:cubicBezTo>
                <a:cubicBezTo>
                  <a:pt x="325" y="203"/>
                  <a:pt x="328" y="206"/>
                  <a:pt x="343" y="215"/>
                </a:cubicBezTo>
                <a:cubicBezTo>
                  <a:pt x="346" y="221"/>
                  <a:pt x="349" y="236"/>
                  <a:pt x="358" y="239"/>
                </a:cubicBezTo>
                <a:cubicBezTo>
                  <a:pt x="364" y="245"/>
                  <a:pt x="370" y="251"/>
                  <a:pt x="376" y="257"/>
                </a:cubicBezTo>
                <a:cubicBezTo>
                  <a:pt x="379" y="260"/>
                  <a:pt x="397" y="269"/>
                  <a:pt x="403" y="257"/>
                </a:cubicBezTo>
                <a:cubicBezTo>
                  <a:pt x="403" y="236"/>
                  <a:pt x="400" y="233"/>
                  <a:pt x="418" y="230"/>
                </a:cubicBezTo>
                <a:cubicBezTo>
                  <a:pt x="427" y="230"/>
                  <a:pt x="433" y="227"/>
                  <a:pt x="442" y="236"/>
                </a:cubicBezTo>
                <a:cubicBezTo>
                  <a:pt x="445" y="236"/>
                  <a:pt x="448" y="236"/>
                  <a:pt x="451" y="236"/>
                </a:cubicBezTo>
                <a:cubicBezTo>
                  <a:pt x="460" y="233"/>
                  <a:pt x="469" y="224"/>
                  <a:pt x="478" y="221"/>
                </a:cubicBezTo>
                <a:cubicBezTo>
                  <a:pt x="481" y="218"/>
                  <a:pt x="487" y="218"/>
                  <a:pt x="496" y="215"/>
                </a:cubicBezTo>
                <a:cubicBezTo>
                  <a:pt x="499" y="221"/>
                  <a:pt x="502" y="224"/>
                  <a:pt x="502" y="227"/>
                </a:cubicBezTo>
                <a:cubicBezTo>
                  <a:pt x="502" y="236"/>
                  <a:pt x="487" y="248"/>
                  <a:pt x="478" y="254"/>
                </a:cubicBezTo>
                <a:cubicBezTo>
                  <a:pt x="469" y="266"/>
                  <a:pt x="466" y="275"/>
                  <a:pt x="466" y="293"/>
                </a:cubicBezTo>
                <a:cubicBezTo>
                  <a:pt x="472" y="302"/>
                  <a:pt x="475" y="308"/>
                  <a:pt x="478" y="317"/>
                </a:cubicBezTo>
                <a:cubicBezTo>
                  <a:pt x="484" y="323"/>
                  <a:pt x="493" y="335"/>
                  <a:pt x="508" y="335"/>
                </a:cubicBezTo>
                <a:cubicBezTo>
                  <a:pt x="508" y="332"/>
                  <a:pt x="508" y="332"/>
                  <a:pt x="508" y="332"/>
                </a:cubicBezTo>
                <a:cubicBezTo>
                  <a:pt x="511" y="332"/>
                  <a:pt x="514" y="332"/>
                  <a:pt x="514" y="332"/>
                </a:cubicBezTo>
                <a:cubicBezTo>
                  <a:pt x="523" y="335"/>
                  <a:pt x="544" y="356"/>
                  <a:pt x="553" y="368"/>
                </a:cubicBezTo>
                <a:cubicBezTo>
                  <a:pt x="553" y="380"/>
                  <a:pt x="556" y="395"/>
                  <a:pt x="559" y="410"/>
                </a:cubicBezTo>
                <a:cubicBezTo>
                  <a:pt x="559" y="416"/>
                  <a:pt x="559" y="422"/>
                  <a:pt x="562" y="425"/>
                </a:cubicBezTo>
                <a:cubicBezTo>
                  <a:pt x="571" y="437"/>
                  <a:pt x="571" y="434"/>
                  <a:pt x="588" y="449"/>
                </a:cubicBezTo>
                <a:cubicBezTo>
                  <a:pt x="588" y="449"/>
                  <a:pt x="600" y="443"/>
                  <a:pt x="609" y="440"/>
                </a:cubicBezTo>
                <a:cubicBezTo>
                  <a:pt x="609" y="434"/>
                  <a:pt x="612" y="431"/>
                  <a:pt x="624" y="428"/>
                </a:cubicBezTo>
                <a:cubicBezTo>
                  <a:pt x="636" y="416"/>
                  <a:pt x="630" y="404"/>
                  <a:pt x="621" y="395"/>
                </a:cubicBezTo>
                <a:cubicBezTo>
                  <a:pt x="606" y="392"/>
                  <a:pt x="606" y="389"/>
                  <a:pt x="609" y="377"/>
                </a:cubicBezTo>
                <a:cubicBezTo>
                  <a:pt x="612" y="371"/>
                  <a:pt x="615" y="368"/>
                  <a:pt x="618" y="362"/>
                </a:cubicBezTo>
                <a:cubicBezTo>
                  <a:pt x="618" y="359"/>
                  <a:pt x="618" y="353"/>
                  <a:pt x="618" y="347"/>
                </a:cubicBezTo>
                <a:cubicBezTo>
                  <a:pt x="621" y="344"/>
                  <a:pt x="627" y="347"/>
                  <a:pt x="630" y="344"/>
                </a:cubicBezTo>
                <a:cubicBezTo>
                  <a:pt x="636" y="341"/>
                  <a:pt x="639" y="338"/>
                  <a:pt x="642" y="335"/>
                </a:cubicBezTo>
                <a:cubicBezTo>
                  <a:pt x="642" y="338"/>
                  <a:pt x="645" y="344"/>
                  <a:pt x="639" y="350"/>
                </a:cubicBezTo>
                <a:cubicBezTo>
                  <a:pt x="639" y="353"/>
                  <a:pt x="639" y="356"/>
                  <a:pt x="639" y="362"/>
                </a:cubicBezTo>
                <a:cubicBezTo>
                  <a:pt x="645" y="368"/>
                  <a:pt x="660" y="371"/>
                  <a:pt x="672" y="374"/>
                </a:cubicBezTo>
                <a:cubicBezTo>
                  <a:pt x="681" y="380"/>
                  <a:pt x="690" y="386"/>
                  <a:pt x="699" y="392"/>
                </a:cubicBezTo>
                <a:cubicBezTo>
                  <a:pt x="702" y="392"/>
                  <a:pt x="705" y="392"/>
                  <a:pt x="708" y="392"/>
                </a:cubicBezTo>
                <a:cubicBezTo>
                  <a:pt x="705" y="395"/>
                  <a:pt x="702" y="401"/>
                  <a:pt x="699" y="407"/>
                </a:cubicBezTo>
                <a:cubicBezTo>
                  <a:pt x="702" y="416"/>
                  <a:pt x="702" y="425"/>
                  <a:pt x="702" y="437"/>
                </a:cubicBezTo>
                <a:cubicBezTo>
                  <a:pt x="702" y="440"/>
                  <a:pt x="699" y="446"/>
                  <a:pt x="699" y="452"/>
                </a:cubicBezTo>
                <a:cubicBezTo>
                  <a:pt x="696" y="452"/>
                  <a:pt x="693" y="452"/>
                  <a:pt x="690" y="449"/>
                </a:cubicBezTo>
                <a:cubicBezTo>
                  <a:pt x="678" y="446"/>
                  <a:pt x="669" y="446"/>
                  <a:pt x="663" y="455"/>
                </a:cubicBezTo>
                <a:cubicBezTo>
                  <a:pt x="663" y="461"/>
                  <a:pt x="663" y="467"/>
                  <a:pt x="663" y="476"/>
                </a:cubicBezTo>
                <a:cubicBezTo>
                  <a:pt x="660" y="476"/>
                  <a:pt x="660" y="476"/>
                  <a:pt x="657" y="476"/>
                </a:cubicBezTo>
                <a:close/>
              </a:path>
            </a:pathLst>
          </a:custGeom>
          <a:solidFill>
            <a:srgbClr val="F8902F"/>
          </a:solidFill>
          <a:ln w="7">
            <a:noFill/>
            <a:miter lim="800000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en-US" lang="zh-CN"/>
          </a:p>
        </p:txBody>
      </p:sp>
      <p:sp>
        <p:nvSpPr>
          <p:cNvPr id="17" name="Freeform 12"/>
          <p:cNvSpPr/>
          <p:nvPr/>
        </p:nvSpPr>
        <p:spPr bwMode="auto">
          <a:xfrm>
            <a:off x="2945206" y="1745513"/>
            <a:ext cx="2163875" cy="1854750"/>
          </a:xfrm>
          <a:custGeom>
            <a:gdLst>
              <a:gd fmla="*/ 2147483647 w 1088" name="T0"/>
              <a:gd fmla="*/ 2147483647 h 932" name="T1"/>
              <a:gd fmla="*/ 2147483647 w 1088" name="T2"/>
              <a:gd fmla="*/ 2147483647 h 932" name="T3"/>
              <a:gd fmla="*/ 2147483647 w 1088" name="T4"/>
              <a:gd fmla="*/ 2147483647 h 932" name="T5"/>
              <a:gd fmla="*/ 2147483647 w 1088" name="T6"/>
              <a:gd fmla="*/ 2147483647 h 932" name="T7"/>
              <a:gd fmla="*/ 2147483647 w 1088" name="T8"/>
              <a:gd fmla="*/ 2147483647 h 932" name="T9"/>
              <a:gd fmla="*/ 2147483647 w 1088" name="T10"/>
              <a:gd fmla="*/ 2147483647 h 932" name="T11"/>
              <a:gd fmla="*/ 0 w 1088" name="T12"/>
              <a:gd fmla="*/ 2147483647 h 932" name="T13"/>
              <a:gd fmla="*/ 2147483647 w 1088" name="T14"/>
              <a:gd fmla="*/ 2147483647 h 932" name="T15"/>
              <a:gd fmla="*/ 2147483647 w 1088" name="T16"/>
              <a:gd fmla="*/ 2147483647 h 932" name="T17"/>
              <a:gd fmla="*/ 2147483647 w 1088" name="T18"/>
              <a:gd fmla="*/ 2147483647 h 932" name="T19"/>
              <a:gd fmla="*/ 2147483647 w 1088" name="T20"/>
              <a:gd fmla="*/ 2147483647 h 932" name="T21"/>
              <a:gd fmla="*/ 2147483647 w 1088" name="T22"/>
              <a:gd fmla="*/ 2147483647 h 932" name="T23"/>
              <a:gd fmla="*/ 2147483647 w 1088" name="T24"/>
              <a:gd fmla="*/ 2147483647 h 932" name="T25"/>
              <a:gd fmla="*/ 2147483647 w 1088" name="T26"/>
              <a:gd fmla="*/ 2147483647 h 932" name="T27"/>
              <a:gd fmla="*/ 2147483647 w 1088" name="T28"/>
              <a:gd fmla="*/ 2147483647 h 932" name="T29"/>
              <a:gd fmla="*/ 2147483647 w 1088" name="T30"/>
              <a:gd fmla="*/ 2147483647 h 932" name="T31"/>
              <a:gd fmla="*/ 2147483647 w 1088" name="T32"/>
              <a:gd fmla="*/ 2147483647 h 932" name="T33"/>
              <a:gd fmla="*/ 2147483647 w 1088" name="T34"/>
              <a:gd fmla="*/ 2147483647 h 932" name="T35"/>
              <a:gd fmla="*/ 2147483647 w 1088" name="T36"/>
              <a:gd fmla="*/ 2147483647 h 932" name="T37"/>
              <a:gd fmla="*/ 2147483647 w 1088" name="T38"/>
              <a:gd fmla="*/ 2147483647 h 932" name="T39"/>
              <a:gd fmla="*/ 2147483647 w 1088" name="T40"/>
              <a:gd fmla="*/ 2147483647 h 932" name="T41"/>
              <a:gd fmla="*/ 2147483647 w 1088" name="T42"/>
              <a:gd fmla="*/ 2147483647 h 932" name="T43"/>
              <a:gd fmla="*/ 2147483647 w 1088" name="T44"/>
              <a:gd fmla="*/ 2147483647 h 932" name="T45"/>
              <a:gd fmla="*/ 2147483647 w 1088" name="T46"/>
              <a:gd fmla="*/ 2147483647 h 932" name="T47"/>
              <a:gd fmla="*/ 2147483647 w 1088" name="T48"/>
              <a:gd fmla="*/ 2147483647 h 932" name="T49"/>
              <a:gd fmla="*/ 2147483647 w 1088" name="T50"/>
              <a:gd fmla="*/ 2147483647 h 932" name="T51"/>
              <a:gd fmla="*/ 2147483647 w 1088" name="T52"/>
              <a:gd fmla="*/ 2147483647 h 932" name="T53"/>
              <a:gd fmla="*/ 2147483647 w 1088" name="T54"/>
              <a:gd fmla="*/ 2147483647 h 932" name="T55"/>
              <a:gd fmla="*/ 2147483647 w 1088" name="T56"/>
              <a:gd fmla="*/ 2147483647 h 932" name="T57"/>
              <a:gd fmla="*/ 2147483647 w 1088" name="T58"/>
              <a:gd fmla="*/ 2147483647 h 932" name="T59"/>
              <a:gd fmla="*/ 2147483647 w 1088" name="T60"/>
              <a:gd fmla="*/ 2147483647 h 932" name="T61"/>
              <a:gd fmla="*/ 2147483647 w 1088" name="T62"/>
              <a:gd fmla="*/ 2147483647 h 932" name="T63"/>
              <a:gd fmla="*/ 2147483647 w 1088" name="T64"/>
              <a:gd fmla="*/ 2147483647 h 932" name="T65"/>
              <a:gd fmla="*/ 2147483647 w 1088" name="T66"/>
              <a:gd fmla="*/ 2147483647 h 932" name="T67"/>
              <a:gd fmla="*/ 2147483647 w 1088" name="T68"/>
              <a:gd fmla="*/ 2147483647 h 932" name="T69"/>
              <a:gd fmla="*/ 2147483647 w 1088" name="T70"/>
              <a:gd fmla="*/ 2147483647 h 932" name="T71"/>
              <a:gd fmla="*/ 2147483647 w 1088" name="T72"/>
              <a:gd fmla="*/ 2147483647 h 932" name="T73"/>
              <a:gd fmla="*/ 2147483647 w 1088" name="T74"/>
              <a:gd fmla="*/ 2147483647 h 932" name="T75"/>
              <a:gd fmla="*/ 2147483647 w 1088" name="T76"/>
              <a:gd fmla="*/ 2147483647 h 932" name="T77"/>
              <a:gd fmla="*/ 2147483647 w 1088" name="T78"/>
              <a:gd fmla="*/ 2147483647 h 932" name="T79"/>
              <a:gd fmla="*/ 2147483647 w 1088" name="T80"/>
              <a:gd fmla="*/ 2147483647 h 932" name="T81"/>
              <a:gd fmla="*/ 2147483647 w 1088" name="T82"/>
              <a:gd fmla="*/ 2147483647 h 932" name="T83"/>
              <a:gd fmla="*/ 2147483647 w 1088" name="T84"/>
              <a:gd fmla="*/ 2147483647 h 932" name="T85"/>
              <a:gd fmla="*/ 2147483647 w 1088" name="T86"/>
              <a:gd fmla="*/ 2147483647 h 932" name="T87"/>
              <a:gd fmla="*/ 2147483647 w 1088" name="T88"/>
              <a:gd fmla="*/ 2147483647 h 932" name="T89"/>
              <a:gd fmla="*/ 2147483647 w 1088" name="T90"/>
              <a:gd fmla="*/ 2147483647 h 932" name="T91"/>
              <a:gd fmla="*/ 2147483647 w 1088" name="T92"/>
              <a:gd fmla="*/ 2147483647 h 932" name="T93"/>
              <a:gd fmla="*/ 2147483647 w 1088" name="T94"/>
              <a:gd fmla="*/ 2147483647 h 932" name="T95"/>
              <a:gd fmla="*/ 2147483647 w 1088" name="T96"/>
              <a:gd fmla="*/ 2147483647 h 932" name="T97"/>
              <a:gd fmla="*/ 2147483647 w 1088" name="T98"/>
              <a:gd fmla="*/ 2147483647 h 932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w 1088" name="T150"/>
              <a:gd fmla="*/ 0 h 932" name="T151"/>
              <a:gd fmla="*/ 1088 w 1088" name="T152"/>
              <a:gd fmla="*/ 932 h 932" name="T153"/>
            </a:gdLst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b="T153" l="T150" r="T152" t="T151"/>
            <a:pathLst>
              <a:path h="932" w="1088">
                <a:moveTo>
                  <a:pt x="278" y="932"/>
                </a:moveTo>
                <a:cubicBezTo>
                  <a:pt x="272" y="926"/>
                  <a:pt x="266" y="920"/>
                  <a:pt x="260" y="914"/>
                </a:cubicBezTo>
                <a:cubicBezTo>
                  <a:pt x="254" y="908"/>
                  <a:pt x="251" y="902"/>
                  <a:pt x="248" y="893"/>
                </a:cubicBezTo>
                <a:cubicBezTo>
                  <a:pt x="248" y="872"/>
                  <a:pt x="251" y="866"/>
                  <a:pt x="269" y="854"/>
                </a:cubicBezTo>
                <a:cubicBezTo>
                  <a:pt x="272" y="851"/>
                  <a:pt x="275" y="851"/>
                  <a:pt x="278" y="848"/>
                </a:cubicBezTo>
                <a:cubicBezTo>
                  <a:pt x="281" y="842"/>
                  <a:pt x="281" y="839"/>
                  <a:pt x="284" y="836"/>
                </a:cubicBezTo>
                <a:cubicBezTo>
                  <a:pt x="284" y="833"/>
                  <a:pt x="284" y="830"/>
                  <a:pt x="284" y="827"/>
                </a:cubicBezTo>
                <a:cubicBezTo>
                  <a:pt x="275" y="809"/>
                  <a:pt x="266" y="812"/>
                  <a:pt x="251" y="818"/>
                </a:cubicBezTo>
                <a:cubicBezTo>
                  <a:pt x="248" y="821"/>
                  <a:pt x="245" y="824"/>
                  <a:pt x="239" y="827"/>
                </a:cubicBezTo>
                <a:cubicBezTo>
                  <a:pt x="236" y="830"/>
                  <a:pt x="230" y="833"/>
                  <a:pt x="224" y="836"/>
                </a:cubicBezTo>
                <a:cubicBezTo>
                  <a:pt x="218" y="830"/>
                  <a:pt x="215" y="830"/>
                  <a:pt x="212" y="827"/>
                </a:cubicBezTo>
                <a:cubicBezTo>
                  <a:pt x="176" y="827"/>
                  <a:pt x="176" y="824"/>
                  <a:pt x="173" y="860"/>
                </a:cubicBezTo>
                <a:cubicBezTo>
                  <a:pt x="167" y="866"/>
                  <a:pt x="155" y="857"/>
                  <a:pt x="152" y="857"/>
                </a:cubicBezTo>
                <a:cubicBezTo>
                  <a:pt x="146" y="848"/>
                  <a:pt x="137" y="839"/>
                  <a:pt x="134" y="836"/>
                </a:cubicBezTo>
                <a:cubicBezTo>
                  <a:pt x="128" y="821"/>
                  <a:pt x="125" y="812"/>
                  <a:pt x="113" y="809"/>
                </a:cubicBezTo>
                <a:cubicBezTo>
                  <a:pt x="107" y="803"/>
                  <a:pt x="101" y="797"/>
                  <a:pt x="95" y="788"/>
                </a:cubicBezTo>
                <a:cubicBezTo>
                  <a:pt x="92" y="788"/>
                  <a:pt x="86" y="788"/>
                  <a:pt x="83" y="788"/>
                </a:cubicBezTo>
                <a:cubicBezTo>
                  <a:pt x="83" y="773"/>
                  <a:pt x="98" y="773"/>
                  <a:pt x="104" y="761"/>
                </a:cubicBezTo>
                <a:cubicBezTo>
                  <a:pt x="107" y="755"/>
                  <a:pt x="110" y="752"/>
                  <a:pt x="113" y="746"/>
                </a:cubicBezTo>
                <a:cubicBezTo>
                  <a:pt x="113" y="737"/>
                  <a:pt x="110" y="734"/>
                  <a:pt x="107" y="731"/>
                </a:cubicBezTo>
                <a:cubicBezTo>
                  <a:pt x="86" y="731"/>
                  <a:pt x="63" y="734"/>
                  <a:pt x="45" y="740"/>
                </a:cubicBezTo>
                <a:cubicBezTo>
                  <a:pt x="39" y="746"/>
                  <a:pt x="39" y="746"/>
                  <a:pt x="33" y="746"/>
                </a:cubicBezTo>
                <a:cubicBezTo>
                  <a:pt x="33" y="737"/>
                  <a:pt x="33" y="731"/>
                  <a:pt x="33" y="723"/>
                </a:cubicBezTo>
                <a:cubicBezTo>
                  <a:pt x="30" y="720"/>
                  <a:pt x="27" y="717"/>
                  <a:pt x="24" y="714"/>
                </a:cubicBezTo>
                <a:cubicBezTo>
                  <a:pt x="18" y="708"/>
                  <a:pt x="12" y="702"/>
                  <a:pt x="6" y="699"/>
                </a:cubicBezTo>
                <a:cubicBezTo>
                  <a:pt x="6" y="690"/>
                  <a:pt x="9" y="687"/>
                  <a:pt x="12" y="678"/>
                </a:cubicBezTo>
                <a:cubicBezTo>
                  <a:pt x="12" y="666"/>
                  <a:pt x="12" y="660"/>
                  <a:pt x="12" y="651"/>
                </a:cubicBezTo>
                <a:cubicBezTo>
                  <a:pt x="6" y="648"/>
                  <a:pt x="3" y="642"/>
                  <a:pt x="0" y="639"/>
                </a:cubicBezTo>
                <a:cubicBezTo>
                  <a:pt x="0" y="633"/>
                  <a:pt x="0" y="627"/>
                  <a:pt x="0" y="621"/>
                </a:cubicBezTo>
                <a:cubicBezTo>
                  <a:pt x="18" y="627"/>
                  <a:pt x="33" y="630"/>
                  <a:pt x="51" y="633"/>
                </a:cubicBezTo>
                <a:cubicBezTo>
                  <a:pt x="77" y="633"/>
                  <a:pt x="107" y="633"/>
                  <a:pt x="137" y="633"/>
                </a:cubicBezTo>
                <a:cubicBezTo>
                  <a:pt x="143" y="636"/>
                  <a:pt x="161" y="639"/>
                  <a:pt x="170" y="645"/>
                </a:cubicBezTo>
                <a:cubicBezTo>
                  <a:pt x="179" y="651"/>
                  <a:pt x="188" y="660"/>
                  <a:pt x="200" y="666"/>
                </a:cubicBezTo>
                <a:cubicBezTo>
                  <a:pt x="200" y="669"/>
                  <a:pt x="203" y="669"/>
                  <a:pt x="206" y="672"/>
                </a:cubicBezTo>
                <a:cubicBezTo>
                  <a:pt x="215" y="672"/>
                  <a:pt x="224" y="672"/>
                  <a:pt x="233" y="675"/>
                </a:cubicBezTo>
                <a:cubicBezTo>
                  <a:pt x="236" y="678"/>
                  <a:pt x="239" y="681"/>
                  <a:pt x="245" y="684"/>
                </a:cubicBezTo>
                <a:cubicBezTo>
                  <a:pt x="254" y="687"/>
                  <a:pt x="266" y="690"/>
                  <a:pt x="278" y="693"/>
                </a:cubicBezTo>
                <a:cubicBezTo>
                  <a:pt x="287" y="696"/>
                  <a:pt x="296" y="717"/>
                  <a:pt x="314" y="705"/>
                </a:cubicBezTo>
                <a:cubicBezTo>
                  <a:pt x="320" y="696"/>
                  <a:pt x="329" y="693"/>
                  <a:pt x="341" y="690"/>
                </a:cubicBezTo>
                <a:cubicBezTo>
                  <a:pt x="350" y="681"/>
                  <a:pt x="356" y="678"/>
                  <a:pt x="370" y="675"/>
                </a:cubicBezTo>
                <a:cubicBezTo>
                  <a:pt x="370" y="669"/>
                  <a:pt x="382" y="669"/>
                  <a:pt x="388" y="666"/>
                </a:cubicBezTo>
                <a:cubicBezTo>
                  <a:pt x="397" y="663"/>
                  <a:pt x="406" y="654"/>
                  <a:pt x="415" y="651"/>
                </a:cubicBezTo>
                <a:cubicBezTo>
                  <a:pt x="424" y="648"/>
                  <a:pt x="433" y="648"/>
                  <a:pt x="445" y="648"/>
                </a:cubicBezTo>
                <a:cubicBezTo>
                  <a:pt x="457" y="651"/>
                  <a:pt x="493" y="660"/>
                  <a:pt x="505" y="648"/>
                </a:cubicBezTo>
                <a:cubicBezTo>
                  <a:pt x="529" y="645"/>
                  <a:pt x="544" y="624"/>
                  <a:pt x="559" y="606"/>
                </a:cubicBezTo>
                <a:cubicBezTo>
                  <a:pt x="565" y="600"/>
                  <a:pt x="571" y="597"/>
                  <a:pt x="577" y="591"/>
                </a:cubicBezTo>
                <a:cubicBezTo>
                  <a:pt x="580" y="588"/>
                  <a:pt x="586" y="582"/>
                  <a:pt x="592" y="579"/>
                </a:cubicBezTo>
                <a:cubicBezTo>
                  <a:pt x="595" y="576"/>
                  <a:pt x="601" y="573"/>
                  <a:pt x="607" y="570"/>
                </a:cubicBezTo>
                <a:cubicBezTo>
                  <a:pt x="607" y="564"/>
                  <a:pt x="607" y="561"/>
                  <a:pt x="607" y="555"/>
                </a:cubicBezTo>
                <a:cubicBezTo>
                  <a:pt x="601" y="549"/>
                  <a:pt x="595" y="546"/>
                  <a:pt x="589" y="540"/>
                </a:cubicBezTo>
                <a:cubicBezTo>
                  <a:pt x="589" y="537"/>
                  <a:pt x="586" y="531"/>
                  <a:pt x="586" y="528"/>
                </a:cubicBezTo>
                <a:cubicBezTo>
                  <a:pt x="589" y="510"/>
                  <a:pt x="586" y="498"/>
                  <a:pt x="604" y="489"/>
                </a:cubicBezTo>
                <a:cubicBezTo>
                  <a:pt x="604" y="483"/>
                  <a:pt x="616" y="492"/>
                  <a:pt x="628" y="504"/>
                </a:cubicBezTo>
                <a:cubicBezTo>
                  <a:pt x="631" y="504"/>
                  <a:pt x="637" y="504"/>
                  <a:pt x="640" y="507"/>
                </a:cubicBezTo>
                <a:cubicBezTo>
                  <a:pt x="646" y="507"/>
                  <a:pt x="649" y="507"/>
                  <a:pt x="654" y="507"/>
                </a:cubicBezTo>
                <a:cubicBezTo>
                  <a:pt x="669" y="501"/>
                  <a:pt x="684" y="480"/>
                  <a:pt x="696" y="465"/>
                </a:cubicBezTo>
                <a:cubicBezTo>
                  <a:pt x="705" y="456"/>
                  <a:pt x="711" y="462"/>
                  <a:pt x="726" y="462"/>
                </a:cubicBezTo>
                <a:cubicBezTo>
                  <a:pt x="729" y="456"/>
                  <a:pt x="735" y="456"/>
                  <a:pt x="744" y="453"/>
                </a:cubicBezTo>
                <a:cubicBezTo>
                  <a:pt x="747" y="447"/>
                  <a:pt x="753" y="444"/>
                  <a:pt x="756" y="441"/>
                </a:cubicBezTo>
                <a:cubicBezTo>
                  <a:pt x="762" y="441"/>
                  <a:pt x="765" y="423"/>
                  <a:pt x="765" y="423"/>
                </a:cubicBezTo>
                <a:cubicBezTo>
                  <a:pt x="774" y="399"/>
                  <a:pt x="780" y="408"/>
                  <a:pt x="801" y="399"/>
                </a:cubicBezTo>
                <a:cubicBezTo>
                  <a:pt x="810" y="390"/>
                  <a:pt x="816" y="384"/>
                  <a:pt x="828" y="378"/>
                </a:cubicBezTo>
                <a:cubicBezTo>
                  <a:pt x="837" y="372"/>
                  <a:pt x="867" y="375"/>
                  <a:pt x="885" y="378"/>
                </a:cubicBezTo>
                <a:cubicBezTo>
                  <a:pt x="888" y="375"/>
                  <a:pt x="891" y="375"/>
                  <a:pt x="894" y="375"/>
                </a:cubicBezTo>
                <a:cubicBezTo>
                  <a:pt x="903" y="363"/>
                  <a:pt x="897" y="348"/>
                  <a:pt x="891" y="339"/>
                </a:cubicBezTo>
                <a:cubicBezTo>
                  <a:pt x="888" y="336"/>
                  <a:pt x="885" y="330"/>
                  <a:pt x="879" y="327"/>
                </a:cubicBezTo>
                <a:cubicBezTo>
                  <a:pt x="873" y="321"/>
                  <a:pt x="864" y="318"/>
                  <a:pt x="855" y="315"/>
                </a:cubicBezTo>
                <a:cubicBezTo>
                  <a:pt x="855" y="306"/>
                  <a:pt x="843" y="297"/>
                  <a:pt x="840" y="294"/>
                </a:cubicBezTo>
                <a:cubicBezTo>
                  <a:pt x="837" y="294"/>
                  <a:pt x="831" y="294"/>
                  <a:pt x="825" y="294"/>
                </a:cubicBezTo>
                <a:cubicBezTo>
                  <a:pt x="822" y="297"/>
                  <a:pt x="819" y="300"/>
                  <a:pt x="819" y="303"/>
                </a:cubicBezTo>
                <a:cubicBezTo>
                  <a:pt x="813" y="303"/>
                  <a:pt x="807" y="303"/>
                  <a:pt x="801" y="303"/>
                </a:cubicBezTo>
                <a:cubicBezTo>
                  <a:pt x="801" y="309"/>
                  <a:pt x="801" y="315"/>
                  <a:pt x="798" y="321"/>
                </a:cubicBezTo>
                <a:cubicBezTo>
                  <a:pt x="789" y="327"/>
                  <a:pt x="774" y="315"/>
                  <a:pt x="768" y="315"/>
                </a:cubicBezTo>
                <a:cubicBezTo>
                  <a:pt x="765" y="315"/>
                  <a:pt x="759" y="315"/>
                  <a:pt x="756" y="315"/>
                </a:cubicBezTo>
                <a:cubicBezTo>
                  <a:pt x="747" y="318"/>
                  <a:pt x="741" y="321"/>
                  <a:pt x="735" y="327"/>
                </a:cubicBezTo>
                <a:cubicBezTo>
                  <a:pt x="720" y="327"/>
                  <a:pt x="717" y="315"/>
                  <a:pt x="717" y="306"/>
                </a:cubicBezTo>
                <a:cubicBezTo>
                  <a:pt x="723" y="303"/>
                  <a:pt x="726" y="297"/>
                  <a:pt x="732" y="294"/>
                </a:cubicBezTo>
                <a:cubicBezTo>
                  <a:pt x="732" y="279"/>
                  <a:pt x="732" y="273"/>
                  <a:pt x="732" y="267"/>
                </a:cubicBezTo>
                <a:cubicBezTo>
                  <a:pt x="735" y="258"/>
                  <a:pt x="738" y="252"/>
                  <a:pt x="741" y="246"/>
                </a:cubicBezTo>
                <a:cubicBezTo>
                  <a:pt x="741" y="231"/>
                  <a:pt x="741" y="222"/>
                  <a:pt x="747" y="213"/>
                </a:cubicBezTo>
                <a:cubicBezTo>
                  <a:pt x="750" y="213"/>
                  <a:pt x="756" y="213"/>
                  <a:pt x="759" y="213"/>
                </a:cubicBezTo>
                <a:cubicBezTo>
                  <a:pt x="771" y="213"/>
                  <a:pt x="795" y="219"/>
                  <a:pt x="810" y="207"/>
                </a:cubicBezTo>
                <a:cubicBezTo>
                  <a:pt x="819" y="198"/>
                  <a:pt x="831" y="192"/>
                  <a:pt x="840" y="180"/>
                </a:cubicBezTo>
                <a:cubicBezTo>
                  <a:pt x="840" y="165"/>
                  <a:pt x="837" y="126"/>
                  <a:pt x="852" y="120"/>
                </a:cubicBezTo>
                <a:cubicBezTo>
                  <a:pt x="861" y="105"/>
                  <a:pt x="858" y="90"/>
                  <a:pt x="870" y="78"/>
                </a:cubicBezTo>
                <a:cubicBezTo>
                  <a:pt x="867" y="72"/>
                  <a:pt x="867" y="66"/>
                  <a:pt x="867" y="57"/>
                </a:cubicBezTo>
                <a:cubicBezTo>
                  <a:pt x="867" y="54"/>
                  <a:pt x="867" y="54"/>
                  <a:pt x="867" y="54"/>
                </a:cubicBezTo>
                <a:cubicBezTo>
                  <a:pt x="861" y="48"/>
                  <a:pt x="858" y="45"/>
                  <a:pt x="855" y="42"/>
                </a:cubicBezTo>
                <a:cubicBezTo>
                  <a:pt x="852" y="39"/>
                  <a:pt x="849" y="36"/>
                  <a:pt x="846" y="36"/>
                </a:cubicBezTo>
                <a:cubicBezTo>
                  <a:pt x="846" y="21"/>
                  <a:pt x="852" y="15"/>
                  <a:pt x="864" y="9"/>
                </a:cubicBezTo>
                <a:cubicBezTo>
                  <a:pt x="876" y="9"/>
                  <a:pt x="882" y="0"/>
                  <a:pt x="894" y="0"/>
                </a:cubicBezTo>
                <a:cubicBezTo>
                  <a:pt x="894" y="3"/>
                  <a:pt x="897" y="6"/>
                  <a:pt x="900" y="6"/>
                </a:cubicBezTo>
                <a:cubicBezTo>
                  <a:pt x="900" y="12"/>
                  <a:pt x="897" y="15"/>
                  <a:pt x="897" y="21"/>
                </a:cubicBezTo>
                <a:cubicBezTo>
                  <a:pt x="891" y="27"/>
                  <a:pt x="888" y="27"/>
                  <a:pt x="888" y="39"/>
                </a:cubicBezTo>
                <a:cubicBezTo>
                  <a:pt x="891" y="42"/>
                  <a:pt x="894" y="45"/>
                  <a:pt x="900" y="48"/>
                </a:cubicBezTo>
                <a:cubicBezTo>
                  <a:pt x="903" y="54"/>
                  <a:pt x="906" y="57"/>
                  <a:pt x="918" y="57"/>
                </a:cubicBezTo>
                <a:cubicBezTo>
                  <a:pt x="918" y="51"/>
                  <a:pt x="921" y="45"/>
                  <a:pt x="921" y="39"/>
                </a:cubicBezTo>
                <a:cubicBezTo>
                  <a:pt x="927" y="39"/>
                  <a:pt x="933" y="39"/>
                  <a:pt x="941" y="45"/>
                </a:cubicBezTo>
                <a:cubicBezTo>
                  <a:pt x="944" y="48"/>
                  <a:pt x="944" y="48"/>
                  <a:pt x="947" y="51"/>
                </a:cubicBezTo>
                <a:cubicBezTo>
                  <a:pt x="947" y="63"/>
                  <a:pt x="950" y="78"/>
                  <a:pt x="959" y="87"/>
                </a:cubicBezTo>
                <a:cubicBezTo>
                  <a:pt x="962" y="90"/>
                  <a:pt x="962" y="90"/>
                  <a:pt x="965" y="93"/>
                </a:cubicBezTo>
                <a:cubicBezTo>
                  <a:pt x="971" y="90"/>
                  <a:pt x="974" y="90"/>
                  <a:pt x="980" y="90"/>
                </a:cubicBezTo>
                <a:cubicBezTo>
                  <a:pt x="995" y="84"/>
                  <a:pt x="1010" y="87"/>
                  <a:pt x="1022" y="75"/>
                </a:cubicBezTo>
                <a:cubicBezTo>
                  <a:pt x="1031" y="54"/>
                  <a:pt x="1046" y="51"/>
                  <a:pt x="1058" y="72"/>
                </a:cubicBezTo>
                <a:cubicBezTo>
                  <a:pt x="1061" y="81"/>
                  <a:pt x="1064" y="90"/>
                  <a:pt x="1070" y="99"/>
                </a:cubicBezTo>
                <a:cubicBezTo>
                  <a:pt x="1070" y="108"/>
                  <a:pt x="1061" y="138"/>
                  <a:pt x="1055" y="147"/>
                </a:cubicBezTo>
                <a:cubicBezTo>
                  <a:pt x="1055" y="150"/>
                  <a:pt x="1055" y="156"/>
                  <a:pt x="1055" y="159"/>
                </a:cubicBezTo>
                <a:cubicBezTo>
                  <a:pt x="1058" y="168"/>
                  <a:pt x="1064" y="174"/>
                  <a:pt x="1067" y="183"/>
                </a:cubicBezTo>
                <a:cubicBezTo>
                  <a:pt x="1067" y="192"/>
                  <a:pt x="1052" y="213"/>
                  <a:pt x="1070" y="225"/>
                </a:cubicBezTo>
                <a:cubicBezTo>
                  <a:pt x="1073" y="231"/>
                  <a:pt x="1070" y="243"/>
                  <a:pt x="1070" y="255"/>
                </a:cubicBezTo>
                <a:cubicBezTo>
                  <a:pt x="1067" y="255"/>
                  <a:pt x="1064" y="255"/>
                  <a:pt x="1058" y="255"/>
                </a:cubicBezTo>
                <a:cubicBezTo>
                  <a:pt x="1052" y="249"/>
                  <a:pt x="1055" y="243"/>
                  <a:pt x="1055" y="237"/>
                </a:cubicBezTo>
                <a:cubicBezTo>
                  <a:pt x="1055" y="231"/>
                  <a:pt x="1055" y="231"/>
                  <a:pt x="1049" y="228"/>
                </a:cubicBezTo>
                <a:cubicBezTo>
                  <a:pt x="1028" y="228"/>
                  <a:pt x="1043" y="237"/>
                  <a:pt x="1034" y="249"/>
                </a:cubicBezTo>
                <a:cubicBezTo>
                  <a:pt x="1025" y="258"/>
                  <a:pt x="1019" y="267"/>
                  <a:pt x="1016" y="282"/>
                </a:cubicBezTo>
                <a:cubicBezTo>
                  <a:pt x="1013" y="288"/>
                  <a:pt x="1004" y="297"/>
                  <a:pt x="998" y="303"/>
                </a:cubicBezTo>
                <a:cubicBezTo>
                  <a:pt x="998" y="309"/>
                  <a:pt x="995" y="315"/>
                  <a:pt x="995" y="321"/>
                </a:cubicBezTo>
                <a:cubicBezTo>
                  <a:pt x="1001" y="324"/>
                  <a:pt x="1001" y="327"/>
                  <a:pt x="1007" y="336"/>
                </a:cubicBezTo>
                <a:cubicBezTo>
                  <a:pt x="1013" y="339"/>
                  <a:pt x="1016" y="342"/>
                  <a:pt x="1022" y="348"/>
                </a:cubicBezTo>
                <a:cubicBezTo>
                  <a:pt x="1028" y="345"/>
                  <a:pt x="1031" y="345"/>
                  <a:pt x="1037" y="345"/>
                </a:cubicBezTo>
                <a:cubicBezTo>
                  <a:pt x="1037" y="342"/>
                  <a:pt x="1040" y="336"/>
                  <a:pt x="1043" y="333"/>
                </a:cubicBezTo>
                <a:cubicBezTo>
                  <a:pt x="1043" y="336"/>
                  <a:pt x="1049" y="342"/>
                  <a:pt x="1049" y="351"/>
                </a:cubicBezTo>
                <a:cubicBezTo>
                  <a:pt x="1043" y="351"/>
                  <a:pt x="1037" y="354"/>
                  <a:pt x="1031" y="357"/>
                </a:cubicBezTo>
                <a:cubicBezTo>
                  <a:pt x="1031" y="360"/>
                  <a:pt x="1028" y="369"/>
                  <a:pt x="1037" y="375"/>
                </a:cubicBezTo>
                <a:cubicBezTo>
                  <a:pt x="1034" y="384"/>
                  <a:pt x="1025" y="393"/>
                  <a:pt x="1016" y="399"/>
                </a:cubicBezTo>
                <a:cubicBezTo>
                  <a:pt x="1013" y="399"/>
                  <a:pt x="1013" y="399"/>
                  <a:pt x="1010" y="399"/>
                </a:cubicBezTo>
                <a:cubicBezTo>
                  <a:pt x="1004" y="393"/>
                  <a:pt x="995" y="390"/>
                  <a:pt x="989" y="384"/>
                </a:cubicBezTo>
                <a:cubicBezTo>
                  <a:pt x="986" y="384"/>
                  <a:pt x="983" y="384"/>
                  <a:pt x="980" y="384"/>
                </a:cubicBezTo>
                <a:cubicBezTo>
                  <a:pt x="977" y="387"/>
                  <a:pt x="974" y="393"/>
                  <a:pt x="974" y="396"/>
                </a:cubicBezTo>
                <a:cubicBezTo>
                  <a:pt x="974" y="399"/>
                  <a:pt x="974" y="405"/>
                  <a:pt x="974" y="408"/>
                </a:cubicBezTo>
                <a:cubicBezTo>
                  <a:pt x="980" y="414"/>
                  <a:pt x="995" y="420"/>
                  <a:pt x="1004" y="435"/>
                </a:cubicBezTo>
                <a:cubicBezTo>
                  <a:pt x="1004" y="441"/>
                  <a:pt x="1004" y="447"/>
                  <a:pt x="1004" y="453"/>
                </a:cubicBezTo>
                <a:cubicBezTo>
                  <a:pt x="1010" y="462"/>
                  <a:pt x="1016" y="474"/>
                  <a:pt x="1019" y="486"/>
                </a:cubicBezTo>
                <a:cubicBezTo>
                  <a:pt x="1019" y="489"/>
                  <a:pt x="1022" y="492"/>
                  <a:pt x="1025" y="492"/>
                </a:cubicBezTo>
                <a:cubicBezTo>
                  <a:pt x="1025" y="492"/>
                  <a:pt x="1028" y="492"/>
                  <a:pt x="1031" y="492"/>
                </a:cubicBezTo>
                <a:cubicBezTo>
                  <a:pt x="1034" y="489"/>
                  <a:pt x="1037" y="483"/>
                  <a:pt x="1037" y="480"/>
                </a:cubicBezTo>
                <a:cubicBezTo>
                  <a:pt x="1043" y="474"/>
                  <a:pt x="1046" y="471"/>
                  <a:pt x="1052" y="468"/>
                </a:cubicBezTo>
                <a:cubicBezTo>
                  <a:pt x="1055" y="474"/>
                  <a:pt x="1061" y="483"/>
                  <a:pt x="1067" y="498"/>
                </a:cubicBezTo>
                <a:cubicBezTo>
                  <a:pt x="1070" y="507"/>
                  <a:pt x="1070" y="519"/>
                  <a:pt x="1085" y="525"/>
                </a:cubicBezTo>
                <a:cubicBezTo>
                  <a:pt x="1085" y="528"/>
                  <a:pt x="1088" y="528"/>
                  <a:pt x="1088" y="531"/>
                </a:cubicBezTo>
                <a:cubicBezTo>
                  <a:pt x="1085" y="537"/>
                  <a:pt x="1085" y="549"/>
                  <a:pt x="1085" y="558"/>
                </a:cubicBezTo>
                <a:cubicBezTo>
                  <a:pt x="1085" y="561"/>
                  <a:pt x="1082" y="564"/>
                  <a:pt x="1079" y="564"/>
                </a:cubicBezTo>
                <a:cubicBezTo>
                  <a:pt x="1070" y="564"/>
                  <a:pt x="1070" y="561"/>
                  <a:pt x="1067" y="558"/>
                </a:cubicBezTo>
                <a:cubicBezTo>
                  <a:pt x="1040" y="558"/>
                  <a:pt x="1037" y="561"/>
                  <a:pt x="1028" y="582"/>
                </a:cubicBezTo>
                <a:cubicBezTo>
                  <a:pt x="1025" y="582"/>
                  <a:pt x="1025" y="582"/>
                  <a:pt x="1022" y="585"/>
                </a:cubicBezTo>
                <a:cubicBezTo>
                  <a:pt x="1022" y="591"/>
                  <a:pt x="998" y="606"/>
                  <a:pt x="995" y="609"/>
                </a:cubicBezTo>
                <a:cubicBezTo>
                  <a:pt x="992" y="615"/>
                  <a:pt x="977" y="624"/>
                  <a:pt x="971" y="627"/>
                </a:cubicBezTo>
                <a:cubicBezTo>
                  <a:pt x="968" y="630"/>
                  <a:pt x="965" y="633"/>
                  <a:pt x="965" y="633"/>
                </a:cubicBezTo>
                <a:cubicBezTo>
                  <a:pt x="962" y="633"/>
                  <a:pt x="959" y="636"/>
                  <a:pt x="956" y="636"/>
                </a:cubicBezTo>
                <a:cubicBezTo>
                  <a:pt x="953" y="633"/>
                  <a:pt x="950" y="630"/>
                  <a:pt x="947" y="627"/>
                </a:cubicBezTo>
                <a:cubicBezTo>
                  <a:pt x="941" y="609"/>
                  <a:pt x="938" y="609"/>
                  <a:pt x="927" y="609"/>
                </a:cubicBezTo>
                <a:cubicBezTo>
                  <a:pt x="921" y="621"/>
                  <a:pt x="918" y="639"/>
                  <a:pt x="933" y="651"/>
                </a:cubicBezTo>
                <a:cubicBezTo>
                  <a:pt x="933" y="657"/>
                  <a:pt x="933" y="663"/>
                  <a:pt x="933" y="672"/>
                </a:cubicBezTo>
                <a:cubicBezTo>
                  <a:pt x="915" y="672"/>
                  <a:pt x="900" y="675"/>
                  <a:pt x="891" y="669"/>
                </a:cubicBezTo>
                <a:cubicBezTo>
                  <a:pt x="888" y="651"/>
                  <a:pt x="882" y="648"/>
                  <a:pt x="876" y="639"/>
                </a:cubicBezTo>
                <a:cubicBezTo>
                  <a:pt x="873" y="630"/>
                  <a:pt x="867" y="621"/>
                  <a:pt x="864" y="609"/>
                </a:cubicBezTo>
                <a:cubicBezTo>
                  <a:pt x="852" y="600"/>
                  <a:pt x="855" y="603"/>
                  <a:pt x="846" y="603"/>
                </a:cubicBezTo>
                <a:cubicBezTo>
                  <a:pt x="837" y="609"/>
                  <a:pt x="828" y="615"/>
                  <a:pt x="819" y="621"/>
                </a:cubicBezTo>
                <a:cubicBezTo>
                  <a:pt x="816" y="627"/>
                  <a:pt x="816" y="639"/>
                  <a:pt x="819" y="651"/>
                </a:cubicBezTo>
                <a:cubicBezTo>
                  <a:pt x="810" y="654"/>
                  <a:pt x="798" y="654"/>
                  <a:pt x="789" y="654"/>
                </a:cubicBezTo>
                <a:cubicBezTo>
                  <a:pt x="777" y="660"/>
                  <a:pt x="768" y="666"/>
                  <a:pt x="759" y="672"/>
                </a:cubicBezTo>
                <a:cubicBezTo>
                  <a:pt x="756" y="678"/>
                  <a:pt x="756" y="684"/>
                  <a:pt x="750" y="684"/>
                </a:cubicBezTo>
                <a:cubicBezTo>
                  <a:pt x="741" y="678"/>
                  <a:pt x="738" y="675"/>
                  <a:pt x="738" y="672"/>
                </a:cubicBezTo>
                <a:cubicBezTo>
                  <a:pt x="741" y="669"/>
                  <a:pt x="741" y="669"/>
                  <a:pt x="744" y="666"/>
                </a:cubicBezTo>
                <a:cubicBezTo>
                  <a:pt x="744" y="651"/>
                  <a:pt x="732" y="642"/>
                  <a:pt x="723" y="642"/>
                </a:cubicBezTo>
                <a:cubicBezTo>
                  <a:pt x="708" y="648"/>
                  <a:pt x="708" y="657"/>
                  <a:pt x="711" y="675"/>
                </a:cubicBezTo>
                <a:cubicBezTo>
                  <a:pt x="708" y="675"/>
                  <a:pt x="705" y="675"/>
                  <a:pt x="702" y="678"/>
                </a:cubicBezTo>
                <a:cubicBezTo>
                  <a:pt x="699" y="678"/>
                  <a:pt x="699" y="681"/>
                  <a:pt x="699" y="684"/>
                </a:cubicBezTo>
                <a:cubicBezTo>
                  <a:pt x="696" y="684"/>
                  <a:pt x="696" y="684"/>
                  <a:pt x="693" y="687"/>
                </a:cubicBezTo>
                <a:cubicBezTo>
                  <a:pt x="693" y="696"/>
                  <a:pt x="693" y="705"/>
                  <a:pt x="693" y="714"/>
                </a:cubicBezTo>
                <a:cubicBezTo>
                  <a:pt x="696" y="717"/>
                  <a:pt x="699" y="723"/>
                  <a:pt x="702" y="726"/>
                </a:cubicBezTo>
                <a:cubicBezTo>
                  <a:pt x="702" y="728"/>
                  <a:pt x="702" y="731"/>
                  <a:pt x="705" y="734"/>
                </a:cubicBezTo>
                <a:cubicBezTo>
                  <a:pt x="702" y="737"/>
                  <a:pt x="699" y="740"/>
                  <a:pt x="699" y="743"/>
                </a:cubicBezTo>
                <a:cubicBezTo>
                  <a:pt x="684" y="755"/>
                  <a:pt x="669" y="758"/>
                  <a:pt x="654" y="755"/>
                </a:cubicBezTo>
                <a:cubicBezTo>
                  <a:pt x="643" y="755"/>
                  <a:pt x="640" y="761"/>
                  <a:pt x="634" y="764"/>
                </a:cubicBezTo>
                <a:cubicBezTo>
                  <a:pt x="631" y="767"/>
                  <a:pt x="628" y="770"/>
                  <a:pt x="625" y="773"/>
                </a:cubicBezTo>
                <a:cubicBezTo>
                  <a:pt x="619" y="785"/>
                  <a:pt x="607" y="800"/>
                  <a:pt x="595" y="812"/>
                </a:cubicBezTo>
                <a:cubicBezTo>
                  <a:pt x="589" y="809"/>
                  <a:pt x="586" y="806"/>
                  <a:pt x="583" y="803"/>
                </a:cubicBezTo>
                <a:cubicBezTo>
                  <a:pt x="577" y="803"/>
                  <a:pt x="571" y="803"/>
                  <a:pt x="568" y="803"/>
                </a:cubicBezTo>
                <a:cubicBezTo>
                  <a:pt x="568" y="809"/>
                  <a:pt x="565" y="815"/>
                  <a:pt x="562" y="815"/>
                </a:cubicBezTo>
                <a:cubicBezTo>
                  <a:pt x="556" y="806"/>
                  <a:pt x="550" y="809"/>
                  <a:pt x="544" y="809"/>
                </a:cubicBezTo>
                <a:cubicBezTo>
                  <a:pt x="541" y="815"/>
                  <a:pt x="538" y="824"/>
                  <a:pt x="532" y="827"/>
                </a:cubicBezTo>
                <a:cubicBezTo>
                  <a:pt x="517" y="833"/>
                  <a:pt x="511" y="857"/>
                  <a:pt x="496" y="866"/>
                </a:cubicBezTo>
                <a:cubicBezTo>
                  <a:pt x="490" y="875"/>
                  <a:pt x="493" y="881"/>
                  <a:pt x="493" y="893"/>
                </a:cubicBezTo>
                <a:cubicBezTo>
                  <a:pt x="493" y="899"/>
                  <a:pt x="490" y="911"/>
                  <a:pt x="490" y="917"/>
                </a:cubicBezTo>
                <a:cubicBezTo>
                  <a:pt x="487" y="917"/>
                  <a:pt x="487" y="917"/>
                  <a:pt x="487" y="917"/>
                </a:cubicBezTo>
                <a:cubicBezTo>
                  <a:pt x="466" y="917"/>
                  <a:pt x="448" y="914"/>
                  <a:pt x="433" y="911"/>
                </a:cubicBezTo>
                <a:cubicBezTo>
                  <a:pt x="427" y="908"/>
                  <a:pt x="421" y="905"/>
                  <a:pt x="418" y="902"/>
                </a:cubicBezTo>
                <a:cubicBezTo>
                  <a:pt x="415" y="899"/>
                  <a:pt x="412" y="896"/>
                  <a:pt x="409" y="893"/>
                </a:cubicBezTo>
                <a:cubicBezTo>
                  <a:pt x="403" y="893"/>
                  <a:pt x="397" y="890"/>
                  <a:pt x="391" y="890"/>
                </a:cubicBezTo>
                <a:cubicBezTo>
                  <a:pt x="391" y="884"/>
                  <a:pt x="391" y="878"/>
                  <a:pt x="391" y="875"/>
                </a:cubicBezTo>
                <a:cubicBezTo>
                  <a:pt x="397" y="863"/>
                  <a:pt x="406" y="851"/>
                  <a:pt x="406" y="836"/>
                </a:cubicBezTo>
                <a:cubicBezTo>
                  <a:pt x="403" y="821"/>
                  <a:pt x="391" y="824"/>
                  <a:pt x="385" y="824"/>
                </a:cubicBezTo>
                <a:cubicBezTo>
                  <a:pt x="382" y="827"/>
                  <a:pt x="379" y="827"/>
                  <a:pt x="376" y="830"/>
                </a:cubicBezTo>
                <a:cubicBezTo>
                  <a:pt x="359" y="830"/>
                  <a:pt x="367" y="830"/>
                  <a:pt x="364" y="848"/>
                </a:cubicBezTo>
                <a:cubicBezTo>
                  <a:pt x="359" y="851"/>
                  <a:pt x="359" y="854"/>
                  <a:pt x="359" y="857"/>
                </a:cubicBezTo>
                <a:cubicBezTo>
                  <a:pt x="356" y="863"/>
                  <a:pt x="353" y="869"/>
                  <a:pt x="350" y="875"/>
                </a:cubicBezTo>
                <a:cubicBezTo>
                  <a:pt x="350" y="881"/>
                  <a:pt x="350" y="890"/>
                  <a:pt x="350" y="896"/>
                </a:cubicBezTo>
                <a:cubicBezTo>
                  <a:pt x="347" y="899"/>
                  <a:pt x="344" y="902"/>
                  <a:pt x="344" y="905"/>
                </a:cubicBezTo>
                <a:cubicBezTo>
                  <a:pt x="329" y="905"/>
                  <a:pt x="329" y="908"/>
                  <a:pt x="323" y="914"/>
                </a:cubicBezTo>
                <a:cubicBezTo>
                  <a:pt x="311" y="914"/>
                  <a:pt x="302" y="917"/>
                  <a:pt x="293" y="920"/>
                </a:cubicBezTo>
                <a:cubicBezTo>
                  <a:pt x="287" y="923"/>
                  <a:pt x="284" y="929"/>
                  <a:pt x="278" y="932"/>
                </a:cubicBezTo>
                <a:close/>
              </a:path>
            </a:pathLst>
          </a:custGeom>
          <a:solidFill>
            <a:srgbClr val="871619"/>
          </a:solidFill>
          <a:ln w="7">
            <a:noFill/>
            <a:miter lim="800000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en-US" lang="zh-CN"/>
          </a:p>
        </p:txBody>
      </p:sp>
      <p:sp>
        <p:nvSpPr>
          <p:cNvPr id="18" name="Freeform 13"/>
          <p:cNvSpPr/>
          <p:nvPr/>
        </p:nvSpPr>
        <p:spPr bwMode="auto">
          <a:xfrm>
            <a:off x="4722975" y="1691386"/>
            <a:ext cx="1106595" cy="997138"/>
          </a:xfrm>
          <a:custGeom>
            <a:gdLst>
              <a:gd fmla="*/ 2147483647 w 556" name="T0"/>
              <a:gd fmla="*/ 2147483647 h 501" name="T1"/>
              <a:gd fmla="*/ 2147483647 w 556" name="T2"/>
              <a:gd fmla="*/ 2147483647 h 501" name="T3"/>
              <a:gd fmla="*/ 2147483647 w 556" name="T4"/>
              <a:gd fmla="*/ 2147483647 h 501" name="T5"/>
              <a:gd fmla="*/ 2147483647 w 556" name="T6"/>
              <a:gd fmla="*/ 2147483647 h 501" name="T7"/>
              <a:gd fmla="*/ 2147483647 w 556" name="T8"/>
              <a:gd fmla="*/ 2147483647 h 501" name="T9"/>
              <a:gd fmla="*/ 2147483647 w 556" name="T10"/>
              <a:gd fmla="*/ 2147483647 h 501" name="T11"/>
              <a:gd fmla="*/ 2147483647 w 556" name="T12"/>
              <a:gd fmla="*/ 2147483647 h 501" name="T13"/>
              <a:gd fmla="*/ 2147483647 w 556" name="T14"/>
              <a:gd fmla="*/ 2147483647 h 501" name="T15"/>
              <a:gd fmla="*/ 2147483647 w 556" name="T16"/>
              <a:gd fmla="*/ 2147483647 h 501" name="T17"/>
              <a:gd fmla="*/ 2147483647 w 556" name="T18"/>
              <a:gd fmla="*/ 2147483647 h 501" name="T19"/>
              <a:gd fmla="*/ 2147483647 w 556" name="T20"/>
              <a:gd fmla="*/ 2147483647 h 501" name="T21"/>
              <a:gd fmla="*/ 2147483647 w 556" name="T22"/>
              <a:gd fmla="*/ 2147483647 h 501" name="T23"/>
              <a:gd fmla="*/ 2147483647 w 556" name="T24"/>
              <a:gd fmla="*/ 2147483647 h 501" name="T25"/>
              <a:gd fmla="*/ 2147483647 w 556" name="T26"/>
              <a:gd fmla="*/ 2147483647 h 501" name="T27"/>
              <a:gd fmla="*/ 2147483647 w 556" name="T28"/>
              <a:gd fmla="*/ 2147483647 h 501" name="T29"/>
              <a:gd fmla="*/ 2147483647 w 556" name="T30"/>
              <a:gd fmla="*/ 2147483647 h 501" name="T31"/>
              <a:gd fmla="*/ 2147483647 w 556" name="T32"/>
              <a:gd fmla="*/ 2147483647 h 501" name="T33"/>
              <a:gd fmla="*/ 2147483647 w 556" name="T34"/>
              <a:gd fmla="*/ 2147483647 h 501" name="T35"/>
              <a:gd fmla="*/ 2147483647 w 556" name="T36"/>
              <a:gd fmla="*/ 2147483647 h 501" name="T37"/>
              <a:gd fmla="*/ 2147483647 w 556" name="T38"/>
              <a:gd fmla="*/ 2147483647 h 501" name="T39"/>
              <a:gd fmla="*/ 2147483647 w 556" name="T40"/>
              <a:gd fmla="*/ 2147483647 h 501" name="T41"/>
              <a:gd fmla="*/ 2147483647 w 556" name="T42"/>
              <a:gd fmla="*/ 2147483647 h 501" name="T43"/>
              <a:gd fmla="*/ 0 w 556" name="T44"/>
              <a:gd fmla="*/ 2147483647 h 501" name="T45"/>
              <a:gd fmla="*/ 2147483647 w 556" name="T46"/>
              <a:gd fmla="*/ 2147483647 h 501" name="T47"/>
              <a:gd fmla="*/ 2147483647 w 556" name="T48"/>
              <a:gd fmla="*/ 2147483647 h 501" name="T49"/>
              <a:gd fmla="*/ 2147483647 w 556" name="T50"/>
              <a:gd fmla="*/ 2147483647 h 501" name="T51"/>
              <a:gd fmla="*/ 2147483647 w 556" name="T52"/>
              <a:gd fmla="*/ 2147483647 h 501" name="T53"/>
              <a:gd fmla="*/ 2147483647 w 556" name="T54"/>
              <a:gd fmla="*/ 2147483647 h 501" name="T55"/>
              <a:gd fmla="*/ 2147483647 w 556" name="T56"/>
              <a:gd fmla="*/ 2147483647 h 501" name="T57"/>
              <a:gd fmla="*/ 2147483647 w 556" name="T58"/>
              <a:gd fmla="*/ 2147483647 h 501" name="T59"/>
              <a:gd fmla="*/ 2147483647 w 556" name="T60"/>
              <a:gd fmla="*/ 2147483647 h 501" name="T61"/>
              <a:gd fmla="*/ 2147483647 w 556" name="T62"/>
              <a:gd fmla="*/ 2147483647 h 501" name="T63"/>
              <a:gd fmla="*/ 2147483647 w 556" name="T64"/>
              <a:gd fmla="*/ 2147483647 h 501" name="T65"/>
              <a:gd fmla="*/ 2147483647 w 556" name="T66"/>
              <a:gd fmla="*/ 2147483647 h 501" name="T67"/>
              <a:gd fmla="*/ 2147483647 w 556" name="T68"/>
              <a:gd fmla="*/ 2147483647 h 501" name="T69"/>
              <a:gd fmla="*/ 2147483647 w 556" name="T70"/>
              <a:gd fmla="*/ 2147483647 h 501" name="T71"/>
              <a:gd fmla="*/ 2147483647 w 556" name="T72"/>
              <a:gd fmla="*/ 2147483647 h 501" name="T73"/>
              <a:gd fmla="*/ 2147483647 w 556" name="T74"/>
              <a:gd fmla="*/ 2147483647 h 501" name="T75"/>
              <a:gd fmla="*/ 2147483647 w 556" name="T76"/>
              <a:gd fmla="*/ 2147483647 h 501" name="T77"/>
              <a:gd fmla="*/ 2147483647 w 556" name="T78"/>
              <a:gd fmla="*/ 2147483647 h 501" name="T79"/>
              <a:gd fmla="*/ 2147483647 w 556" name="T80"/>
              <a:gd fmla="*/ 2147483647 h 501" name="T81"/>
              <a:gd fmla="*/ 2147483647 w 556" name="T82"/>
              <a:gd fmla="*/ 2147483647 h 501" name="T83"/>
              <a:gd fmla="*/ 2147483647 w 556" name="T84"/>
              <a:gd fmla="*/ 2147483647 h 501" name="T85"/>
              <a:gd fmla="*/ 2147483647 w 556" name="T86"/>
              <a:gd fmla="*/ 2147483647 h 501" name="T87"/>
              <a:gd fmla="*/ 2147483647 w 556" name="T88"/>
              <a:gd fmla="*/ 2147483647 h 501" name="T89"/>
              <a:gd fmla="*/ 2147483647 w 556" name="T90"/>
              <a:gd fmla="*/ 2147483647 h 501" name="T91"/>
              <a:gd fmla="*/ 2147483647 w 556" name="T92"/>
              <a:gd fmla="*/ 2147483647 h 501" name="T93"/>
              <a:gd fmla="*/ 2147483647 w 556" name="T94"/>
              <a:gd fmla="*/ 2147483647 h 501" name="T95"/>
              <a:gd fmla="*/ 2147483647 w 556" name="T96"/>
              <a:gd fmla="*/ 2147483647 h 501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w 556" name="T147"/>
              <a:gd fmla="*/ 0 h 501" name="T148"/>
              <a:gd fmla="*/ 556 w 556" name="T149"/>
              <a:gd fmla="*/ 501 h 501" name="T150"/>
            </a:gdLst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b="T150" l="T147" r="T149" t="T148"/>
            <a:pathLst>
              <a:path h="501" w="556">
                <a:moveTo>
                  <a:pt x="403" y="501"/>
                </a:moveTo>
                <a:cubicBezTo>
                  <a:pt x="397" y="495"/>
                  <a:pt x="391" y="489"/>
                  <a:pt x="382" y="480"/>
                </a:cubicBezTo>
                <a:cubicBezTo>
                  <a:pt x="376" y="465"/>
                  <a:pt x="370" y="456"/>
                  <a:pt x="355" y="459"/>
                </a:cubicBezTo>
                <a:cubicBezTo>
                  <a:pt x="352" y="465"/>
                  <a:pt x="349" y="471"/>
                  <a:pt x="346" y="480"/>
                </a:cubicBezTo>
                <a:cubicBezTo>
                  <a:pt x="337" y="480"/>
                  <a:pt x="329" y="459"/>
                  <a:pt x="329" y="456"/>
                </a:cubicBezTo>
                <a:cubicBezTo>
                  <a:pt x="326" y="456"/>
                  <a:pt x="323" y="453"/>
                  <a:pt x="323" y="450"/>
                </a:cubicBezTo>
                <a:cubicBezTo>
                  <a:pt x="320" y="450"/>
                  <a:pt x="317" y="450"/>
                  <a:pt x="311" y="447"/>
                </a:cubicBezTo>
                <a:cubicBezTo>
                  <a:pt x="302" y="432"/>
                  <a:pt x="296" y="432"/>
                  <a:pt x="284" y="432"/>
                </a:cubicBezTo>
                <a:cubicBezTo>
                  <a:pt x="284" y="432"/>
                  <a:pt x="284" y="435"/>
                  <a:pt x="281" y="435"/>
                </a:cubicBezTo>
                <a:cubicBezTo>
                  <a:pt x="260" y="447"/>
                  <a:pt x="266" y="426"/>
                  <a:pt x="266" y="414"/>
                </a:cubicBezTo>
                <a:cubicBezTo>
                  <a:pt x="260" y="408"/>
                  <a:pt x="257" y="408"/>
                  <a:pt x="251" y="408"/>
                </a:cubicBezTo>
                <a:cubicBezTo>
                  <a:pt x="248" y="411"/>
                  <a:pt x="245" y="417"/>
                  <a:pt x="242" y="420"/>
                </a:cubicBezTo>
                <a:cubicBezTo>
                  <a:pt x="239" y="420"/>
                  <a:pt x="239" y="420"/>
                  <a:pt x="236" y="423"/>
                </a:cubicBezTo>
                <a:cubicBezTo>
                  <a:pt x="230" y="432"/>
                  <a:pt x="209" y="435"/>
                  <a:pt x="200" y="438"/>
                </a:cubicBezTo>
                <a:cubicBezTo>
                  <a:pt x="182" y="429"/>
                  <a:pt x="176" y="423"/>
                  <a:pt x="173" y="408"/>
                </a:cubicBezTo>
                <a:cubicBezTo>
                  <a:pt x="161" y="393"/>
                  <a:pt x="164" y="399"/>
                  <a:pt x="152" y="396"/>
                </a:cubicBezTo>
                <a:cubicBezTo>
                  <a:pt x="149" y="396"/>
                  <a:pt x="149" y="396"/>
                  <a:pt x="149" y="399"/>
                </a:cubicBezTo>
                <a:cubicBezTo>
                  <a:pt x="143" y="396"/>
                  <a:pt x="143" y="390"/>
                  <a:pt x="143" y="387"/>
                </a:cubicBezTo>
                <a:cubicBezTo>
                  <a:pt x="146" y="384"/>
                  <a:pt x="152" y="387"/>
                  <a:pt x="161" y="381"/>
                </a:cubicBezTo>
                <a:cubicBezTo>
                  <a:pt x="161" y="372"/>
                  <a:pt x="158" y="366"/>
                  <a:pt x="158" y="363"/>
                </a:cubicBezTo>
                <a:cubicBezTo>
                  <a:pt x="155" y="360"/>
                  <a:pt x="155" y="357"/>
                  <a:pt x="152" y="357"/>
                </a:cubicBezTo>
                <a:cubicBezTo>
                  <a:pt x="140" y="357"/>
                  <a:pt x="143" y="357"/>
                  <a:pt x="137" y="369"/>
                </a:cubicBezTo>
                <a:cubicBezTo>
                  <a:pt x="128" y="369"/>
                  <a:pt x="122" y="360"/>
                  <a:pt x="116" y="357"/>
                </a:cubicBezTo>
                <a:cubicBezTo>
                  <a:pt x="113" y="351"/>
                  <a:pt x="113" y="351"/>
                  <a:pt x="110" y="345"/>
                </a:cubicBezTo>
                <a:cubicBezTo>
                  <a:pt x="107" y="342"/>
                  <a:pt x="107" y="336"/>
                  <a:pt x="107" y="333"/>
                </a:cubicBezTo>
                <a:cubicBezTo>
                  <a:pt x="119" y="327"/>
                  <a:pt x="122" y="318"/>
                  <a:pt x="128" y="309"/>
                </a:cubicBezTo>
                <a:cubicBezTo>
                  <a:pt x="131" y="291"/>
                  <a:pt x="143" y="285"/>
                  <a:pt x="149" y="270"/>
                </a:cubicBezTo>
                <a:cubicBezTo>
                  <a:pt x="149" y="267"/>
                  <a:pt x="149" y="264"/>
                  <a:pt x="149" y="261"/>
                </a:cubicBezTo>
                <a:cubicBezTo>
                  <a:pt x="155" y="261"/>
                  <a:pt x="155" y="264"/>
                  <a:pt x="155" y="267"/>
                </a:cubicBezTo>
                <a:cubicBezTo>
                  <a:pt x="155" y="273"/>
                  <a:pt x="152" y="282"/>
                  <a:pt x="164" y="288"/>
                </a:cubicBezTo>
                <a:cubicBezTo>
                  <a:pt x="167" y="288"/>
                  <a:pt x="176" y="291"/>
                  <a:pt x="182" y="285"/>
                </a:cubicBezTo>
                <a:cubicBezTo>
                  <a:pt x="182" y="273"/>
                  <a:pt x="182" y="255"/>
                  <a:pt x="182" y="249"/>
                </a:cubicBezTo>
                <a:cubicBezTo>
                  <a:pt x="167" y="234"/>
                  <a:pt x="173" y="228"/>
                  <a:pt x="179" y="216"/>
                </a:cubicBezTo>
                <a:cubicBezTo>
                  <a:pt x="179" y="204"/>
                  <a:pt x="173" y="189"/>
                  <a:pt x="167" y="189"/>
                </a:cubicBezTo>
                <a:cubicBezTo>
                  <a:pt x="167" y="186"/>
                  <a:pt x="167" y="180"/>
                  <a:pt x="167" y="177"/>
                </a:cubicBezTo>
                <a:cubicBezTo>
                  <a:pt x="170" y="171"/>
                  <a:pt x="170" y="168"/>
                  <a:pt x="173" y="162"/>
                </a:cubicBezTo>
                <a:cubicBezTo>
                  <a:pt x="173" y="153"/>
                  <a:pt x="176" y="147"/>
                  <a:pt x="179" y="138"/>
                </a:cubicBezTo>
                <a:cubicBezTo>
                  <a:pt x="179" y="117"/>
                  <a:pt x="170" y="87"/>
                  <a:pt x="155" y="81"/>
                </a:cubicBezTo>
                <a:cubicBezTo>
                  <a:pt x="143" y="81"/>
                  <a:pt x="137" y="81"/>
                  <a:pt x="128" y="87"/>
                </a:cubicBezTo>
                <a:cubicBezTo>
                  <a:pt x="122" y="102"/>
                  <a:pt x="122" y="105"/>
                  <a:pt x="107" y="108"/>
                </a:cubicBezTo>
                <a:cubicBezTo>
                  <a:pt x="92" y="108"/>
                  <a:pt x="83" y="111"/>
                  <a:pt x="74" y="114"/>
                </a:cubicBezTo>
                <a:cubicBezTo>
                  <a:pt x="62" y="108"/>
                  <a:pt x="65" y="99"/>
                  <a:pt x="62" y="93"/>
                </a:cubicBezTo>
                <a:cubicBezTo>
                  <a:pt x="59" y="78"/>
                  <a:pt x="56" y="72"/>
                  <a:pt x="50" y="66"/>
                </a:cubicBezTo>
                <a:cubicBezTo>
                  <a:pt x="24" y="54"/>
                  <a:pt x="21" y="57"/>
                  <a:pt x="21" y="81"/>
                </a:cubicBezTo>
                <a:cubicBezTo>
                  <a:pt x="12" y="75"/>
                  <a:pt x="6" y="69"/>
                  <a:pt x="0" y="63"/>
                </a:cubicBezTo>
                <a:cubicBezTo>
                  <a:pt x="0" y="63"/>
                  <a:pt x="0" y="63"/>
                  <a:pt x="0" y="60"/>
                </a:cubicBezTo>
                <a:cubicBezTo>
                  <a:pt x="3" y="57"/>
                  <a:pt x="6" y="54"/>
                  <a:pt x="9" y="51"/>
                </a:cubicBezTo>
                <a:cubicBezTo>
                  <a:pt x="9" y="45"/>
                  <a:pt x="9" y="36"/>
                  <a:pt x="12" y="33"/>
                </a:cubicBezTo>
                <a:cubicBezTo>
                  <a:pt x="9" y="30"/>
                  <a:pt x="6" y="27"/>
                  <a:pt x="3" y="24"/>
                </a:cubicBezTo>
                <a:cubicBezTo>
                  <a:pt x="15" y="18"/>
                  <a:pt x="24" y="12"/>
                  <a:pt x="36" y="9"/>
                </a:cubicBezTo>
                <a:cubicBezTo>
                  <a:pt x="47" y="3"/>
                  <a:pt x="53" y="0"/>
                  <a:pt x="71" y="3"/>
                </a:cubicBezTo>
                <a:cubicBezTo>
                  <a:pt x="77" y="9"/>
                  <a:pt x="86" y="12"/>
                  <a:pt x="101" y="12"/>
                </a:cubicBezTo>
                <a:cubicBezTo>
                  <a:pt x="116" y="9"/>
                  <a:pt x="122" y="9"/>
                  <a:pt x="140" y="15"/>
                </a:cubicBezTo>
                <a:cubicBezTo>
                  <a:pt x="152" y="30"/>
                  <a:pt x="167" y="51"/>
                  <a:pt x="185" y="72"/>
                </a:cubicBezTo>
                <a:cubicBezTo>
                  <a:pt x="188" y="78"/>
                  <a:pt x="191" y="87"/>
                  <a:pt x="194" y="96"/>
                </a:cubicBezTo>
                <a:cubicBezTo>
                  <a:pt x="203" y="102"/>
                  <a:pt x="209" y="108"/>
                  <a:pt x="215" y="114"/>
                </a:cubicBezTo>
                <a:cubicBezTo>
                  <a:pt x="224" y="123"/>
                  <a:pt x="227" y="126"/>
                  <a:pt x="227" y="141"/>
                </a:cubicBezTo>
                <a:cubicBezTo>
                  <a:pt x="230" y="144"/>
                  <a:pt x="236" y="150"/>
                  <a:pt x="245" y="156"/>
                </a:cubicBezTo>
                <a:cubicBezTo>
                  <a:pt x="245" y="156"/>
                  <a:pt x="245" y="159"/>
                  <a:pt x="248" y="159"/>
                </a:cubicBezTo>
                <a:cubicBezTo>
                  <a:pt x="248" y="165"/>
                  <a:pt x="248" y="168"/>
                  <a:pt x="251" y="180"/>
                </a:cubicBezTo>
                <a:cubicBezTo>
                  <a:pt x="254" y="183"/>
                  <a:pt x="272" y="183"/>
                  <a:pt x="284" y="180"/>
                </a:cubicBezTo>
                <a:cubicBezTo>
                  <a:pt x="290" y="180"/>
                  <a:pt x="293" y="177"/>
                  <a:pt x="305" y="186"/>
                </a:cubicBezTo>
                <a:cubicBezTo>
                  <a:pt x="308" y="186"/>
                  <a:pt x="314" y="186"/>
                  <a:pt x="317" y="186"/>
                </a:cubicBezTo>
                <a:cubicBezTo>
                  <a:pt x="320" y="183"/>
                  <a:pt x="320" y="183"/>
                  <a:pt x="329" y="183"/>
                </a:cubicBezTo>
                <a:cubicBezTo>
                  <a:pt x="337" y="189"/>
                  <a:pt x="343" y="195"/>
                  <a:pt x="349" y="201"/>
                </a:cubicBezTo>
                <a:cubicBezTo>
                  <a:pt x="355" y="201"/>
                  <a:pt x="367" y="198"/>
                  <a:pt x="373" y="207"/>
                </a:cubicBezTo>
                <a:cubicBezTo>
                  <a:pt x="376" y="213"/>
                  <a:pt x="379" y="219"/>
                  <a:pt x="382" y="225"/>
                </a:cubicBezTo>
                <a:cubicBezTo>
                  <a:pt x="385" y="237"/>
                  <a:pt x="397" y="270"/>
                  <a:pt x="421" y="255"/>
                </a:cubicBezTo>
                <a:cubicBezTo>
                  <a:pt x="430" y="255"/>
                  <a:pt x="442" y="249"/>
                  <a:pt x="454" y="246"/>
                </a:cubicBezTo>
                <a:cubicBezTo>
                  <a:pt x="457" y="243"/>
                  <a:pt x="457" y="243"/>
                  <a:pt x="460" y="240"/>
                </a:cubicBezTo>
                <a:cubicBezTo>
                  <a:pt x="472" y="222"/>
                  <a:pt x="478" y="216"/>
                  <a:pt x="493" y="204"/>
                </a:cubicBezTo>
                <a:cubicBezTo>
                  <a:pt x="496" y="201"/>
                  <a:pt x="502" y="195"/>
                  <a:pt x="505" y="192"/>
                </a:cubicBezTo>
                <a:cubicBezTo>
                  <a:pt x="514" y="183"/>
                  <a:pt x="520" y="177"/>
                  <a:pt x="529" y="171"/>
                </a:cubicBezTo>
                <a:cubicBezTo>
                  <a:pt x="541" y="171"/>
                  <a:pt x="544" y="171"/>
                  <a:pt x="538" y="186"/>
                </a:cubicBezTo>
                <a:cubicBezTo>
                  <a:pt x="538" y="195"/>
                  <a:pt x="538" y="201"/>
                  <a:pt x="538" y="210"/>
                </a:cubicBezTo>
                <a:cubicBezTo>
                  <a:pt x="544" y="213"/>
                  <a:pt x="553" y="219"/>
                  <a:pt x="556" y="231"/>
                </a:cubicBezTo>
                <a:cubicBezTo>
                  <a:pt x="553" y="237"/>
                  <a:pt x="553" y="243"/>
                  <a:pt x="553" y="252"/>
                </a:cubicBezTo>
                <a:cubicBezTo>
                  <a:pt x="550" y="255"/>
                  <a:pt x="550" y="261"/>
                  <a:pt x="547" y="264"/>
                </a:cubicBezTo>
                <a:cubicBezTo>
                  <a:pt x="541" y="270"/>
                  <a:pt x="544" y="282"/>
                  <a:pt x="547" y="294"/>
                </a:cubicBezTo>
                <a:cubicBezTo>
                  <a:pt x="544" y="306"/>
                  <a:pt x="544" y="315"/>
                  <a:pt x="544" y="327"/>
                </a:cubicBezTo>
                <a:cubicBezTo>
                  <a:pt x="544" y="333"/>
                  <a:pt x="541" y="342"/>
                  <a:pt x="541" y="348"/>
                </a:cubicBezTo>
                <a:cubicBezTo>
                  <a:pt x="541" y="354"/>
                  <a:pt x="541" y="363"/>
                  <a:pt x="541" y="369"/>
                </a:cubicBezTo>
                <a:cubicBezTo>
                  <a:pt x="538" y="372"/>
                  <a:pt x="535" y="375"/>
                  <a:pt x="532" y="378"/>
                </a:cubicBezTo>
                <a:cubicBezTo>
                  <a:pt x="526" y="378"/>
                  <a:pt x="523" y="378"/>
                  <a:pt x="520" y="378"/>
                </a:cubicBezTo>
                <a:cubicBezTo>
                  <a:pt x="505" y="375"/>
                  <a:pt x="502" y="375"/>
                  <a:pt x="493" y="375"/>
                </a:cubicBezTo>
                <a:cubicBezTo>
                  <a:pt x="487" y="378"/>
                  <a:pt x="487" y="384"/>
                  <a:pt x="484" y="387"/>
                </a:cubicBezTo>
                <a:cubicBezTo>
                  <a:pt x="469" y="393"/>
                  <a:pt x="466" y="396"/>
                  <a:pt x="469" y="411"/>
                </a:cubicBezTo>
                <a:cubicBezTo>
                  <a:pt x="472" y="417"/>
                  <a:pt x="475" y="420"/>
                  <a:pt x="478" y="426"/>
                </a:cubicBezTo>
                <a:cubicBezTo>
                  <a:pt x="478" y="438"/>
                  <a:pt x="487" y="453"/>
                  <a:pt x="496" y="471"/>
                </a:cubicBezTo>
                <a:cubicBezTo>
                  <a:pt x="496" y="477"/>
                  <a:pt x="499" y="483"/>
                  <a:pt x="499" y="492"/>
                </a:cubicBezTo>
                <a:cubicBezTo>
                  <a:pt x="481" y="492"/>
                  <a:pt x="472" y="477"/>
                  <a:pt x="466" y="474"/>
                </a:cubicBezTo>
                <a:cubicBezTo>
                  <a:pt x="466" y="462"/>
                  <a:pt x="454" y="459"/>
                  <a:pt x="451" y="462"/>
                </a:cubicBezTo>
                <a:cubicBezTo>
                  <a:pt x="451" y="465"/>
                  <a:pt x="451" y="465"/>
                  <a:pt x="451" y="468"/>
                </a:cubicBezTo>
                <a:cubicBezTo>
                  <a:pt x="439" y="468"/>
                  <a:pt x="430" y="474"/>
                  <a:pt x="421" y="480"/>
                </a:cubicBezTo>
                <a:cubicBezTo>
                  <a:pt x="421" y="483"/>
                  <a:pt x="421" y="486"/>
                  <a:pt x="421" y="489"/>
                </a:cubicBezTo>
                <a:cubicBezTo>
                  <a:pt x="421" y="489"/>
                  <a:pt x="421" y="489"/>
                  <a:pt x="424" y="489"/>
                </a:cubicBezTo>
                <a:cubicBezTo>
                  <a:pt x="418" y="492"/>
                  <a:pt x="415" y="495"/>
                  <a:pt x="412" y="498"/>
                </a:cubicBezTo>
                <a:cubicBezTo>
                  <a:pt x="409" y="498"/>
                  <a:pt x="406" y="501"/>
                  <a:pt x="403" y="501"/>
                </a:cubicBezTo>
                <a:close/>
              </a:path>
            </a:pathLst>
          </a:custGeom>
          <a:solidFill>
            <a:srgbClr val="871619"/>
          </a:solidFill>
          <a:ln w="7">
            <a:noFill/>
            <a:miter lim="800000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en-US" lang="zh-CN"/>
          </a:p>
        </p:txBody>
      </p:sp>
      <p:sp>
        <p:nvSpPr>
          <p:cNvPr id="19" name="Freeform 14"/>
          <p:cNvSpPr/>
          <p:nvPr/>
        </p:nvSpPr>
        <p:spPr bwMode="auto">
          <a:xfrm>
            <a:off x="4882950" y="2479233"/>
            <a:ext cx="845583" cy="543675"/>
          </a:xfrm>
          <a:custGeom>
            <a:gdLst>
              <a:gd fmla="*/ 2147483647 w 425" name="T0"/>
              <a:gd fmla="*/ 2147483647 h 273" name="T1"/>
              <a:gd fmla="*/ 2147483647 w 425" name="T2"/>
              <a:gd fmla="*/ 2147483647 h 273" name="T3"/>
              <a:gd fmla="*/ 2147483647 w 425" name="T4"/>
              <a:gd fmla="*/ 2147483647 h 273" name="T5"/>
              <a:gd fmla="*/ 2147483647 w 425" name="T6"/>
              <a:gd fmla="*/ 2147483647 h 273" name="T7"/>
              <a:gd fmla="*/ 2147483647 w 425" name="T8"/>
              <a:gd fmla="*/ 2147483647 h 273" name="T9"/>
              <a:gd fmla="*/ 2147483647 w 425" name="T10"/>
              <a:gd fmla="*/ 2147483647 h 273" name="T11"/>
              <a:gd fmla="*/ 2147483647 w 425" name="T12"/>
              <a:gd fmla="*/ 2147483647 h 273" name="T13"/>
              <a:gd fmla="*/ 2147483647 w 425" name="T14"/>
              <a:gd fmla="*/ 2147483647 h 273" name="T15"/>
              <a:gd fmla="*/ 2147483647 w 425" name="T16"/>
              <a:gd fmla="*/ 2147483647 h 273" name="T17"/>
              <a:gd fmla="*/ 2147483647 w 425" name="T18"/>
              <a:gd fmla="*/ 2147483647 h 273" name="T19"/>
              <a:gd fmla="*/ 2147483647 w 425" name="T20"/>
              <a:gd fmla="*/ 2147483647 h 273" name="T21"/>
              <a:gd fmla="*/ 2147483647 w 425" name="T22"/>
              <a:gd fmla="*/ 2147483647 h 273" name="T23"/>
              <a:gd fmla="*/ 2147483647 w 425" name="T24"/>
              <a:gd fmla="*/ 2147483647 h 273" name="T25"/>
              <a:gd fmla="*/ 2147483647 w 425" name="T26"/>
              <a:gd fmla="*/ 2147483647 h 273" name="T27"/>
              <a:gd fmla="*/ 2147483647 w 425" name="T28"/>
              <a:gd fmla="*/ 2147483647 h 273" name="T29"/>
              <a:gd fmla="*/ 2147483647 w 425" name="T30"/>
              <a:gd fmla="*/ 2147483647 h 273" name="T31"/>
              <a:gd fmla="*/ 2147483647 w 425" name="T32"/>
              <a:gd fmla="*/ 2147483647 h 273" name="T33"/>
              <a:gd fmla="*/ 2147483647 w 425" name="T34"/>
              <a:gd fmla="*/ 2147483647 h 273" name="T35"/>
              <a:gd fmla="*/ 2147483647 w 425" name="T36"/>
              <a:gd fmla="*/ 2147483647 h 273" name="T37"/>
              <a:gd fmla="*/ 2147483647 w 425" name="T38"/>
              <a:gd fmla="*/ 2147483647 h 273" name="T39"/>
              <a:gd fmla="*/ 2147483647 w 425" name="T40"/>
              <a:gd fmla="*/ 2147483647 h 273" name="T41"/>
              <a:gd fmla="*/ 2147483647 w 425" name="T42"/>
              <a:gd fmla="*/ 2147483647 h 273" name="T43"/>
              <a:gd fmla="*/ 2147483647 w 425" name="T44"/>
              <a:gd fmla="*/ 2147483647 h 273" name="T45"/>
              <a:gd fmla="*/ 2147483647 w 425" name="T46"/>
              <a:gd fmla="*/ 2147483647 h 273" name="T47"/>
              <a:gd fmla="*/ 2147483647 w 425" name="T48"/>
              <a:gd fmla="*/ 2147483647 h 273" name="T49"/>
              <a:gd fmla="*/ 2147483647 w 425" name="T50"/>
              <a:gd fmla="*/ 2147483647 h 273" name="T51"/>
              <a:gd fmla="*/ 2147483647 w 425" name="T52"/>
              <a:gd fmla="*/ 2147483647 h 273" name="T53"/>
              <a:gd fmla="*/ 2147483647 w 425" name="T54"/>
              <a:gd fmla="*/ 2147483647 h 273" name="T55"/>
              <a:gd fmla="*/ 2147483647 w 425" name="T56"/>
              <a:gd fmla="*/ 2147483647 h 273" name="T57"/>
              <a:gd fmla="*/ 2147483647 w 425" name="T58"/>
              <a:gd fmla="*/ 2147483647 h 273" name="T59"/>
              <a:gd fmla="*/ 2147483647 w 425" name="T60"/>
              <a:gd fmla="*/ 2147483647 h 273" name="T61"/>
              <a:gd fmla="*/ 2147483647 w 425" name="T62"/>
              <a:gd fmla="*/ 2147483647 h 273" name="T63"/>
              <a:gd fmla="*/ 2147483647 w 425" name="T64"/>
              <a:gd fmla="*/ 2147483647 h 273" name="T65"/>
              <a:gd fmla="*/ 2147483647 w 425" name="T66"/>
              <a:gd fmla="*/ 2147483647 h 273" name="T67"/>
              <a:gd fmla="*/ 2147483647 w 425" name="T68"/>
              <a:gd fmla="*/ 2147483647 h 273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w 425" name="T105"/>
              <a:gd fmla="*/ 0 h 273" name="T106"/>
              <a:gd fmla="*/ 425 w 425" name="T107"/>
              <a:gd fmla="*/ 273 h 273" name="T108"/>
            </a:gdLst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b="T108" l="T105" r="T107" t="T106"/>
            <a:pathLst>
              <a:path h="273" w="425">
                <a:moveTo>
                  <a:pt x="237" y="273"/>
                </a:moveTo>
                <a:cubicBezTo>
                  <a:pt x="231" y="264"/>
                  <a:pt x="216" y="255"/>
                  <a:pt x="210" y="252"/>
                </a:cubicBezTo>
                <a:cubicBezTo>
                  <a:pt x="210" y="249"/>
                  <a:pt x="207" y="249"/>
                  <a:pt x="207" y="246"/>
                </a:cubicBezTo>
                <a:cubicBezTo>
                  <a:pt x="207" y="234"/>
                  <a:pt x="210" y="228"/>
                  <a:pt x="204" y="219"/>
                </a:cubicBezTo>
                <a:cubicBezTo>
                  <a:pt x="195" y="210"/>
                  <a:pt x="195" y="210"/>
                  <a:pt x="192" y="204"/>
                </a:cubicBezTo>
                <a:cubicBezTo>
                  <a:pt x="189" y="198"/>
                  <a:pt x="183" y="195"/>
                  <a:pt x="180" y="189"/>
                </a:cubicBezTo>
                <a:cubicBezTo>
                  <a:pt x="177" y="189"/>
                  <a:pt x="177" y="189"/>
                  <a:pt x="177" y="189"/>
                </a:cubicBezTo>
                <a:cubicBezTo>
                  <a:pt x="177" y="183"/>
                  <a:pt x="177" y="174"/>
                  <a:pt x="177" y="168"/>
                </a:cubicBezTo>
                <a:cubicBezTo>
                  <a:pt x="171" y="162"/>
                  <a:pt x="168" y="162"/>
                  <a:pt x="165" y="162"/>
                </a:cubicBezTo>
                <a:cubicBezTo>
                  <a:pt x="159" y="168"/>
                  <a:pt x="159" y="171"/>
                  <a:pt x="156" y="180"/>
                </a:cubicBezTo>
                <a:cubicBezTo>
                  <a:pt x="156" y="177"/>
                  <a:pt x="153" y="177"/>
                  <a:pt x="153" y="177"/>
                </a:cubicBezTo>
                <a:cubicBezTo>
                  <a:pt x="144" y="171"/>
                  <a:pt x="135" y="159"/>
                  <a:pt x="129" y="156"/>
                </a:cubicBezTo>
                <a:cubicBezTo>
                  <a:pt x="102" y="153"/>
                  <a:pt x="102" y="144"/>
                  <a:pt x="99" y="126"/>
                </a:cubicBezTo>
                <a:cubicBezTo>
                  <a:pt x="93" y="114"/>
                  <a:pt x="87" y="105"/>
                  <a:pt x="84" y="99"/>
                </a:cubicBezTo>
                <a:cubicBezTo>
                  <a:pt x="84" y="96"/>
                  <a:pt x="81" y="96"/>
                  <a:pt x="81" y="93"/>
                </a:cubicBezTo>
                <a:cubicBezTo>
                  <a:pt x="78" y="93"/>
                  <a:pt x="78" y="93"/>
                  <a:pt x="78" y="93"/>
                </a:cubicBezTo>
                <a:cubicBezTo>
                  <a:pt x="72" y="96"/>
                  <a:pt x="66" y="102"/>
                  <a:pt x="63" y="105"/>
                </a:cubicBezTo>
                <a:cubicBezTo>
                  <a:pt x="60" y="108"/>
                  <a:pt x="57" y="114"/>
                  <a:pt x="54" y="120"/>
                </a:cubicBezTo>
                <a:cubicBezTo>
                  <a:pt x="42" y="111"/>
                  <a:pt x="45" y="99"/>
                  <a:pt x="42" y="93"/>
                </a:cubicBezTo>
                <a:cubicBezTo>
                  <a:pt x="39" y="90"/>
                  <a:pt x="36" y="84"/>
                  <a:pt x="36" y="81"/>
                </a:cubicBezTo>
                <a:cubicBezTo>
                  <a:pt x="36" y="75"/>
                  <a:pt x="36" y="69"/>
                  <a:pt x="36" y="63"/>
                </a:cubicBezTo>
                <a:cubicBezTo>
                  <a:pt x="27" y="51"/>
                  <a:pt x="18" y="45"/>
                  <a:pt x="12" y="39"/>
                </a:cubicBezTo>
                <a:cubicBezTo>
                  <a:pt x="0" y="39"/>
                  <a:pt x="9" y="24"/>
                  <a:pt x="9" y="21"/>
                </a:cubicBezTo>
                <a:cubicBezTo>
                  <a:pt x="12" y="21"/>
                  <a:pt x="12" y="21"/>
                  <a:pt x="12" y="21"/>
                </a:cubicBezTo>
                <a:cubicBezTo>
                  <a:pt x="21" y="27"/>
                  <a:pt x="30" y="36"/>
                  <a:pt x="45" y="36"/>
                </a:cubicBezTo>
                <a:cubicBezTo>
                  <a:pt x="51" y="30"/>
                  <a:pt x="57" y="21"/>
                  <a:pt x="63" y="18"/>
                </a:cubicBezTo>
                <a:cubicBezTo>
                  <a:pt x="72" y="6"/>
                  <a:pt x="78" y="0"/>
                  <a:pt x="87" y="15"/>
                </a:cubicBezTo>
                <a:cubicBezTo>
                  <a:pt x="90" y="30"/>
                  <a:pt x="105" y="42"/>
                  <a:pt x="123" y="48"/>
                </a:cubicBezTo>
                <a:cubicBezTo>
                  <a:pt x="132" y="45"/>
                  <a:pt x="144" y="42"/>
                  <a:pt x="153" y="39"/>
                </a:cubicBezTo>
                <a:cubicBezTo>
                  <a:pt x="159" y="30"/>
                  <a:pt x="168" y="24"/>
                  <a:pt x="177" y="18"/>
                </a:cubicBezTo>
                <a:cubicBezTo>
                  <a:pt x="177" y="18"/>
                  <a:pt x="177" y="18"/>
                  <a:pt x="180" y="21"/>
                </a:cubicBezTo>
                <a:cubicBezTo>
                  <a:pt x="180" y="30"/>
                  <a:pt x="174" y="48"/>
                  <a:pt x="195" y="48"/>
                </a:cubicBezTo>
                <a:cubicBezTo>
                  <a:pt x="198" y="48"/>
                  <a:pt x="201" y="45"/>
                  <a:pt x="204" y="45"/>
                </a:cubicBezTo>
                <a:cubicBezTo>
                  <a:pt x="213" y="36"/>
                  <a:pt x="219" y="48"/>
                  <a:pt x="228" y="57"/>
                </a:cubicBezTo>
                <a:cubicBezTo>
                  <a:pt x="231" y="57"/>
                  <a:pt x="237" y="57"/>
                  <a:pt x="240" y="60"/>
                </a:cubicBezTo>
                <a:cubicBezTo>
                  <a:pt x="243" y="66"/>
                  <a:pt x="251" y="81"/>
                  <a:pt x="263" y="90"/>
                </a:cubicBezTo>
                <a:cubicBezTo>
                  <a:pt x="263" y="90"/>
                  <a:pt x="266" y="90"/>
                  <a:pt x="269" y="90"/>
                </a:cubicBezTo>
                <a:cubicBezTo>
                  <a:pt x="275" y="81"/>
                  <a:pt x="278" y="75"/>
                  <a:pt x="278" y="66"/>
                </a:cubicBezTo>
                <a:cubicBezTo>
                  <a:pt x="281" y="66"/>
                  <a:pt x="284" y="69"/>
                  <a:pt x="287" y="69"/>
                </a:cubicBezTo>
                <a:cubicBezTo>
                  <a:pt x="290" y="78"/>
                  <a:pt x="296" y="87"/>
                  <a:pt x="308" y="96"/>
                </a:cubicBezTo>
                <a:cubicBezTo>
                  <a:pt x="308" y="96"/>
                  <a:pt x="308" y="96"/>
                  <a:pt x="308" y="96"/>
                </a:cubicBezTo>
                <a:cubicBezTo>
                  <a:pt x="311" y="102"/>
                  <a:pt x="317" y="105"/>
                  <a:pt x="320" y="108"/>
                </a:cubicBezTo>
                <a:cubicBezTo>
                  <a:pt x="326" y="108"/>
                  <a:pt x="332" y="108"/>
                  <a:pt x="335" y="108"/>
                </a:cubicBezTo>
                <a:cubicBezTo>
                  <a:pt x="338" y="105"/>
                  <a:pt x="341" y="102"/>
                  <a:pt x="344" y="99"/>
                </a:cubicBezTo>
                <a:cubicBezTo>
                  <a:pt x="350" y="96"/>
                  <a:pt x="350" y="96"/>
                  <a:pt x="350" y="96"/>
                </a:cubicBezTo>
                <a:cubicBezTo>
                  <a:pt x="350" y="93"/>
                  <a:pt x="350" y="93"/>
                  <a:pt x="350" y="90"/>
                </a:cubicBezTo>
                <a:cubicBezTo>
                  <a:pt x="347" y="90"/>
                  <a:pt x="347" y="90"/>
                  <a:pt x="347" y="90"/>
                </a:cubicBezTo>
                <a:cubicBezTo>
                  <a:pt x="347" y="84"/>
                  <a:pt x="359" y="81"/>
                  <a:pt x="365" y="78"/>
                </a:cubicBezTo>
                <a:cubicBezTo>
                  <a:pt x="368" y="78"/>
                  <a:pt x="371" y="75"/>
                  <a:pt x="371" y="75"/>
                </a:cubicBezTo>
                <a:cubicBezTo>
                  <a:pt x="374" y="75"/>
                  <a:pt x="374" y="72"/>
                  <a:pt x="374" y="72"/>
                </a:cubicBezTo>
                <a:cubicBezTo>
                  <a:pt x="380" y="72"/>
                  <a:pt x="377" y="81"/>
                  <a:pt x="389" y="87"/>
                </a:cubicBezTo>
                <a:cubicBezTo>
                  <a:pt x="395" y="90"/>
                  <a:pt x="401" y="96"/>
                  <a:pt x="407" y="99"/>
                </a:cubicBezTo>
                <a:cubicBezTo>
                  <a:pt x="413" y="99"/>
                  <a:pt x="419" y="102"/>
                  <a:pt x="422" y="102"/>
                </a:cubicBezTo>
                <a:cubicBezTo>
                  <a:pt x="422" y="108"/>
                  <a:pt x="425" y="123"/>
                  <a:pt x="419" y="129"/>
                </a:cubicBezTo>
                <a:cubicBezTo>
                  <a:pt x="416" y="132"/>
                  <a:pt x="416" y="138"/>
                  <a:pt x="413" y="141"/>
                </a:cubicBezTo>
                <a:cubicBezTo>
                  <a:pt x="413" y="147"/>
                  <a:pt x="410" y="153"/>
                  <a:pt x="410" y="159"/>
                </a:cubicBezTo>
                <a:cubicBezTo>
                  <a:pt x="407" y="159"/>
                  <a:pt x="407" y="159"/>
                  <a:pt x="404" y="159"/>
                </a:cubicBezTo>
                <a:cubicBezTo>
                  <a:pt x="404" y="150"/>
                  <a:pt x="392" y="156"/>
                  <a:pt x="392" y="156"/>
                </a:cubicBezTo>
                <a:cubicBezTo>
                  <a:pt x="389" y="156"/>
                  <a:pt x="389" y="156"/>
                  <a:pt x="389" y="156"/>
                </a:cubicBezTo>
                <a:cubicBezTo>
                  <a:pt x="389" y="147"/>
                  <a:pt x="389" y="141"/>
                  <a:pt x="389" y="135"/>
                </a:cubicBezTo>
                <a:cubicBezTo>
                  <a:pt x="380" y="120"/>
                  <a:pt x="371" y="126"/>
                  <a:pt x="365" y="138"/>
                </a:cubicBezTo>
                <a:cubicBezTo>
                  <a:pt x="362" y="150"/>
                  <a:pt x="353" y="162"/>
                  <a:pt x="350" y="174"/>
                </a:cubicBezTo>
                <a:cubicBezTo>
                  <a:pt x="347" y="177"/>
                  <a:pt x="347" y="180"/>
                  <a:pt x="344" y="183"/>
                </a:cubicBezTo>
                <a:cubicBezTo>
                  <a:pt x="323" y="198"/>
                  <a:pt x="311" y="177"/>
                  <a:pt x="314" y="210"/>
                </a:cubicBezTo>
                <a:cubicBezTo>
                  <a:pt x="317" y="213"/>
                  <a:pt x="323" y="219"/>
                  <a:pt x="326" y="222"/>
                </a:cubicBezTo>
                <a:cubicBezTo>
                  <a:pt x="326" y="225"/>
                  <a:pt x="320" y="231"/>
                  <a:pt x="320" y="231"/>
                </a:cubicBezTo>
                <a:cubicBezTo>
                  <a:pt x="308" y="234"/>
                  <a:pt x="287" y="231"/>
                  <a:pt x="281" y="231"/>
                </a:cubicBezTo>
                <a:cubicBezTo>
                  <a:pt x="269" y="219"/>
                  <a:pt x="263" y="225"/>
                  <a:pt x="257" y="234"/>
                </a:cubicBezTo>
                <a:cubicBezTo>
                  <a:pt x="251" y="243"/>
                  <a:pt x="249" y="255"/>
                  <a:pt x="246" y="264"/>
                </a:cubicBezTo>
                <a:cubicBezTo>
                  <a:pt x="243" y="267"/>
                  <a:pt x="243" y="270"/>
                  <a:pt x="243" y="270"/>
                </a:cubicBezTo>
                <a:cubicBezTo>
                  <a:pt x="240" y="270"/>
                  <a:pt x="240" y="270"/>
                  <a:pt x="237" y="273"/>
                </a:cubicBezTo>
                <a:close/>
              </a:path>
            </a:pathLst>
          </a:custGeom>
          <a:solidFill>
            <a:srgbClr val="871619"/>
          </a:solidFill>
          <a:ln w="7">
            <a:noFill/>
            <a:miter lim="800000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en-US" lang="zh-CN"/>
          </a:p>
        </p:txBody>
      </p:sp>
      <p:sp>
        <p:nvSpPr>
          <p:cNvPr id="20" name="Freeform 15"/>
          <p:cNvSpPr/>
          <p:nvPr/>
        </p:nvSpPr>
        <p:spPr bwMode="auto">
          <a:xfrm>
            <a:off x="4335667" y="2938711"/>
            <a:ext cx="529241" cy="780631"/>
          </a:xfrm>
          <a:custGeom>
            <a:gdLst>
              <a:gd fmla="*/ 2147483647 w 266" name="T0"/>
              <a:gd fmla="*/ 2147483647 h 392" name="T1"/>
              <a:gd fmla="*/ 2147483647 w 266" name="T2"/>
              <a:gd fmla="*/ 2147483647 h 392" name="T3"/>
              <a:gd fmla="*/ 2147483647 w 266" name="T4"/>
              <a:gd fmla="*/ 2147483647 h 392" name="T5"/>
              <a:gd fmla="*/ 2147483647 w 266" name="T6"/>
              <a:gd fmla="*/ 2147483647 h 392" name="T7"/>
              <a:gd fmla="*/ 2147483647 w 266" name="T8"/>
              <a:gd fmla="*/ 2147483647 h 392" name="T9"/>
              <a:gd fmla="*/ 2147483647 w 266" name="T10"/>
              <a:gd fmla="*/ 2147483647 h 392" name="T11"/>
              <a:gd fmla="*/ 2147483647 w 266" name="T12"/>
              <a:gd fmla="*/ 2147483647 h 392" name="T13"/>
              <a:gd fmla="*/ 2147483647 w 266" name="T14"/>
              <a:gd fmla="*/ 2147483647 h 392" name="T15"/>
              <a:gd fmla="*/ 2147483647 w 266" name="T16"/>
              <a:gd fmla="*/ 2147483647 h 392" name="T17"/>
              <a:gd fmla="*/ 0 w 266" name="T18"/>
              <a:gd fmla="*/ 2147483647 h 392" name="T19"/>
              <a:gd fmla="*/ 2147483647 w 266" name="T20"/>
              <a:gd fmla="*/ 2147483647 h 392" name="T21"/>
              <a:gd fmla="*/ 2147483647 w 266" name="T22"/>
              <a:gd fmla="*/ 2147483647 h 392" name="T23"/>
              <a:gd fmla="*/ 2147483647 w 266" name="T24"/>
              <a:gd fmla="*/ 2147483647 h 392" name="T25"/>
              <a:gd fmla="*/ 2147483647 w 266" name="T26"/>
              <a:gd fmla="*/ 2147483647 h 392" name="T27"/>
              <a:gd fmla="*/ 2147483647 w 266" name="T28"/>
              <a:gd fmla="*/ 2147483647 h 392" name="T29"/>
              <a:gd fmla="*/ 2147483647 w 266" name="T30"/>
              <a:gd fmla="*/ 2147483647 h 392" name="T31"/>
              <a:gd fmla="*/ 2147483647 w 266" name="T32"/>
              <a:gd fmla="*/ 2147483647 h 392" name="T33"/>
              <a:gd fmla="*/ 2147483647 w 266" name="T34"/>
              <a:gd fmla="*/ 2147483647 h 392" name="T35"/>
              <a:gd fmla="*/ 2147483647 w 266" name="T36"/>
              <a:gd fmla="*/ 2147483647 h 392" name="T37"/>
              <a:gd fmla="*/ 2147483647 w 266" name="T38"/>
              <a:gd fmla="*/ 2147483647 h 392" name="T39"/>
              <a:gd fmla="*/ 2147483647 w 266" name="T40"/>
              <a:gd fmla="*/ 2147483647 h 392" name="T41"/>
              <a:gd fmla="*/ 2147483647 w 266" name="T42"/>
              <a:gd fmla="*/ 2147483647 h 392" name="T43"/>
              <a:gd fmla="*/ 2147483647 w 266" name="T44"/>
              <a:gd fmla="*/ 2147483647 h 392" name="T45"/>
              <a:gd fmla="*/ 2147483647 w 266" name="T46"/>
              <a:gd fmla="*/ 2147483647 h 392" name="T47"/>
              <a:gd fmla="*/ 2147483647 w 266" name="T48"/>
              <a:gd fmla="*/ 2147483647 h 392" name="T49"/>
              <a:gd fmla="*/ 2147483647 w 266" name="T50"/>
              <a:gd fmla="*/ 2147483647 h 392" name="T51"/>
              <a:gd fmla="*/ 2147483647 w 266" name="T52"/>
              <a:gd fmla="*/ 2147483647 h 392" name="T53"/>
              <a:gd fmla="*/ 2147483647 w 266" name="T54"/>
              <a:gd fmla="*/ 2147483647 h 392" name="T55"/>
              <a:gd fmla="*/ 2147483647 w 266" name="T56"/>
              <a:gd fmla="*/ 2147483647 h 392" name="T57"/>
              <a:gd fmla="*/ 2147483647 w 266" name="T58"/>
              <a:gd fmla="*/ 2147483647 h 392" name="T59"/>
              <a:gd fmla="*/ 2147483647 w 266" name="T60"/>
              <a:gd fmla="*/ 2147483647 h 392" name="T61"/>
              <a:gd fmla="*/ 2147483647 w 266" name="T62"/>
              <a:gd fmla="*/ 2147483647 h 392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w 266" name="T96"/>
              <a:gd fmla="*/ 0 h 392" name="T97"/>
              <a:gd fmla="*/ 266 w 266" name="T98"/>
              <a:gd fmla="*/ 392 h 392" name="T99"/>
            </a:gdLst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b="T99" l="T96" r="T98" t="T97"/>
            <a:pathLst>
              <a:path h="392" w="266">
                <a:moveTo>
                  <a:pt x="96" y="392"/>
                </a:moveTo>
                <a:cubicBezTo>
                  <a:pt x="93" y="389"/>
                  <a:pt x="90" y="386"/>
                  <a:pt x="90" y="383"/>
                </a:cubicBezTo>
                <a:cubicBezTo>
                  <a:pt x="78" y="383"/>
                  <a:pt x="66" y="383"/>
                  <a:pt x="54" y="386"/>
                </a:cubicBezTo>
                <a:cubicBezTo>
                  <a:pt x="42" y="383"/>
                  <a:pt x="30" y="380"/>
                  <a:pt x="21" y="377"/>
                </a:cubicBezTo>
                <a:cubicBezTo>
                  <a:pt x="12" y="371"/>
                  <a:pt x="6" y="362"/>
                  <a:pt x="6" y="362"/>
                </a:cubicBezTo>
                <a:cubicBezTo>
                  <a:pt x="12" y="353"/>
                  <a:pt x="18" y="347"/>
                  <a:pt x="24" y="341"/>
                </a:cubicBezTo>
                <a:cubicBezTo>
                  <a:pt x="27" y="335"/>
                  <a:pt x="27" y="329"/>
                  <a:pt x="30" y="323"/>
                </a:cubicBezTo>
                <a:cubicBezTo>
                  <a:pt x="36" y="290"/>
                  <a:pt x="18" y="278"/>
                  <a:pt x="3" y="263"/>
                </a:cubicBezTo>
                <a:cubicBezTo>
                  <a:pt x="3" y="242"/>
                  <a:pt x="15" y="236"/>
                  <a:pt x="30" y="227"/>
                </a:cubicBezTo>
                <a:cubicBezTo>
                  <a:pt x="33" y="221"/>
                  <a:pt x="36" y="218"/>
                  <a:pt x="39" y="215"/>
                </a:cubicBezTo>
                <a:cubicBezTo>
                  <a:pt x="39" y="209"/>
                  <a:pt x="39" y="203"/>
                  <a:pt x="39" y="200"/>
                </a:cubicBezTo>
                <a:cubicBezTo>
                  <a:pt x="30" y="185"/>
                  <a:pt x="21" y="176"/>
                  <a:pt x="12" y="167"/>
                </a:cubicBezTo>
                <a:cubicBezTo>
                  <a:pt x="9" y="167"/>
                  <a:pt x="9" y="167"/>
                  <a:pt x="9" y="167"/>
                </a:cubicBezTo>
                <a:cubicBezTo>
                  <a:pt x="9" y="167"/>
                  <a:pt x="9" y="167"/>
                  <a:pt x="9" y="167"/>
                </a:cubicBezTo>
                <a:cubicBezTo>
                  <a:pt x="12" y="164"/>
                  <a:pt x="15" y="161"/>
                  <a:pt x="18" y="158"/>
                </a:cubicBezTo>
                <a:cubicBezTo>
                  <a:pt x="21" y="155"/>
                  <a:pt x="24" y="149"/>
                  <a:pt x="24" y="146"/>
                </a:cubicBezTo>
                <a:cubicBezTo>
                  <a:pt x="18" y="143"/>
                  <a:pt x="15" y="140"/>
                  <a:pt x="12" y="137"/>
                </a:cubicBezTo>
                <a:cubicBezTo>
                  <a:pt x="12" y="131"/>
                  <a:pt x="12" y="128"/>
                  <a:pt x="12" y="126"/>
                </a:cubicBezTo>
                <a:cubicBezTo>
                  <a:pt x="6" y="120"/>
                  <a:pt x="3" y="117"/>
                  <a:pt x="0" y="114"/>
                </a:cubicBezTo>
                <a:cubicBezTo>
                  <a:pt x="0" y="105"/>
                  <a:pt x="0" y="99"/>
                  <a:pt x="0" y="90"/>
                </a:cubicBezTo>
                <a:cubicBezTo>
                  <a:pt x="3" y="87"/>
                  <a:pt x="3" y="84"/>
                  <a:pt x="6" y="81"/>
                </a:cubicBezTo>
                <a:cubicBezTo>
                  <a:pt x="6" y="81"/>
                  <a:pt x="15" y="81"/>
                  <a:pt x="15" y="78"/>
                </a:cubicBezTo>
                <a:cubicBezTo>
                  <a:pt x="15" y="69"/>
                  <a:pt x="15" y="63"/>
                  <a:pt x="15" y="54"/>
                </a:cubicBezTo>
                <a:cubicBezTo>
                  <a:pt x="21" y="51"/>
                  <a:pt x="21" y="48"/>
                  <a:pt x="27" y="48"/>
                </a:cubicBezTo>
                <a:cubicBezTo>
                  <a:pt x="30" y="51"/>
                  <a:pt x="39" y="54"/>
                  <a:pt x="39" y="63"/>
                </a:cubicBezTo>
                <a:cubicBezTo>
                  <a:pt x="27" y="72"/>
                  <a:pt x="36" y="81"/>
                  <a:pt x="48" y="90"/>
                </a:cubicBezTo>
                <a:cubicBezTo>
                  <a:pt x="51" y="90"/>
                  <a:pt x="51" y="90"/>
                  <a:pt x="54" y="90"/>
                </a:cubicBezTo>
                <a:cubicBezTo>
                  <a:pt x="57" y="90"/>
                  <a:pt x="57" y="87"/>
                  <a:pt x="60" y="87"/>
                </a:cubicBezTo>
                <a:cubicBezTo>
                  <a:pt x="60" y="75"/>
                  <a:pt x="72" y="75"/>
                  <a:pt x="81" y="69"/>
                </a:cubicBezTo>
                <a:cubicBezTo>
                  <a:pt x="90" y="54"/>
                  <a:pt x="111" y="63"/>
                  <a:pt x="126" y="54"/>
                </a:cubicBezTo>
                <a:cubicBezTo>
                  <a:pt x="123" y="45"/>
                  <a:pt x="123" y="36"/>
                  <a:pt x="123" y="27"/>
                </a:cubicBezTo>
                <a:cubicBezTo>
                  <a:pt x="129" y="21"/>
                  <a:pt x="132" y="18"/>
                  <a:pt x="144" y="12"/>
                </a:cubicBezTo>
                <a:cubicBezTo>
                  <a:pt x="156" y="0"/>
                  <a:pt x="159" y="12"/>
                  <a:pt x="165" y="27"/>
                </a:cubicBezTo>
                <a:cubicBezTo>
                  <a:pt x="171" y="39"/>
                  <a:pt x="177" y="48"/>
                  <a:pt x="183" y="60"/>
                </a:cubicBezTo>
                <a:cubicBezTo>
                  <a:pt x="186" y="69"/>
                  <a:pt x="183" y="72"/>
                  <a:pt x="198" y="78"/>
                </a:cubicBezTo>
                <a:cubicBezTo>
                  <a:pt x="204" y="78"/>
                  <a:pt x="216" y="78"/>
                  <a:pt x="228" y="78"/>
                </a:cubicBezTo>
                <a:cubicBezTo>
                  <a:pt x="225" y="84"/>
                  <a:pt x="216" y="84"/>
                  <a:pt x="213" y="93"/>
                </a:cubicBezTo>
                <a:cubicBezTo>
                  <a:pt x="213" y="99"/>
                  <a:pt x="210" y="105"/>
                  <a:pt x="225" y="114"/>
                </a:cubicBezTo>
                <a:cubicBezTo>
                  <a:pt x="234" y="114"/>
                  <a:pt x="245" y="126"/>
                  <a:pt x="257" y="134"/>
                </a:cubicBezTo>
                <a:cubicBezTo>
                  <a:pt x="260" y="134"/>
                  <a:pt x="263" y="137"/>
                  <a:pt x="266" y="140"/>
                </a:cubicBezTo>
                <a:cubicBezTo>
                  <a:pt x="257" y="149"/>
                  <a:pt x="251" y="161"/>
                  <a:pt x="242" y="173"/>
                </a:cubicBezTo>
                <a:cubicBezTo>
                  <a:pt x="242" y="182"/>
                  <a:pt x="225" y="194"/>
                  <a:pt x="216" y="197"/>
                </a:cubicBezTo>
                <a:cubicBezTo>
                  <a:pt x="210" y="197"/>
                  <a:pt x="204" y="197"/>
                  <a:pt x="198" y="200"/>
                </a:cubicBezTo>
                <a:cubicBezTo>
                  <a:pt x="186" y="191"/>
                  <a:pt x="180" y="182"/>
                  <a:pt x="174" y="176"/>
                </a:cubicBezTo>
                <a:cubicBezTo>
                  <a:pt x="171" y="167"/>
                  <a:pt x="174" y="155"/>
                  <a:pt x="171" y="149"/>
                </a:cubicBezTo>
                <a:cubicBezTo>
                  <a:pt x="165" y="146"/>
                  <a:pt x="159" y="146"/>
                  <a:pt x="153" y="143"/>
                </a:cubicBezTo>
                <a:cubicBezTo>
                  <a:pt x="153" y="131"/>
                  <a:pt x="156" y="117"/>
                  <a:pt x="156" y="108"/>
                </a:cubicBezTo>
                <a:cubicBezTo>
                  <a:pt x="144" y="108"/>
                  <a:pt x="132" y="108"/>
                  <a:pt x="129" y="99"/>
                </a:cubicBezTo>
                <a:cubicBezTo>
                  <a:pt x="111" y="99"/>
                  <a:pt x="111" y="99"/>
                  <a:pt x="108" y="114"/>
                </a:cubicBezTo>
                <a:cubicBezTo>
                  <a:pt x="99" y="120"/>
                  <a:pt x="93" y="126"/>
                  <a:pt x="87" y="128"/>
                </a:cubicBezTo>
                <a:cubicBezTo>
                  <a:pt x="87" y="134"/>
                  <a:pt x="87" y="137"/>
                  <a:pt x="90" y="146"/>
                </a:cubicBezTo>
                <a:cubicBezTo>
                  <a:pt x="90" y="161"/>
                  <a:pt x="75" y="158"/>
                  <a:pt x="69" y="164"/>
                </a:cubicBezTo>
                <a:cubicBezTo>
                  <a:pt x="69" y="170"/>
                  <a:pt x="66" y="182"/>
                  <a:pt x="69" y="188"/>
                </a:cubicBezTo>
                <a:cubicBezTo>
                  <a:pt x="81" y="188"/>
                  <a:pt x="90" y="188"/>
                  <a:pt x="102" y="188"/>
                </a:cubicBezTo>
                <a:cubicBezTo>
                  <a:pt x="108" y="182"/>
                  <a:pt x="111" y="176"/>
                  <a:pt x="126" y="179"/>
                </a:cubicBezTo>
                <a:cubicBezTo>
                  <a:pt x="129" y="182"/>
                  <a:pt x="132" y="182"/>
                  <a:pt x="135" y="188"/>
                </a:cubicBezTo>
                <a:cubicBezTo>
                  <a:pt x="138" y="191"/>
                  <a:pt x="138" y="194"/>
                  <a:pt x="141" y="197"/>
                </a:cubicBezTo>
                <a:cubicBezTo>
                  <a:pt x="141" y="203"/>
                  <a:pt x="144" y="212"/>
                  <a:pt x="144" y="218"/>
                </a:cubicBezTo>
                <a:cubicBezTo>
                  <a:pt x="150" y="227"/>
                  <a:pt x="159" y="236"/>
                  <a:pt x="174" y="242"/>
                </a:cubicBezTo>
                <a:cubicBezTo>
                  <a:pt x="180" y="248"/>
                  <a:pt x="183" y="251"/>
                  <a:pt x="186" y="257"/>
                </a:cubicBezTo>
                <a:cubicBezTo>
                  <a:pt x="177" y="257"/>
                  <a:pt x="174" y="266"/>
                  <a:pt x="168" y="269"/>
                </a:cubicBezTo>
                <a:cubicBezTo>
                  <a:pt x="165" y="281"/>
                  <a:pt x="147" y="290"/>
                  <a:pt x="138" y="293"/>
                </a:cubicBezTo>
                <a:cubicBezTo>
                  <a:pt x="129" y="299"/>
                  <a:pt x="123" y="308"/>
                  <a:pt x="117" y="317"/>
                </a:cubicBezTo>
                <a:cubicBezTo>
                  <a:pt x="93" y="341"/>
                  <a:pt x="78" y="347"/>
                  <a:pt x="93" y="386"/>
                </a:cubicBezTo>
                <a:cubicBezTo>
                  <a:pt x="93" y="386"/>
                  <a:pt x="96" y="389"/>
                  <a:pt x="96" y="392"/>
                </a:cubicBezTo>
                <a:close/>
              </a:path>
            </a:pathLst>
          </a:custGeom>
          <a:solidFill>
            <a:srgbClr val="871619"/>
          </a:solidFill>
          <a:ln w="7">
            <a:noFill/>
            <a:miter lim="800000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en-US" lang="zh-CN"/>
          </a:p>
        </p:txBody>
      </p:sp>
      <p:sp>
        <p:nvSpPr>
          <p:cNvPr id="21" name="Freeform 16"/>
          <p:cNvSpPr/>
          <p:nvPr/>
        </p:nvSpPr>
        <p:spPr bwMode="auto">
          <a:xfrm>
            <a:off x="4062627" y="3217765"/>
            <a:ext cx="339195" cy="680797"/>
          </a:xfrm>
          <a:custGeom>
            <a:gdLst>
              <a:gd fmla="*/ 2147483647 w 170" name="T0"/>
              <a:gd fmla="*/ 2147483647 h 342" name="T1"/>
              <a:gd fmla="*/ 2147483647 w 170" name="T2"/>
              <a:gd fmla="*/ 2147483647 h 342" name="T3"/>
              <a:gd fmla="*/ 2147483647 w 170" name="T4"/>
              <a:gd fmla="*/ 2147483647 h 342" name="T5"/>
              <a:gd fmla="*/ 2147483647 w 170" name="T6"/>
              <a:gd fmla="*/ 2147483647 h 342" name="T7"/>
              <a:gd fmla="*/ 0 w 170" name="T8"/>
              <a:gd fmla="*/ 2147483647 h 342" name="T9"/>
              <a:gd fmla="*/ 0 w 170" name="T10"/>
              <a:gd fmla="*/ 2147483647 h 342" name="T11"/>
              <a:gd fmla="*/ 2147483647 w 170" name="T12"/>
              <a:gd fmla="*/ 2147483647 h 342" name="T13"/>
              <a:gd fmla="*/ 2147483647 w 170" name="T14"/>
              <a:gd fmla="*/ 2147483647 h 342" name="T15"/>
              <a:gd fmla="*/ 2147483647 w 170" name="T16"/>
              <a:gd fmla="*/ 2147483647 h 342" name="T17"/>
              <a:gd fmla="*/ 2147483647 w 170" name="T18"/>
              <a:gd fmla="*/ 2147483647 h 342" name="T19"/>
              <a:gd fmla="*/ 2147483647 w 170" name="T20"/>
              <a:gd fmla="*/ 2147483647 h 342" name="T21"/>
              <a:gd fmla="*/ 2147483647 w 170" name="T22"/>
              <a:gd fmla="*/ 2147483647 h 342" name="T23"/>
              <a:gd fmla="*/ 2147483647 w 170" name="T24"/>
              <a:gd fmla="*/ 2147483647 h 342" name="T25"/>
              <a:gd fmla="*/ 2147483647 w 170" name="T26"/>
              <a:gd fmla="*/ 2147483647 h 342" name="T27"/>
              <a:gd fmla="*/ 2147483647 w 170" name="T28"/>
              <a:gd fmla="*/ 2147483647 h 342" name="T29"/>
              <a:gd fmla="*/ 2147483647 w 170" name="T30"/>
              <a:gd fmla="*/ 2147483647 h 342" name="T31"/>
              <a:gd fmla="*/ 2147483647 w 170" name="T32"/>
              <a:gd fmla="*/ 0 h 342" name="T33"/>
              <a:gd fmla="*/ 2147483647 w 170" name="T34"/>
              <a:gd fmla="*/ 2147483647 h 342" name="T35"/>
              <a:gd fmla="*/ 2147483647 w 170" name="T36"/>
              <a:gd fmla="*/ 2147483647 h 342" name="T37"/>
              <a:gd fmla="*/ 2147483647 w 170" name="T38"/>
              <a:gd fmla="*/ 2147483647 h 342" name="T39"/>
              <a:gd fmla="*/ 2147483647 w 170" name="T40"/>
              <a:gd fmla="*/ 2147483647 h 342" name="T41"/>
              <a:gd fmla="*/ 2147483647 w 170" name="T42"/>
              <a:gd fmla="*/ 2147483647 h 342" name="T43"/>
              <a:gd fmla="*/ 2147483647 w 170" name="T44"/>
              <a:gd fmla="*/ 2147483647 h 342" name="T45"/>
              <a:gd fmla="*/ 2147483647 w 170" name="T46"/>
              <a:gd fmla="*/ 2147483647 h 342" name="T47"/>
              <a:gd fmla="*/ 2147483647 w 170" name="T48"/>
              <a:gd fmla="*/ 2147483647 h 342" name="T49"/>
              <a:gd fmla="*/ 2147483647 w 170" name="T50"/>
              <a:gd fmla="*/ 2147483647 h 342" name="T51"/>
              <a:gd fmla="*/ 2147483647 w 170" name="T52"/>
              <a:gd fmla="*/ 2147483647 h 342" name="T53"/>
              <a:gd fmla="*/ 2147483647 w 170" name="T54"/>
              <a:gd fmla="*/ 2147483647 h 342" name="T55"/>
              <a:gd fmla="*/ 2147483647 w 170" name="T56"/>
              <a:gd fmla="*/ 2147483647 h 342" name="T57"/>
              <a:gd fmla="*/ 2147483647 w 170" name="T58"/>
              <a:gd fmla="*/ 2147483647 h 342" name="T59"/>
              <a:gd fmla="*/ 2147483647 w 170" name="T60"/>
              <a:gd fmla="*/ 2147483647 h 342" name="T61"/>
              <a:gd fmla="*/ 2147483647 w 170" name="T62"/>
              <a:gd fmla="*/ 2147483647 h 342" name="T63"/>
              <a:gd fmla="*/ 2147483647 w 170" name="T64"/>
              <a:gd fmla="*/ 2147483647 h 342" name="T65"/>
              <a:gd fmla="*/ 2147483647 w 170" name="T66"/>
              <a:gd fmla="*/ 2147483647 h 342" name="T67"/>
              <a:gd fmla="*/ 2147483647 w 170" name="T68"/>
              <a:gd fmla="*/ 2147483647 h 342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w 170" name="T105"/>
              <a:gd fmla="*/ 0 h 342" name="T106"/>
              <a:gd fmla="*/ 170 w 170" name="T107"/>
              <a:gd fmla="*/ 342 h 342" name="T108"/>
            </a:gdLst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b="T108" l="T105" r="T107" t="T106"/>
            <a:pathLst>
              <a:path h="342" w="170">
                <a:moveTo>
                  <a:pt x="18" y="342"/>
                </a:moveTo>
                <a:cubicBezTo>
                  <a:pt x="3" y="333"/>
                  <a:pt x="6" y="321"/>
                  <a:pt x="6" y="312"/>
                </a:cubicBezTo>
                <a:cubicBezTo>
                  <a:pt x="9" y="306"/>
                  <a:pt x="9" y="303"/>
                  <a:pt x="12" y="297"/>
                </a:cubicBezTo>
                <a:cubicBezTo>
                  <a:pt x="9" y="291"/>
                  <a:pt x="9" y="285"/>
                  <a:pt x="9" y="279"/>
                </a:cubicBezTo>
                <a:cubicBezTo>
                  <a:pt x="6" y="273"/>
                  <a:pt x="3" y="264"/>
                  <a:pt x="0" y="258"/>
                </a:cubicBezTo>
                <a:cubicBezTo>
                  <a:pt x="0" y="246"/>
                  <a:pt x="0" y="234"/>
                  <a:pt x="0" y="222"/>
                </a:cubicBezTo>
                <a:cubicBezTo>
                  <a:pt x="9" y="210"/>
                  <a:pt x="12" y="201"/>
                  <a:pt x="15" y="192"/>
                </a:cubicBezTo>
                <a:cubicBezTo>
                  <a:pt x="15" y="189"/>
                  <a:pt x="15" y="183"/>
                  <a:pt x="18" y="180"/>
                </a:cubicBezTo>
                <a:cubicBezTo>
                  <a:pt x="12" y="156"/>
                  <a:pt x="3" y="138"/>
                  <a:pt x="24" y="126"/>
                </a:cubicBezTo>
                <a:cubicBezTo>
                  <a:pt x="27" y="111"/>
                  <a:pt x="27" y="105"/>
                  <a:pt x="27" y="96"/>
                </a:cubicBezTo>
                <a:cubicBezTo>
                  <a:pt x="30" y="93"/>
                  <a:pt x="30" y="90"/>
                  <a:pt x="33" y="84"/>
                </a:cubicBezTo>
                <a:cubicBezTo>
                  <a:pt x="36" y="69"/>
                  <a:pt x="45" y="63"/>
                  <a:pt x="57" y="57"/>
                </a:cubicBezTo>
                <a:cubicBezTo>
                  <a:pt x="63" y="48"/>
                  <a:pt x="69" y="33"/>
                  <a:pt x="78" y="30"/>
                </a:cubicBezTo>
                <a:cubicBezTo>
                  <a:pt x="81" y="27"/>
                  <a:pt x="84" y="24"/>
                  <a:pt x="87" y="21"/>
                </a:cubicBezTo>
                <a:cubicBezTo>
                  <a:pt x="92" y="21"/>
                  <a:pt x="113" y="24"/>
                  <a:pt x="119" y="18"/>
                </a:cubicBezTo>
                <a:cubicBezTo>
                  <a:pt x="125" y="15"/>
                  <a:pt x="134" y="12"/>
                  <a:pt x="140" y="6"/>
                </a:cubicBezTo>
                <a:cubicBezTo>
                  <a:pt x="143" y="3"/>
                  <a:pt x="143" y="3"/>
                  <a:pt x="146" y="0"/>
                </a:cubicBezTo>
                <a:cubicBezTo>
                  <a:pt x="149" y="3"/>
                  <a:pt x="152" y="6"/>
                  <a:pt x="155" y="6"/>
                </a:cubicBezTo>
                <a:cubicBezTo>
                  <a:pt x="155" y="15"/>
                  <a:pt x="134" y="18"/>
                  <a:pt x="140" y="30"/>
                </a:cubicBezTo>
                <a:cubicBezTo>
                  <a:pt x="152" y="33"/>
                  <a:pt x="158" y="45"/>
                  <a:pt x="170" y="63"/>
                </a:cubicBezTo>
                <a:cubicBezTo>
                  <a:pt x="170" y="66"/>
                  <a:pt x="170" y="69"/>
                  <a:pt x="170" y="72"/>
                </a:cubicBezTo>
                <a:cubicBezTo>
                  <a:pt x="161" y="87"/>
                  <a:pt x="158" y="84"/>
                  <a:pt x="146" y="93"/>
                </a:cubicBezTo>
                <a:cubicBezTo>
                  <a:pt x="140" y="102"/>
                  <a:pt x="128" y="117"/>
                  <a:pt x="137" y="129"/>
                </a:cubicBezTo>
                <a:cubicBezTo>
                  <a:pt x="140" y="132"/>
                  <a:pt x="146" y="135"/>
                  <a:pt x="149" y="138"/>
                </a:cubicBezTo>
                <a:cubicBezTo>
                  <a:pt x="155" y="147"/>
                  <a:pt x="164" y="153"/>
                  <a:pt x="164" y="174"/>
                </a:cubicBezTo>
                <a:cubicBezTo>
                  <a:pt x="161" y="180"/>
                  <a:pt x="161" y="186"/>
                  <a:pt x="158" y="192"/>
                </a:cubicBezTo>
                <a:cubicBezTo>
                  <a:pt x="155" y="201"/>
                  <a:pt x="143" y="213"/>
                  <a:pt x="137" y="219"/>
                </a:cubicBezTo>
                <a:cubicBezTo>
                  <a:pt x="137" y="222"/>
                  <a:pt x="137" y="222"/>
                  <a:pt x="137" y="225"/>
                </a:cubicBezTo>
                <a:cubicBezTo>
                  <a:pt x="140" y="228"/>
                  <a:pt x="146" y="234"/>
                  <a:pt x="149" y="237"/>
                </a:cubicBezTo>
                <a:cubicBezTo>
                  <a:pt x="152" y="246"/>
                  <a:pt x="152" y="261"/>
                  <a:pt x="149" y="273"/>
                </a:cubicBezTo>
                <a:cubicBezTo>
                  <a:pt x="140" y="282"/>
                  <a:pt x="131" y="294"/>
                  <a:pt x="119" y="303"/>
                </a:cubicBezTo>
                <a:cubicBezTo>
                  <a:pt x="107" y="303"/>
                  <a:pt x="95" y="306"/>
                  <a:pt x="84" y="309"/>
                </a:cubicBezTo>
                <a:cubicBezTo>
                  <a:pt x="69" y="321"/>
                  <a:pt x="60" y="321"/>
                  <a:pt x="48" y="324"/>
                </a:cubicBezTo>
                <a:cubicBezTo>
                  <a:pt x="42" y="327"/>
                  <a:pt x="39" y="330"/>
                  <a:pt x="33" y="333"/>
                </a:cubicBezTo>
                <a:cubicBezTo>
                  <a:pt x="27" y="339"/>
                  <a:pt x="21" y="342"/>
                  <a:pt x="18" y="342"/>
                </a:cubicBezTo>
                <a:close/>
              </a:path>
            </a:pathLst>
          </a:custGeom>
          <a:solidFill>
            <a:srgbClr val="871619"/>
          </a:solidFill>
          <a:ln w="7">
            <a:noFill/>
            <a:miter lim="800000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en-US" lang="zh-CN"/>
          </a:p>
        </p:txBody>
      </p:sp>
      <p:sp>
        <p:nvSpPr>
          <p:cNvPr id="22" name="Freeform 17"/>
          <p:cNvSpPr/>
          <p:nvPr/>
        </p:nvSpPr>
        <p:spPr bwMode="auto">
          <a:xfrm>
            <a:off x="3659681" y="3354887"/>
            <a:ext cx="487143" cy="884074"/>
          </a:xfrm>
          <a:custGeom>
            <a:gdLst>
              <a:gd fmla="*/ 2147483647 w 245" name="T0"/>
              <a:gd fmla="*/ 2147483647 h 444" name="T1"/>
              <a:gd fmla="*/ 2147483647 w 245" name="T2"/>
              <a:gd fmla="*/ 2147483647 h 444" name="T3"/>
              <a:gd fmla="*/ 2147483647 w 245" name="T4"/>
              <a:gd fmla="*/ 2147483647 h 444" name="T5"/>
              <a:gd fmla="*/ 2147483647 w 245" name="T6"/>
              <a:gd fmla="*/ 2147483647 h 444" name="T7"/>
              <a:gd fmla="*/ 2147483647 w 245" name="T8"/>
              <a:gd fmla="*/ 2147483647 h 444" name="T9"/>
              <a:gd fmla="*/ 2147483647 w 245" name="T10"/>
              <a:gd fmla="*/ 2147483647 h 444" name="T11"/>
              <a:gd fmla="*/ 2147483647 w 245" name="T12"/>
              <a:gd fmla="*/ 2147483647 h 444" name="T13"/>
              <a:gd fmla="*/ 2147483647 w 245" name="T14"/>
              <a:gd fmla="*/ 2147483647 h 444" name="T15"/>
              <a:gd fmla="*/ 2147483647 w 245" name="T16"/>
              <a:gd fmla="*/ 2147483647 h 444" name="T17"/>
              <a:gd fmla="*/ 2147483647 w 245" name="T18"/>
              <a:gd fmla="*/ 2147483647 h 444" name="T19"/>
              <a:gd fmla="*/ 0 w 245" name="T20"/>
              <a:gd fmla="*/ 2147483647 h 444" name="T21"/>
              <a:gd fmla="*/ 2147483647 w 245" name="T22"/>
              <a:gd fmla="*/ 2147483647 h 444" name="T23"/>
              <a:gd fmla="*/ 2147483647 w 245" name="T24"/>
              <a:gd fmla="*/ 2147483647 h 444" name="T25"/>
              <a:gd fmla="*/ 2147483647 w 245" name="T26"/>
              <a:gd fmla="*/ 2147483647 h 444" name="T27"/>
              <a:gd fmla="*/ 2147483647 w 245" name="T28"/>
              <a:gd fmla="*/ 2147483647 h 444" name="T29"/>
              <a:gd fmla="*/ 2147483647 w 245" name="T30"/>
              <a:gd fmla="*/ 2147483647 h 444" name="T31"/>
              <a:gd fmla="*/ 2147483647 w 245" name="T32"/>
              <a:gd fmla="*/ 2147483647 h 444" name="T33"/>
              <a:gd fmla="*/ 2147483647 w 245" name="T34"/>
              <a:gd fmla="*/ 2147483647 h 444" name="T35"/>
              <a:gd fmla="*/ 2147483647 w 245" name="T36"/>
              <a:gd fmla="*/ 2147483647 h 444" name="T37"/>
              <a:gd fmla="*/ 2147483647 w 245" name="T38"/>
              <a:gd fmla="*/ 2147483647 h 444" name="T39"/>
              <a:gd fmla="*/ 2147483647 w 245" name="T40"/>
              <a:gd fmla="*/ 2147483647 h 444" name="T41"/>
              <a:gd fmla="*/ 2147483647 w 245" name="T42"/>
              <a:gd fmla="*/ 2147483647 h 444" name="T43"/>
              <a:gd fmla="*/ 2147483647 w 245" name="T44"/>
              <a:gd fmla="*/ 2147483647 h 444" name="T45"/>
              <a:gd fmla="*/ 2147483647 w 245" name="T46"/>
              <a:gd fmla="*/ 2147483647 h 444" name="T47"/>
              <a:gd fmla="*/ 2147483647 w 245" name="T48"/>
              <a:gd fmla="*/ 2147483647 h 444" name="T49"/>
              <a:gd fmla="*/ 2147483647 w 245" name="T50"/>
              <a:gd fmla="*/ 2147483647 h 444" name="T51"/>
              <a:gd fmla="*/ 2147483647 w 245" name="T52"/>
              <a:gd fmla="*/ 2147483647 h 444" name="T53"/>
              <a:gd fmla="*/ 2147483647 w 245" name="T54"/>
              <a:gd fmla="*/ 2147483647 h 444" name="T55"/>
              <a:gd fmla="*/ 2147483647 w 245" name="T56"/>
              <a:gd fmla="*/ 2147483647 h 444" name="T57"/>
              <a:gd fmla="*/ 2147483647 w 245" name="T58"/>
              <a:gd fmla="*/ 2147483647 h 444" name="T59"/>
              <a:gd fmla="*/ 2147483647 w 245" name="T60"/>
              <a:gd fmla="*/ 2147483647 h 444" name="T61"/>
              <a:gd fmla="*/ 2147483647 w 245" name="T62"/>
              <a:gd fmla="*/ 2147483647 h 444" name="T63"/>
              <a:gd fmla="*/ 2147483647 w 245" name="T64"/>
              <a:gd fmla="*/ 2147483647 h 444" name="T65"/>
              <a:gd fmla="*/ 2147483647 w 245" name="T66"/>
              <a:gd fmla="*/ 2147483647 h 444" name="T67"/>
              <a:gd fmla="*/ 2147483647 w 245" name="T68"/>
              <a:gd fmla="*/ 2147483647 h 444" name="T69"/>
              <a:gd fmla="*/ 2147483647 w 245" name="T70"/>
              <a:gd fmla="*/ 2147483647 h 444" name="T71"/>
              <a:gd fmla="*/ 2147483647 w 245" name="T72"/>
              <a:gd fmla="*/ 2147483647 h 444" name="T73"/>
              <a:gd fmla="*/ 2147483647 w 245" name="T74"/>
              <a:gd fmla="*/ 2147483647 h 444" name="T75"/>
              <a:gd fmla="*/ 2147483647 w 245" name="T76"/>
              <a:gd fmla="*/ 0 h 444" name="T77"/>
              <a:gd fmla="*/ 2147483647 w 245" name="T78"/>
              <a:gd fmla="*/ 2147483647 h 444" name="T79"/>
              <a:gd fmla="*/ 2147483647 w 245" name="T80"/>
              <a:gd fmla="*/ 2147483647 h 444" name="T81"/>
              <a:gd fmla="*/ 2147483647 w 245" name="T82"/>
              <a:gd fmla="*/ 2147483647 h 444" name="T83"/>
              <a:gd fmla="*/ 2147483647 w 245" name="T84"/>
              <a:gd fmla="*/ 2147483647 h 444" name="T85"/>
              <a:gd fmla="*/ 2147483647 w 245" name="T86"/>
              <a:gd fmla="*/ 2147483647 h 444" name="T87"/>
              <a:gd fmla="*/ 2147483647 w 245" name="T88"/>
              <a:gd fmla="*/ 2147483647 h 444" name="T89"/>
              <a:gd fmla="*/ 2147483647 w 245" name="T90"/>
              <a:gd fmla="*/ 2147483647 h 444" name="T91"/>
              <a:gd fmla="*/ 2147483647 w 245" name="T92"/>
              <a:gd fmla="*/ 2147483647 h 444" name="T93"/>
              <a:gd fmla="*/ 2147483647 w 245" name="T94"/>
              <a:gd fmla="*/ 2147483647 h 444" name="T95"/>
              <a:gd fmla="*/ 2147483647 w 245" name="T96"/>
              <a:gd fmla="*/ 2147483647 h 444" name="T97"/>
              <a:gd fmla="*/ 2147483647 w 245" name="T98"/>
              <a:gd fmla="*/ 2147483647 h 444" name="T99"/>
              <a:gd fmla="*/ 2147483647 w 245" name="T100"/>
              <a:gd fmla="*/ 2147483647 h 444" name="T101"/>
              <a:gd fmla="*/ 2147483647 w 245" name="T102"/>
              <a:gd fmla="*/ 2147483647 h 444" name="T103"/>
              <a:gd fmla="*/ 2147483647 w 245" name="T104"/>
              <a:gd fmla="*/ 2147483647 h 444" name="T105"/>
              <a:gd fmla="*/ 2147483647 w 245" name="T106"/>
              <a:gd fmla="*/ 2147483647 h 444" name="T107"/>
              <a:gd fmla="*/ 2147483647 w 245" name="T108"/>
              <a:gd fmla="*/ 2147483647 h 444" name="T109"/>
              <a:gd fmla="*/ 2147483647 w 245" name="T110"/>
              <a:gd fmla="*/ 2147483647 h 444" name="T111"/>
              <a:gd fmla="*/ 2147483647 w 245" name="T112"/>
              <a:gd fmla="*/ 2147483647 h 444" name="T113"/>
              <a:gd fmla="*/ 2147483647 w 245" name="T114"/>
              <a:gd fmla="*/ 2147483647 h 444" name="T115"/>
              <a:gd fmla="*/ 2147483647 w 245" name="T116"/>
              <a:gd fmla="*/ 2147483647 h 444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60000 65536" name="T174"/>
              <a:gd fmla="*/ 0 60000 65536" name="T175"/>
              <a:gd fmla="*/ 0 60000 65536" name="T176"/>
              <a:gd fmla="*/ 0 w 245" name="T177"/>
              <a:gd fmla="*/ 0 h 444" name="T178"/>
              <a:gd fmla="*/ 245 w 245" name="T179"/>
              <a:gd fmla="*/ 444 h 444" name="T180"/>
            </a:gdLst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b="T180" l="T177" r="T179" t="T178"/>
            <a:pathLst>
              <a:path h="443" w="245">
                <a:moveTo>
                  <a:pt x="170" y="444"/>
                </a:moveTo>
                <a:cubicBezTo>
                  <a:pt x="152" y="438"/>
                  <a:pt x="149" y="429"/>
                  <a:pt x="137" y="420"/>
                </a:cubicBezTo>
                <a:cubicBezTo>
                  <a:pt x="134" y="420"/>
                  <a:pt x="131" y="417"/>
                  <a:pt x="125" y="417"/>
                </a:cubicBezTo>
                <a:cubicBezTo>
                  <a:pt x="113" y="417"/>
                  <a:pt x="98" y="417"/>
                  <a:pt x="89" y="423"/>
                </a:cubicBezTo>
                <a:cubicBezTo>
                  <a:pt x="83" y="423"/>
                  <a:pt x="74" y="414"/>
                  <a:pt x="74" y="411"/>
                </a:cubicBezTo>
                <a:cubicBezTo>
                  <a:pt x="56" y="411"/>
                  <a:pt x="53" y="402"/>
                  <a:pt x="47" y="399"/>
                </a:cubicBezTo>
                <a:cubicBezTo>
                  <a:pt x="41" y="399"/>
                  <a:pt x="35" y="399"/>
                  <a:pt x="26" y="399"/>
                </a:cubicBezTo>
                <a:cubicBezTo>
                  <a:pt x="20" y="396"/>
                  <a:pt x="11" y="393"/>
                  <a:pt x="5" y="393"/>
                </a:cubicBezTo>
                <a:cubicBezTo>
                  <a:pt x="5" y="384"/>
                  <a:pt x="8" y="384"/>
                  <a:pt x="8" y="378"/>
                </a:cubicBezTo>
                <a:cubicBezTo>
                  <a:pt x="8" y="366"/>
                  <a:pt x="8" y="363"/>
                  <a:pt x="2" y="363"/>
                </a:cubicBezTo>
                <a:cubicBezTo>
                  <a:pt x="0" y="357"/>
                  <a:pt x="0" y="354"/>
                  <a:pt x="0" y="351"/>
                </a:cubicBezTo>
                <a:cubicBezTo>
                  <a:pt x="8" y="351"/>
                  <a:pt x="17" y="351"/>
                  <a:pt x="29" y="351"/>
                </a:cubicBezTo>
                <a:cubicBezTo>
                  <a:pt x="35" y="339"/>
                  <a:pt x="32" y="327"/>
                  <a:pt x="32" y="315"/>
                </a:cubicBezTo>
                <a:cubicBezTo>
                  <a:pt x="29" y="309"/>
                  <a:pt x="26" y="306"/>
                  <a:pt x="26" y="300"/>
                </a:cubicBezTo>
                <a:cubicBezTo>
                  <a:pt x="20" y="267"/>
                  <a:pt x="20" y="264"/>
                  <a:pt x="53" y="264"/>
                </a:cubicBezTo>
                <a:cubicBezTo>
                  <a:pt x="59" y="267"/>
                  <a:pt x="68" y="270"/>
                  <a:pt x="74" y="276"/>
                </a:cubicBezTo>
                <a:cubicBezTo>
                  <a:pt x="77" y="276"/>
                  <a:pt x="83" y="276"/>
                  <a:pt x="86" y="273"/>
                </a:cubicBezTo>
                <a:cubicBezTo>
                  <a:pt x="86" y="264"/>
                  <a:pt x="86" y="258"/>
                  <a:pt x="86" y="252"/>
                </a:cubicBezTo>
                <a:cubicBezTo>
                  <a:pt x="86" y="246"/>
                  <a:pt x="101" y="243"/>
                  <a:pt x="107" y="249"/>
                </a:cubicBezTo>
                <a:cubicBezTo>
                  <a:pt x="110" y="249"/>
                  <a:pt x="116" y="249"/>
                  <a:pt x="119" y="249"/>
                </a:cubicBezTo>
                <a:cubicBezTo>
                  <a:pt x="125" y="237"/>
                  <a:pt x="125" y="216"/>
                  <a:pt x="122" y="207"/>
                </a:cubicBezTo>
                <a:cubicBezTo>
                  <a:pt x="122" y="198"/>
                  <a:pt x="125" y="198"/>
                  <a:pt x="128" y="192"/>
                </a:cubicBezTo>
                <a:cubicBezTo>
                  <a:pt x="128" y="189"/>
                  <a:pt x="128" y="186"/>
                  <a:pt x="128" y="183"/>
                </a:cubicBezTo>
                <a:cubicBezTo>
                  <a:pt x="125" y="180"/>
                  <a:pt x="122" y="180"/>
                  <a:pt x="119" y="180"/>
                </a:cubicBezTo>
                <a:cubicBezTo>
                  <a:pt x="110" y="174"/>
                  <a:pt x="98" y="168"/>
                  <a:pt x="95" y="162"/>
                </a:cubicBezTo>
                <a:cubicBezTo>
                  <a:pt x="83" y="162"/>
                  <a:pt x="68" y="156"/>
                  <a:pt x="62" y="153"/>
                </a:cubicBezTo>
                <a:cubicBezTo>
                  <a:pt x="62" y="144"/>
                  <a:pt x="65" y="144"/>
                  <a:pt x="68" y="141"/>
                </a:cubicBezTo>
                <a:cubicBezTo>
                  <a:pt x="65" y="132"/>
                  <a:pt x="65" y="126"/>
                  <a:pt x="65" y="123"/>
                </a:cubicBezTo>
                <a:cubicBezTo>
                  <a:pt x="68" y="123"/>
                  <a:pt x="71" y="114"/>
                  <a:pt x="74" y="111"/>
                </a:cubicBezTo>
                <a:cubicBezTo>
                  <a:pt x="77" y="111"/>
                  <a:pt x="83" y="108"/>
                  <a:pt x="92" y="114"/>
                </a:cubicBezTo>
                <a:cubicBezTo>
                  <a:pt x="104" y="114"/>
                  <a:pt x="116" y="114"/>
                  <a:pt x="131" y="114"/>
                </a:cubicBezTo>
                <a:cubicBezTo>
                  <a:pt x="143" y="102"/>
                  <a:pt x="137" y="81"/>
                  <a:pt x="137" y="72"/>
                </a:cubicBezTo>
                <a:cubicBezTo>
                  <a:pt x="137" y="60"/>
                  <a:pt x="146" y="60"/>
                  <a:pt x="152" y="51"/>
                </a:cubicBezTo>
                <a:cubicBezTo>
                  <a:pt x="155" y="45"/>
                  <a:pt x="161" y="36"/>
                  <a:pt x="167" y="30"/>
                </a:cubicBezTo>
                <a:cubicBezTo>
                  <a:pt x="170" y="27"/>
                  <a:pt x="176" y="21"/>
                  <a:pt x="182" y="18"/>
                </a:cubicBezTo>
                <a:cubicBezTo>
                  <a:pt x="185" y="15"/>
                  <a:pt x="188" y="9"/>
                  <a:pt x="191" y="6"/>
                </a:cubicBezTo>
                <a:cubicBezTo>
                  <a:pt x="194" y="9"/>
                  <a:pt x="197" y="9"/>
                  <a:pt x="200" y="12"/>
                </a:cubicBezTo>
                <a:cubicBezTo>
                  <a:pt x="203" y="12"/>
                  <a:pt x="203" y="12"/>
                  <a:pt x="203" y="12"/>
                </a:cubicBezTo>
                <a:cubicBezTo>
                  <a:pt x="209" y="9"/>
                  <a:pt x="212" y="3"/>
                  <a:pt x="215" y="0"/>
                </a:cubicBezTo>
                <a:cubicBezTo>
                  <a:pt x="218" y="0"/>
                  <a:pt x="230" y="0"/>
                  <a:pt x="230" y="15"/>
                </a:cubicBezTo>
                <a:cubicBezTo>
                  <a:pt x="230" y="18"/>
                  <a:pt x="227" y="21"/>
                  <a:pt x="224" y="24"/>
                </a:cubicBezTo>
                <a:cubicBezTo>
                  <a:pt x="224" y="39"/>
                  <a:pt x="224" y="51"/>
                  <a:pt x="212" y="63"/>
                </a:cubicBezTo>
                <a:cubicBezTo>
                  <a:pt x="206" y="78"/>
                  <a:pt x="212" y="96"/>
                  <a:pt x="215" y="114"/>
                </a:cubicBezTo>
                <a:cubicBezTo>
                  <a:pt x="215" y="126"/>
                  <a:pt x="206" y="141"/>
                  <a:pt x="200" y="150"/>
                </a:cubicBezTo>
                <a:cubicBezTo>
                  <a:pt x="200" y="162"/>
                  <a:pt x="200" y="177"/>
                  <a:pt x="200" y="192"/>
                </a:cubicBezTo>
                <a:cubicBezTo>
                  <a:pt x="203" y="198"/>
                  <a:pt x="209" y="213"/>
                  <a:pt x="209" y="225"/>
                </a:cubicBezTo>
                <a:cubicBezTo>
                  <a:pt x="203" y="240"/>
                  <a:pt x="200" y="252"/>
                  <a:pt x="206" y="267"/>
                </a:cubicBezTo>
                <a:cubicBezTo>
                  <a:pt x="209" y="273"/>
                  <a:pt x="212" y="273"/>
                  <a:pt x="215" y="282"/>
                </a:cubicBezTo>
                <a:cubicBezTo>
                  <a:pt x="215" y="288"/>
                  <a:pt x="215" y="294"/>
                  <a:pt x="215" y="300"/>
                </a:cubicBezTo>
                <a:cubicBezTo>
                  <a:pt x="218" y="309"/>
                  <a:pt x="224" y="318"/>
                  <a:pt x="227" y="330"/>
                </a:cubicBezTo>
                <a:cubicBezTo>
                  <a:pt x="233" y="339"/>
                  <a:pt x="242" y="348"/>
                  <a:pt x="245" y="366"/>
                </a:cubicBezTo>
                <a:cubicBezTo>
                  <a:pt x="239" y="363"/>
                  <a:pt x="236" y="363"/>
                  <a:pt x="230" y="363"/>
                </a:cubicBezTo>
                <a:cubicBezTo>
                  <a:pt x="218" y="363"/>
                  <a:pt x="182" y="360"/>
                  <a:pt x="176" y="366"/>
                </a:cubicBezTo>
                <a:cubicBezTo>
                  <a:pt x="176" y="366"/>
                  <a:pt x="176" y="369"/>
                  <a:pt x="176" y="372"/>
                </a:cubicBezTo>
                <a:cubicBezTo>
                  <a:pt x="182" y="375"/>
                  <a:pt x="188" y="381"/>
                  <a:pt x="197" y="387"/>
                </a:cubicBezTo>
                <a:cubicBezTo>
                  <a:pt x="197" y="390"/>
                  <a:pt x="197" y="393"/>
                  <a:pt x="197" y="396"/>
                </a:cubicBezTo>
                <a:cubicBezTo>
                  <a:pt x="185" y="399"/>
                  <a:pt x="182" y="405"/>
                  <a:pt x="173" y="414"/>
                </a:cubicBezTo>
                <a:cubicBezTo>
                  <a:pt x="173" y="423"/>
                  <a:pt x="173" y="432"/>
                  <a:pt x="173" y="444"/>
                </a:cubicBezTo>
                <a:cubicBezTo>
                  <a:pt x="173" y="444"/>
                  <a:pt x="173" y="444"/>
                  <a:pt x="170" y="444"/>
                </a:cubicBezTo>
                <a:close/>
              </a:path>
            </a:pathLst>
          </a:custGeom>
          <a:solidFill>
            <a:srgbClr val="871619"/>
          </a:solidFill>
          <a:ln w="7">
            <a:noFill/>
            <a:miter lim="800000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en-US" lang="zh-CN"/>
          </a:p>
        </p:txBody>
      </p:sp>
      <p:sp>
        <p:nvSpPr>
          <p:cNvPr id="23" name="Freeform 18"/>
          <p:cNvSpPr/>
          <p:nvPr/>
        </p:nvSpPr>
        <p:spPr bwMode="auto">
          <a:xfrm>
            <a:off x="3522560" y="3384958"/>
            <a:ext cx="271838" cy="447449"/>
          </a:xfrm>
          <a:custGeom>
            <a:gdLst>
              <a:gd fmla="*/ 2147483647 w 137" name="T0"/>
              <a:gd fmla="*/ 2147483647 h 225" name="T1"/>
              <a:gd fmla="*/ 2147483647 w 137" name="T2"/>
              <a:gd fmla="*/ 2147483647 h 225" name="T3"/>
              <a:gd fmla="*/ 2147483647 w 137" name="T4"/>
              <a:gd fmla="*/ 2147483647 h 225" name="T5"/>
              <a:gd fmla="*/ 2147483647 w 137" name="T6"/>
              <a:gd fmla="*/ 2147483647 h 225" name="T7"/>
              <a:gd fmla="*/ 0 w 137" name="T8"/>
              <a:gd fmla="*/ 2147483647 h 225" name="T9"/>
              <a:gd fmla="*/ 2147483647 w 137" name="T10"/>
              <a:gd fmla="*/ 2147483647 h 225" name="T11"/>
              <a:gd fmla="*/ 2147483647 w 137" name="T12"/>
              <a:gd fmla="*/ 2147483647 h 225" name="T13"/>
              <a:gd fmla="*/ 2147483647 w 137" name="T14"/>
              <a:gd fmla="*/ 2147483647 h 225" name="T15"/>
              <a:gd fmla="*/ 2147483647 w 137" name="T16"/>
              <a:gd fmla="*/ 2147483647 h 225" name="T17"/>
              <a:gd fmla="*/ 2147483647 w 137" name="T18"/>
              <a:gd fmla="*/ 2147483647 h 225" name="T19"/>
              <a:gd fmla="*/ 2147483647 w 137" name="T20"/>
              <a:gd fmla="*/ 2147483647 h 225" name="T21"/>
              <a:gd fmla="*/ 2147483647 w 137" name="T22"/>
              <a:gd fmla="*/ 2147483647 h 225" name="T23"/>
              <a:gd fmla="*/ 2147483647 w 137" name="T24"/>
              <a:gd fmla="*/ 2147483647 h 225" name="T25"/>
              <a:gd fmla="*/ 2147483647 w 137" name="T26"/>
              <a:gd fmla="*/ 2147483647 h 225" name="T27"/>
              <a:gd fmla="*/ 2147483647 w 137" name="T28"/>
              <a:gd fmla="*/ 2147483647 h 225" name="T29"/>
              <a:gd fmla="*/ 2147483647 w 137" name="T30"/>
              <a:gd fmla="*/ 2147483647 h 225" name="T31"/>
              <a:gd fmla="*/ 2147483647 w 137" name="T32"/>
              <a:gd fmla="*/ 2147483647 h 225" name="T33"/>
              <a:gd fmla="*/ 2147483647 w 137" name="T34"/>
              <a:gd fmla="*/ 2147483647 h 225" name="T35"/>
              <a:gd fmla="*/ 2147483647 w 137" name="T36"/>
              <a:gd fmla="*/ 2147483647 h 225" name="T37"/>
              <a:gd fmla="*/ 2147483647 w 137" name="T38"/>
              <a:gd fmla="*/ 2147483647 h 225" name="T39"/>
              <a:gd fmla="*/ 2147483647 w 137" name="T40"/>
              <a:gd fmla="*/ 2147483647 h 225" name="T41"/>
              <a:gd fmla="*/ 2147483647 w 137" name="T42"/>
              <a:gd fmla="*/ 2147483647 h 225" name="T43"/>
              <a:gd fmla="*/ 2147483647 w 137" name="T44"/>
              <a:gd fmla="*/ 2147483647 h 225" name="T45"/>
              <a:gd fmla="*/ 2147483647 w 137" name="T46"/>
              <a:gd fmla="*/ 2147483647 h 225" name="T47"/>
              <a:gd fmla="*/ 2147483647 w 137" name="T48"/>
              <a:gd fmla="*/ 2147483647 h 225" name="T49"/>
              <a:gd fmla="*/ 2147483647 w 137" name="T50"/>
              <a:gd fmla="*/ 2147483647 h 225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w 137" name="T78"/>
              <a:gd fmla="*/ 0 h 225" name="T79"/>
              <a:gd fmla="*/ 137 w 137" name="T80"/>
              <a:gd fmla="*/ 225 h 225" name="T81"/>
            </a:gdLst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b="T81" l="T78" r="T80" t="T79"/>
            <a:pathLst>
              <a:path h="225" w="137">
                <a:moveTo>
                  <a:pt x="54" y="204"/>
                </a:moveTo>
                <a:cubicBezTo>
                  <a:pt x="51" y="198"/>
                  <a:pt x="51" y="192"/>
                  <a:pt x="48" y="189"/>
                </a:cubicBezTo>
                <a:cubicBezTo>
                  <a:pt x="48" y="171"/>
                  <a:pt x="45" y="156"/>
                  <a:pt x="42" y="144"/>
                </a:cubicBezTo>
                <a:cubicBezTo>
                  <a:pt x="33" y="129"/>
                  <a:pt x="18" y="120"/>
                  <a:pt x="12" y="111"/>
                </a:cubicBezTo>
                <a:cubicBezTo>
                  <a:pt x="9" y="108"/>
                  <a:pt x="3" y="108"/>
                  <a:pt x="0" y="105"/>
                </a:cubicBezTo>
                <a:cubicBezTo>
                  <a:pt x="3" y="99"/>
                  <a:pt x="24" y="96"/>
                  <a:pt x="33" y="96"/>
                </a:cubicBezTo>
                <a:cubicBezTo>
                  <a:pt x="42" y="87"/>
                  <a:pt x="39" y="87"/>
                  <a:pt x="57" y="84"/>
                </a:cubicBezTo>
                <a:cubicBezTo>
                  <a:pt x="60" y="81"/>
                  <a:pt x="63" y="78"/>
                  <a:pt x="66" y="75"/>
                </a:cubicBezTo>
                <a:cubicBezTo>
                  <a:pt x="63" y="66"/>
                  <a:pt x="63" y="60"/>
                  <a:pt x="63" y="54"/>
                </a:cubicBezTo>
                <a:cubicBezTo>
                  <a:pt x="69" y="45"/>
                  <a:pt x="74" y="36"/>
                  <a:pt x="77" y="27"/>
                </a:cubicBezTo>
                <a:cubicBezTo>
                  <a:pt x="80" y="21"/>
                  <a:pt x="80" y="15"/>
                  <a:pt x="80" y="12"/>
                </a:cubicBezTo>
                <a:cubicBezTo>
                  <a:pt x="89" y="12"/>
                  <a:pt x="98" y="0"/>
                  <a:pt x="110" y="9"/>
                </a:cubicBezTo>
                <a:cubicBezTo>
                  <a:pt x="110" y="12"/>
                  <a:pt x="110" y="15"/>
                  <a:pt x="113" y="18"/>
                </a:cubicBezTo>
                <a:cubicBezTo>
                  <a:pt x="110" y="24"/>
                  <a:pt x="107" y="27"/>
                  <a:pt x="104" y="36"/>
                </a:cubicBezTo>
                <a:cubicBezTo>
                  <a:pt x="95" y="48"/>
                  <a:pt x="95" y="51"/>
                  <a:pt x="95" y="72"/>
                </a:cubicBezTo>
                <a:cubicBezTo>
                  <a:pt x="104" y="72"/>
                  <a:pt x="110" y="72"/>
                  <a:pt x="116" y="75"/>
                </a:cubicBezTo>
                <a:cubicBezTo>
                  <a:pt x="119" y="78"/>
                  <a:pt x="125" y="87"/>
                  <a:pt x="137" y="90"/>
                </a:cubicBezTo>
                <a:cubicBezTo>
                  <a:pt x="137" y="96"/>
                  <a:pt x="134" y="99"/>
                  <a:pt x="128" y="105"/>
                </a:cubicBezTo>
                <a:cubicBezTo>
                  <a:pt x="125" y="111"/>
                  <a:pt x="119" y="114"/>
                  <a:pt x="113" y="120"/>
                </a:cubicBezTo>
                <a:cubicBezTo>
                  <a:pt x="92" y="120"/>
                  <a:pt x="104" y="123"/>
                  <a:pt x="98" y="141"/>
                </a:cubicBezTo>
                <a:cubicBezTo>
                  <a:pt x="89" y="153"/>
                  <a:pt x="89" y="150"/>
                  <a:pt x="89" y="171"/>
                </a:cubicBezTo>
                <a:cubicBezTo>
                  <a:pt x="92" y="174"/>
                  <a:pt x="92" y="177"/>
                  <a:pt x="95" y="177"/>
                </a:cubicBezTo>
                <a:cubicBezTo>
                  <a:pt x="101" y="180"/>
                  <a:pt x="113" y="183"/>
                  <a:pt x="110" y="195"/>
                </a:cubicBezTo>
                <a:cubicBezTo>
                  <a:pt x="110" y="198"/>
                  <a:pt x="107" y="201"/>
                  <a:pt x="107" y="204"/>
                </a:cubicBezTo>
                <a:cubicBezTo>
                  <a:pt x="101" y="204"/>
                  <a:pt x="95" y="207"/>
                  <a:pt x="92" y="210"/>
                </a:cubicBezTo>
                <a:cubicBezTo>
                  <a:pt x="71" y="225"/>
                  <a:pt x="77" y="225"/>
                  <a:pt x="54" y="204"/>
                </a:cubicBezTo>
                <a:close/>
              </a:path>
            </a:pathLst>
          </a:custGeom>
          <a:solidFill>
            <a:srgbClr val="871619"/>
          </a:solidFill>
          <a:ln w="7">
            <a:noFill/>
            <a:miter lim="800000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en-US" lang="zh-CN"/>
          </a:p>
        </p:txBody>
      </p:sp>
      <p:sp>
        <p:nvSpPr>
          <p:cNvPr id="24" name="Freeform 19"/>
          <p:cNvSpPr/>
          <p:nvPr/>
        </p:nvSpPr>
        <p:spPr bwMode="auto">
          <a:xfrm>
            <a:off x="2856197" y="3964717"/>
            <a:ext cx="968271" cy="961053"/>
          </a:xfrm>
          <a:custGeom>
            <a:gdLst>
              <a:gd fmla="*/ 2147483647 w 487" name="T0"/>
              <a:gd fmla="*/ 2147483647 h 483" name="T1"/>
              <a:gd fmla="*/ 2147483647 w 487" name="T2"/>
              <a:gd fmla="*/ 2147483647 h 483" name="T3"/>
              <a:gd fmla="*/ 2147483647 w 487" name="T4"/>
              <a:gd fmla="*/ 2147483647 h 483" name="T5"/>
              <a:gd fmla="*/ 2147483647 w 487" name="T6"/>
              <a:gd fmla="*/ 2147483647 h 483" name="T7"/>
              <a:gd fmla="*/ 2147483647 w 487" name="T8"/>
              <a:gd fmla="*/ 2147483647 h 483" name="T9"/>
              <a:gd fmla="*/ 2147483647 w 487" name="T10"/>
              <a:gd fmla="*/ 2147483647 h 483" name="T11"/>
              <a:gd fmla="*/ 2147483647 w 487" name="T12"/>
              <a:gd fmla="*/ 2147483647 h 483" name="T13"/>
              <a:gd fmla="*/ 2147483647 w 487" name="T14"/>
              <a:gd fmla="*/ 2147483647 h 483" name="T15"/>
              <a:gd fmla="*/ 2147483647 w 487" name="T16"/>
              <a:gd fmla="*/ 2147483647 h 483" name="T17"/>
              <a:gd fmla="*/ 2147483647 w 487" name="T18"/>
              <a:gd fmla="*/ 2147483647 h 483" name="T19"/>
              <a:gd fmla="*/ 2147483647 w 487" name="T20"/>
              <a:gd fmla="*/ 2147483647 h 483" name="T21"/>
              <a:gd fmla="*/ 2147483647 w 487" name="T22"/>
              <a:gd fmla="*/ 2147483647 h 483" name="T23"/>
              <a:gd fmla="*/ 2147483647 w 487" name="T24"/>
              <a:gd fmla="*/ 2147483647 h 483" name="T25"/>
              <a:gd fmla="*/ 2147483647 w 487" name="T26"/>
              <a:gd fmla="*/ 2147483647 h 483" name="T27"/>
              <a:gd fmla="*/ 2147483647 w 487" name="T28"/>
              <a:gd fmla="*/ 2147483647 h 483" name="T29"/>
              <a:gd fmla="*/ 2147483647 w 487" name="T30"/>
              <a:gd fmla="*/ 2147483647 h 483" name="T31"/>
              <a:gd fmla="*/ 2147483647 w 487" name="T32"/>
              <a:gd fmla="*/ 2147483647 h 483" name="T33"/>
              <a:gd fmla="*/ 2147483647 w 487" name="T34"/>
              <a:gd fmla="*/ 2147483647 h 483" name="T35"/>
              <a:gd fmla="*/ 2147483647 w 487" name="T36"/>
              <a:gd fmla="*/ 2147483647 h 483" name="T37"/>
              <a:gd fmla="*/ 2147483647 w 487" name="T38"/>
              <a:gd fmla="*/ 2147483647 h 483" name="T39"/>
              <a:gd fmla="*/ 2147483647 w 487" name="T40"/>
              <a:gd fmla="*/ 2147483647 h 483" name="T41"/>
              <a:gd fmla="*/ 2147483647 w 487" name="T42"/>
              <a:gd fmla="*/ 2147483647 h 483" name="T43"/>
              <a:gd fmla="*/ 2147483647 w 487" name="T44"/>
              <a:gd fmla="*/ 2147483647 h 483" name="T45"/>
              <a:gd fmla="*/ 2147483647 w 487" name="T46"/>
              <a:gd fmla="*/ 2147483647 h 483" name="T47"/>
              <a:gd fmla="*/ 2147483647 w 487" name="T48"/>
              <a:gd fmla="*/ 2147483647 h 483" name="T49"/>
              <a:gd fmla="*/ 2147483647 w 487" name="T50"/>
              <a:gd fmla="*/ 2147483647 h 483" name="T51"/>
              <a:gd fmla="*/ 2147483647 w 487" name="T52"/>
              <a:gd fmla="*/ 2147483647 h 483" name="T53"/>
              <a:gd fmla="*/ 2147483647 w 487" name="T54"/>
              <a:gd fmla="*/ 2147483647 h 483" name="T55"/>
              <a:gd fmla="*/ 2147483647 w 487" name="T56"/>
              <a:gd fmla="*/ 2147483647 h 483" name="T57"/>
              <a:gd fmla="*/ 2147483647 w 487" name="T58"/>
              <a:gd fmla="*/ 2147483647 h 483" name="T59"/>
              <a:gd fmla="*/ 2147483647 w 487" name="T60"/>
              <a:gd fmla="*/ 2147483647 h 483" name="T61"/>
              <a:gd fmla="*/ 2147483647 w 487" name="T62"/>
              <a:gd fmla="*/ 2147483647 h 483" name="T63"/>
              <a:gd fmla="*/ 2147483647 w 487" name="T64"/>
              <a:gd fmla="*/ 2147483647 h 483" name="T65"/>
              <a:gd fmla="*/ 2147483647 w 487" name="T66"/>
              <a:gd fmla="*/ 2147483647 h 483" name="T67"/>
              <a:gd fmla="*/ 2147483647 w 487" name="T68"/>
              <a:gd fmla="*/ 2147483647 h 483" name="T69"/>
              <a:gd fmla="*/ 2147483647 w 487" name="T70"/>
              <a:gd fmla="*/ 2147483647 h 483" name="T71"/>
              <a:gd fmla="*/ 2147483647 w 487" name="T72"/>
              <a:gd fmla="*/ 2147483647 h 483" name="T73"/>
              <a:gd fmla="*/ 2147483647 w 487" name="T74"/>
              <a:gd fmla="*/ 2147483647 h 483" name="T75"/>
              <a:gd fmla="*/ 2147483647 w 487" name="T76"/>
              <a:gd fmla="*/ 2147483647 h 483" name="T77"/>
              <a:gd fmla="*/ 2147483647 w 487" name="T78"/>
              <a:gd fmla="*/ 2147483647 h 483" name="T79"/>
              <a:gd fmla="*/ 2147483647 w 487" name="T80"/>
              <a:gd fmla="*/ 2147483647 h 483" name="T81"/>
              <a:gd fmla="*/ 2147483647 w 487" name="T82"/>
              <a:gd fmla="*/ 2147483647 h 483" name="T83"/>
              <a:gd fmla="*/ 2147483647 w 487" name="T84"/>
              <a:gd fmla="*/ 2147483647 h 483" name="T85"/>
              <a:gd fmla="*/ 2147483647 w 487" name="T86"/>
              <a:gd fmla="*/ 2147483647 h 483" name="T87"/>
              <a:gd fmla="*/ 2147483647 w 487" name="T88"/>
              <a:gd fmla="*/ 2147483647 h 483" name="T89"/>
              <a:gd fmla="*/ 2147483647 w 487" name="T90"/>
              <a:gd fmla="*/ 2147483647 h 483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w 487" name="T138"/>
              <a:gd fmla="*/ 0 h 483" name="T139"/>
              <a:gd fmla="*/ 487 w 487" name="T140"/>
              <a:gd fmla="*/ 483 h 483" name="T141"/>
            </a:gdLst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b="T141" l="T138" r="T140" t="T139"/>
            <a:pathLst>
              <a:path h="482" w="487">
                <a:moveTo>
                  <a:pt x="218" y="483"/>
                </a:moveTo>
                <a:cubicBezTo>
                  <a:pt x="215" y="483"/>
                  <a:pt x="215" y="483"/>
                  <a:pt x="212" y="483"/>
                </a:cubicBezTo>
                <a:cubicBezTo>
                  <a:pt x="200" y="474"/>
                  <a:pt x="194" y="474"/>
                  <a:pt x="185" y="465"/>
                </a:cubicBezTo>
                <a:cubicBezTo>
                  <a:pt x="182" y="462"/>
                  <a:pt x="179" y="462"/>
                  <a:pt x="179" y="459"/>
                </a:cubicBezTo>
                <a:cubicBezTo>
                  <a:pt x="179" y="456"/>
                  <a:pt x="179" y="453"/>
                  <a:pt x="179" y="450"/>
                </a:cubicBezTo>
                <a:cubicBezTo>
                  <a:pt x="191" y="435"/>
                  <a:pt x="185" y="426"/>
                  <a:pt x="176" y="414"/>
                </a:cubicBezTo>
                <a:cubicBezTo>
                  <a:pt x="164" y="402"/>
                  <a:pt x="161" y="387"/>
                  <a:pt x="155" y="381"/>
                </a:cubicBezTo>
                <a:cubicBezTo>
                  <a:pt x="146" y="363"/>
                  <a:pt x="149" y="369"/>
                  <a:pt x="134" y="366"/>
                </a:cubicBezTo>
                <a:cubicBezTo>
                  <a:pt x="131" y="366"/>
                  <a:pt x="128" y="363"/>
                  <a:pt x="125" y="363"/>
                </a:cubicBezTo>
                <a:cubicBezTo>
                  <a:pt x="122" y="357"/>
                  <a:pt x="117" y="351"/>
                  <a:pt x="114" y="345"/>
                </a:cubicBezTo>
                <a:cubicBezTo>
                  <a:pt x="111" y="336"/>
                  <a:pt x="108" y="327"/>
                  <a:pt x="105" y="321"/>
                </a:cubicBezTo>
                <a:cubicBezTo>
                  <a:pt x="102" y="315"/>
                  <a:pt x="99" y="312"/>
                  <a:pt x="99" y="309"/>
                </a:cubicBezTo>
                <a:cubicBezTo>
                  <a:pt x="75" y="309"/>
                  <a:pt x="87" y="330"/>
                  <a:pt x="81" y="342"/>
                </a:cubicBezTo>
                <a:cubicBezTo>
                  <a:pt x="78" y="342"/>
                  <a:pt x="78" y="342"/>
                  <a:pt x="75" y="342"/>
                </a:cubicBezTo>
                <a:cubicBezTo>
                  <a:pt x="75" y="330"/>
                  <a:pt x="69" y="318"/>
                  <a:pt x="66" y="309"/>
                </a:cubicBezTo>
                <a:cubicBezTo>
                  <a:pt x="72" y="306"/>
                  <a:pt x="72" y="294"/>
                  <a:pt x="72" y="294"/>
                </a:cubicBezTo>
                <a:cubicBezTo>
                  <a:pt x="72" y="288"/>
                  <a:pt x="72" y="282"/>
                  <a:pt x="75" y="276"/>
                </a:cubicBezTo>
                <a:cubicBezTo>
                  <a:pt x="66" y="264"/>
                  <a:pt x="66" y="249"/>
                  <a:pt x="66" y="240"/>
                </a:cubicBezTo>
                <a:cubicBezTo>
                  <a:pt x="69" y="234"/>
                  <a:pt x="75" y="231"/>
                  <a:pt x="78" y="228"/>
                </a:cubicBezTo>
                <a:cubicBezTo>
                  <a:pt x="75" y="219"/>
                  <a:pt x="75" y="213"/>
                  <a:pt x="75" y="204"/>
                </a:cubicBezTo>
                <a:cubicBezTo>
                  <a:pt x="72" y="198"/>
                  <a:pt x="69" y="192"/>
                  <a:pt x="66" y="189"/>
                </a:cubicBezTo>
                <a:cubicBezTo>
                  <a:pt x="63" y="177"/>
                  <a:pt x="57" y="162"/>
                  <a:pt x="54" y="156"/>
                </a:cubicBezTo>
                <a:cubicBezTo>
                  <a:pt x="42" y="141"/>
                  <a:pt x="27" y="126"/>
                  <a:pt x="27" y="111"/>
                </a:cubicBezTo>
                <a:cubicBezTo>
                  <a:pt x="21" y="108"/>
                  <a:pt x="15" y="105"/>
                  <a:pt x="9" y="99"/>
                </a:cubicBezTo>
                <a:cubicBezTo>
                  <a:pt x="6" y="99"/>
                  <a:pt x="6" y="96"/>
                  <a:pt x="6" y="96"/>
                </a:cubicBezTo>
                <a:cubicBezTo>
                  <a:pt x="3" y="96"/>
                  <a:pt x="3" y="96"/>
                  <a:pt x="3" y="96"/>
                </a:cubicBezTo>
                <a:cubicBezTo>
                  <a:pt x="3" y="87"/>
                  <a:pt x="0" y="78"/>
                  <a:pt x="3" y="75"/>
                </a:cubicBezTo>
                <a:cubicBezTo>
                  <a:pt x="15" y="69"/>
                  <a:pt x="15" y="57"/>
                  <a:pt x="15" y="48"/>
                </a:cubicBezTo>
                <a:cubicBezTo>
                  <a:pt x="12" y="42"/>
                  <a:pt x="6" y="36"/>
                  <a:pt x="3" y="33"/>
                </a:cubicBezTo>
                <a:cubicBezTo>
                  <a:pt x="3" y="27"/>
                  <a:pt x="3" y="24"/>
                  <a:pt x="3" y="21"/>
                </a:cubicBezTo>
                <a:cubicBezTo>
                  <a:pt x="15" y="21"/>
                  <a:pt x="27" y="18"/>
                  <a:pt x="39" y="18"/>
                </a:cubicBezTo>
                <a:cubicBezTo>
                  <a:pt x="45" y="21"/>
                  <a:pt x="54" y="30"/>
                  <a:pt x="57" y="39"/>
                </a:cubicBezTo>
                <a:cubicBezTo>
                  <a:pt x="57" y="54"/>
                  <a:pt x="72" y="69"/>
                  <a:pt x="87" y="84"/>
                </a:cubicBezTo>
                <a:cubicBezTo>
                  <a:pt x="90" y="84"/>
                  <a:pt x="96" y="81"/>
                  <a:pt x="102" y="93"/>
                </a:cubicBezTo>
                <a:cubicBezTo>
                  <a:pt x="108" y="93"/>
                  <a:pt x="111" y="90"/>
                  <a:pt x="119" y="87"/>
                </a:cubicBezTo>
                <a:cubicBezTo>
                  <a:pt x="119" y="84"/>
                  <a:pt x="122" y="84"/>
                  <a:pt x="122" y="84"/>
                </a:cubicBezTo>
                <a:cubicBezTo>
                  <a:pt x="122" y="87"/>
                  <a:pt x="125" y="87"/>
                  <a:pt x="125" y="87"/>
                </a:cubicBezTo>
                <a:cubicBezTo>
                  <a:pt x="125" y="93"/>
                  <a:pt x="134" y="96"/>
                  <a:pt x="143" y="96"/>
                </a:cubicBezTo>
                <a:cubicBezTo>
                  <a:pt x="143" y="96"/>
                  <a:pt x="146" y="99"/>
                  <a:pt x="146" y="102"/>
                </a:cubicBezTo>
                <a:cubicBezTo>
                  <a:pt x="149" y="102"/>
                  <a:pt x="152" y="102"/>
                  <a:pt x="158" y="102"/>
                </a:cubicBezTo>
                <a:cubicBezTo>
                  <a:pt x="158" y="99"/>
                  <a:pt x="161" y="96"/>
                  <a:pt x="167" y="93"/>
                </a:cubicBezTo>
                <a:cubicBezTo>
                  <a:pt x="173" y="93"/>
                  <a:pt x="182" y="90"/>
                  <a:pt x="188" y="90"/>
                </a:cubicBezTo>
                <a:cubicBezTo>
                  <a:pt x="191" y="87"/>
                  <a:pt x="191" y="84"/>
                  <a:pt x="191" y="84"/>
                </a:cubicBezTo>
                <a:cubicBezTo>
                  <a:pt x="191" y="66"/>
                  <a:pt x="179" y="45"/>
                  <a:pt x="188" y="39"/>
                </a:cubicBezTo>
                <a:cubicBezTo>
                  <a:pt x="191" y="42"/>
                  <a:pt x="194" y="48"/>
                  <a:pt x="203" y="51"/>
                </a:cubicBezTo>
                <a:cubicBezTo>
                  <a:pt x="206" y="54"/>
                  <a:pt x="206" y="54"/>
                  <a:pt x="209" y="57"/>
                </a:cubicBezTo>
                <a:cubicBezTo>
                  <a:pt x="215" y="60"/>
                  <a:pt x="224" y="60"/>
                  <a:pt x="236" y="57"/>
                </a:cubicBezTo>
                <a:cubicBezTo>
                  <a:pt x="239" y="54"/>
                  <a:pt x="239" y="51"/>
                  <a:pt x="242" y="48"/>
                </a:cubicBezTo>
                <a:cubicBezTo>
                  <a:pt x="242" y="33"/>
                  <a:pt x="239" y="27"/>
                  <a:pt x="236" y="21"/>
                </a:cubicBezTo>
                <a:cubicBezTo>
                  <a:pt x="242" y="15"/>
                  <a:pt x="254" y="0"/>
                  <a:pt x="263" y="9"/>
                </a:cubicBezTo>
                <a:cubicBezTo>
                  <a:pt x="266" y="15"/>
                  <a:pt x="269" y="21"/>
                  <a:pt x="284" y="30"/>
                </a:cubicBezTo>
                <a:cubicBezTo>
                  <a:pt x="287" y="33"/>
                  <a:pt x="290" y="33"/>
                  <a:pt x="296" y="36"/>
                </a:cubicBezTo>
                <a:cubicBezTo>
                  <a:pt x="302" y="45"/>
                  <a:pt x="314" y="51"/>
                  <a:pt x="323" y="66"/>
                </a:cubicBezTo>
                <a:cubicBezTo>
                  <a:pt x="323" y="69"/>
                  <a:pt x="326" y="72"/>
                  <a:pt x="326" y="75"/>
                </a:cubicBezTo>
                <a:cubicBezTo>
                  <a:pt x="329" y="81"/>
                  <a:pt x="338" y="96"/>
                  <a:pt x="347" y="99"/>
                </a:cubicBezTo>
                <a:cubicBezTo>
                  <a:pt x="359" y="99"/>
                  <a:pt x="371" y="99"/>
                  <a:pt x="383" y="99"/>
                </a:cubicBezTo>
                <a:cubicBezTo>
                  <a:pt x="392" y="93"/>
                  <a:pt x="395" y="90"/>
                  <a:pt x="406" y="90"/>
                </a:cubicBezTo>
                <a:cubicBezTo>
                  <a:pt x="415" y="93"/>
                  <a:pt x="421" y="96"/>
                  <a:pt x="430" y="99"/>
                </a:cubicBezTo>
                <a:cubicBezTo>
                  <a:pt x="436" y="99"/>
                  <a:pt x="442" y="99"/>
                  <a:pt x="451" y="99"/>
                </a:cubicBezTo>
                <a:cubicBezTo>
                  <a:pt x="457" y="105"/>
                  <a:pt x="460" y="111"/>
                  <a:pt x="475" y="111"/>
                </a:cubicBezTo>
                <a:cubicBezTo>
                  <a:pt x="478" y="114"/>
                  <a:pt x="484" y="117"/>
                  <a:pt x="487" y="120"/>
                </a:cubicBezTo>
                <a:cubicBezTo>
                  <a:pt x="487" y="129"/>
                  <a:pt x="487" y="138"/>
                  <a:pt x="487" y="147"/>
                </a:cubicBezTo>
                <a:cubicBezTo>
                  <a:pt x="475" y="156"/>
                  <a:pt x="469" y="171"/>
                  <a:pt x="466" y="186"/>
                </a:cubicBezTo>
                <a:cubicBezTo>
                  <a:pt x="460" y="195"/>
                  <a:pt x="451" y="207"/>
                  <a:pt x="439" y="216"/>
                </a:cubicBezTo>
                <a:cubicBezTo>
                  <a:pt x="418" y="222"/>
                  <a:pt x="418" y="213"/>
                  <a:pt x="406" y="204"/>
                </a:cubicBezTo>
                <a:cubicBezTo>
                  <a:pt x="401" y="195"/>
                  <a:pt x="389" y="192"/>
                  <a:pt x="386" y="195"/>
                </a:cubicBezTo>
                <a:cubicBezTo>
                  <a:pt x="386" y="195"/>
                  <a:pt x="383" y="195"/>
                  <a:pt x="383" y="198"/>
                </a:cubicBezTo>
                <a:cubicBezTo>
                  <a:pt x="383" y="204"/>
                  <a:pt x="383" y="210"/>
                  <a:pt x="383" y="216"/>
                </a:cubicBezTo>
                <a:cubicBezTo>
                  <a:pt x="386" y="225"/>
                  <a:pt x="389" y="234"/>
                  <a:pt x="389" y="246"/>
                </a:cubicBezTo>
                <a:cubicBezTo>
                  <a:pt x="386" y="255"/>
                  <a:pt x="383" y="267"/>
                  <a:pt x="386" y="279"/>
                </a:cubicBezTo>
                <a:cubicBezTo>
                  <a:pt x="389" y="282"/>
                  <a:pt x="392" y="285"/>
                  <a:pt x="395" y="288"/>
                </a:cubicBezTo>
                <a:cubicBezTo>
                  <a:pt x="401" y="291"/>
                  <a:pt x="412" y="309"/>
                  <a:pt x="401" y="324"/>
                </a:cubicBezTo>
                <a:cubicBezTo>
                  <a:pt x="389" y="330"/>
                  <a:pt x="389" y="327"/>
                  <a:pt x="389" y="342"/>
                </a:cubicBezTo>
                <a:cubicBezTo>
                  <a:pt x="395" y="354"/>
                  <a:pt x="412" y="351"/>
                  <a:pt x="424" y="366"/>
                </a:cubicBezTo>
                <a:cubicBezTo>
                  <a:pt x="424" y="369"/>
                  <a:pt x="424" y="381"/>
                  <a:pt x="421" y="387"/>
                </a:cubicBezTo>
                <a:cubicBezTo>
                  <a:pt x="406" y="387"/>
                  <a:pt x="392" y="384"/>
                  <a:pt x="383" y="381"/>
                </a:cubicBezTo>
                <a:cubicBezTo>
                  <a:pt x="383" y="372"/>
                  <a:pt x="380" y="363"/>
                  <a:pt x="377" y="357"/>
                </a:cubicBezTo>
                <a:cubicBezTo>
                  <a:pt x="365" y="357"/>
                  <a:pt x="362" y="366"/>
                  <a:pt x="353" y="369"/>
                </a:cubicBezTo>
                <a:cubicBezTo>
                  <a:pt x="350" y="369"/>
                  <a:pt x="344" y="369"/>
                  <a:pt x="341" y="369"/>
                </a:cubicBezTo>
                <a:cubicBezTo>
                  <a:pt x="326" y="357"/>
                  <a:pt x="323" y="342"/>
                  <a:pt x="323" y="333"/>
                </a:cubicBezTo>
                <a:cubicBezTo>
                  <a:pt x="320" y="330"/>
                  <a:pt x="317" y="327"/>
                  <a:pt x="317" y="324"/>
                </a:cubicBezTo>
                <a:cubicBezTo>
                  <a:pt x="296" y="324"/>
                  <a:pt x="290" y="321"/>
                  <a:pt x="287" y="342"/>
                </a:cubicBezTo>
                <a:cubicBezTo>
                  <a:pt x="281" y="348"/>
                  <a:pt x="278" y="345"/>
                  <a:pt x="272" y="348"/>
                </a:cubicBezTo>
                <a:cubicBezTo>
                  <a:pt x="272" y="351"/>
                  <a:pt x="272" y="354"/>
                  <a:pt x="272" y="357"/>
                </a:cubicBezTo>
                <a:cubicBezTo>
                  <a:pt x="278" y="363"/>
                  <a:pt x="287" y="372"/>
                  <a:pt x="281" y="387"/>
                </a:cubicBezTo>
                <a:cubicBezTo>
                  <a:pt x="278" y="396"/>
                  <a:pt x="263" y="402"/>
                  <a:pt x="254" y="408"/>
                </a:cubicBezTo>
                <a:cubicBezTo>
                  <a:pt x="254" y="408"/>
                  <a:pt x="254" y="411"/>
                  <a:pt x="251" y="411"/>
                </a:cubicBezTo>
                <a:cubicBezTo>
                  <a:pt x="251" y="417"/>
                  <a:pt x="251" y="423"/>
                  <a:pt x="251" y="432"/>
                </a:cubicBezTo>
                <a:cubicBezTo>
                  <a:pt x="257" y="441"/>
                  <a:pt x="266" y="435"/>
                  <a:pt x="266" y="456"/>
                </a:cubicBezTo>
                <a:cubicBezTo>
                  <a:pt x="263" y="459"/>
                  <a:pt x="263" y="462"/>
                  <a:pt x="263" y="465"/>
                </a:cubicBezTo>
                <a:cubicBezTo>
                  <a:pt x="257" y="468"/>
                  <a:pt x="254" y="468"/>
                  <a:pt x="251" y="471"/>
                </a:cubicBezTo>
                <a:cubicBezTo>
                  <a:pt x="239" y="474"/>
                  <a:pt x="227" y="480"/>
                  <a:pt x="218" y="483"/>
                </a:cubicBezTo>
                <a:close/>
              </a:path>
            </a:pathLst>
          </a:custGeom>
          <a:solidFill>
            <a:srgbClr val="B1282B"/>
          </a:solidFill>
          <a:ln w="7">
            <a:noFill/>
            <a:miter lim="800000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en-US" lang="zh-CN"/>
          </a:p>
        </p:txBody>
      </p:sp>
      <p:sp>
        <p:nvSpPr>
          <p:cNvPr id="25" name="Freeform 20"/>
          <p:cNvSpPr/>
          <p:nvPr/>
        </p:nvSpPr>
        <p:spPr bwMode="auto">
          <a:xfrm>
            <a:off x="2814099" y="4549288"/>
            <a:ext cx="873248" cy="935795"/>
          </a:xfrm>
          <a:custGeom>
            <a:gdLst>
              <a:gd fmla="*/ 2147483647 w 439" name="T0"/>
              <a:gd fmla="*/ 2147483647 h 470" name="T1"/>
              <a:gd fmla="*/ 2147483647 w 439" name="T2"/>
              <a:gd fmla="*/ 2147483647 h 470" name="T3"/>
              <a:gd fmla="*/ 2147483647 w 439" name="T4"/>
              <a:gd fmla="*/ 2147483647 h 470" name="T5"/>
              <a:gd fmla="*/ 2147483647 w 439" name="T6"/>
              <a:gd fmla="*/ 2147483647 h 470" name="T7"/>
              <a:gd fmla="*/ 2147483647 w 439" name="T8"/>
              <a:gd fmla="*/ 2147483647 h 470" name="T9"/>
              <a:gd fmla="*/ 2147483647 w 439" name="T10"/>
              <a:gd fmla="*/ 2147483647 h 470" name="T11"/>
              <a:gd fmla="*/ 2147483647 w 439" name="T12"/>
              <a:gd fmla="*/ 2147483647 h 470" name="T13"/>
              <a:gd fmla="*/ 0 w 439" name="T14"/>
              <a:gd fmla="*/ 2147483647 h 470" name="T15"/>
              <a:gd fmla="*/ 2147483647 w 439" name="T16"/>
              <a:gd fmla="*/ 2147483647 h 470" name="T17"/>
              <a:gd fmla="*/ 2147483647 w 439" name="T18"/>
              <a:gd fmla="*/ 2147483647 h 470" name="T19"/>
              <a:gd fmla="*/ 2147483647 w 439" name="T20"/>
              <a:gd fmla="*/ 2147483647 h 470" name="T21"/>
              <a:gd fmla="*/ 2147483647 w 439" name="T22"/>
              <a:gd fmla="*/ 2147483647 h 470" name="T23"/>
              <a:gd fmla="*/ 2147483647 w 439" name="T24"/>
              <a:gd fmla="*/ 2147483647 h 470" name="T25"/>
              <a:gd fmla="*/ 2147483647 w 439" name="T26"/>
              <a:gd fmla="*/ 2147483647 h 470" name="T27"/>
              <a:gd fmla="*/ 2147483647 w 439" name="T28"/>
              <a:gd fmla="*/ 2147483647 h 470" name="T29"/>
              <a:gd fmla="*/ 2147483647 w 439" name="T30"/>
              <a:gd fmla="*/ 2147483647 h 470" name="T31"/>
              <a:gd fmla="*/ 2147483647 w 439" name="T32"/>
              <a:gd fmla="*/ 2147483647 h 470" name="T33"/>
              <a:gd fmla="*/ 2147483647 w 439" name="T34"/>
              <a:gd fmla="*/ 2147483647 h 470" name="T35"/>
              <a:gd fmla="*/ 2147483647 w 439" name="T36"/>
              <a:gd fmla="*/ 2147483647 h 470" name="T37"/>
              <a:gd fmla="*/ 2147483647 w 439" name="T38"/>
              <a:gd fmla="*/ 2147483647 h 470" name="T39"/>
              <a:gd fmla="*/ 2147483647 w 439" name="T40"/>
              <a:gd fmla="*/ 2147483647 h 470" name="T41"/>
              <a:gd fmla="*/ 2147483647 w 439" name="T42"/>
              <a:gd fmla="*/ 2147483647 h 470" name="T43"/>
              <a:gd fmla="*/ 2147483647 w 439" name="T44"/>
              <a:gd fmla="*/ 2147483647 h 470" name="T45"/>
              <a:gd fmla="*/ 2147483647 w 439" name="T46"/>
              <a:gd fmla="*/ 2147483647 h 470" name="T47"/>
              <a:gd fmla="*/ 2147483647 w 439" name="T48"/>
              <a:gd fmla="*/ 2147483647 h 470" name="T49"/>
              <a:gd fmla="*/ 2147483647 w 439" name="T50"/>
              <a:gd fmla="*/ 2147483647 h 470" name="T51"/>
              <a:gd fmla="*/ 2147483647 w 439" name="T52"/>
              <a:gd fmla="*/ 2147483647 h 470" name="T53"/>
              <a:gd fmla="*/ 2147483647 w 439" name="T54"/>
              <a:gd fmla="*/ 2147483647 h 470" name="T55"/>
              <a:gd fmla="*/ 2147483647 w 439" name="T56"/>
              <a:gd fmla="*/ 2147483647 h 470" name="T57"/>
              <a:gd fmla="*/ 2147483647 w 439" name="T58"/>
              <a:gd fmla="*/ 2147483647 h 470" name="T59"/>
              <a:gd fmla="*/ 2147483647 w 439" name="T60"/>
              <a:gd fmla="*/ 2147483647 h 470" name="T61"/>
              <a:gd fmla="*/ 2147483647 w 439" name="T62"/>
              <a:gd fmla="*/ 2147483647 h 470" name="T63"/>
              <a:gd fmla="*/ 2147483647 w 439" name="T64"/>
              <a:gd fmla="*/ 2147483647 h 470" name="T65"/>
              <a:gd fmla="*/ 2147483647 w 439" name="T66"/>
              <a:gd fmla="*/ 2147483647 h 470" name="T67"/>
              <a:gd fmla="*/ 2147483647 w 439" name="T68"/>
              <a:gd fmla="*/ 2147483647 h 470" name="T69"/>
              <a:gd fmla="*/ 2147483647 w 439" name="T70"/>
              <a:gd fmla="*/ 2147483647 h 470" name="T71"/>
              <a:gd fmla="*/ 2147483647 w 439" name="T72"/>
              <a:gd fmla="*/ 2147483647 h 470" name="T73"/>
              <a:gd fmla="*/ 2147483647 w 439" name="T74"/>
              <a:gd fmla="*/ 2147483647 h 470" name="T75"/>
              <a:gd fmla="*/ 2147483647 w 439" name="T76"/>
              <a:gd fmla="*/ 2147483647 h 470" name="T77"/>
              <a:gd fmla="*/ 2147483647 w 439" name="T78"/>
              <a:gd fmla="*/ 2147483647 h 470" name="T79"/>
              <a:gd fmla="*/ 2147483647 w 439" name="T80"/>
              <a:gd fmla="*/ 2147483647 h 470" name="T81"/>
              <a:gd fmla="*/ 2147483647 w 439" name="T82"/>
              <a:gd fmla="*/ 2147483647 h 470" name="T83"/>
              <a:gd fmla="*/ 2147483647 w 439" name="T84"/>
              <a:gd fmla="*/ 2147483647 h 470" name="T85"/>
              <a:gd fmla="*/ 2147483647 w 439" name="T86"/>
              <a:gd fmla="*/ 2147483647 h 470" name="T87"/>
              <a:gd fmla="*/ 2147483647 w 439" name="T88"/>
              <a:gd fmla="*/ 2147483647 h 470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w 439" name="T135"/>
              <a:gd fmla="*/ 0 h 470" name="T136"/>
              <a:gd fmla="*/ 439 w 439" name="T137"/>
              <a:gd fmla="*/ 470 h 470" name="T138"/>
            </a:gdLst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b="T138" l="T135" r="T137" t="T136"/>
            <a:pathLst>
              <a:path h="470" w="439">
                <a:moveTo>
                  <a:pt x="203" y="470"/>
                </a:moveTo>
                <a:cubicBezTo>
                  <a:pt x="194" y="461"/>
                  <a:pt x="185" y="455"/>
                  <a:pt x="179" y="452"/>
                </a:cubicBezTo>
                <a:cubicBezTo>
                  <a:pt x="179" y="440"/>
                  <a:pt x="179" y="434"/>
                  <a:pt x="176" y="425"/>
                </a:cubicBezTo>
                <a:cubicBezTo>
                  <a:pt x="173" y="425"/>
                  <a:pt x="173" y="422"/>
                  <a:pt x="170" y="422"/>
                </a:cubicBezTo>
                <a:cubicBezTo>
                  <a:pt x="158" y="422"/>
                  <a:pt x="149" y="428"/>
                  <a:pt x="143" y="437"/>
                </a:cubicBezTo>
                <a:cubicBezTo>
                  <a:pt x="140" y="437"/>
                  <a:pt x="135" y="434"/>
                  <a:pt x="129" y="434"/>
                </a:cubicBezTo>
                <a:cubicBezTo>
                  <a:pt x="126" y="425"/>
                  <a:pt x="123" y="419"/>
                  <a:pt x="117" y="416"/>
                </a:cubicBezTo>
                <a:cubicBezTo>
                  <a:pt x="105" y="398"/>
                  <a:pt x="105" y="404"/>
                  <a:pt x="87" y="401"/>
                </a:cubicBezTo>
                <a:cubicBezTo>
                  <a:pt x="78" y="392"/>
                  <a:pt x="81" y="380"/>
                  <a:pt x="81" y="374"/>
                </a:cubicBezTo>
                <a:cubicBezTo>
                  <a:pt x="84" y="362"/>
                  <a:pt x="87" y="353"/>
                  <a:pt x="81" y="344"/>
                </a:cubicBezTo>
                <a:cubicBezTo>
                  <a:pt x="60" y="338"/>
                  <a:pt x="63" y="341"/>
                  <a:pt x="63" y="329"/>
                </a:cubicBezTo>
                <a:cubicBezTo>
                  <a:pt x="60" y="323"/>
                  <a:pt x="57" y="318"/>
                  <a:pt x="57" y="312"/>
                </a:cubicBezTo>
                <a:cubicBezTo>
                  <a:pt x="54" y="309"/>
                  <a:pt x="54" y="306"/>
                  <a:pt x="51" y="303"/>
                </a:cubicBezTo>
                <a:cubicBezTo>
                  <a:pt x="48" y="285"/>
                  <a:pt x="45" y="282"/>
                  <a:pt x="30" y="282"/>
                </a:cubicBezTo>
                <a:cubicBezTo>
                  <a:pt x="21" y="288"/>
                  <a:pt x="9" y="294"/>
                  <a:pt x="3" y="294"/>
                </a:cubicBezTo>
                <a:cubicBezTo>
                  <a:pt x="3" y="294"/>
                  <a:pt x="3" y="294"/>
                  <a:pt x="0" y="294"/>
                </a:cubicBezTo>
                <a:cubicBezTo>
                  <a:pt x="0" y="279"/>
                  <a:pt x="0" y="264"/>
                  <a:pt x="0" y="249"/>
                </a:cubicBezTo>
                <a:cubicBezTo>
                  <a:pt x="3" y="243"/>
                  <a:pt x="6" y="237"/>
                  <a:pt x="9" y="231"/>
                </a:cubicBezTo>
                <a:cubicBezTo>
                  <a:pt x="18" y="216"/>
                  <a:pt x="27" y="213"/>
                  <a:pt x="42" y="201"/>
                </a:cubicBezTo>
                <a:cubicBezTo>
                  <a:pt x="45" y="198"/>
                  <a:pt x="51" y="195"/>
                  <a:pt x="54" y="189"/>
                </a:cubicBezTo>
                <a:cubicBezTo>
                  <a:pt x="54" y="183"/>
                  <a:pt x="54" y="174"/>
                  <a:pt x="57" y="168"/>
                </a:cubicBezTo>
                <a:cubicBezTo>
                  <a:pt x="57" y="165"/>
                  <a:pt x="60" y="162"/>
                  <a:pt x="60" y="159"/>
                </a:cubicBezTo>
                <a:cubicBezTo>
                  <a:pt x="60" y="147"/>
                  <a:pt x="60" y="129"/>
                  <a:pt x="66" y="123"/>
                </a:cubicBezTo>
                <a:cubicBezTo>
                  <a:pt x="66" y="111"/>
                  <a:pt x="69" y="102"/>
                  <a:pt x="63" y="93"/>
                </a:cubicBezTo>
                <a:cubicBezTo>
                  <a:pt x="57" y="87"/>
                  <a:pt x="48" y="81"/>
                  <a:pt x="42" y="75"/>
                </a:cubicBezTo>
                <a:cubicBezTo>
                  <a:pt x="42" y="69"/>
                  <a:pt x="42" y="66"/>
                  <a:pt x="42" y="60"/>
                </a:cubicBezTo>
                <a:cubicBezTo>
                  <a:pt x="48" y="60"/>
                  <a:pt x="54" y="57"/>
                  <a:pt x="63" y="54"/>
                </a:cubicBezTo>
                <a:cubicBezTo>
                  <a:pt x="69" y="39"/>
                  <a:pt x="60" y="21"/>
                  <a:pt x="60" y="12"/>
                </a:cubicBezTo>
                <a:cubicBezTo>
                  <a:pt x="66" y="6"/>
                  <a:pt x="69" y="0"/>
                  <a:pt x="78" y="9"/>
                </a:cubicBezTo>
                <a:cubicBezTo>
                  <a:pt x="84" y="21"/>
                  <a:pt x="90" y="33"/>
                  <a:pt x="93" y="51"/>
                </a:cubicBezTo>
                <a:cubicBezTo>
                  <a:pt x="96" y="54"/>
                  <a:pt x="96" y="54"/>
                  <a:pt x="105" y="54"/>
                </a:cubicBezTo>
                <a:cubicBezTo>
                  <a:pt x="111" y="45"/>
                  <a:pt x="108" y="33"/>
                  <a:pt x="108" y="27"/>
                </a:cubicBezTo>
                <a:cubicBezTo>
                  <a:pt x="111" y="24"/>
                  <a:pt x="114" y="24"/>
                  <a:pt x="117" y="21"/>
                </a:cubicBezTo>
                <a:cubicBezTo>
                  <a:pt x="120" y="27"/>
                  <a:pt x="123" y="36"/>
                  <a:pt x="126" y="48"/>
                </a:cubicBezTo>
                <a:cubicBezTo>
                  <a:pt x="132" y="54"/>
                  <a:pt x="135" y="66"/>
                  <a:pt x="146" y="75"/>
                </a:cubicBezTo>
                <a:cubicBezTo>
                  <a:pt x="152" y="75"/>
                  <a:pt x="158" y="78"/>
                  <a:pt x="164" y="78"/>
                </a:cubicBezTo>
                <a:cubicBezTo>
                  <a:pt x="170" y="90"/>
                  <a:pt x="176" y="102"/>
                  <a:pt x="182" y="114"/>
                </a:cubicBezTo>
                <a:cubicBezTo>
                  <a:pt x="188" y="120"/>
                  <a:pt x="194" y="129"/>
                  <a:pt x="200" y="135"/>
                </a:cubicBezTo>
                <a:cubicBezTo>
                  <a:pt x="200" y="138"/>
                  <a:pt x="200" y="141"/>
                  <a:pt x="203" y="144"/>
                </a:cubicBezTo>
                <a:cubicBezTo>
                  <a:pt x="194" y="153"/>
                  <a:pt x="194" y="150"/>
                  <a:pt x="194" y="165"/>
                </a:cubicBezTo>
                <a:cubicBezTo>
                  <a:pt x="200" y="174"/>
                  <a:pt x="203" y="180"/>
                  <a:pt x="221" y="186"/>
                </a:cubicBezTo>
                <a:cubicBezTo>
                  <a:pt x="224" y="189"/>
                  <a:pt x="224" y="192"/>
                  <a:pt x="236" y="195"/>
                </a:cubicBezTo>
                <a:cubicBezTo>
                  <a:pt x="239" y="195"/>
                  <a:pt x="245" y="195"/>
                  <a:pt x="248" y="192"/>
                </a:cubicBezTo>
                <a:cubicBezTo>
                  <a:pt x="260" y="189"/>
                  <a:pt x="272" y="183"/>
                  <a:pt x="287" y="177"/>
                </a:cubicBezTo>
                <a:cubicBezTo>
                  <a:pt x="293" y="165"/>
                  <a:pt x="293" y="159"/>
                  <a:pt x="293" y="150"/>
                </a:cubicBezTo>
                <a:cubicBezTo>
                  <a:pt x="287" y="141"/>
                  <a:pt x="281" y="138"/>
                  <a:pt x="278" y="135"/>
                </a:cubicBezTo>
                <a:cubicBezTo>
                  <a:pt x="278" y="123"/>
                  <a:pt x="275" y="123"/>
                  <a:pt x="281" y="117"/>
                </a:cubicBezTo>
                <a:cubicBezTo>
                  <a:pt x="290" y="111"/>
                  <a:pt x="302" y="105"/>
                  <a:pt x="308" y="93"/>
                </a:cubicBezTo>
                <a:cubicBezTo>
                  <a:pt x="308" y="87"/>
                  <a:pt x="308" y="84"/>
                  <a:pt x="308" y="81"/>
                </a:cubicBezTo>
                <a:cubicBezTo>
                  <a:pt x="305" y="69"/>
                  <a:pt x="302" y="66"/>
                  <a:pt x="299" y="63"/>
                </a:cubicBezTo>
                <a:cubicBezTo>
                  <a:pt x="299" y="60"/>
                  <a:pt x="299" y="60"/>
                  <a:pt x="299" y="60"/>
                </a:cubicBezTo>
                <a:cubicBezTo>
                  <a:pt x="302" y="57"/>
                  <a:pt x="305" y="57"/>
                  <a:pt x="305" y="57"/>
                </a:cubicBezTo>
                <a:cubicBezTo>
                  <a:pt x="323" y="42"/>
                  <a:pt x="305" y="33"/>
                  <a:pt x="335" y="36"/>
                </a:cubicBezTo>
                <a:cubicBezTo>
                  <a:pt x="338" y="45"/>
                  <a:pt x="344" y="57"/>
                  <a:pt x="347" y="66"/>
                </a:cubicBezTo>
                <a:cubicBezTo>
                  <a:pt x="350" y="72"/>
                  <a:pt x="353" y="75"/>
                  <a:pt x="359" y="81"/>
                </a:cubicBezTo>
                <a:cubicBezTo>
                  <a:pt x="365" y="81"/>
                  <a:pt x="371" y="81"/>
                  <a:pt x="377" y="81"/>
                </a:cubicBezTo>
                <a:cubicBezTo>
                  <a:pt x="383" y="75"/>
                  <a:pt x="389" y="72"/>
                  <a:pt x="395" y="69"/>
                </a:cubicBezTo>
                <a:cubicBezTo>
                  <a:pt x="395" y="69"/>
                  <a:pt x="395" y="72"/>
                  <a:pt x="398" y="72"/>
                </a:cubicBezTo>
                <a:cubicBezTo>
                  <a:pt x="398" y="81"/>
                  <a:pt x="398" y="99"/>
                  <a:pt x="389" y="105"/>
                </a:cubicBezTo>
                <a:cubicBezTo>
                  <a:pt x="383" y="108"/>
                  <a:pt x="380" y="108"/>
                  <a:pt x="377" y="108"/>
                </a:cubicBezTo>
                <a:cubicBezTo>
                  <a:pt x="371" y="105"/>
                  <a:pt x="365" y="102"/>
                  <a:pt x="359" y="99"/>
                </a:cubicBezTo>
                <a:cubicBezTo>
                  <a:pt x="338" y="99"/>
                  <a:pt x="335" y="102"/>
                  <a:pt x="320" y="114"/>
                </a:cubicBezTo>
                <a:cubicBezTo>
                  <a:pt x="317" y="117"/>
                  <a:pt x="317" y="120"/>
                  <a:pt x="314" y="123"/>
                </a:cubicBezTo>
                <a:cubicBezTo>
                  <a:pt x="314" y="129"/>
                  <a:pt x="311" y="135"/>
                  <a:pt x="317" y="144"/>
                </a:cubicBezTo>
                <a:cubicBezTo>
                  <a:pt x="317" y="150"/>
                  <a:pt x="323" y="165"/>
                  <a:pt x="338" y="156"/>
                </a:cubicBezTo>
                <a:cubicBezTo>
                  <a:pt x="350" y="156"/>
                  <a:pt x="359" y="150"/>
                  <a:pt x="359" y="171"/>
                </a:cubicBezTo>
                <a:cubicBezTo>
                  <a:pt x="356" y="177"/>
                  <a:pt x="353" y="186"/>
                  <a:pt x="350" y="195"/>
                </a:cubicBezTo>
                <a:cubicBezTo>
                  <a:pt x="338" y="210"/>
                  <a:pt x="344" y="219"/>
                  <a:pt x="365" y="228"/>
                </a:cubicBezTo>
                <a:cubicBezTo>
                  <a:pt x="365" y="231"/>
                  <a:pt x="365" y="237"/>
                  <a:pt x="365" y="240"/>
                </a:cubicBezTo>
                <a:cubicBezTo>
                  <a:pt x="365" y="246"/>
                  <a:pt x="356" y="261"/>
                  <a:pt x="365" y="273"/>
                </a:cubicBezTo>
                <a:cubicBezTo>
                  <a:pt x="368" y="279"/>
                  <a:pt x="374" y="285"/>
                  <a:pt x="380" y="291"/>
                </a:cubicBezTo>
                <a:cubicBezTo>
                  <a:pt x="389" y="294"/>
                  <a:pt x="401" y="297"/>
                  <a:pt x="413" y="300"/>
                </a:cubicBezTo>
                <a:cubicBezTo>
                  <a:pt x="416" y="300"/>
                  <a:pt x="419" y="303"/>
                  <a:pt x="425" y="306"/>
                </a:cubicBezTo>
                <a:cubicBezTo>
                  <a:pt x="427" y="306"/>
                  <a:pt x="433" y="306"/>
                  <a:pt x="436" y="306"/>
                </a:cubicBezTo>
                <a:cubicBezTo>
                  <a:pt x="436" y="312"/>
                  <a:pt x="439" y="315"/>
                  <a:pt x="439" y="318"/>
                </a:cubicBezTo>
                <a:cubicBezTo>
                  <a:pt x="436" y="320"/>
                  <a:pt x="436" y="323"/>
                  <a:pt x="433" y="326"/>
                </a:cubicBezTo>
                <a:cubicBezTo>
                  <a:pt x="427" y="332"/>
                  <a:pt x="422" y="335"/>
                  <a:pt x="416" y="335"/>
                </a:cubicBezTo>
                <a:cubicBezTo>
                  <a:pt x="395" y="335"/>
                  <a:pt x="386" y="344"/>
                  <a:pt x="371" y="353"/>
                </a:cubicBezTo>
                <a:cubicBezTo>
                  <a:pt x="368" y="359"/>
                  <a:pt x="365" y="365"/>
                  <a:pt x="359" y="371"/>
                </a:cubicBezTo>
                <a:cubicBezTo>
                  <a:pt x="353" y="371"/>
                  <a:pt x="347" y="371"/>
                  <a:pt x="341" y="371"/>
                </a:cubicBezTo>
                <a:cubicBezTo>
                  <a:pt x="335" y="374"/>
                  <a:pt x="326" y="389"/>
                  <a:pt x="317" y="386"/>
                </a:cubicBezTo>
                <a:cubicBezTo>
                  <a:pt x="305" y="368"/>
                  <a:pt x="296" y="374"/>
                  <a:pt x="287" y="383"/>
                </a:cubicBezTo>
                <a:cubicBezTo>
                  <a:pt x="272" y="386"/>
                  <a:pt x="269" y="377"/>
                  <a:pt x="263" y="374"/>
                </a:cubicBezTo>
                <a:cubicBezTo>
                  <a:pt x="245" y="368"/>
                  <a:pt x="242" y="377"/>
                  <a:pt x="236" y="386"/>
                </a:cubicBezTo>
                <a:cubicBezTo>
                  <a:pt x="230" y="392"/>
                  <a:pt x="218" y="383"/>
                  <a:pt x="215" y="383"/>
                </a:cubicBezTo>
                <a:cubicBezTo>
                  <a:pt x="212" y="383"/>
                  <a:pt x="209" y="383"/>
                  <a:pt x="206" y="383"/>
                </a:cubicBezTo>
                <a:cubicBezTo>
                  <a:pt x="197" y="392"/>
                  <a:pt x="197" y="389"/>
                  <a:pt x="197" y="404"/>
                </a:cubicBezTo>
                <a:cubicBezTo>
                  <a:pt x="203" y="413"/>
                  <a:pt x="209" y="419"/>
                  <a:pt x="203" y="434"/>
                </a:cubicBezTo>
                <a:cubicBezTo>
                  <a:pt x="203" y="440"/>
                  <a:pt x="209" y="449"/>
                  <a:pt x="209" y="464"/>
                </a:cubicBezTo>
                <a:cubicBezTo>
                  <a:pt x="206" y="467"/>
                  <a:pt x="203" y="470"/>
                  <a:pt x="203" y="470"/>
                </a:cubicBezTo>
                <a:close/>
              </a:path>
            </a:pathLst>
          </a:custGeom>
          <a:solidFill>
            <a:srgbClr val="B1282B"/>
          </a:solidFill>
          <a:ln w="7">
            <a:noFill/>
            <a:miter lim="800000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en-US" lang="zh-CN"/>
          </a:p>
        </p:txBody>
      </p:sp>
      <p:sp>
        <p:nvSpPr>
          <p:cNvPr id="26" name="Freeform 21"/>
          <p:cNvSpPr/>
          <p:nvPr/>
        </p:nvSpPr>
        <p:spPr bwMode="auto">
          <a:xfrm>
            <a:off x="3450390" y="4543274"/>
            <a:ext cx="600208" cy="531647"/>
          </a:xfrm>
          <a:custGeom>
            <a:gdLst>
              <a:gd fmla="*/ 2147483647 w 302" name="T0"/>
              <a:gd fmla="*/ 2147483647 h 267" name="T1"/>
              <a:gd fmla="*/ 2147483647 w 302" name="T2"/>
              <a:gd fmla="*/ 2147483647 h 267" name="T3"/>
              <a:gd fmla="*/ 2147483647 w 302" name="T4"/>
              <a:gd fmla="*/ 2147483647 h 267" name="T5"/>
              <a:gd fmla="*/ 2147483647 w 302" name="T6"/>
              <a:gd fmla="*/ 2147483647 h 267" name="T7"/>
              <a:gd fmla="*/ 2147483647 w 302" name="T8"/>
              <a:gd fmla="*/ 2147483647 h 267" name="T9"/>
              <a:gd fmla="*/ 2147483647 w 302" name="T10"/>
              <a:gd fmla="*/ 2147483647 h 267" name="T11"/>
              <a:gd fmla="*/ 2147483647 w 302" name="T12"/>
              <a:gd fmla="*/ 2147483647 h 267" name="T13"/>
              <a:gd fmla="*/ 2147483647 w 302" name="T14"/>
              <a:gd fmla="*/ 2147483647 h 267" name="T15"/>
              <a:gd fmla="*/ 2147483647 w 302" name="T16"/>
              <a:gd fmla="*/ 2147483647 h 267" name="T17"/>
              <a:gd fmla="*/ 2147483647 w 302" name="T18"/>
              <a:gd fmla="*/ 2147483647 h 267" name="T19"/>
              <a:gd fmla="*/ 2147483647 w 302" name="T20"/>
              <a:gd fmla="*/ 2147483647 h 267" name="T21"/>
              <a:gd fmla="*/ 2147483647 w 302" name="T22"/>
              <a:gd fmla="*/ 2147483647 h 267" name="T23"/>
              <a:gd fmla="*/ 2147483647 w 302" name="T24"/>
              <a:gd fmla="*/ 2147483647 h 267" name="T25"/>
              <a:gd fmla="*/ 2147483647 w 302" name="T26"/>
              <a:gd fmla="*/ 2147483647 h 267" name="T27"/>
              <a:gd fmla="*/ 0 w 302" name="T28"/>
              <a:gd fmla="*/ 2147483647 h 267" name="T29"/>
              <a:gd fmla="*/ 2147483647 w 302" name="T30"/>
              <a:gd fmla="*/ 2147483647 h 267" name="T31"/>
              <a:gd fmla="*/ 2147483647 w 302" name="T32"/>
              <a:gd fmla="*/ 2147483647 h 267" name="T33"/>
              <a:gd fmla="*/ 2147483647 w 302" name="T34"/>
              <a:gd fmla="*/ 2147483647 h 267" name="T35"/>
              <a:gd fmla="*/ 2147483647 w 302" name="T36"/>
              <a:gd fmla="*/ 2147483647 h 267" name="T37"/>
              <a:gd fmla="*/ 2147483647 w 302" name="T38"/>
              <a:gd fmla="*/ 2147483647 h 267" name="T39"/>
              <a:gd fmla="*/ 2147483647 w 302" name="T40"/>
              <a:gd fmla="*/ 2147483647 h 267" name="T41"/>
              <a:gd fmla="*/ 2147483647 w 302" name="T42"/>
              <a:gd fmla="*/ 2147483647 h 267" name="T43"/>
              <a:gd fmla="*/ 2147483647 w 302" name="T44"/>
              <a:gd fmla="*/ 2147483647 h 267" name="T45"/>
              <a:gd fmla="*/ 2147483647 w 302" name="T46"/>
              <a:gd fmla="*/ 2147483647 h 267" name="T47"/>
              <a:gd fmla="*/ 2147483647 w 302" name="T48"/>
              <a:gd fmla="*/ 2147483647 h 267" name="T49"/>
              <a:gd fmla="*/ 2147483647 w 302" name="T50"/>
              <a:gd fmla="*/ 2147483647 h 267" name="T51"/>
              <a:gd fmla="*/ 2147483647 w 302" name="T52"/>
              <a:gd fmla="*/ 2147483647 h 267" name="T53"/>
              <a:gd fmla="*/ 2147483647 w 302" name="T54"/>
              <a:gd fmla="*/ 2147483647 h 267" name="T55"/>
              <a:gd fmla="*/ 2147483647 w 302" name="T56"/>
              <a:gd fmla="*/ 0 h 267" name="T57"/>
              <a:gd fmla="*/ 2147483647 w 302" name="T58"/>
              <a:gd fmla="*/ 2147483647 h 267" name="T59"/>
              <a:gd fmla="*/ 2147483647 w 302" name="T60"/>
              <a:gd fmla="*/ 2147483647 h 267" name="T61"/>
              <a:gd fmla="*/ 2147483647 w 302" name="T62"/>
              <a:gd fmla="*/ 2147483647 h 267" name="T63"/>
              <a:gd fmla="*/ 2147483647 w 302" name="T64"/>
              <a:gd fmla="*/ 2147483647 h 267" name="T65"/>
              <a:gd fmla="*/ 2147483647 w 302" name="T66"/>
              <a:gd fmla="*/ 2147483647 h 267" name="T67"/>
              <a:gd fmla="*/ 2147483647 w 302" name="T68"/>
              <a:gd fmla="*/ 2147483647 h 267" name="T69"/>
              <a:gd fmla="*/ 2147483647 w 302" name="T70"/>
              <a:gd fmla="*/ 2147483647 h 267" name="T71"/>
              <a:gd fmla="*/ 2147483647 w 302" name="T72"/>
              <a:gd fmla="*/ 2147483647 h 267" name="T73"/>
              <a:gd fmla="*/ 2147483647 w 302" name="T74"/>
              <a:gd fmla="*/ 2147483647 h 267" name="T75"/>
              <a:gd fmla="*/ 2147483647 w 302" name="T76"/>
              <a:gd fmla="*/ 2147483647 h 267" name="T77"/>
              <a:gd fmla="*/ 2147483647 w 302" name="T78"/>
              <a:gd fmla="*/ 2147483647 h 267" name="T79"/>
              <a:gd fmla="*/ 2147483647 w 302" name="T80"/>
              <a:gd fmla="*/ 2147483647 h 267" name="T81"/>
              <a:gd fmla="*/ 2147483647 w 302" name="T82"/>
              <a:gd fmla="*/ 2147483647 h 267" name="T83"/>
              <a:gd fmla="*/ 2147483647 w 302" name="T84"/>
              <a:gd fmla="*/ 2147483647 h 267" name="T85"/>
              <a:gd fmla="*/ 2147483647 w 302" name="T86"/>
              <a:gd fmla="*/ 2147483647 h 267" name="T87"/>
              <a:gd fmla="*/ 2147483647 w 302" name="T88"/>
              <a:gd fmla="*/ 2147483647 h 267" name="T89"/>
              <a:gd fmla="*/ 2147483647 w 302" name="T90"/>
              <a:gd fmla="*/ 2147483647 h 267" name="T91"/>
              <a:gd fmla="*/ 2147483647 w 302" name="T92"/>
              <a:gd fmla="*/ 2147483647 h 267" name="T93"/>
              <a:gd fmla="*/ 2147483647 w 302" name="T94"/>
              <a:gd fmla="*/ 2147483647 h 267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w 302" name="T144"/>
              <a:gd fmla="*/ 0 h 267" name="T145"/>
              <a:gd fmla="*/ 302 w 302" name="T146"/>
              <a:gd fmla="*/ 267 h 267" name="T147"/>
            </a:gdLst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b="T147" l="T144" r="T146" t="T145"/>
            <a:pathLst>
              <a:path h="267" w="302">
                <a:moveTo>
                  <a:pt x="119" y="267"/>
                </a:moveTo>
                <a:cubicBezTo>
                  <a:pt x="105" y="261"/>
                  <a:pt x="102" y="255"/>
                  <a:pt x="96" y="249"/>
                </a:cubicBezTo>
                <a:cubicBezTo>
                  <a:pt x="93" y="249"/>
                  <a:pt x="90" y="246"/>
                  <a:pt x="87" y="246"/>
                </a:cubicBezTo>
                <a:cubicBezTo>
                  <a:pt x="69" y="246"/>
                  <a:pt x="66" y="246"/>
                  <a:pt x="54" y="255"/>
                </a:cubicBezTo>
                <a:cubicBezTo>
                  <a:pt x="54" y="258"/>
                  <a:pt x="51" y="261"/>
                  <a:pt x="48" y="264"/>
                </a:cubicBezTo>
                <a:cubicBezTo>
                  <a:pt x="48" y="255"/>
                  <a:pt x="48" y="252"/>
                  <a:pt x="51" y="246"/>
                </a:cubicBezTo>
                <a:cubicBezTo>
                  <a:pt x="51" y="240"/>
                  <a:pt x="51" y="234"/>
                  <a:pt x="51" y="225"/>
                </a:cubicBezTo>
                <a:cubicBezTo>
                  <a:pt x="45" y="222"/>
                  <a:pt x="36" y="219"/>
                  <a:pt x="30" y="216"/>
                </a:cubicBezTo>
                <a:cubicBezTo>
                  <a:pt x="30" y="213"/>
                  <a:pt x="33" y="207"/>
                  <a:pt x="33" y="204"/>
                </a:cubicBezTo>
                <a:cubicBezTo>
                  <a:pt x="36" y="195"/>
                  <a:pt x="39" y="186"/>
                  <a:pt x="42" y="177"/>
                </a:cubicBezTo>
                <a:cubicBezTo>
                  <a:pt x="45" y="174"/>
                  <a:pt x="42" y="162"/>
                  <a:pt x="42" y="159"/>
                </a:cubicBezTo>
                <a:cubicBezTo>
                  <a:pt x="39" y="156"/>
                  <a:pt x="36" y="153"/>
                  <a:pt x="36" y="153"/>
                </a:cubicBezTo>
                <a:cubicBezTo>
                  <a:pt x="27" y="153"/>
                  <a:pt x="18" y="153"/>
                  <a:pt x="9" y="156"/>
                </a:cubicBezTo>
                <a:cubicBezTo>
                  <a:pt x="0" y="156"/>
                  <a:pt x="3" y="147"/>
                  <a:pt x="3" y="144"/>
                </a:cubicBezTo>
                <a:cubicBezTo>
                  <a:pt x="0" y="141"/>
                  <a:pt x="0" y="141"/>
                  <a:pt x="0" y="138"/>
                </a:cubicBezTo>
                <a:cubicBezTo>
                  <a:pt x="0" y="114"/>
                  <a:pt x="9" y="114"/>
                  <a:pt x="30" y="108"/>
                </a:cubicBezTo>
                <a:cubicBezTo>
                  <a:pt x="33" y="108"/>
                  <a:pt x="33" y="108"/>
                  <a:pt x="36" y="108"/>
                </a:cubicBezTo>
                <a:cubicBezTo>
                  <a:pt x="45" y="114"/>
                  <a:pt x="57" y="120"/>
                  <a:pt x="72" y="114"/>
                </a:cubicBezTo>
                <a:cubicBezTo>
                  <a:pt x="75" y="111"/>
                  <a:pt x="75" y="108"/>
                  <a:pt x="78" y="108"/>
                </a:cubicBezTo>
                <a:cubicBezTo>
                  <a:pt x="78" y="105"/>
                  <a:pt x="81" y="99"/>
                  <a:pt x="81" y="96"/>
                </a:cubicBezTo>
                <a:cubicBezTo>
                  <a:pt x="81" y="96"/>
                  <a:pt x="84" y="96"/>
                  <a:pt x="87" y="96"/>
                </a:cubicBezTo>
                <a:cubicBezTo>
                  <a:pt x="90" y="102"/>
                  <a:pt x="110" y="102"/>
                  <a:pt x="125" y="102"/>
                </a:cubicBezTo>
                <a:cubicBezTo>
                  <a:pt x="134" y="93"/>
                  <a:pt x="131" y="81"/>
                  <a:pt x="131" y="72"/>
                </a:cubicBezTo>
                <a:cubicBezTo>
                  <a:pt x="119" y="60"/>
                  <a:pt x="107" y="57"/>
                  <a:pt x="99" y="54"/>
                </a:cubicBezTo>
                <a:cubicBezTo>
                  <a:pt x="93" y="42"/>
                  <a:pt x="96" y="39"/>
                  <a:pt x="107" y="39"/>
                </a:cubicBezTo>
                <a:cubicBezTo>
                  <a:pt x="110" y="42"/>
                  <a:pt x="113" y="45"/>
                  <a:pt x="116" y="45"/>
                </a:cubicBezTo>
                <a:cubicBezTo>
                  <a:pt x="125" y="48"/>
                  <a:pt x="131" y="48"/>
                  <a:pt x="137" y="51"/>
                </a:cubicBezTo>
                <a:cubicBezTo>
                  <a:pt x="158" y="51"/>
                  <a:pt x="182" y="33"/>
                  <a:pt x="191" y="15"/>
                </a:cubicBezTo>
                <a:cubicBezTo>
                  <a:pt x="191" y="0"/>
                  <a:pt x="203" y="0"/>
                  <a:pt x="215" y="0"/>
                </a:cubicBezTo>
                <a:cubicBezTo>
                  <a:pt x="224" y="3"/>
                  <a:pt x="230" y="18"/>
                  <a:pt x="233" y="33"/>
                </a:cubicBezTo>
                <a:cubicBezTo>
                  <a:pt x="242" y="42"/>
                  <a:pt x="248" y="54"/>
                  <a:pt x="263" y="66"/>
                </a:cubicBezTo>
                <a:cubicBezTo>
                  <a:pt x="266" y="66"/>
                  <a:pt x="272" y="69"/>
                  <a:pt x="278" y="69"/>
                </a:cubicBezTo>
                <a:cubicBezTo>
                  <a:pt x="278" y="78"/>
                  <a:pt x="287" y="90"/>
                  <a:pt x="278" y="102"/>
                </a:cubicBezTo>
                <a:cubicBezTo>
                  <a:pt x="260" y="114"/>
                  <a:pt x="248" y="105"/>
                  <a:pt x="251" y="132"/>
                </a:cubicBezTo>
                <a:cubicBezTo>
                  <a:pt x="254" y="132"/>
                  <a:pt x="260" y="129"/>
                  <a:pt x="263" y="129"/>
                </a:cubicBezTo>
                <a:cubicBezTo>
                  <a:pt x="272" y="129"/>
                  <a:pt x="278" y="129"/>
                  <a:pt x="284" y="129"/>
                </a:cubicBezTo>
                <a:cubicBezTo>
                  <a:pt x="284" y="138"/>
                  <a:pt x="284" y="150"/>
                  <a:pt x="284" y="162"/>
                </a:cubicBezTo>
                <a:cubicBezTo>
                  <a:pt x="284" y="168"/>
                  <a:pt x="287" y="171"/>
                  <a:pt x="296" y="177"/>
                </a:cubicBezTo>
                <a:cubicBezTo>
                  <a:pt x="296" y="180"/>
                  <a:pt x="299" y="183"/>
                  <a:pt x="302" y="189"/>
                </a:cubicBezTo>
                <a:cubicBezTo>
                  <a:pt x="290" y="189"/>
                  <a:pt x="284" y="195"/>
                  <a:pt x="275" y="198"/>
                </a:cubicBezTo>
                <a:cubicBezTo>
                  <a:pt x="266" y="213"/>
                  <a:pt x="251" y="219"/>
                  <a:pt x="239" y="228"/>
                </a:cubicBezTo>
                <a:cubicBezTo>
                  <a:pt x="230" y="234"/>
                  <a:pt x="218" y="237"/>
                  <a:pt x="209" y="234"/>
                </a:cubicBezTo>
                <a:cubicBezTo>
                  <a:pt x="203" y="234"/>
                  <a:pt x="200" y="231"/>
                  <a:pt x="194" y="228"/>
                </a:cubicBezTo>
                <a:cubicBezTo>
                  <a:pt x="182" y="213"/>
                  <a:pt x="182" y="219"/>
                  <a:pt x="170" y="216"/>
                </a:cubicBezTo>
                <a:cubicBezTo>
                  <a:pt x="167" y="219"/>
                  <a:pt x="164" y="219"/>
                  <a:pt x="164" y="222"/>
                </a:cubicBezTo>
                <a:cubicBezTo>
                  <a:pt x="164" y="225"/>
                  <a:pt x="164" y="228"/>
                  <a:pt x="164" y="231"/>
                </a:cubicBezTo>
                <a:cubicBezTo>
                  <a:pt x="155" y="240"/>
                  <a:pt x="143" y="249"/>
                  <a:pt x="137" y="261"/>
                </a:cubicBezTo>
                <a:cubicBezTo>
                  <a:pt x="128" y="264"/>
                  <a:pt x="122" y="264"/>
                  <a:pt x="119" y="267"/>
                </a:cubicBezTo>
                <a:close/>
              </a:path>
            </a:pathLst>
          </a:custGeom>
          <a:solidFill>
            <a:srgbClr val="B1282B"/>
          </a:solidFill>
          <a:ln w="7">
            <a:noFill/>
            <a:miter lim="800000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en-US" lang="zh-CN"/>
          </a:p>
        </p:txBody>
      </p:sp>
      <p:sp>
        <p:nvSpPr>
          <p:cNvPr id="27" name="Freeform 22"/>
          <p:cNvSpPr/>
          <p:nvPr/>
        </p:nvSpPr>
        <p:spPr bwMode="auto">
          <a:xfrm>
            <a:off x="3551427" y="4889686"/>
            <a:ext cx="736126" cy="553298"/>
          </a:xfrm>
          <a:custGeom>
            <a:gdLst>
              <a:gd fmla="*/ 2147483647 w 370" name="T0"/>
              <a:gd fmla="*/ 2147483647 h 278" name="T1"/>
              <a:gd fmla="*/ 2147483647 w 370" name="T2"/>
              <a:gd fmla="*/ 2147483647 h 278" name="T3"/>
              <a:gd fmla="*/ 2147483647 w 370" name="T4"/>
              <a:gd fmla="*/ 2147483647 h 278" name="T5"/>
              <a:gd fmla="*/ 2147483647 w 370" name="T6"/>
              <a:gd fmla="*/ 2147483647 h 278" name="T7"/>
              <a:gd fmla="*/ 2147483647 w 370" name="T8"/>
              <a:gd fmla="*/ 2147483647 h 278" name="T9"/>
              <a:gd fmla="*/ 2147483647 w 370" name="T10"/>
              <a:gd fmla="*/ 2147483647 h 278" name="T11"/>
              <a:gd fmla="*/ 2147483647 w 370" name="T12"/>
              <a:gd fmla="*/ 2147483647 h 278" name="T13"/>
              <a:gd fmla="*/ 2147483647 w 370" name="T14"/>
              <a:gd fmla="*/ 2147483647 h 278" name="T15"/>
              <a:gd fmla="*/ 2147483647 w 370" name="T16"/>
              <a:gd fmla="*/ 2147483647 h 278" name="T17"/>
              <a:gd fmla="*/ 2147483647 w 370" name="T18"/>
              <a:gd fmla="*/ 2147483647 h 278" name="T19"/>
              <a:gd fmla="*/ 2147483647 w 370" name="T20"/>
              <a:gd fmla="*/ 2147483647 h 278" name="T21"/>
              <a:gd fmla="*/ 2147483647 w 370" name="T22"/>
              <a:gd fmla="*/ 2147483647 h 278" name="T23"/>
              <a:gd fmla="*/ 2147483647 w 370" name="T24"/>
              <a:gd fmla="*/ 2147483647 h 278" name="T25"/>
              <a:gd fmla="*/ 2147483647 w 370" name="T26"/>
              <a:gd fmla="*/ 2147483647 h 278" name="T27"/>
              <a:gd fmla="*/ 2147483647 w 370" name="T28"/>
              <a:gd fmla="*/ 2147483647 h 278" name="T29"/>
              <a:gd fmla="*/ 2147483647 w 370" name="T30"/>
              <a:gd fmla="*/ 2147483647 h 278" name="T31"/>
              <a:gd fmla="*/ 2147483647 w 370" name="T32"/>
              <a:gd fmla="*/ 2147483647 h 278" name="T33"/>
              <a:gd fmla="*/ 2147483647 w 370" name="T34"/>
              <a:gd fmla="*/ 2147483647 h 278" name="T35"/>
              <a:gd fmla="*/ 2147483647 w 370" name="T36"/>
              <a:gd fmla="*/ 2147483647 h 278" name="T37"/>
              <a:gd fmla="*/ 2147483647 w 370" name="T38"/>
              <a:gd fmla="*/ 2147483647 h 278" name="T39"/>
              <a:gd fmla="*/ 2147483647 w 370" name="T40"/>
              <a:gd fmla="*/ 2147483647 h 278" name="T41"/>
              <a:gd fmla="*/ 2147483647 w 370" name="T42"/>
              <a:gd fmla="*/ 2147483647 h 278" name="T43"/>
              <a:gd fmla="*/ 2147483647 w 370" name="T44"/>
              <a:gd fmla="*/ 2147483647 h 278" name="T45"/>
              <a:gd fmla="*/ 2147483647 w 370" name="T46"/>
              <a:gd fmla="*/ 2147483647 h 278" name="T47"/>
              <a:gd fmla="*/ 2147483647 w 370" name="T48"/>
              <a:gd fmla="*/ 2147483647 h 278" name="T49"/>
              <a:gd fmla="*/ 2147483647 w 370" name="T50"/>
              <a:gd fmla="*/ 2147483647 h 278" name="T51"/>
              <a:gd fmla="*/ 2147483647 w 370" name="T52"/>
              <a:gd fmla="*/ 2147483647 h 278" name="T53"/>
              <a:gd fmla="*/ 2147483647 w 370" name="T54"/>
              <a:gd fmla="*/ 2147483647 h 278" name="T55"/>
              <a:gd fmla="*/ 2147483647 w 370" name="T56"/>
              <a:gd fmla="*/ 2147483647 h 278" name="T57"/>
              <a:gd fmla="*/ 2147483647 w 370" name="T58"/>
              <a:gd fmla="*/ 2147483647 h 278" name="T59"/>
              <a:gd fmla="*/ 2147483647 w 370" name="T60"/>
              <a:gd fmla="*/ 2147483647 h 278" name="T61"/>
              <a:gd fmla="*/ 2147483647 w 370" name="T62"/>
              <a:gd fmla="*/ 2147483647 h 278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w 370" name="T96"/>
              <a:gd fmla="*/ 0 h 278" name="T97"/>
              <a:gd fmla="*/ 370 w 370" name="T98"/>
              <a:gd fmla="*/ 278 h 278" name="T99"/>
            </a:gdLst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b="T99" l="T96" r="T98" t="T97"/>
            <a:pathLst>
              <a:path h="278" w="370">
                <a:moveTo>
                  <a:pt x="224" y="278"/>
                </a:moveTo>
                <a:cubicBezTo>
                  <a:pt x="224" y="275"/>
                  <a:pt x="224" y="272"/>
                  <a:pt x="224" y="269"/>
                </a:cubicBezTo>
                <a:cubicBezTo>
                  <a:pt x="221" y="269"/>
                  <a:pt x="221" y="266"/>
                  <a:pt x="218" y="266"/>
                </a:cubicBezTo>
                <a:cubicBezTo>
                  <a:pt x="215" y="266"/>
                  <a:pt x="215" y="263"/>
                  <a:pt x="212" y="263"/>
                </a:cubicBezTo>
                <a:cubicBezTo>
                  <a:pt x="209" y="251"/>
                  <a:pt x="203" y="251"/>
                  <a:pt x="197" y="254"/>
                </a:cubicBezTo>
                <a:cubicBezTo>
                  <a:pt x="194" y="260"/>
                  <a:pt x="194" y="263"/>
                  <a:pt x="194" y="266"/>
                </a:cubicBezTo>
                <a:cubicBezTo>
                  <a:pt x="182" y="269"/>
                  <a:pt x="170" y="269"/>
                  <a:pt x="158" y="269"/>
                </a:cubicBezTo>
                <a:cubicBezTo>
                  <a:pt x="152" y="269"/>
                  <a:pt x="146" y="266"/>
                  <a:pt x="137" y="266"/>
                </a:cubicBezTo>
                <a:cubicBezTo>
                  <a:pt x="131" y="263"/>
                  <a:pt x="128" y="263"/>
                  <a:pt x="122" y="263"/>
                </a:cubicBezTo>
                <a:cubicBezTo>
                  <a:pt x="116" y="257"/>
                  <a:pt x="113" y="254"/>
                  <a:pt x="107" y="248"/>
                </a:cubicBezTo>
                <a:cubicBezTo>
                  <a:pt x="107" y="245"/>
                  <a:pt x="104" y="242"/>
                  <a:pt x="101" y="239"/>
                </a:cubicBezTo>
                <a:cubicBezTo>
                  <a:pt x="101" y="239"/>
                  <a:pt x="101" y="239"/>
                  <a:pt x="101" y="239"/>
                </a:cubicBezTo>
                <a:cubicBezTo>
                  <a:pt x="95" y="227"/>
                  <a:pt x="101" y="224"/>
                  <a:pt x="104" y="215"/>
                </a:cubicBezTo>
                <a:cubicBezTo>
                  <a:pt x="104" y="212"/>
                  <a:pt x="104" y="206"/>
                  <a:pt x="104" y="203"/>
                </a:cubicBezTo>
                <a:cubicBezTo>
                  <a:pt x="101" y="200"/>
                  <a:pt x="95" y="197"/>
                  <a:pt x="92" y="194"/>
                </a:cubicBezTo>
                <a:cubicBezTo>
                  <a:pt x="92" y="191"/>
                  <a:pt x="92" y="191"/>
                  <a:pt x="92" y="191"/>
                </a:cubicBezTo>
                <a:cubicBezTo>
                  <a:pt x="74" y="191"/>
                  <a:pt x="62" y="191"/>
                  <a:pt x="51" y="188"/>
                </a:cubicBezTo>
                <a:cubicBezTo>
                  <a:pt x="48" y="188"/>
                  <a:pt x="45" y="185"/>
                  <a:pt x="39" y="185"/>
                </a:cubicBezTo>
                <a:cubicBezTo>
                  <a:pt x="39" y="179"/>
                  <a:pt x="36" y="176"/>
                  <a:pt x="36" y="170"/>
                </a:cubicBezTo>
                <a:cubicBezTo>
                  <a:pt x="39" y="170"/>
                  <a:pt x="45" y="170"/>
                  <a:pt x="51" y="170"/>
                </a:cubicBezTo>
                <a:cubicBezTo>
                  <a:pt x="56" y="170"/>
                  <a:pt x="62" y="161"/>
                  <a:pt x="68" y="158"/>
                </a:cubicBezTo>
                <a:cubicBezTo>
                  <a:pt x="74" y="147"/>
                  <a:pt x="74" y="138"/>
                  <a:pt x="68" y="132"/>
                </a:cubicBezTo>
                <a:cubicBezTo>
                  <a:pt x="65" y="132"/>
                  <a:pt x="59" y="132"/>
                  <a:pt x="56" y="132"/>
                </a:cubicBezTo>
                <a:cubicBezTo>
                  <a:pt x="39" y="120"/>
                  <a:pt x="21" y="117"/>
                  <a:pt x="9" y="111"/>
                </a:cubicBezTo>
                <a:cubicBezTo>
                  <a:pt x="3" y="105"/>
                  <a:pt x="0" y="99"/>
                  <a:pt x="0" y="96"/>
                </a:cubicBezTo>
                <a:cubicBezTo>
                  <a:pt x="9" y="81"/>
                  <a:pt x="9" y="78"/>
                  <a:pt x="30" y="78"/>
                </a:cubicBezTo>
                <a:cubicBezTo>
                  <a:pt x="36" y="78"/>
                  <a:pt x="39" y="81"/>
                  <a:pt x="45" y="81"/>
                </a:cubicBezTo>
                <a:cubicBezTo>
                  <a:pt x="48" y="87"/>
                  <a:pt x="54" y="90"/>
                  <a:pt x="59" y="96"/>
                </a:cubicBezTo>
                <a:cubicBezTo>
                  <a:pt x="65" y="96"/>
                  <a:pt x="71" y="99"/>
                  <a:pt x="83" y="96"/>
                </a:cubicBezTo>
                <a:cubicBezTo>
                  <a:pt x="95" y="87"/>
                  <a:pt x="107" y="69"/>
                  <a:pt x="119" y="60"/>
                </a:cubicBezTo>
                <a:cubicBezTo>
                  <a:pt x="119" y="57"/>
                  <a:pt x="119" y="54"/>
                  <a:pt x="119" y="48"/>
                </a:cubicBezTo>
                <a:cubicBezTo>
                  <a:pt x="122" y="48"/>
                  <a:pt x="125" y="48"/>
                  <a:pt x="131" y="48"/>
                </a:cubicBezTo>
                <a:cubicBezTo>
                  <a:pt x="131" y="51"/>
                  <a:pt x="134" y="51"/>
                  <a:pt x="134" y="54"/>
                </a:cubicBezTo>
                <a:cubicBezTo>
                  <a:pt x="140" y="57"/>
                  <a:pt x="149" y="63"/>
                  <a:pt x="161" y="69"/>
                </a:cubicBezTo>
                <a:cubicBezTo>
                  <a:pt x="164" y="69"/>
                  <a:pt x="167" y="69"/>
                  <a:pt x="170" y="69"/>
                </a:cubicBezTo>
                <a:cubicBezTo>
                  <a:pt x="176" y="66"/>
                  <a:pt x="182" y="63"/>
                  <a:pt x="191" y="60"/>
                </a:cubicBezTo>
                <a:cubicBezTo>
                  <a:pt x="200" y="51"/>
                  <a:pt x="206" y="48"/>
                  <a:pt x="218" y="42"/>
                </a:cubicBezTo>
                <a:cubicBezTo>
                  <a:pt x="218" y="39"/>
                  <a:pt x="221" y="39"/>
                  <a:pt x="224" y="36"/>
                </a:cubicBezTo>
                <a:cubicBezTo>
                  <a:pt x="233" y="24"/>
                  <a:pt x="239" y="21"/>
                  <a:pt x="254" y="18"/>
                </a:cubicBezTo>
                <a:cubicBezTo>
                  <a:pt x="260" y="18"/>
                  <a:pt x="266" y="18"/>
                  <a:pt x="275" y="18"/>
                </a:cubicBezTo>
                <a:cubicBezTo>
                  <a:pt x="290" y="9"/>
                  <a:pt x="293" y="0"/>
                  <a:pt x="314" y="0"/>
                </a:cubicBezTo>
                <a:cubicBezTo>
                  <a:pt x="317" y="6"/>
                  <a:pt x="320" y="12"/>
                  <a:pt x="326" y="18"/>
                </a:cubicBezTo>
                <a:cubicBezTo>
                  <a:pt x="329" y="21"/>
                  <a:pt x="332" y="24"/>
                  <a:pt x="335" y="27"/>
                </a:cubicBezTo>
                <a:cubicBezTo>
                  <a:pt x="329" y="36"/>
                  <a:pt x="323" y="45"/>
                  <a:pt x="317" y="57"/>
                </a:cubicBezTo>
                <a:cubicBezTo>
                  <a:pt x="317" y="60"/>
                  <a:pt x="317" y="66"/>
                  <a:pt x="317" y="69"/>
                </a:cubicBezTo>
                <a:cubicBezTo>
                  <a:pt x="320" y="72"/>
                  <a:pt x="326" y="72"/>
                  <a:pt x="335" y="72"/>
                </a:cubicBezTo>
                <a:cubicBezTo>
                  <a:pt x="335" y="78"/>
                  <a:pt x="338" y="81"/>
                  <a:pt x="338" y="87"/>
                </a:cubicBezTo>
                <a:cubicBezTo>
                  <a:pt x="341" y="90"/>
                  <a:pt x="341" y="90"/>
                  <a:pt x="344" y="93"/>
                </a:cubicBezTo>
                <a:cubicBezTo>
                  <a:pt x="349" y="93"/>
                  <a:pt x="358" y="90"/>
                  <a:pt x="364" y="90"/>
                </a:cubicBezTo>
                <a:cubicBezTo>
                  <a:pt x="370" y="96"/>
                  <a:pt x="370" y="108"/>
                  <a:pt x="370" y="120"/>
                </a:cubicBezTo>
                <a:cubicBezTo>
                  <a:pt x="370" y="123"/>
                  <a:pt x="367" y="126"/>
                  <a:pt x="361" y="129"/>
                </a:cubicBezTo>
                <a:cubicBezTo>
                  <a:pt x="361" y="132"/>
                  <a:pt x="358" y="132"/>
                  <a:pt x="355" y="132"/>
                </a:cubicBezTo>
                <a:cubicBezTo>
                  <a:pt x="355" y="141"/>
                  <a:pt x="355" y="149"/>
                  <a:pt x="352" y="155"/>
                </a:cubicBezTo>
                <a:cubicBezTo>
                  <a:pt x="352" y="161"/>
                  <a:pt x="349" y="164"/>
                  <a:pt x="346" y="170"/>
                </a:cubicBezTo>
                <a:cubicBezTo>
                  <a:pt x="344" y="170"/>
                  <a:pt x="338" y="173"/>
                  <a:pt x="338" y="179"/>
                </a:cubicBezTo>
                <a:cubicBezTo>
                  <a:pt x="326" y="179"/>
                  <a:pt x="317" y="203"/>
                  <a:pt x="308" y="209"/>
                </a:cubicBezTo>
                <a:cubicBezTo>
                  <a:pt x="308" y="212"/>
                  <a:pt x="299" y="215"/>
                  <a:pt x="299" y="215"/>
                </a:cubicBezTo>
                <a:cubicBezTo>
                  <a:pt x="293" y="221"/>
                  <a:pt x="287" y="227"/>
                  <a:pt x="284" y="230"/>
                </a:cubicBezTo>
                <a:cubicBezTo>
                  <a:pt x="284" y="233"/>
                  <a:pt x="284" y="233"/>
                  <a:pt x="284" y="233"/>
                </a:cubicBezTo>
                <a:cubicBezTo>
                  <a:pt x="281" y="233"/>
                  <a:pt x="281" y="233"/>
                  <a:pt x="281" y="233"/>
                </a:cubicBezTo>
                <a:cubicBezTo>
                  <a:pt x="281" y="236"/>
                  <a:pt x="281" y="236"/>
                  <a:pt x="281" y="236"/>
                </a:cubicBezTo>
                <a:cubicBezTo>
                  <a:pt x="275" y="236"/>
                  <a:pt x="269" y="245"/>
                  <a:pt x="266" y="248"/>
                </a:cubicBezTo>
                <a:cubicBezTo>
                  <a:pt x="263" y="254"/>
                  <a:pt x="260" y="260"/>
                  <a:pt x="257" y="266"/>
                </a:cubicBezTo>
                <a:cubicBezTo>
                  <a:pt x="245" y="269"/>
                  <a:pt x="239" y="272"/>
                  <a:pt x="233" y="278"/>
                </a:cubicBezTo>
                <a:cubicBezTo>
                  <a:pt x="227" y="278"/>
                  <a:pt x="227" y="278"/>
                  <a:pt x="224" y="278"/>
                </a:cubicBezTo>
                <a:close/>
              </a:path>
            </a:pathLst>
          </a:custGeom>
          <a:solidFill>
            <a:srgbClr val="B1282B"/>
          </a:solidFill>
          <a:ln w="7">
            <a:noFill/>
            <a:miter lim="800000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en-US" lang="zh-CN"/>
          </a:p>
        </p:txBody>
      </p:sp>
      <p:sp>
        <p:nvSpPr>
          <p:cNvPr id="28" name="Freeform 23"/>
          <p:cNvSpPr/>
          <p:nvPr/>
        </p:nvSpPr>
        <p:spPr bwMode="auto">
          <a:xfrm>
            <a:off x="4056612" y="4966666"/>
            <a:ext cx="772211" cy="601410"/>
          </a:xfrm>
          <a:custGeom>
            <a:gdLst>
              <a:gd fmla="*/ 2147483647 w 388" name="T0"/>
              <a:gd fmla="*/ 2147483647 h 302" name="T1"/>
              <a:gd fmla="*/ 2147483647 w 388" name="T2"/>
              <a:gd fmla="*/ 2147483647 h 302" name="T3"/>
              <a:gd fmla="*/ 0 w 388" name="T4"/>
              <a:gd fmla="*/ 2147483647 h 302" name="T5"/>
              <a:gd fmla="*/ 2147483647 w 388" name="T6"/>
              <a:gd fmla="*/ 2147483647 h 302" name="T7"/>
              <a:gd fmla="*/ 2147483647 w 388" name="T8"/>
              <a:gd fmla="*/ 2147483647 h 302" name="T9"/>
              <a:gd fmla="*/ 2147483647 w 388" name="T10"/>
              <a:gd fmla="*/ 2147483647 h 302" name="T11"/>
              <a:gd fmla="*/ 2147483647 w 388" name="T12"/>
              <a:gd fmla="*/ 2147483647 h 302" name="T13"/>
              <a:gd fmla="*/ 2147483647 w 388" name="T14"/>
              <a:gd fmla="*/ 2147483647 h 302" name="T15"/>
              <a:gd fmla="*/ 2147483647 w 388" name="T16"/>
              <a:gd fmla="*/ 2147483647 h 302" name="T17"/>
              <a:gd fmla="*/ 2147483647 w 388" name="T18"/>
              <a:gd fmla="*/ 2147483647 h 302" name="T19"/>
              <a:gd fmla="*/ 2147483647 w 388" name="T20"/>
              <a:gd fmla="*/ 2147483647 h 302" name="T21"/>
              <a:gd fmla="*/ 2147483647 w 388" name="T22"/>
              <a:gd fmla="*/ 2147483647 h 302" name="T23"/>
              <a:gd fmla="*/ 2147483647 w 388" name="T24"/>
              <a:gd fmla="*/ 2147483647 h 302" name="T25"/>
              <a:gd fmla="*/ 2147483647 w 388" name="T26"/>
              <a:gd fmla="*/ 2147483647 h 302" name="T27"/>
              <a:gd fmla="*/ 2147483647 w 388" name="T28"/>
              <a:gd fmla="*/ 2147483647 h 302" name="T29"/>
              <a:gd fmla="*/ 2147483647 w 388" name="T30"/>
              <a:gd fmla="*/ 2147483647 h 302" name="T31"/>
              <a:gd fmla="*/ 2147483647 w 388" name="T32"/>
              <a:gd fmla="*/ 2147483647 h 302" name="T33"/>
              <a:gd fmla="*/ 2147483647 w 388" name="T34"/>
              <a:gd fmla="*/ 2147483647 h 302" name="T35"/>
              <a:gd fmla="*/ 2147483647 w 388" name="T36"/>
              <a:gd fmla="*/ 2147483647 h 302" name="T37"/>
              <a:gd fmla="*/ 2147483647 w 388" name="T38"/>
              <a:gd fmla="*/ 0 h 302" name="T39"/>
              <a:gd fmla="*/ 2147483647 w 388" name="T40"/>
              <a:gd fmla="*/ 0 h 302" name="T41"/>
              <a:gd fmla="*/ 2147483647 w 388" name="T42"/>
              <a:gd fmla="*/ 2147483647 h 302" name="T43"/>
              <a:gd fmla="*/ 2147483647 w 388" name="T44"/>
              <a:gd fmla="*/ 2147483647 h 302" name="T45"/>
              <a:gd fmla="*/ 2147483647 w 388" name="T46"/>
              <a:gd fmla="*/ 2147483647 h 302" name="T47"/>
              <a:gd fmla="*/ 2147483647 w 388" name="T48"/>
              <a:gd fmla="*/ 2147483647 h 302" name="T49"/>
              <a:gd fmla="*/ 2147483647 w 388" name="T50"/>
              <a:gd fmla="*/ 2147483647 h 302" name="T51"/>
              <a:gd fmla="*/ 2147483647 w 388" name="T52"/>
              <a:gd fmla="*/ 2147483647 h 302" name="T53"/>
              <a:gd fmla="*/ 2147483647 w 388" name="T54"/>
              <a:gd fmla="*/ 2147483647 h 302" name="T55"/>
              <a:gd fmla="*/ 2147483647 w 388" name="T56"/>
              <a:gd fmla="*/ 2147483647 h 302" name="T57"/>
              <a:gd fmla="*/ 2147483647 w 388" name="T58"/>
              <a:gd fmla="*/ 2147483647 h 302" name="T59"/>
              <a:gd fmla="*/ 2147483647 w 388" name="T60"/>
              <a:gd fmla="*/ 2147483647 h 302" name="T61"/>
              <a:gd fmla="*/ 2147483647 w 388" name="T62"/>
              <a:gd fmla="*/ 2147483647 h 302" name="T63"/>
              <a:gd fmla="*/ 2147483647 w 388" name="T64"/>
              <a:gd fmla="*/ 2147483647 h 302" name="T65"/>
              <a:gd fmla="*/ 2147483647 w 388" name="T66"/>
              <a:gd fmla="*/ 2147483647 h 302" name="T67"/>
              <a:gd fmla="*/ 2147483647 w 388" name="T68"/>
              <a:gd fmla="*/ 2147483647 h 302" name="T69"/>
              <a:gd fmla="*/ 2147483647 w 388" name="T70"/>
              <a:gd fmla="*/ 2147483647 h 302" name="T71"/>
              <a:gd fmla="*/ 2147483647 w 388" name="T72"/>
              <a:gd fmla="*/ 2147483647 h 302" name="T73"/>
              <a:gd fmla="*/ 2147483647 w 388" name="T74"/>
              <a:gd fmla="*/ 2147483647 h 302" name="T75"/>
              <a:gd fmla="*/ 2147483647 w 388" name="T76"/>
              <a:gd fmla="*/ 2147483647 h 302" name="T77"/>
              <a:gd fmla="*/ 2147483647 w 388" name="T78"/>
              <a:gd fmla="*/ 2147483647 h 302" name="T79"/>
              <a:gd fmla="*/ 2147483647 w 388" name="T80"/>
              <a:gd fmla="*/ 2147483647 h 302" name="T81"/>
              <a:gd fmla="*/ 2147483647 w 388" name="T82"/>
              <a:gd fmla="*/ 2147483647 h 302" name="T83"/>
              <a:gd fmla="*/ 2147483647 w 388" name="T84"/>
              <a:gd fmla="*/ 2147483647 h 302" name="T85"/>
              <a:gd fmla="*/ 2147483647 w 388" name="T86"/>
              <a:gd fmla="*/ 2147483647 h 302" name="T87"/>
              <a:gd fmla="*/ 2147483647 w 388" name="T88"/>
              <a:gd fmla="*/ 2147483647 h 302" name="T89"/>
              <a:gd fmla="*/ 2147483647 w 388" name="T90"/>
              <a:gd fmla="*/ 2147483647 h 302" name="T91"/>
              <a:gd fmla="*/ 2147483647 w 388" name="T92"/>
              <a:gd fmla="*/ 2147483647 h 302" name="T93"/>
              <a:gd fmla="*/ 2147483647 w 388" name="T94"/>
              <a:gd fmla="*/ 2147483647 h 302" name="T95"/>
              <a:gd fmla="*/ 2147483647 w 388" name="T96"/>
              <a:gd fmla="*/ 2147483647 h 302" name="T97"/>
              <a:gd fmla="*/ 2147483647 w 388" name="T98"/>
              <a:gd fmla="*/ 2147483647 h 302" name="T99"/>
              <a:gd fmla="*/ 2147483647 w 388" name="T100"/>
              <a:gd fmla="*/ 2147483647 h 302" name="T101"/>
              <a:gd fmla="*/ 2147483647 w 388" name="T102"/>
              <a:gd fmla="*/ 2147483647 h 302" name="T103"/>
              <a:gd fmla="*/ 2147483647 w 388" name="T104"/>
              <a:gd fmla="*/ 2147483647 h 302" name="T105"/>
              <a:gd fmla="*/ 2147483647 w 388" name="T106"/>
              <a:gd fmla="*/ 2147483647 h 302" name="T107"/>
              <a:gd fmla="*/ 2147483647 w 388" name="T108"/>
              <a:gd fmla="*/ 2147483647 h 302" name="T109"/>
              <a:gd fmla="*/ 2147483647 w 388" name="T110"/>
              <a:gd fmla="*/ 2147483647 h 302" name="T111"/>
              <a:gd fmla="*/ 2147483647 w 388" name="T112"/>
              <a:gd fmla="*/ 2147483647 h 302" name="T113"/>
              <a:gd fmla="*/ 2147483647 w 388" name="T114"/>
              <a:gd fmla="*/ 2147483647 h 302" name="T115"/>
              <a:gd fmla="*/ 2147483647 w 388" name="T116"/>
              <a:gd fmla="*/ 2147483647 h 302" name="T117"/>
              <a:gd fmla="*/ 2147483647 w 388" name="T118"/>
              <a:gd fmla="*/ 2147483647 h 302" name="T119"/>
              <a:gd fmla="*/ 2147483647 w 388" name="T120"/>
              <a:gd fmla="*/ 2147483647 h 302" name="T121"/>
              <a:gd fmla="*/ 2147483647 w 388" name="T122"/>
              <a:gd fmla="*/ 2147483647 h 302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60000 65536" name="T174"/>
              <a:gd fmla="*/ 0 60000 65536" name="T175"/>
              <a:gd fmla="*/ 0 60000 65536" name="T176"/>
              <a:gd fmla="*/ 0 60000 65536" name="T177"/>
              <a:gd fmla="*/ 0 60000 65536" name="T178"/>
              <a:gd fmla="*/ 0 60000 65536" name="T179"/>
              <a:gd fmla="*/ 0 60000 65536" name="T180"/>
              <a:gd fmla="*/ 0 60000 65536" name="T181"/>
              <a:gd fmla="*/ 0 60000 65536" name="T182"/>
              <a:gd fmla="*/ 0 60000 65536" name="T183"/>
              <a:gd fmla="*/ 0 60000 65536" name="T184"/>
              <a:gd fmla="*/ 0 60000 65536" name="T185"/>
              <a:gd fmla="*/ 0 w 388" name="T186"/>
              <a:gd fmla="*/ 0 h 302" name="T187"/>
              <a:gd fmla="*/ 388 w 388" name="T188"/>
              <a:gd fmla="*/ 302 h 302" name="T189"/>
            </a:gdLst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b="T189" l="T186" r="T188" t="T187"/>
            <a:pathLst>
              <a:path h="302" w="388">
                <a:moveTo>
                  <a:pt x="27" y="302"/>
                </a:moveTo>
                <a:cubicBezTo>
                  <a:pt x="15" y="293"/>
                  <a:pt x="15" y="287"/>
                  <a:pt x="12" y="281"/>
                </a:cubicBezTo>
                <a:cubicBezTo>
                  <a:pt x="9" y="272"/>
                  <a:pt x="3" y="266"/>
                  <a:pt x="0" y="260"/>
                </a:cubicBezTo>
                <a:cubicBezTo>
                  <a:pt x="0" y="245"/>
                  <a:pt x="0" y="248"/>
                  <a:pt x="9" y="239"/>
                </a:cubicBezTo>
                <a:cubicBezTo>
                  <a:pt x="12" y="215"/>
                  <a:pt x="12" y="212"/>
                  <a:pt x="33" y="197"/>
                </a:cubicBezTo>
                <a:cubicBezTo>
                  <a:pt x="42" y="188"/>
                  <a:pt x="51" y="179"/>
                  <a:pt x="63" y="170"/>
                </a:cubicBezTo>
                <a:cubicBezTo>
                  <a:pt x="72" y="158"/>
                  <a:pt x="81" y="149"/>
                  <a:pt x="92" y="137"/>
                </a:cubicBezTo>
                <a:cubicBezTo>
                  <a:pt x="101" y="131"/>
                  <a:pt x="101" y="125"/>
                  <a:pt x="104" y="116"/>
                </a:cubicBezTo>
                <a:cubicBezTo>
                  <a:pt x="104" y="93"/>
                  <a:pt x="110" y="99"/>
                  <a:pt x="122" y="84"/>
                </a:cubicBezTo>
                <a:cubicBezTo>
                  <a:pt x="122" y="75"/>
                  <a:pt x="122" y="63"/>
                  <a:pt x="122" y="54"/>
                </a:cubicBezTo>
                <a:cubicBezTo>
                  <a:pt x="128" y="48"/>
                  <a:pt x="128" y="39"/>
                  <a:pt x="131" y="33"/>
                </a:cubicBezTo>
                <a:cubicBezTo>
                  <a:pt x="131" y="27"/>
                  <a:pt x="134" y="24"/>
                  <a:pt x="137" y="21"/>
                </a:cubicBezTo>
                <a:cubicBezTo>
                  <a:pt x="140" y="21"/>
                  <a:pt x="143" y="21"/>
                  <a:pt x="146" y="21"/>
                </a:cubicBezTo>
                <a:cubicBezTo>
                  <a:pt x="152" y="24"/>
                  <a:pt x="158" y="30"/>
                  <a:pt x="164" y="36"/>
                </a:cubicBezTo>
                <a:cubicBezTo>
                  <a:pt x="167" y="36"/>
                  <a:pt x="170" y="36"/>
                  <a:pt x="173" y="36"/>
                </a:cubicBezTo>
                <a:cubicBezTo>
                  <a:pt x="179" y="30"/>
                  <a:pt x="179" y="21"/>
                  <a:pt x="179" y="18"/>
                </a:cubicBezTo>
                <a:cubicBezTo>
                  <a:pt x="176" y="15"/>
                  <a:pt x="170" y="9"/>
                  <a:pt x="167" y="6"/>
                </a:cubicBezTo>
                <a:cubicBezTo>
                  <a:pt x="170" y="6"/>
                  <a:pt x="170" y="6"/>
                  <a:pt x="170" y="6"/>
                </a:cubicBezTo>
                <a:cubicBezTo>
                  <a:pt x="188" y="6"/>
                  <a:pt x="203" y="6"/>
                  <a:pt x="218" y="6"/>
                </a:cubicBezTo>
                <a:cubicBezTo>
                  <a:pt x="224" y="9"/>
                  <a:pt x="242" y="9"/>
                  <a:pt x="251" y="0"/>
                </a:cubicBezTo>
                <a:cubicBezTo>
                  <a:pt x="254" y="0"/>
                  <a:pt x="254" y="0"/>
                  <a:pt x="257" y="0"/>
                </a:cubicBezTo>
                <a:cubicBezTo>
                  <a:pt x="257" y="6"/>
                  <a:pt x="257" y="9"/>
                  <a:pt x="257" y="12"/>
                </a:cubicBezTo>
                <a:cubicBezTo>
                  <a:pt x="251" y="18"/>
                  <a:pt x="242" y="27"/>
                  <a:pt x="236" y="36"/>
                </a:cubicBezTo>
                <a:cubicBezTo>
                  <a:pt x="236" y="48"/>
                  <a:pt x="239" y="51"/>
                  <a:pt x="260" y="51"/>
                </a:cubicBezTo>
                <a:cubicBezTo>
                  <a:pt x="269" y="45"/>
                  <a:pt x="278" y="42"/>
                  <a:pt x="290" y="39"/>
                </a:cubicBezTo>
                <a:cubicBezTo>
                  <a:pt x="293" y="39"/>
                  <a:pt x="296" y="39"/>
                  <a:pt x="299" y="39"/>
                </a:cubicBezTo>
                <a:cubicBezTo>
                  <a:pt x="299" y="39"/>
                  <a:pt x="302" y="42"/>
                  <a:pt x="305" y="42"/>
                </a:cubicBezTo>
                <a:cubicBezTo>
                  <a:pt x="320" y="42"/>
                  <a:pt x="329" y="21"/>
                  <a:pt x="353" y="30"/>
                </a:cubicBezTo>
                <a:cubicBezTo>
                  <a:pt x="359" y="36"/>
                  <a:pt x="362" y="42"/>
                  <a:pt x="368" y="48"/>
                </a:cubicBezTo>
                <a:cubicBezTo>
                  <a:pt x="374" y="57"/>
                  <a:pt x="382" y="66"/>
                  <a:pt x="388" y="78"/>
                </a:cubicBezTo>
                <a:cubicBezTo>
                  <a:pt x="388" y="81"/>
                  <a:pt x="388" y="81"/>
                  <a:pt x="388" y="84"/>
                </a:cubicBezTo>
                <a:cubicBezTo>
                  <a:pt x="379" y="84"/>
                  <a:pt x="379" y="87"/>
                  <a:pt x="374" y="90"/>
                </a:cubicBezTo>
                <a:cubicBezTo>
                  <a:pt x="368" y="96"/>
                  <a:pt x="353" y="99"/>
                  <a:pt x="362" y="113"/>
                </a:cubicBezTo>
                <a:cubicBezTo>
                  <a:pt x="362" y="113"/>
                  <a:pt x="362" y="113"/>
                  <a:pt x="362" y="116"/>
                </a:cubicBezTo>
                <a:cubicBezTo>
                  <a:pt x="347" y="122"/>
                  <a:pt x="329" y="134"/>
                  <a:pt x="314" y="143"/>
                </a:cubicBezTo>
                <a:cubicBezTo>
                  <a:pt x="314" y="143"/>
                  <a:pt x="311" y="146"/>
                  <a:pt x="308" y="149"/>
                </a:cubicBezTo>
                <a:cubicBezTo>
                  <a:pt x="302" y="149"/>
                  <a:pt x="299" y="146"/>
                  <a:pt x="299" y="146"/>
                </a:cubicBezTo>
                <a:cubicBezTo>
                  <a:pt x="296" y="146"/>
                  <a:pt x="293" y="146"/>
                  <a:pt x="290" y="146"/>
                </a:cubicBezTo>
                <a:cubicBezTo>
                  <a:pt x="287" y="146"/>
                  <a:pt x="284" y="149"/>
                  <a:pt x="284" y="152"/>
                </a:cubicBezTo>
                <a:cubicBezTo>
                  <a:pt x="281" y="152"/>
                  <a:pt x="278" y="152"/>
                  <a:pt x="278" y="152"/>
                </a:cubicBezTo>
                <a:cubicBezTo>
                  <a:pt x="269" y="143"/>
                  <a:pt x="266" y="146"/>
                  <a:pt x="260" y="146"/>
                </a:cubicBezTo>
                <a:cubicBezTo>
                  <a:pt x="260" y="152"/>
                  <a:pt x="260" y="155"/>
                  <a:pt x="260" y="161"/>
                </a:cubicBezTo>
                <a:cubicBezTo>
                  <a:pt x="254" y="167"/>
                  <a:pt x="248" y="158"/>
                  <a:pt x="245" y="173"/>
                </a:cubicBezTo>
                <a:cubicBezTo>
                  <a:pt x="233" y="173"/>
                  <a:pt x="236" y="170"/>
                  <a:pt x="233" y="164"/>
                </a:cubicBezTo>
                <a:cubicBezTo>
                  <a:pt x="230" y="164"/>
                  <a:pt x="230" y="164"/>
                  <a:pt x="230" y="164"/>
                </a:cubicBezTo>
                <a:cubicBezTo>
                  <a:pt x="224" y="158"/>
                  <a:pt x="221" y="155"/>
                  <a:pt x="215" y="152"/>
                </a:cubicBezTo>
                <a:cubicBezTo>
                  <a:pt x="215" y="152"/>
                  <a:pt x="212" y="152"/>
                  <a:pt x="209" y="152"/>
                </a:cubicBezTo>
                <a:cubicBezTo>
                  <a:pt x="206" y="158"/>
                  <a:pt x="206" y="158"/>
                  <a:pt x="203" y="164"/>
                </a:cubicBezTo>
                <a:cubicBezTo>
                  <a:pt x="200" y="170"/>
                  <a:pt x="194" y="176"/>
                  <a:pt x="191" y="182"/>
                </a:cubicBezTo>
                <a:cubicBezTo>
                  <a:pt x="179" y="188"/>
                  <a:pt x="179" y="188"/>
                  <a:pt x="173" y="197"/>
                </a:cubicBezTo>
                <a:cubicBezTo>
                  <a:pt x="170" y="197"/>
                  <a:pt x="167" y="200"/>
                  <a:pt x="161" y="200"/>
                </a:cubicBezTo>
                <a:cubicBezTo>
                  <a:pt x="158" y="203"/>
                  <a:pt x="155" y="206"/>
                  <a:pt x="152" y="209"/>
                </a:cubicBezTo>
                <a:cubicBezTo>
                  <a:pt x="137" y="209"/>
                  <a:pt x="134" y="209"/>
                  <a:pt x="128" y="215"/>
                </a:cubicBezTo>
                <a:cubicBezTo>
                  <a:pt x="128" y="215"/>
                  <a:pt x="128" y="218"/>
                  <a:pt x="125" y="221"/>
                </a:cubicBezTo>
                <a:cubicBezTo>
                  <a:pt x="125" y="221"/>
                  <a:pt x="122" y="221"/>
                  <a:pt x="119" y="221"/>
                </a:cubicBezTo>
                <a:cubicBezTo>
                  <a:pt x="107" y="215"/>
                  <a:pt x="107" y="218"/>
                  <a:pt x="98" y="221"/>
                </a:cubicBezTo>
                <a:cubicBezTo>
                  <a:pt x="87" y="224"/>
                  <a:pt x="78" y="227"/>
                  <a:pt x="69" y="230"/>
                </a:cubicBezTo>
                <a:cubicBezTo>
                  <a:pt x="54" y="233"/>
                  <a:pt x="48" y="233"/>
                  <a:pt x="39" y="242"/>
                </a:cubicBezTo>
                <a:cubicBezTo>
                  <a:pt x="39" y="248"/>
                  <a:pt x="36" y="251"/>
                  <a:pt x="36" y="254"/>
                </a:cubicBezTo>
                <a:cubicBezTo>
                  <a:pt x="27" y="260"/>
                  <a:pt x="24" y="260"/>
                  <a:pt x="24" y="272"/>
                </a:cubicBezTo>
                <a:cubicBezTo>
                  <a:pt x="30" y="275"/>
                  <a:pt x="42" y="284"/>
                  <a:pt x="42" y="296"/>
                </a:cubicBezTo>
                <a:cubicBezTo>
                  <a:pt x="36" y="299"/>
                  <a:pt x="30" y="302"/>
                  <a:pt x="27" y="302"/>
                </a:cubicBezTo>
                <a:close/>
              </a:path>
            </a:pathLst>
          </a:custGeom>
          <a:solidFill>
            <a:srgbClr val="871619"/>
          </a:solidFill>
          <a:ln w="7">
            <a:noFill/>
            <a:miter lim="800000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en-US" lang="zh-CN"/>
          </a:p>
        </p:txBody>
      </p:sp>
      <p:sp>
        <p:nvSpPr>
          <p:cNvPr id="29" name="Freeform 24"/>
          <p:cNvSpPr/>
          <p:nvPr/>
        </p:nvSpPr>
        <p:spPr bwMode="auto">
          <a:xfrm>
            <a:off x="3961590" y="4424195"/>
            <a:ext cx="529241" cy="644712"/>
          </a:xfrm>
          <a:custGeom>
            <a:gdLst>
              <a:gd fmla="*/ 2147483647 w 266" name="T0"/>
              <a:gd fmla="*/ 2147483647 h 324" name="T1"/>
              <a:gd fmla="*/ 2147483647 w 266" name="T2"/>
              <a:gd fmla="*/ 2147483647 h 324" name="T3"/>
              <a:gd fmla="*/ 2147483647 w 266" name="T4"/>
              <a:gd fmla="*/ 2147483647 h 324" name="T5"/>
              <a:gd fmla="*/ 2147483647 w 266" name="T6"/>
              <a:gd fmla="*/ 2147483647 h 324" name="T7"/>
              <a:gd fmla="*/ 2147483647 w 266" name="T8"/>
              <a:gd fmla="*/ 2147483647 h 324" name="T9"/>
              <a:gd fmla="*/ 2147483647 w 266" name="T10"/>
              <a:gd fmla="*/ 2147483647 h 324" name="T11"/>
              <a:gd fmla="*/ 2147483647 w 266" name="T12"/>
              <a:gd fmla="*/ 2147483647 h 324" name="T13"/>
              <a:gd fmla="*/ 2147483647 w 266" name="T14"/>
              <a:gd fmla="*/ 2147483647 h 324" name="T15"/>
              <a:gd fmla="*/ 2147483647 w 266" name="T16"/>
              <a:gd fmla="*/ 2147483647 h 324" name="T17"/>
              <a:gd fmla="*/ 2147483647 w 266" name="T18"/>
              <a:gd fmla="*/ 2147483647 h 324" name="T19"/>
              <a:gd fmla="*/ 2147483647 w 266" name="T20"/>
              <a:gd fmla="*/ 2147483647 h 324" name="T21"/>
              <a:gd fmla="*/ 2147483647 w 266" name="T22"/>
              <a:gd fmla="*/ 2147483647 h 324" name="T23"/>
              <a:gd fmla="*/ 2147483647 w 266" name="T24"/>
              <a:gd fmla="*/ 2147483647 h 324" name="T25"/>
              <a:gd fmla="*/ 2147483647 w 266" name="T26"/>
              <a:gd fmla="*/ 2147483647 h 324" name="T27"/>
              <a:gd fmla="*/ 0 w 266" name="T28"/>
              <a:gd fmla="*/ 2147483647 h 324" name="T29"/>
              <a:gd fmla="*/ 2147483647 w 266" name="T30"/>
              <a:gd fmla="*/ 2147483647 h 324" name="T31"/>
              <a:gd fmla="*/ 2147483647 w 266" name="T32"/>
              <a:gd fmla="*/ 2147483647 h 324" name="T33"/>
              <a:gd fmla="*/ 2147483647 w 266" name="T34"/>
              <a:gd fmla="*/ 2147483647 h 324" name="T35"/>
              <a:gd fmla="*/ 2147483647 w 266" name="T36"/>
              <a:gd fmla="*/ 2147483647 h 324" name="T37"/>
              <a:gd fmla="*/ 2147483647 w 266" name="T38"/>
              <a:gd fmla="*/ 2147483647 h 324" name="T39"/>
              <a:gd fmla="*/ 2147483647 w 266" name="T40"/>
              <a:gd fmla="*/ 2147483647 h 324" name="T41"/>
              <a:gd fmla="*/ 2147483647 w 266" name="T42"/>
              <a:gd fmla="*/ 2147483647 h 324" name="T43"/>
              <a:gd fmla="*/ 2147483647 w 266" name="T44"/>
              <a:gd fmla="*/ 2147483647 h 324" name="T45"/>
              <a:gd fmla="*/ 2147483647 w 266" name="T46"/>
              <a:gd fmla="*/ 2147483647 h 324" name="T47"/>
              <a:gd fmla="*/ 2147483647 w 266" name="T48"/>
              <a:gd fmla="*/ 2147483647 h 324" name="T49"/>
              <a:gd fmla="*/ 2147483647 w 266" name="T50"/>
              <a:gd fmla="*/ 2147483647 h 324" name="T51"/>
              <a:gd fmla="*/ 2147483647 w 266" name="T52"/>
              <a:gd fmla="*/ 2147483647 h 324" name="T53"/>
              <a:gd fmla="*/ 2147483647 w 266" name="T54"/>
              <a:gd fmla="*/ 2147483647 h 324" name="T55"/>
              <a:gd fmla="*/ 2147483647 w 266" name="T56"/>
              <a:gd fmla="*/ 2147483647 h 324" name="T57"/>
              <a:gd fmla="*/ 2147483647 w 266" name="T58"/>
              <a:gd fmla="*/ 2147483647 h 324" name="T59"/>
              <a:gd fmla="*/ 2147483647 w 266" name="T60"/>
              <a:gd fmla="*/ 2147483647 h 324" name="T61"/>
              <a:gd fmla="*/ 2147483647 w 266" name="T62"/>
              <a:gd fmla="*/ 2147483647 h 324" name="T63"/>
              <a:gd fmla="*/ 2147483647 w 266" name="T64"/>
              <a:gd fmla="*/ 2147483647 h 324" name="T65"/>
              <a:gd fmla="*/ 2147483647 w 266" name="T66"/>
              <a:gd fmla="*/ 2147483647 h 324" name="T67"/>
              <a:gd fmla="*/ 2147483647 w 266" name="T68"/>
              <a:gd fmla="*/ 2147483647 h 324" name="T69"/>
              <a:gd fmla="*/ 2147483647 w 266" name="T70"/>
              <a:gd fmla="*/ 2147483647 h 324" name="T71"/>
              <a:gd fmla="*/ 2147483647 w 266" name="T72"/>
              <a:gd fmla="*/ 2147483647 h 324" name="T73"/>
              <a:gd fmla="*/ 2147483647 w 266" name="T74"/>
              <a:gd fmla="*/ 2147483647 h 324" name="T75"/>
              <a:gd fmla="*/ 2147483647 w 266" name="T76"/>
              <a:gd fmla="*/ 2147483647 h 324" name="T77"/>
              <a:gd fmla="*/ 2147483647 w 266" name="T78"/>
              <a:gd fmla="*/ 2147483647 h 324" name="T79"/>
              <a:gd fmla="*/ 2147483647 w 266" name="T80"/>
              <a:gd fmla="*/ 2147483647 h 324" name="T81"/>
              <a:gd fmla="*/ 2147483647 w 266" name="T82"/>
              <a:gd fmla="*/ 2147483647 h 324" name="T83"/>
              <a:gd fmla="*/ 2147483647 w 266" name="T84"/>
              <a:gd fmla="*/ 2147483647 h 324" name="T85"/>
              <a:gd fmla="*/ 2147483647 w 266" name="T86"/>
              <a:gd fmla="*/ 2147483647 h 324" name="T87"/>
              <a:gd fmla="*/ 2147483647 w 266" name="T88"/>
              <a:gd fmla="*/ 2147483647 h 324" name="T89"/>
              <a:gd fmla="*/ 2147483647 w 266" name="T90"/>
              <a:gd fmla="*/ 2147483647 h 324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w 266" name="T138"/>
              <a:gd fmla="*/ 0 h 324" name="T139"/>
              <a:gd fmla="*/ 266 w 266" name="T140"/>
              <a:gd fmla="*/ 324 h 324" name="T141"/>
            </a:gdLst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b="T141" l="T138" r="T140" t="T139"/>
            <a:pathLst>
              <a:path h="324" w="266">
                <a:moveTo>
                  <a:pt x="164" y="324"/>
                </a:moveTo>
                <a:cubicBezTo>
                  <a:pt x="155" y="315"/>
                  <a:pt x="146" y="321"/>
                  <a:pt x="140" y="321"/>
                </a:cubicBezTo>
                <a:cubicBezTo>
                  <a:pt x="138" y="321"/>
                  <a:pt x="138" y="318"/>
                  <a:pt x="135" y="315"/>
                </a:cubicBezTo>
                <a:cubicBezTo>
                  <a:pt x="135" y="297"/>
                  <a:pt x="123" y="300"/>
                  <a:pt x="117" y="300"/>
                </a:cubicBezTo>
                <a:cubicBezTo>
                  <a:pt x="117" y="300"/>
                  <a:pt x="117" y="297"/>
                  <a:pt x="117" y="294"/>
                </a:cubicBezTo>
                <a:cubicBezTo>
                  <a:pt x="123" y="282"/>
                  <a:pt x="132" y="270"/>
                  <a:pt x="132" y="258"/>
                </a:cubicBezTo>
                <a:cubicBezTo>
                  <a:pt x="126" y="249"/>
                  <a:pt x="117" y="243"/>
                  <a:pt x="117" y="234"/>
                </a:cubicBezTo>
                <a:cubicBezTo>
                  <a:pt x="111" y="225"/>
                  <a:pt x="108" y="228"/>
                  <a:pt x="102" y="228"/>
                </a:cubicBezTo>
                <a:cubicBezTo>
                  <a:pt x="96" y="231"/>
                  <a:pt x="90" y="231"/>
                  <a:pt x="84" y="231"/>
                </a:cubicBezTo>
                <a:cubicBezTo>
                  <a:pt x="78" y="240"/>
                  <a:pt x="72" y="243"/>
                  <a:pt x="66" y="246"/>
                </a:cubicBezTo>
                <a:cubicBezTo>
                  <a:pt x="60" y="246"/>
                  <a:pt x="54" y="249"/>
                  <a:pt x="48" y="249"/>
                </a:cubicBezTo>
                <a:cubicBezTo>
                  <a:pt x="48" y="234"/>
                  <a:pt x="39" y="231"/>
                  <a:pt x="33" y="225"/>
                </a:cubicBezTo>
                <a:cubicBezTo>
                  <a:pt x="30" y="222"/>
                  <a:pt x="30" y="222"/>
                  <a:pt x="30" y="222"/>
                </a:cubicBezTo>
                <a:cubicBezTo>
                  <a:pt x="30" y="207"/>
                  <a:pt x="30" y="195"/>
                  <a:pt x="30" y="180"/>
                </a:cubicBezTo>
                <a:cubicBezTo>
                  <a:pt x="18" y="180"/>
                  <a:pt x="9" y="183"/>
                  <a:pt x="0" y="186"/>
                </a:cubicBezTo>
                <a:cubicBezTo>
                  <a:pt x="0" y="171"/>
                  <a:pt x="3" y="174"/>
                  <a:pt x="15" y="171"/>
                </a:cubicBezTo>
                <a:cubicBezTo>
                  <a:pt x="24" y="168"/>
                  <a:pt x="30" y="156"/>
                  <a:pt x="30" y="147"/>
                </a:cubicBezTo>
                <a:cubicBezTo>
                  <a:pt x="27" y="135"/>
                  <a:pt x="24" y="126"/>
                  <a:pt x="24" y="117"/>
                </a:cubicBezTo>
                <a:cubicBezTo>
                  <a:pt x="21" y="105"/>
                  <a:pt x="21" y="93"/>
                  <a:pt x="21" y="81"/>
                </a:cubicBezTo>
                <a:cubicBezTo>
                  <a:pt x="21" y="78"/>
                  <a:pt x="21" y="72"/>
                  <a:pt x="18" y="69"/>
                </a:cubicBezTo>
                <a:cubicBezTo>
                  <a:pt x="30" y="63"/>
                  <a:pt x="36" y="54"/>
                  <a:pt x="39" y="42"/>
                </a:cubicBezTo>
                <a:cubicBezTo>
                  <a:pt x="48" y="36"/>
                  <a:pt x="57" y="30"/>
                  <a:pt x="69" y="33"/>
                </a:cubicBezTo>
                <a:cubicBezTo>
                  <a:pt x="75" y="33"/>
                  <a:pt x="81" y="33"/>
                  <a:pt x="84" y="27"/>
                </a:cubicBezTo>
                <a:cubicBezTo>
                  <a:pt x="84" y="15"/>
                  <a:pt x="81" y="12"/>
                  <a:pt x="75" y="9"/>
                </a:cubicBezTo>
                <a:cubicBezTo>
                  <a:pt x="78" y="0"/>
                  <a:pt x="93" y="6"/>
                  <a:pt x="105" y="12"/>
                </a:cubicBezTo>
                <a:cubicBezTo>
                  <a:pt x="108" y="12"/>
                  <a:pt x="114" y="12"/>
                  <a:pt x="120" y="12"/>
                </a:cubicBezTo>
                <a:cubicBezTo>
                  <a:pt x="129" y="18"/>
                  <a:pt x="143" y="24"/>
                  <a:pt x="155" y="33"/>
                </a:cubicBezTo>
                <a:cubicBezTo>
                  <a:pt x="158" y="33"/>
                  <a:pt x="164" y="36"/>
                  <a:pt x="170" y="39"/>
                </a:cubicBezTo>
                <a:cubicBezTo>
                  <a:pt x="173" y="39"/>
                  <a:pt x="179" y="39"/>
                  <a:pt x="185" y="39"/>
                </a:cubicBezTo>
                <a:cubicBezTo>
                  <a:pt x="188" y="33"/>
                  <a:pt x="191" y="30"/>
                  <a:pt x="194" y="27"/>
                </a:cubicBezTo>
                <a:cubicBezTo>
                  <a:pt x="200" y="27"/>
                  <a:pt x="206" y="30"/>
                  <a:pt x="215" y="42"/>
                </a:cubicBezTo>
                <a:cubicBezTo>
                  <a:pt x="218" y="42"/>
                  <a:pt x="221" y="45"/>
                  <a:pt x="224" y="45"/>
                </a:cubicBezTo>
                <a:cubicBezTo>
                  <a:pt x="233" y="48"/>
                  <a:pt x="245" y="60"/>
                  <a:pt x="257" y="72"/>
                </a:cubicBezTo>
                <a:cubicBezTo>
                  <a:pt x="260" y="84"/>
                  <a:pt x="263" y="96"/>
                  <a:pt x="257" y="111"/>
                </a:cubicBezTo>
                <a:cubicBezTo>
                  <a:pt x="239" y="129"/>
                  <a:pt x="230" y="138"/>
                  <a:pt x="245" y="165"/>
                </a:cubicBezTo>
                <a:cubicBezTo>
                  <a:pt x="245" y="168"/>
                  <a:pt x="248" y="171"/>
                  <a:pt x="248" y="174"/>
                </a:cubicBezTo>
                <a:cubicBezTo>
                  <a:pt x="251" y="177"/>
                  <a:pt x="257" y="201"/>
                  <a:pt x="260" y="213"/>
                </a:cubicBezTo>
                <a:cubicBezTo>
                  <a:pt x="266" y="222"/>
                  <a:pt x="266" y="228"/>
                  <a:pt x="263" y="240"/>
                </a:cubicBezTo>
                <a:cubicBezTo>
                  <a:pt x="263" y="249"/>
                  <a:pt x="263" y="258"/>
                  <a:pt x="266" y="273"/>
                </a:cubicBezTo>
                <a:cubicBezTo>
                  <a:pt x="248" y="273"/>
                  <a:pt x="230" y="273"/>
                  <a:pt x="212" y="273"/>
                </a:cubicBezTo>
                <a:cubicBezTo>
                  <a:pt x="206" y="279"/>
                  <a:pt x="215" y="288"/>
                  <a:pt x="221" y="294"/>
                </a:cubicBezTo>
                <a:cubicBezTo>
                  <a:pt x="221" y="297"/>
                  <a:pt x="218" y="300"/>
                  <a:pt x="218" y="303"/>
                </a:cubicBezTo>
                <a:cubicBezTo>
                  <a:pt x="212" y="303"/>
                  <a:pt x="200" y="288"/>
                  <a:pt x="200" y="288"/>
                </a:cubicBezTo>
                <a:cubicBezTo>
                  <a:pt x="194" y="288"/>
                  <a:pt x="188" y="288"/>
                  <a:pt x="182" y="288"/>
                </a:cubicBezTo>
                <a:cubicBezTo>
                  <a:pt x="179" y="291"/>
                  <a:pt x="176" y="297"/>
                  <a:pt x="173" y="303"/>
                </a:cubicBezTo>
                <a:cubicBezTo>
                  <a:pt x="173" y="306"/>
                  <a:pt x="173" y="318"/>
                  <a:pt x="164" y="324"/>
                </a:cubicBezTo>
                <a:close/>
              </a:path>
            </a:pathLst>
          </a:custGeom>
          <a:solidFill>
            <a:srgbClr val="B1282B"/>
          </a:solidFill>
          <a:ln w="7">
            <a:noFill/>
            <a:miter lim="800000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en-US" lang="zh-CN"/>
          </a:p>
        </p:txBody>
      </p:sp>
      <p:sp>
        <p:nvSpPr>
          <p:cNvPr id="30" name="Freeform 25"/>
          <p:cNvSpPr/>
          <p:nvPr/>
        </p:nvSpPr>
        <p:spPr bwMode="auto">
          <a:xfrm>
            <a:off x="4436703" y="4394124"/>
            <a:ext cx="470303" cy="662755"/>
          </a:xfrm>
          <a:custGeom>
            <a:gdLst>
              <a:gd fmla="*/ 2147483647 w 236" name="T0"/>
              <a:gd fmla="*/ 2147483647 h 333" name="T1"/>
              <a:gd fmla="*/ 2147483647 w 236" name="T2"/>
              <a:gd fmla="*/ 2147483647 h 333" name="T3"/>
              <a:gd fmla="*/ 2147483647 w 236" name="T4"/>
              <a:gd fmla="*/ 2147483647 h 333" name="T5"/>
              <a:gd fmla="*/ 2147483647 w 236" name="T6"/>
              <a:gd fmla="*/ 2147483647 h 333" name="T7"/>
              <a:gd fmla="*/ 2147483647 w 236" name="T8"/>
              <a:gd fmla="*/ 2147483647 h 333" name="T9"/>
              <a:gd fmla="*/ 2147483647 w 236" name="T10"/>
              <a:gd fmla="*/ 2147483647 h 333" name="T11"/>
              <a:gd fmla="*/ 2147483647 w 236" name="T12"/>
              <a:gd fmla="*/ 2147483647 h 333" name="T13"/>
              <a:gd fmla="*/ 2147483647 w 236" name="T14"/>
              <a:gd fmla="*/ 2147483647 h 333" name="T15"/>
              <a:gd fmla="*/ 2147483647 w 236" name="T16"/>
              <a:gd fmla="*/ 2147483647 h 333" name="T17"/>
              <a:gd fmla="*/ 2147483647 w 236" name="T18"/>
              <a:gd fmla="*/ 2147483647 h 333" name="T19"/>
              <a:gd fmla="*/ 2147483647 w 236" name="T20"/>
              <a:gd fmla="*/ 2147483647 h 333" name="T21"/>
              <a:gd fmla="*/ 2147483647 w 236" name="T22"/>
              <a:gd fmla="*/ 2147483647 h 333" name="T23"/>
              <a:gd fmla="*/ 2147483647 w 236" name="T24"/>
              <a:gd fmla="*/ 2147483647 h 333" name="T25"/>
              <a:gd fmla="*/ 2147483647 w 236" name="T26"/>
              <a:gd fmla="*/ 2147483647 h 333" name="T27"/>
              <a:gd fmla="*/ 2147483647 w 236" name="T28"/>
              <a:gd fmla="*/ 2147483647 h 333" name="T29"/>
              <a:gd fmla="*/ 2147483647 w 236" name="T30"/>
              <a:gd fmla="*/ 2147483647 h 333" name="T31"/>
              <a:gd fmla="*/ 2147483647 w 236" name="T32"/>
              <a:gd fmla="*/ 2147483647 h 333" name="T33"/>
              <a:gd fmla="*/ 2147483647 w 236" name="T34"/>
              <a:gd fmla="*/ 2147483647 h 333" name="T35"/>
              <a:gd fmla="*/ 2147483647 w 236" name="T36"/>
              <a:gd fmla="*/ 2147483647 h 333" name="T37"/>
              <a:gd fmla="*/ 2147483647 w 236" name="T38"/>
              <a:gd fmla="*/ 2147483647 h 333" name="T39"/>
              <a:gd fmla="*/ 2147483647 w 236" name="T40"/>
              <a:gd fmla="*/ 2147483647 h 333" name="T41"/>
              <a:gd fmla="*/ 2147483647 w 236" name="T42"/>
              <a:gd fmla="*/ 0 h 333" name="T43"/>
              <a:gd fmla="*/ 2147483647 w 236" name="T44"/>
              <a:gd fmla="*/ 2147483647 h 333" name="T45"/>
              <a:gd fmla="*/ 2147483647 w 236" name="T46"/>
              <a:gd fmla="*/ 2147483647 h 333" name="T47"/>
              <a:gd fmla="*/ 2147483647 w 236" name="T48"/>
              <a:gd fmla="*/ 2147483647 h 333" name="T49"/>
              <a:gd fmla="*/ 2147483647 w 236" name="T50"/>
              <a:gd fmla="*/ 2147483647 h 333" name="T51"/>
              <a:gd fmla="*/ 2147483647 w 236" name="T52"/>
              <a:gd fmla="*/ 2147483647 h 333" name="T53"/>
              <a:gd fmla="*/ 2147483647 w 236" name="T54"/>
              <a:gd fmla="*/ 2147483647 h 333" name="T55"/>
              <a:gd fmla="*/ 2147483647 w 236" name="T56"/>
              <a:gd fmla="*/ 2147483647 h 333" name="T57"/>
              <a:gd fmla="*/ 2147483647 w 236" name="T58"/>
              <a:gd fmla="*/ 2147483647 h 333" name="T59"/>
              <a:gd fmla="*/ 2147483647 w 236" name="T60"/>
              <a:gd fmla="*/ 2147483647 h 333" name="T61"/>
              <a:gd fmla="*/ 2147483647 w 236" name="T62"/>
              <a:gd fmla="*/ 2147483647 h 333" name="T63"/>
              <a:gd fmla="*/ 2147483647 w 236" name="T64"/>
              <a:gd fmla="*/ 2147483647 h 333" name="T65"/>
              <a:gd fmla="*/ 2147483647 w 236" name="T66"/>
              <a:gd fmla="*/ 2147483647 h 333" name="T67"/>
              <a:gd fmla="*/ 2147483647 w 236" name="T68"/>
              <a:gd fmla="*/ 2147483647 h 333" name="T69"/>
              <a:gd fmla="*/ 2147483647 w 236" name="T70"/>
              <a:gd fmla="*/ 2147483647 h 333" name="T71"/>
              <a:gd fmla="*/ 2147483647 w 236" name="T72"/>
              <a:gd fmla="*/ 2147483647 h 333" name="T73"/>
              <a:gd fmla="*/ 2147483647 w 236" name="T74"/>
              <a:gd fmla="*/ 2147483647 h 333" name="T75"/>
              <a:gd fmla="*/ 2147483647 w 236" name="T76"/>
              <a:gd fmla="*/ 2147483647 h 333" name="T77"/>
              <a:gd fmla="*/ 2147483647 w 236" name="T78"/>
              <a:gd fmla="*/ 2147483647 h 333" name="T79"/>
              <a:gd fmla="*/ 2147483647 w 236" name="T80"/>
              <a:gd fmla="*/ 2147483647 h 333" name="T81"/>
              <a:gd fmla="*/ 2147483647 w 236" name="T82"/>
              <a:gd fmla="*/ 2147483647 h 333" name="T83"/>
              <a:gd fmla="*/ 2147483647 w 236" name="T84"/>
              <a:gd fmla="*/ 2147483647 h 333" name="T85"/>
              <a:gd fmla="*/ 2147483647 w 236" name="T86"/>
              <a:gd fmla="*/ 2147483647 h 333" name="T87"/>
              <a:gd fmla="*/ 2147483647 w 236" name="T88"/>
              <a:gd fmla="*/ 2147483647 h 333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w 236" name="T135"/>
              <a:gd fmla="*/ 0 h 333" name="T136"/>
              <a:gd fmla="*/ 236 w 236" name="T137"/>
              <a:gd fmla="*/ 333 h 333" name="T138"/>
            </a:gdLst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b="T138" l="T135" r="T137" t="T136"/>
            <a:pathLst>
              <a:path h="333" w="236">
                <a:moveTo>
                  <a:pt x="63" y="333"/>
                </a:moveTo>
                <a:cubicBezTo>
                  <a:pt x="60" y="330"/>
                  <a:pt x="54" y="330"/>
                  <a:pt x="51" y="330"/>
                </a:cubicBezTo>
                <a:cubicBezTo>
                  <a:pt x="51" y="327"/>
                  <a:pt x="51" y="327"/>
                  <a:pt x="51" y="327"/>
                </a:cubicBezTo>
                <a:cubicBezTo>
                  <a:pt x="57" y="318"/>
                  <a:pt x="66" y="309"/>
                  <a:pt x="72" y="300"/>
                </a:cubicBezTo>
                <a:cubicBezTo>
                  <a:pt x="72" y="291"/>
                  <a:pt x="69" y="288"/>
                  <a:pt x="69" y="285"/>
                </a:cubicBezTo>
                <a:cubicBezTo>
                  <a:pt x="57" y="285"/>
                  <a:pt x="54" y="285"/>
                  <a:pt x="48" y="288"/>
                </a:cubicBezTo>
                <a:cubicBezTo>
                  <a:pt x="45" y="288"/>
                  <a:pt x="39" y="288"/>
                  <a:pt x="33" y="291"/>
                </a:cubicBezTo>
                <a:cubicBezTo>
                  <a:pt x="33" y="282"/>
                  <a:pt x="30" y="276"/>
                  <a:pt x="27" y="270"/>
                </a:cubicBezTo>
                <a:cubicBezTo>
                  <a:pt x="27" y="255"/>
                  <a:pt x="33" y="243"/>
                  <a:pt x="30" y="228"/>
                </a:cubicBezTo>
                <a:cubicBezTo>
                  <a:pt x="27" y="228"/>
                  <a:pt x="27" y="225"/>
                  <a:pt x="24" y="225"/>
                </a:cubicBezTo>
                <a:cubicBezTo>
                  <a:pt x="24" y="207"/>
                  <a:pt x="15" y="192"/>
                  <a:pt x="12" y="180"/>
                </a:cubicBezTo>
                <a:cubicBezTo>
                  <a:pt x="6" y="162"/>
                  <a:pt x="0" y="156"/>
                  <a:pt x="9" y="144"/>
                </a:cubicBezTo>
                <a:cubicBezTo>
                  <a:pt x="15" y="141"/>
                  <a:pt x="24" y="126"/>
                  <a:pt x="27" y="123"/>
                </a:cubicBezTo>
                <a:cubicBezTo>
                  <a:pt x="27" y="114"/>
                  <a:pt x="27" y="105"/>
                  <a:pt x="27" y="96"/>
                </a:cubicBezTo>
                <a:cubicBezTo>
                  <a:pt x="24" y="90"/>
                  <a:pt x="21" y="84"/>
                  <a:pt x="18" y="78"/>
                </a:cubicBezTo>
                <a:cubicBezTo>
                  <a:pt x="15" y="75"/>
                  <a:pt x="15" y="75"/>
                  <a:pt x="15" y="75"/>
                </a:cubicBezTo>
                <a:cubicBezTo>
                  <a:pt x="18" y="72"/>
                  <a:pt x="24" y="66"/>
                  <a:pt x="27" y="63"/>
                </a:cubicBezTo>
                <a:cubicBezTo>
                  <a:pt x="27" y="63"/>
                  <a:pt x="42" y="63"/>
                  <a:pt x="45" y="60"/>
                </a:cubicBezTo>
                <a:cubicBezTo>
                  <a:pt x="45" y="57"/>
                  <a:pt x="48" y="57"/>
                  <a:pt x="48" y="57"/>
                </a:cubicBezTo>
                <a:cubicBezTo>
                  <a:pt x="57" y="45"/>
                  <a:pt x="72" y="39"/>
                  <a:pt x="84" y="30"/>
                </a:cubicBezTo>
                <a:cubicBezTo>
                  <a:pt x="90" y="18"/>
                  <a:pt x="114" y="24"/>
                  <a:pt x="129" y="12"/>
                </a:cubicBezTo>
                <a:cubicBezTo>
                  <a:pt x="132" y="0"/>
                  <a:pt x="132" y="0"/>
                  <a:pt x="147" y="0"/>
                </a:cubicBezTo>
                <a:cubicBezTo>
                  <a:pt x="147" y="9"/>
                  <a:pt x="147" y="18"/>
                  <a:pt x="147" y="24"/>
                </a:cubicBezTo>
                <a:cubicBezTo>
                  <a:pt x="150" y="30"/>
                  <a:pt x="156" y="30"/>
                  <a:pt x="162" y="30"/>
                </a:cubicBezTo>
                <a:cubicBezTo>
                  <a:pt x="171" y="24"/>
                  <a:pt x="168" y="12"/>
                  <a:pt x="171" y="9"/>
                </a:cubicBezTo>
                <a:cubicBezTo>
                  <a:pt x="174" y="12"/>
                  <a:pt x="177" y="27"/>
                  <a:pt x="188" y="27"/>
                </a:cubicBezTo>
                <a:cubicBezTo>
                  <a:pt x="197" y="27"/>
                  <a:pt x="206" y="27"/>
                  <a:pt x="215" y="21"/>
                </a:cubicBezTo>
                <a:cubicBezTo>
                  <a:pt x="218" y="21"/>
                  <a:pt x="221" y="21"/>
                  <a:pt x="224" y="21"/>
                </a:cubicBezTo>
                <a:cubicBezTo>
                  <a:pt x="221" y="33"/>
                  <a:pt x="206" y="36"/>
                  <a:pt x="212" y="51"/>
                </a:cubicBezTo>
                <a:cubicBezTo>
                  <a:pt x="221" y="60"/>
                  <a:pt x="227" y="69"/>
                  <a:pt x="236" y="84"/>
                </a:cubicBezTo>
                <a:cubicBezTo>
                  <a:pt x="236" y="90"/>
                  <a:pt x="236" y="93"/>
                  <a:pt x="236" y="96"/>
                </a:cubicBezTo>
                <a:cubicBezTo>
                  <a:pt x="233" y="99"/>
                  <a:pt x="230" y="105"/>
                  <a:pt x="227" y="111"/>
                </a:cubicBezTo>
                <a:cubicBezTo>
                  <a:pt x="215" y="126"/>
                  <a:pt x="203" y="120"/>
                  <a:pt x="191" y="126"/>
                </a:cubicBezTo>
                <a:cubicBezTo>
                  <a:pt x="180" y="138"/>
                  <a:pt x="177" y="135"/>
                  <a:pt x="180" y="153"/>
                </a:cubicBezTo>
                <a:cubicBezTo>
                  <a:pt x="183" y="159"/>
                  <a:pt x="183" y="165"/>
                  <a:pt x="180" y="174"/>
                </a:cubicBezTo>
                <a:cubicBezTo>
                  <a:pt x="174" y="177"/>
                  <a:pt x="171" y="180"/>
                  <a:pt x="168" y="186"/>
                </a:cubicBezTo>
                <a:cubicBezTo>
                  <a:pt x="150" y="198"/>
                  <a:pt x="150" y="195"/>
                  <a:pt x="153" y="222"/>
                </a:cubicBezTo>
                <a:cubicBezTo>
                  <a:pt x="153" y="225"/>
                  <a:pt x="153" y="231"/>
                  <a:pt x="150" y="234"/>
                </a:cubicBezTo>
                <a:cubicBezTo>
                  <a:pt x="138" y="246"/>
                  <a:pt x="135" y="246"/>
                  <a:pt x="135" y="264"/>
                </a:cubicBezTo>
                <a:cubicBezTo>
                  <a:pt x="135" y="267"/>
                  <a:pt x="138" y="270"/>
                  <a:pt x="138" y="273"/>
                </a:cubicBezTo>
                <a:cubicBezTo>
                  <a:pt x="135" y="282"/>
                  <a:pt x="129" y="297"/>
                  <a:pt x="132" y="309"/>
                </a:cubicBezTo>
                <a:cubicBezTo>
                  <a:pt x="132" y="312"/>
                  <a:pt x="132" y="315"/>
                  <a:pt x="135" y="315"/>
                </a:cubicBezTo>
                <a:cubicBezTo>
                  <a:pt x="129" y="318"/>
                  <a:pt x="123" y="321"/>
                  <a:pt x="117" y="327"/>
                </a:cubicBezTo>
                <a:cubicBezTo>
                  <a:pt x="105" y="315"/>
                  <a:pt x="93" y="324"/>
                  <a:pt x="78" y="330"/>
                </a:cubicBezTo>
                <a:cubicBezTo>
                  <a:pt x="72" y="330"/>
                  <a:pt x="69" y="333"/>
                  <a:pt x="63" y="333"/>
                </a:cubicBezTo>
                <a:close/>
              </a:path>
            </a:pathLst>
          </a:custGeom>
          <a:solidFill>
            <a:srgbClr val="871619"/>
          </a:solidFill>
          <a:ln w="7">
            <a:noFill/>
            <a:miter lim="800000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en-US" lang="zh-CN"/>
          </a:p>
        </p:txBody>
      </p:sp>
      <p:sp>
        <p:nvSpPr>
          <p:cNvPr id="31" name="Freeform 26"/>
          <p:cNvSpPr/>
          <p:nvPr/>
        </p:nvSpPr>
        <p:spPr bwMode="auto">
          <a:xfrm>
            <a:off x="4706135" y="4591386"/>
            <a:ext cx="414974" cy="536458"/>
          </a:xfrm>
          <a:custGeom>
            <a:gdLst>
              <a:gd fmla="*/ 2147483647 w 209" name="T0"/>
              <a:gd fmla="*/ 2147483647 h 270" name="T1"/>
              <a:gd fmla="*/ 2147483647 w 209" name="T2"/>
              <a:gd fmla="*/ 2147483647 h 270" name="T3"/>
              <a:gd fmla="*/ 2147483647 w 209" name="T4"/>
              <a:gd fmla="*/ 2147483647 h 270" name="T5"/>
              <a:gd fmla="*/ 2147483647 w 209" name="T6"/>
              <a:gd fmla="*/ 2147483647 h 270" name="T7"/>
              <a:gd fmla="*/ 2147483647 w 209" name="T8"/>
              <a:gd fmla="*/ 2147483647 h 270" name="T9"/>
              <a:gd fmla="*/ 2147483647 w 209" name="T10"/>
              <a:gd fmla="*/ 2147483647 h 270" name="T11"/>
              <a:gd fmla="*/ 2147483647 w 209" name="T12"/>
              <a:gd fmla="*/ 2147483647 h 270" name="T13"/>
              <a:gd fmla="*/ 2147483647 w 209" name="T14"/>
              <a:gd fmla="*/ 2147483647 h 270" name="T15"/>
              <a:gd fmla="*/ 2147483647 w 209" name="T16"/>
              <a:gd fmla="*/ 2147483647 h 270" name="T17"/>
              <a:gd fmla="*/ 2147483647 w 209" name="T18"/>
              <a:gd fmla="*/ 2147483647 h 270" name="T19"/>
              <a:gd fmla="*/ 2147483647 w 209" name="T20"/>
              <a:gd fmla="*/ 2147483647 h 270" name="T21"/>
              <a:gd fmla="*/ 2147483647 w 209" name="T22"/>
              <a:gd fmla="*/ 2147483647 h 270" name="T23"/>
              <a:gd fmla="*/ 2147483647 w 209" name="T24"/>
              <a:gd fmla="*/ 2147483647 h 270" name="T25"/>
              <a:gd fmla="*/ 2147483647 w 209" name="T26"/>
              <a:gd fmla="*/ 2147483647 h 270" name="T27"/>
              <a:gd fmla="*/ 2147483647 w 209" name="T28"/>
              <a:gd fmla="*/ 2147483647 h 270" name="T29"/>
              <a:gd fmla="*/ 2147483647 w 209" name="T30"/>
              <a:gd fmla="*/ 2147483647 h 270" name="T31"/>
              <a:gd fmla="*/ 2147483647 w 209" name="T32"/>
              <a:gd fmla="*/ 2147483647 h 270" name="T33"/>
              <a:gd fmla="*/ 2147483647 w 209" name="T34"/>
              <a:gd fmla="*/ 2147483647 h 270" name="T35"/>
              <a:gd fmla="*/ 2147483647 w 209" name="T36"/>
              <a:gd fmla="*/ 2147483647 h 270" name="T37"/>
              <a:gd fmla="*/ 2147483647 w 209" name="T38"/>
              <a:gd fmla="*/ 2147483647 h 270" name="T39"/>
              <a:gd fmla="*/ 2147483647 w 209" name="T40"/>
              <a:gd fmla="*/ 2147483647 h 270" name="T41"/>
              <a:gd fmla="*/ 2147483647 w 209" name="T42"/>
              <a:gd fmla="*/ 2147483647 h 270" name="T43"/>
              <a:gd fmla="*/ 2147483647 w 209" name="T44"/>
              <a:gd fmla="*/ 2147483647 h 270" name="T45"/>
              <a:gd fmla="*/ 2147483647 w 209" name="T46"/>
              <a:gd fmla="*/ 2147483647 h 270" name="T47"/>
              <a:gd fmla="*/ 2147483647 w 209" name="T48"/>
              <a:gd fmla="*/ 2147483647 h 270" name="T49"/>
              <a:gd fmla="*/ 2147483647 w 209" name="T50"/>
              <a:gd fmla="*/ 2147483647 h 270" name="T51"/>
              <a:gd fmla="*/ 2147483647 w 209" name="T52"/>
              <a:gd fmla="*/ 2147483647 h 270" name="T53"/>
              <a:gd fmla="*/ 2147483647 w 209" name="T54"/>
              <a:gd fmla="*/ 2147483647 h 270" name="T55"/>
              <a:gd fmla="*/ 2147483647 w 209" name="T56"/>
              <a:gd fmla="*/ 2147483647 h 270" name="T57"/>
              <a:gd fmla="*/ 2147483647 w 209" name="T58"/>
              <a:gd fmla="*/ 2147483647 h 270" name="T59"/>
              <a:gd fmla="*/ 2147483647 w 209" name="T60"/>
              <a:gd fmla="*/ 2147483647 h 270" name="T61"/>
              <a:gd fmla="*/ 2147483647 w 209" name="T62"/>
              <a:gd fmla="*/ 2147483647 h 270" name="T63"/>
              <a:gd fmla="*/ 2147483647 w 209" name="T64"/>
              <a:gd fmla="*/ 2147483647 h 270" name="T65"/>
              <a:gd fmla="*/ 2147483647 w 209" name="T66"/>
              <a:gd fmla="*/ 2147483647 h 270" name="T67"/>
              <a:gd fmla="*/ 2147483647 w 209" name="T68"/>
              <a:gd fmla="*/ 2147483647 h 270" name="T69"/>
              <a:gd fmla="*/ 2147483647 w 209" name="T70"/>
              <a:gd fmla="*/ 2147483647 h 270" name="T71"/>
              <a:gd fmla="*/ 2147483647 w 209" name="T72"/>
              <a:gd fmla="*/ 2147483647 h 270" name="T73"/>
              <a:gd fmla="*/ 2147483647 w 209" name="T74"/>
              <a:gd fmla="*/ 2147483647 h 270" name="T75"/>
              <a:gd fmla="*/ 2147483647 w 209" name="T76"/>
              <a:gd fmla="*/ 2147483647 h 270" name="T77"/>
              <a:gd fmla="*/ 2147483647 w 209" name="T78"/>
              <a:gd fmla="*/ 2147483647 h 270" name="T79"/>
              <a:gd fmla="*/ 2147483647 w 209" name="T80"/>
              <a:gd fmla="*/ 2147483647 h 270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w 209" name="T123"/>
              <a:gd fmla="*/ 0 h 270" name="T124"/>
              <a:gd fmla="*/ 209 w 209" name="T125"/>
              <a:gd fmla="*/ 270 h 270" name="T126"/>
            </a:gdLst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b="T126" l="T123" r="T125" t="T124"/>
            <a:pathLst>
              <a:path h="270" w="209">
                <a:moveTo>
                  <a:pt x="68" y="270"/>
                </a:moveTo>
                <a:cubicBezTo>
                  <a:pt x="68" y="261"/>
                  <a:pt x="62" y="255"/>
                  <a:pt x="59" y="252"/>
                </a:cubicBezTo>
                <a:cubicBezTo>
                  <a:pt x="59" y="252"/>
                  <a:pt x="59" y="252"/>
                  <a:pt x="59" y="252"/>
                </a:cubicBezTo>
                <a:cubicBezTo>
                  <a:pt x="51" y="237"/>
                  <a:pt x="42" y="225"/>
                  <a:pt x="30" y="213"/>
                </a:cubicBezTo>
                <a:cubicBezTo>
                  <a:pt x="18" y="210"/>
                  <a:pt x="9" y="213"/>
                  <a:pt x="3" y="210"/>
                </a:cubicBezTo>
                <a:cubicBezTo>
                  <a:pt x="0" y="198"/>
                  <a:pt x="3" y="192"/>
                  <a:pt x="6" y="180"/>
                </a:cubicBezTo>
                <a:cubicBezTo>
                  <a:pt x="9" y="171"/>
                  <a:pt x="6" y="162"/>
                  <a:pt x="6" y="156"/>
                </a:cubicBezTo>
                <a:cubicBezTo>
                  <a:pt x="12" y="147"/>
                  <a:pt x="18" y="141"/>
                  <a:pt x="21" y="135"/>
                </a:cubicBezTo>
                <a:cubicBezTo>
                  <a:pt x="21" y="132"/>
                  <a:pt x="24" y="129"/>
                  <a:pt x="24" y="123"/>
                </a:cubicBezTo>
                <a:cubicBezTo>
                  <a:pt x="24" y="114"/>
                  <a:pt x="21" y="102"/>
                  <a:pt x="27" y="96"/>
                </a:cubicBezTo>
                <a:cubicBezTo>
                  <a:pt x="30" y="93"/>
                  <a:pt x="36" y="90"/>
                  <a:pt x="39" y="87"/>
                </a:cubicBezTo>
                <a:cubicBezTo>
                  <a:pt x="42" y="84"/>
                  <a:pt x="45" y="81"/>
                  <a:pt x="48" y="78"/>
                </a:cubicBezTo>
                <a:cubicBezTo>
                  <a:pt x="51" y="75"/>
                  <a:pt x="51" y="72"/>
                  <a:pt x="53" y="69"/>
                </a:cubicBezTo>
                <a:cubicBezTo>
                  <a:pt x="53" y="66"/>
                  <a:pt x="53" y="63"/>
                  <a:pt x="53" y="60"/>
                </a:cubicBezTo>
                <a:cubicBezTo>
                  <a:pt x="45" y="42"/>
                  <a:pt x="48" y="39"/>
                  <a:pt x="62" y="33"/>
                </a:cubicBezTo>
                <a:cubicBezTo>
                  <a:pt x="71" y="30"/>
                  <a:pt x="77" y="30"/>
                  <a:pt x="86" y="24"/>
                </a:cubicBezTo>
                <a:cubicBezTo>
                  <a:pt x="95" y="21"/>
                  <a:pt x="101" y="9"/>
                  <a:pt x="104" y="3"/>
                </a:cubicBezTo>
                <a:cubicBezTo>
                  <a:pt x="107" y="0"/>
                  <a:pt x="110" y="0"/>
                  <a:pt x="116" y="6"/>
                </a:cubicBezTo>
                <a:cubicBezTo>
                  <a:pt x="122" y="18"/>
                  <a:pt x="122" y="39"/>
                  <a:pt x="140" y="48"/>
                </a:cubicBezTo>
                <a:cubicBezTo>
                  <a:pt x="149" y="51"/>
                  <a:pt x="161" y="51"/>
                  <a:pt x="170" y="51"/>
                </a:cubicBezTo>
                <a:cubicBezTo>
                  <a:pt x="176" y="45"/>
                  <a:pt x="191" y="45"/>
                  <a:pt x="203" y="45"/>
                </a:cubicBezTo>
                <a:cubicBezTo>
                  <a:pt x="206" y="45"/>
                  <a:pt x="206" y="45"/>
                  <a:pt x="209" y="45"/>
                </a:cubicBezTo>
                <a:cubicBezTo>
                  <a:pt x="203" y="51"/>
                  <a:pt x="197" y="54"/>
                  <a:pt x="194" y="63"/>
                </a:cubicBezTo>
                <a:cubicBezTo>
                  <a:pt x="194" y="69"/>
                  <a:pt x="194" y="75"/>
                  <a:pt x="194" y="78"/>
                </a:cubicBezTo>
                <a:cubicBezTo>
                  <a:pt x="179" y="78"/>
                  <a:pt x="161" y="75"/>
                  <a:pt x="164" y="90"/>
                </a:cubicBezTo>
                <a:cubicBezTo>
                  <a:pt x="170" y="93"/>
                  <a:pt x="173" y="96"/>
                  <a:pt x="176" y="102"/>
                </a:cubicBezTo>
                <a:cubicBezTo>
                  <a:pt x="179" y="102"/>
                  <a:pt x="182" y="105"/>
                  <a:pt x="182" y="105"/>
                </a:cubicBezTo>
                <a:cubicBezTo>
                  <a:pt x="182" y="108"/>
                  <a:pt x="179" y="111"/>
                  <a:pt x="176" y="111"/>
                </a:cubicBezTo>
                <a:cubicBezTo>
                  <a:pt x="176" y="123"/>
                  <a:pt x="167" y="138"/>
                  <a:pt x="173" y="150"/>
                </a:cubicBezTo>
                <a:cubicBezTo>
                  <a:pt x="176" y="150"/>
                  <a:pt x="176" y="153"/>
                  <a:pt x="179" y="153"/>
                </a:cubicBezTo>
                <a:cubicBezTo>
                  <a:pt x="179" y="156"/>
                  <a:pt x="179" y="156"/>
                  <a:pt x="179" y="156"/>
                </a:cubicBezTo>
                <a:cubicBezTo>
                  <a:pt x="176" y="153"/>
                  <a:pt x="176" y="153"/>
                  <a:pt x="176" y="153"/>
                </a:cubicBezTo>
                <a:cubicBezTo>
                  <a:pt x="173" y="153"/>
                  <a:pt x="167" y="153"/>
                  <a:pt x="161" y="156"/>
                </a:cubicBezTo>
                <a:cubicBezTo>
                  <a:pt x="158" y="159"/>
                  <a:pt x="161" y="159"/>
                  <a:pt x="161" y="168"/>
                </a:cubicBezTo>
                <a:cubicBezTo>
                  <a:pt x="146" y="180"/>
                  <a:pt x="149" y="174"/>
                  <a:pt x="146" y="195"/>
                </a:cubicBezTo>
                <a:cubicBezTo>
                  <a:pt x="143" y="198"/>
                  <a:pt x="137" y="201"/>
                  <a:pt x="134" y="204"/>
                </a:cubicBezTo>
                <a:cubicBezTo>
                  <a:pt x="128" y="204"/>
                  <a:pt x="122" y="207"/>
                  <a:pt x="119" y="207"/>
                </a:cubicBezTo>
                <a:cubicBezTo>
                  <a:pt x="113" y="210"/>
                  <a:pt x="113" y="216"/>
                  <a:pt x="122" y="222"/>
                </a:cubicBezTo>
                <a:cubicBezTo>
                  <a:pt x="104" y="225"/>
                  <a:pt x="95" y="240"/>
                  <a:pt x="86" y="252"/>
                </a:cubicBezTo>
                <a:cubicBezTo>
                  <a:pt x="86" y="252"/>
                  <a:pt x="86" y="255"/>
                  <a:pt x="83" y="258"/>
                </a:cubicBezTo>
                <a:cubicBezTo>
                  <a:pt x="80" y="264"/>
                  <a:pt x="74" y="267"/>
                  <a:pt x="68" y="270"/>
                </a:cubicBezTo>
                <a:close/>
              </a:path>
            </a:pathLst>
          </a:custGeom>
          <a:solidFill>
            <a:srgbClr val="871619"/>
          </a:solidFill>
          <a:ln w="7">
            <a:noFill/>
            <a:miter lim="800000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en-US" lang="zh-CN"/>
          </a:p>
        </p:txBody>
      </p:sp>
      <p:sp>
        <p:nvSpPr>
          <p:cNvPr id="32" name="Freeform 27"/>
          <p:cNvSpPr/>
          <p:nvPr/>
        </p:nvSpPr>
        <p:spPr bwMode="auto">
          <a:xfrm>
            <a:off x="4098711" y="3701299"/>
            <a:ext cx="553298" cy="537661"/>
          </a:xfrm>
          <a:custGeom>
            <a:gdLst>
              <a:gd fmla="*/ 2147483647 w 278" name="T0"/>
              <a:gd fmla="*/ 2147483647 h 270" name="T1"/>
              <a:gd fmla="*/ 2147483647 w 278" name="T2"/>
              <a:gd fmla="*/ 2147483647 h 270" name="T3"/>
              <a:gd fmla="*/ 2147483647 w 278" name="T4"/>
              <a:gd fmla="*/ 2147483647 h 270" name="T5"/>
              <a:gd fmla="*/ 2147483647 w 278" name="T6"/>
              <a:gd fmla="*/ 2147483647 h 270" name="T7"/>
              <a:gd fmla="*/ 2147483647 w 278" name="T8"/>
              <a:gd fmla="*/ 2147483647 h 270" name="T9"/>
              <a:gd fmla="*/ 2147483647 w 278" name="T10"/>
              <a:gd fmla="*/ 2147483647 h 270" name="T11"/>
              <a:gd fmla="*/ 2147483647 w 278" name="T12"/>
              <a:gd fmla="*/ 2147483647 h 270" name="T13"/>
              <a:gd fmla="*/ 2147483647 w 278" name="T14"/>
              <a:gd fmla="*/ 2147483647 h 270" name="T15"/>
              <a:gd fmla="*/ 2147483647 w 278" name="T16"/>
              <a:gd fmla="*/ 2147483647 h 270" name="T17"/>
              <a:gd fmla="*/ 2147483647 w 278" name="T18"/>
              <a:gd fmla="*/ 2147483647 h 270" name="T19"/>
              <a:gd fmla="*/ 0 w 278" name="T20"/>
              <a:gd fmla="*/ 2147483647 h 270" name="T21"/>
              <a:gd fmla="*/ 0 w 278" name="T22"/>
              <a:gd fmla="*/ 2147483647 h 270" name="T23"/>
              <a:gd fmla="*/ 2147483647 w 278" name="T24"/>
              <a:gd fmla="*/ 2147483647 h 270" name="T25"/>
              <a:gd fmla="*/ 2147483647 w 278" name="T26"/>
              <a:gd fmla="*/ 2147483647 h 270" name="T27"/>
              <a:gd fmla="*/ 2147483647 w 278" name="T28"/>
              <a:gd fmla="*/ 2147483647 h 270" name="T29"/>
              <a:gd fmla="*/ 2147483647 w 278" name="T30"/>
              <a:gd fmla="*/ 2147483647 h 270" name="T31"/>
              <a:gd fmla="*/ 2147483647 w 278" name="T32"/>
              <a:gd fmla="*/ 2147483647 h 270" name="T33"/>
              <a:gd fmla="*/ 2147483647 w 278" name="T34"/>
              <a:gd fmla="*/ 0 h 270" name="T35"/>
              <a:gd fmla="*/ 2147483647 w 278" name="T36"/>
              <a:gd fmla="*/ 2147483647 h 270" name="T37"/>
              <a:gd fmla="*/ 2147483647 w 278" name="T38"/>
              <a:gd fmla="*/ 2147483647 h 270" name="T39"/>
              <a:gd fmla="*/ 2147483647 w 278" name="T40"/>
              <a:gd fmla="*/ 2147483647 h 270" name="T41"/>
              <a:gd fmla="*/ 2147483647 w 278" name="T42"/>
              <a:gd fmla="*/ 2147483647 h 270" name="T43"/>
              <a:gd fmla="*/ 2147483647 w 278" name="T44"/>
              <a:gd fmla="*/ 2147483647 h 270" name="T45"/>
              <a:gd fmla="*/ 2147483647 w 278" name="T46"/>
              <a:gd fmla="*/ 2147483647 h 270" name="T47"/>
              <a:gd fmla="*/ 2147483647 w 278" name="T48"/>
              <a:gd fmla="*/ 2147483647 h 270" name="T49"/>
              <a:gd fmla="*/ 2147483647 w 278" name="T50"/>
              <a:gd fmla="*/ 2147483647 h 270" name="T51"/>
              <a:gd fmla="*/ 2147483647 w 278" name="T52"/>
              <a:gd fmla="*/ 2147483647 h 270" name="T53"/>
              <a:gd fmla="*/ 2147483647 w 278" name="T54"/>
              <a:gd fmla="*/ 2147483647 h 270" name="T55"/>
              <a:gd fmla="*/ 2147483647 w 278" name="T56"/>
              <a:gd fmla="*/ 2147483647 h 270" name="T57"/>
              <a:gd fmla="*/ 2147483647 w 278" name="T58"/>
              <a:gd fmla="*/ 2147483647 h 270" name="T59"/>
              <a:gd fmla="*/ 2147483647 w 278" name="T60"/>
              <a:gd fmla="*/ 2147483647 h 270" name="T61"/>
              <a:gd fmla="*/ 2147483647 w 278" name="T62"/>
              <a:gd fmla="*/ 2147483647 h 270" name="T63"/>
              <a:gd fmla="*/ 2147483647 w 278" name="T64"/>
              <a:gd fmla="*/ 2147483647 h 270" name="T65"/>
              <a:gd fmla="*/ 2147483647 w 278" name="T66"/>
              <a:gd fmla="*/ 2147483647 h 270" name="T67"/>
              <a:gd fmla="*/ 2147483647 w 278" name="T68"/>
              <a:gd fmla="*/ 2147483647 h 270" name="T69"/>
              <a:gd fmla="*/ 2147483647 w 278" name="T70"/>
              <a:gd fmla="*/ 2147483647 h 270" name="T71"/>
              <a:gd fmla="*/ 2147483647 w 278" name="T72"/>
              <a:gd fmla="*/ 2147483647 h 270" name="T73"/>
              <a:gd fmla="*/ 2147483647 w 278" name="T74"/>
              <a:gd fmla="*/ 2147483647 h 270" name="T75"/>
              <a:gd fmla="*/ 2147483647 w 278" name="T76"/>
              <a:gd fmla="*/ 2147483647 h 270" name="T77"/>
              <a:gd fmla="*/ 2147483647 w 278" name="T78"/>
              <a:gd fmla="*/ 2147483647 h 270" name="T79"/>
              <a:gd fmla="*/ 2147483647 w 278" name="T80"/>
              <a:gd fmla="*/ 2147483647 h 270" name="T81"/>
              <a:gd fmla="*/ 2147483647 w 278" name="T82"/>
              <a:gd fmla="*/ 2147483647 h 270" name="T83"/>
              <a:gd fmla="*/ 2147483647 w 278" name="T84"/>
              <a:gd fmla="*/ 2147483647 h 270" name="T85"/>
              <a:gd fmla="*/ 2147483647 w 278" name="T86"/>
              <a:gd fmla="*/ 2147483647 h 270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w 278" name="T132"/>
              <a:gd fmla="*/ 0 h 270" name="T133"/>
              <a:gd fmla="*/ 278 w 278" name="T134"/>
              <a:gd fmla="*/ 270 h 270" name="T135"/>
            </a:gdLst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b="T135" l="T132" r="T134" t="T133"/>
            <a:pathLst>
              <a:path h="270" w="278">
                <a:moveTo>
                  <a:pt x="239" y="270"/>
                </a:moveTo>
                <a:cubicBezTo>
                  <a:pt x="230" y="270"/>
                  <a:pt x="224" y="270"/>
                  <a:pt x="215" y="267"/>
                </a:cubicBezTo>
                <a:cubicBezTo>
                  <a:pt x="209" y="264"/>
                  <a:pt x="203" y="261"/>
                  <a:pt x="197" y="258"/>
                </a:cubicBezTo>
                <a:cubicBezTo>
                  <a:pt x="179" y="258"/>
                  <a:pt x="173" y="258"/>
                  <a:pt x="164" y="252"/>
                </a:cubicBezTo>
                <a:cubicBezTo>
                  <a:pt x="161" y="246"/>
                  <a:pt x="158" y="243"/>
                  <a:pt x="155" y="237"/>
                </a:cubicBezTo>
                <a:cubicBezTo>
                  <a:pt x="149" y="234"/>
                  <a:pt x="146" y="231"/>
                  <a:pt x="140" y="228"/>
                </a:cubicBezTo>
                <a:cubicBezTo>
                  <a:pt x="119" y="228"/>
                  <a:pt x="98" y="228"/>
                  <a:pt x="80" y="225"/>
                </a:cubicBezTo>
                <a:cubicBezTo>
                  <a:pt x="66" y="222"/>
                  <a:pt x="45" y="213"/>
                  <a:pt x="42" y="207"/>
                </a:cubicBezTo>
                <a:cubicBezTo>
                  <a:pt x="33" y="201"/>
                  <a:pt x="33" y="198"/>
                  <a:pt x="30" y="195"/>
                </a:cubicBezTo>
                <a:cubicBezTo>
                  <a:pt x="27" y="171"/>
                  <a:pt x="15" y="159"/>
                  <a:pt x="9" y="147"/>
                </a:cubicBezTo>
                <a:cubicBezTo>
                  <a:pt x="6" y="138"/>
                  <a:pt x="3" y="132"/>
                  <a:pt x="0" y="123"/>
                </a:cubicBezTo>
                <a:cubicBezTo>
                  <a:pt x="0" y="117"/>
                  <a:pt x="0" y="111"/>
                  <a:pt x="0" y="105"/>
                </a:cubicBezTo>
                <a:cubicBezTo>
                  <a:pt x="9" y="105"/>
                  <a:pt x="18" y="96"/>
                  <a:pt x="24" y="90"/>
                </a:cubicBezTo>
                <a:cubicBezTo>
                  <a:pt x="27" y="90"/>
                  <a:pt x="30" y="87"/>
                  <a:pt x="33" y="87"/>
                </a:cubicBezTo>
                <a:cubicBezTo>
                  <a:pt x="45" y="87"/>
                  <a:pt x="57" y="81"/>
                  <a:pt x="69" y="72"/>
                </a:cubicBezTo>
                <a:cubicBezTo>
                  <a:pt x="77" y="72"/>
                  <a:pt x="89" y="66"/>
                  <a:pt x="101" y="63"/>
                </a:cubicBezTo>
                <a:cubicBezTo>
                  <a:pt x="113" y="57"/>
                  <a:pt x="119" y="51"/>
                  <a:pt x="128" y="42"/>
                </a:cubicBezTo>
                <a:cubicBezTo>
                  <a:pt x="140" y="33"/>
                  <a:pt x="140" y="12"/>
                  <a:pt x="140" y="0"/>
                </a:cubicBezTo>
                <a:cubicBezTo>
                  <a:pt x="149" y="3"/>
                  <a:pt x="158" y="3"/>
                  <a:pt x="167" y="6"/>
                </a:cubicBezTo>
                <a:cubicBezTo>
                  <a:pt x="179" y="6"/>
                  <a:pt x="194" y="6"/>
                  <a:pt x="206" y="6"/>
                </a:cubicBezTo>
                <a:cubicBezTo>
                  <a:pt x="209" y="9"/>
                  <a:pt x="209" y="12"/>
                  <a:pt x="212" y="15"/>
                </a:cubicBezTo>
                <a:cubicBezTo>
                  <a:pt x="218" y="18"/>
                  <a:pt x="224" y="30"/>
                  <a:pt x="218" y="42"/>
                </a:cubicBezTo>
                <a:cubicBezTo>
                  <a:pt x="209" y="45"/>
                  <a:pt x="203" y="48"/>
                  <a:pt x="203" y="60"/>
                </a:cubicBezTo>
                <a:cubicBezTo>
                  <a:pt x="200" y="60"/>
                  <a:pt x="197" y="60"/>
                  <a:pt x="197" y="63"/>
                </a:cubicBezTo>
                <a:cubicBezTo>
                  <a:pt x="197" y="63"/>
                  <a:pt x="197" y="63"/>
                  <a:pt x="197" y="66"/>
                </a:cubicBezTo>
                <a:cubicBezTo>
                  <a:pt x="203" y="69"/>
                  <a:pt x="209" y="75"/>
                  <a:pt x="215" y="78"/>
                </a:cubicBezTo>
                <a:cubicBezTo>
                  <a:pt x="215" y="81"/>
                  <a:pt x="215" y="81"/>
                  <a:pt x="215" y="81"/>
                </a:cubicBezTo>
                <a:cubicBezTo>
                  <a:pt x="224" y="87"/>
                  <a:pt x="239" y="105"/>
                  <a:pt x="254" y="93"/>
                </a:cubicBezTo>
                <a:cubicBezTo>
                  <a:pt x="257" y="93"/>
                  <a:pt x="260" y="96"/>
                  <a:pt x="263" y="102"/>
                </a:cubicBezTo>
                <a:cubicBezTo>
                  <a:pt x="269" y="105"/>
                  <a:pt x="272" y="108"/>
                  <a:pt x="278" y="114"/>
                </a:cubicBezTo>
                <a:cubicBezTo>
                  <a:pt x="278" y="117"/>
                  <a:pt x="278" y="117"/>
                  <a:pt x="278" y="117"/>
                </a:cubicBezTo>
                <a:cubicBezTo>
                  <a:pt x="272" y="123"/>
                  <a:pt x="272" y="135"/>
                  <a:pt x="269" y="141"/>
                </a:cubicBezTo>
                <a:cubicBezTo>
                  <a:pt x="266" y="141"/>
                  <a:pt x="263" y="138"/>
                  <a:pt x="263" y="138"/>
                </a:cubicBezTo>
                <a:cubicBezTo>
                  <a:pt x="251" y="126"/>
                  <a:pt x="251" y="111"/>
                  <a:pt x="236" y="117"/>
                </a:cubicBezTo>
                <a:cubicBezTo>
                  <a:pt x="236" y="129"/>
                  <a:pt x="236" y="141"/>
                  <a:pt x="236" y="153"/>
                </a:cubicBezTo>
                <a:cubicBezTo>
                  <a:pt x="233" y="159"/>
                  <a:pt x="221" y="171"/>
                  <a:pt x="212" y="177"/>
                </a:cubicBezTo>
                <a:cubicBezTo>
                  <a:pt x="212" y="180"/>
                  <a:pt x="212" y="186"/>
                  <a:pt x="212" y="189"/>
                </a:cubicBezTo>
                <a:cubicBezTo>
                  <a:pt x="215" y="192"/>
                  <a:pt x="218" y="195"/>
                  <a:pt x="224" y="198"/>
                </a:cubicBezTo>
                <a:cubicBezTo>
                  <a:pt x="224" y="201"/>
                  <a:pt x="227" y="210"/>
                  <a:pt x="227" y="216"/>
                </a:cubicBezTo>
                <a:cubicBezTo>
                  <a:pt x="230" y="216"/>
                  <a:pt x="233" y="222"/>
                  <a:pt x="242" y="222"/>
                </a:cubicBezTo>
                <a:cubicBezTo>
                  <a:pt x="248" y="219"/>
                  <a:pt x="245" y="216"/>
                  <a:pt x="254" y="219"/>
                </a:cubicBezTo>
                <a:cubicBezTo>
                  <a:pt x="257" y="225"/>
                  <a:pt x="266" y="240"/>
                  <a:pt x="260" y="252"/>
                </a:cubicBezTo>
                <a:cubicBezTo>
                  <a:pt x="257" y="252"/>
                  <a:pt x="245" y="258"/>
                  <a:pt x="245" y="261"/>
                </a:cubicBezTo>
                <a:cubicBezTo>
                  <a:pt x="242" y="264"/>
                  <a:pt x="239" y="267"/>
                  <a:pt x="239" y="270"/>
                </a:cubicBezTo>
                <a:close/>
              </a:path>
            </a:pathLst>
          </a:custGeom>
          <a:solidFill>
            <a:srgbClr val="871619"/>
          </a:solidFill>
          <a:ln w="7">
            <a:noFill/>
            <a:miter lim="800000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en-US" lang="zh-CN"/>
          </a:p>
        </p:txBody>
      </p:sp>
      <p:sp>
        <p:nvSpPr>
          <p:cNvPr id="33" name="Freeform 28"/>
          <p:cNvSpPr/>
          <p:nvPr/>
        </p:nvSpPr>
        <p:spPr bwMode="auto">
          <a:xfrm>
            <a:off x="3913477" y="4089811"/>
            <a:ext cx="750560" cy="459478"/>
          </a:xfrm>
          <a:custGeom>
            <a:gdLst>
              <a:gd fmla="*/ 2147483647 w 377" name="T0"/>
              <a:gd fmla="*/ 2147483647 h 231" name="T1"/>
              <a:gd fmla="*/ 2147483647 w 377" name="T2"/>
              <a:gd fmla="*/ 2147483647 h 231" name="T3"/>
              <a:gd fmla="*/ 2147483647 w 377" name="T4"/>
              <a:gd fmla="*/ 2147483647 h 231" name="T5"/>
              <a:gd fmla="*/ 2147483647 w 377" name="T6"/>
              <a:gd fmla="*/ 2147483647 h 231" name="T7"/>
              <a:gd fmla="*/ 0 w 377" name="T8"/>
              <a:gd fmla="*/ 2147483647 h 231" name="T9"/>
              <a:gd fmla="*/ 2147483647 w 377" name="T10"/>
              <a:gd fmla="*/ 2147483647 h 231" name="T11"/>
              <a:gd fmla="*/ 2147483647 w 377" name="T12"/>
              <a:gd fmla="*/ 2147483647 h 231" name="T13"/>
              <a:gd fmla="*/ 2147483647 w 377" name="T14"/>
              <a:gd fmla="*/ 2147483647 h 231" name="T15"/>
              <a:gd fmla="*/ 2147483647 w 377" name="T16"/>
              <a:gd fmla="*/ 2147483647 h 231" name="T17"/>
              <a:gd fmla="*/ 2147483647 w 377" name="T18"/>
              <a:gd fmla="*/ 2147483647 h 231" name="T19"/>
              <a:gd fmla="*/ 2147483647 w 377" name="T20"/>
              <a:gd fmla="*/ 2147483647 h 231" name="T21"/>
              <a:gd fmla="*/ 2147483647 w 377" name="T22"/>
              <a:gd fmla="*/ 2147483647 h 231" name="T23"/>
              <a:gd fmla="*/ 2147483647 w 377" name="T24"/>
              <a:gd fmla="*/ 2147483647 h 231" name="T25"/>
              <a:gd fmla="*/ 2147483647 w 377" name="T26"/>
              <a:gd fmla="*/ 2147483647 h 231" name="T27"/>
              <a:gd fmla="*/ 2147483647 w 377" name="T28"/>
              <a:gd fmla="*/ 0 h 231" name="T29"/>
              <a:gd fmla="*/ 2147483647 w 377" name="T30"/>
              <a:gd fmla="*/ 0 h 231" name="T31"/>
              <a:gd fmla="*/ 2147483647 w 377" name="T32"/>
              <a:gd fmla="*/ 2147483647 h 231" name="T33"/>
              <a:gd fmla="*/ 2147483647 w 377" name="T34"/>
              <a:gd fmla="*/ 2147483647 h 231" name="T35"/>
              <a:gd fmla="*/ 2147483647 w 377" name="T36"/>
              <a:gd fmla="*/ 2147483647 h 231" name="T37"/>
              <a:gd fmla="*/ 2147483647 w 377" name="T38"/>
              <a:gd fmla="*/ 2147483647 h 231" name="T39"/>
              <a:gd fmla="*/ 2147483647 w 377" name="T40"/>
              <a:gd fmla="*/ 2147483647 h 231" name="T41"/>
              <a:gd fmla="*/ 2147483647 w 377" name="T42"/>
              <a:gd fmla="*/ 2147483647 h 231" name="T43"/>
              <a:gd fmla="*/ 2147483647 w 377" name="T44"/>
              <a:gd fmla="*/ 2147483647 h 231" name="T45"/>
              <a:gd fmla="*/ 2147483647 w 377" name="T46"/>
              <a:gd fmla="*/ 2147483647 h 231" name="T47"/>
              <a:gd fmla="*/ 2147483647 w 377" name="T48"/>
              <a:gd fmla="*/ 2147483647 h 231" name="T49"/>
              <a:gd fmla="*/ 2147483647 w 377" name="T50"/>
              <a:gd fmla="*/ 2147483647 h 231" name="T51"/>
              <a:gd fmla="*/ 2147483647 w 377" name="T52"/>
              <a:gd fmla="*/ 2147483647 h 231" name="T53"/>
              <a:gd fmla="*/ 2147483647 w 377" name="T54"/>
              <a:gd fmla="*/ 2147483647 h 231" name="T55"/>
              <a:gd fmla="*/ 2147483647 w 377" name="T56"/>
              <a:gd fmla="*/ 2147483647 h 231" name="T57"/>
              <a:gd fmla="*/ 2147483647 w 377" name="T58"/>
              <a:gd fmla="*/ 2147483647 h 231" name="T59"/>
              <a:gd fmla="*/ 2147483647 w 377" name="T60"/>
              <a:gd fmla="*/ 2147483647 h 231" name="T61"/>
              <a:gd fmla="*/ 2147483647 w 377" name="T62"/>
              <a:gd fmla="*/ 2147483647 h 231" name="T63"/>
              <a:gd fmla="*/ 2147483647 w 377" name="T64"/>
              <a:gd fmla="*/ 2147483647 h 231" name="T65"/>
              <a:gd fmla="*/ 2147483647 w 377" name="T66"/>
              <a:gd fmla="*/ 2147483647 h 231" name="T67"/>
              <a:gd fmla="*/ 2147483647 w 377" name="T68"/>
              <a:gd fmla="*/ 2147483647 h 231" name="T69"/>
              <a:gd fmla="*/ 2147483647 w 377" name="T70"/>
              <a:gd fmla="*/ 2147483647 h 231" name="T71"/>
              <a:gd fmla="*/ 2147483647 w 377" name="T72"/>
              <a:gd fmla="*/ 2147483647 h 231" name="T73"/>
              <a:gd fmla="*/ 2147483647 w 377" name="T74"/>
              <a:gd fmla="*/ 2147483647 h 231" name="T75"/>
              <a:gd fmla="*/ 2147483647 w 377" name="T76"/>
              <a:gd fmla="*/ 2147483647 h 231" name="T77"/>
              <a:gd fmla="*/ 2147483647 w 377" name="T78"/>
              <a:gd fmla="*/ 2147483647 h 231" name="T79"/>
              <a:gd fmla="*/ 2147483647 w 377" name="T80"/>
              <a:gd fmla="*/ 2147483647 h 231" name="T81"/>
              <a:gd fmla="*/ 2147483647 w 377" name="T82"/>
              <a:gd fmla="*/ 2147483647 h 231" name="T83"/>
              <a:gd fmla="*/ 2147483647 w 377" name="T84"/>
              <a:gd fmla="*/ 2147483647 h 231" name="T85"/>
              <a:gd fmla="*/ 2147483647 w 377" name="T86"/>
              <a:gd fmla="*/ 2147483647 h 231" name="T87"/>
              <a:gd fmla="*/ 2147483647 w 377" name="T88"/>
              <a:gd fmla="*/ 2147483647 h 231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w 377" name="T135"/>
              <a:gd fmla="*/ 0 h 231" name="T136"/>
              <a:gd fmla="*/ 377 w 377" name="T137"/>
              <a:gd fmla="*/ 231 h 231" name="T138"/>
            </a:gdLst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b="T138" l="T135" r="T137" t="T136"/>
            <a:pathLst>
              <a:path h="231" w="377">
                <a:moveTo>
                  <a:pt x="42" y="231"/>
                </a:moveTo>
                <a:cubicBezTo>
                  <a:pt x="33" y="213"/>
                  <a:pt x="15" y="201"/>
                  <a:pt x="3" y="189"/>
                </a:cubicBezTo>
                <a:cubicBezTo>
                  <a:pt x="0" y="180"/>
                  <a:pt x="3" y="180"/>
                  <a:pt x="3" y="174"/>
                </a:cubicBezTo>
                <a:cubicBezTo>
                  <a:pt x="3" y="171"/>
                  <a:pt x="3" y="168"/>
                  <a:pt x="6" y="162"/>
                </a:cubicBezTo>
                <a:cubicBezTo>
                  <a:pt x="3" y="159"/>
                  <a:pt x="3" y="156"/>
                  <a:pt x="0" y="156"/>
                </a:cubicBezTo>
                <a:cubicBezTo>
                  <a:pt x="9" y="147"/>
                  <a:pt x="36" y="150"/>
                  <a:pt x="48" y="150"/>
                </a:cubicBezTo>
                <a:cubicBezTo>
                  <a:pt x="60" y="147"/>
                  <a:pt x="69" y="141"/>
                  <a:pt x="78" y="132"/>
                </a:cubicBezTo>
                <a:cubicBezTo>
                  <a:pt x="81" y="129"/>
                  <a:pt x="87" y="126"/>
                  <a:pt x="90" y="123"/>
                </a:cubicBezTo>
                <a:cubicBezTo>
                  <a:pt x="90" y="117"/>
                  <a:pt x="90" y="114"/>
                  <a:pt x="90" y="111"/>
                </a:cubicBezTo>
                <a:cubicBezTo>
                  <a:pt x="81" y="93"/>
                  <a:pt x="66" y="84"/>
                  <a:pt x="54" y="78"/>
                </a:cubicBezTo>
                <a:cubicBezTo>
                  <a:pt x="54" y="75"/>
                  <a:pt x="51" y="72"/>
                  <a:pt x="51" y="72"/>
                </a:cubicBezTo>
                <a:cubicBezTo>
                  <a:pt x="51" y="63"/>
                  <a:pt x="51" y="54"/>
                  <a:pt x="51" y="48"/>
                </a:cubicBezTo>
                <a:cubicBezTo>
                  <a:pt x="57" y="42"/>
                  <a:pt x="60" y="36"/>
                  <a:pt x="69" y="33"/>
                </a:cubicBezTo>
                <a:cubicBezTo>
                  <a:pt x="81" y="27"/>
                  <a:pt x="72" y="15"/>
                  <a:pt x="69" y="9"/>
                </a:cubicBezTo>
                <a:cubicBezTo>
                  <a:pt x="63" y="6"/>
                  <a:pt x="57" y="3"/>
                  <a:pt x="54" y="0"/>
                </a:cubicBezTo>
                <a:cubicBezTo>
                  <a:pt x="69" y="0"/>
                  <a:pt x="84" y="0"/>
                  <a:pt x="99" y="0"/>
                </a:cubicBezTo>
                <a:cubicBezTo>
                  <a:pt x="105" y="0"/>
                  <a:pt x="111" y="0"/>
                  <a:pt x="117" y="3"/>
                </a:cubicBezTo>
                <a:cubicBezTo>
                  <a:pt x="123" y="12"/>
                  <a:pt x="141" y="27"/>
                  <a:pt x="159" y="30"/>
                </a:cubicBezTo>
                <a:cubicBezTo>
                  <a:pt x="162" y="33"/>
                  <a:pt x="164" y="33"/>
                  <a:pt x="170" y="36"/>
                </a:cubicBezTo>
                <a:cubicBezTo>
                  <a:pt x="188" y="36"/>
                  <a:pt x="209" y="36"/>
                  <a:pt x="227" y="36"/>
                </a:cubicBezTo>
                <a:cubicBezTo>
                  <a:pt x="236" y="42"/>
                  <a:pt x="242" y="45"/>
                  <a:pt x="248" y="48"/>
                </a:cubicBezTo>
                <a:cubicBezTo>
                  <a:pt x="248" y="54"/>
                  <a:pt x="254" y="60"/>
                  <a:pt x="263" y="66"/>
                </a:cubicBezTo>
                <a:cubicBezTo>
                  <a:pt x="272" y="69"/>
                  <a:pt x="281" y="69"/>
                  <a:pt x="290" y="69"/>
                </a:cubicBezTo>
                <a:cubicBezTo>
                  <a:pt x="296" y="72"/>
                  <a:pt x="302" y="75"/>
                  <a:pt x="311" y="78"/>
                </a:cubicBezTo>
                <a:cubicBezTo>
                  <a:pt x="311" y="81"/>
                  <a:pt x="323" y="78"/>
                  <a:pt x="335" y="84"/>
                </a:cubicBezTo>
                <a:cubicBezTo>
                  <a:pt x="335" y="87"/>
                  <a:pt x="335" y="90"/>
                  <a:pt x="341" y="96"/>
                </a:cubicBezTo>
                <a:cubicBezTo>
                  <a:pt x="344" y="96"/>
                  <a:pt x="359" y="96"/>
                  <a:pt x="359" y="105"/>
                </a:cubicBezTo>
                <a:cubicBezTo>
                  <a:pt x="353" y="114"/>
                  <a:pt x="353" y="111"/>
                  <a:pt x="353" y="123"/>
                </a:cubicBezTo>
                <a:cubicBezTo>
                  <a:pt x="353" y="129"/>
                  <a:pt x="362" y="132"/>
                  <a:pt x="365" y="144"/>
                </a:cubicBezTo>
                <a:cubicBezTo>
                  <a:pt x="365" y="150"/>
                  <a:pt x="365" y="159"/>
                  <a:pt x="377" y="165"/>
                </a:cubicBezTo>
                <a:cubicBezTo>
                  <a:pt x="377" y="165"/>
                  <a:pt x="377" y="165"/>
                  <a:pt x="377" y="168"/>
                </a:cubicBezTo>
                <a:cubicBezTo>
                  <a:pt x="350" y="171"/>
                  <a:pt x="344" y="180"/>
                  <a:pt x="320" y="195"/>
                </a:cubicBezTo>
                <a:cubicBezTo>
                  <a:pt x="314" y="198"/>
                  <a:pt x="311" y="201"/>
                  <a:pt x="308" y="207"/>
                </a:cubicBezTo>
                <a:cubicBezTo>
                  <a:pt x="293" y="213"/>
                  <a:pt x="287" y="207"/>
                  <a:pt x="278" y="222"/>
                </a:cubicBezTo>
                <a:cubicBezTo>
                  <a:pt x="275" y="222"/>
                  <a:pt x="275" y="222"/>
                  <a:pt x="272" y="225"/>
                </a:cubicBezTo>
                <a:cubicBezTo>
                  <a:pt x="266" y="219"/>
                  <a:pt x="263" y="213"/>
                  <a:pt x="257" y="210"/>
                </a:cubicBezTo>
                <a:cubicBezTo>
                  <a:pt x="239" y="207"/>
                  <a:pt x="233" y="195"/>
                  <a:pt x="224" y="189"/>
                </a:cubicBezTo>
                <a:cubicBezTo>
                  <a:pt x="212" y="189"/>
                  <a:pt x="212" y="192"/>
                  <a:pt x="206" y="201"/>
                </a:cubicBezTo>
                <a:cubicBezTo>
                  <a:pt x="179" y="201"/>
                  <a:pt x="159" y="183"/>
                  <a:pt x="144" y="174"/>
                </a:cubicBezTo>
                <a:cubicBezTo>
                  <a:pt x="132" y="174"/>
                  <a:pt x="123" y="171"/>
                  <a:pt x="114" y="168"/>
                </a:cubicBezTo>
                <a:cubicBezTo>
                  <a:pt x="93" y="168"/>
                  <a:pt x="87" y="171"/>
                  <a:pt x="102" y="189"/>
                </a:cubicBezTo>
                <a:cubicBezTo>
                  <a:pt x="102" y="192"/>
                  <a:pt x="102" y="192"/>
                  <a:pt x="99" y="195"/>
                </a:cubicBezTo>
                <a:cubicBezTo>
                  <a:pt x="96" y="195"/>
                  <a:pt x="93" y="195"/>
                  <a:pt x="93" y="195"/>
                </a:cubicBezTo>
                <a:cubicBezTo>
                  <a:pt x="66" y="195"/>
                  <a:pt x="60" y="204"/>
                  <a:pt x="51" y="225"/>
                </a:cubicBezTo>
                <a:cubicBezTo>
                  <a:pt x="45" y="228"/>
                  <a:pt x="45" y="231"/>
                  <a:pt x="42" y="231"/>
                </a:cubicBezTo>
                <a:close/>
              </a:path>
            </a:pathLst>
          </a:custGeom>
          <a:solidFill>
            <a:srgbClr val="B1282B"/>
          </a:solidFill>
          <a:ln w="7">
            <a:noFill/>
            <a:miter lim="800000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en-US" lang="zh-CN"/>
          </a:p>
        </p:txBody>
      </p:sp>
      <p:sp>
        <p:nvSpPr>
          <p:cNvPr id="34" name="Freeform 29"/>
          <p:cNvSpPr/>
          <p:nvPr/>
        </p:nvSpPr>
        <p:spPr bwMode="auto">
          <a:xfrm>
            <a:off x="3623597" y="4184833"/>
            <a:ext cx="463086" cy="489548"/>
          </a:xfrm>
          <a:custGeom>
            <a:gdLst>
              <a:gd fmla="*/ 2147483647 w 233" name="T0"/>
              <a:gd fmla="*/ 2147483647 h 246" name="T1"/>
              <a:gd fmla="*/ 2147483647 w 233" name="T2"/>
              <a:gd fmla="*/ 2147483647 h 246" name="T3"/>
              <a:gd fmla="*/ 2147483647 w 233" name="T4"/>
              <a:gd fmla="*/ 2147483647 h 246" name="T5"/>
              <a:gd fmla="*/ 2147483647 w 233" name="T6"/>
              <a:gd fmla="*/ 2147483647 h 246" name="T7"/>
              <a:gd fmla="*/ 2147483647 w 233" name="T8"/>
              <a:gd fmla="*/ 2147483647 h 246" name="T9"/>
              <a:gd fmla="*/ 2147483647 w 233" name="T10"/>
              <a:gd fmla="*/ 2147483647 h 246" name="T11"/>
              <a:gd fmla="*/ 2147483647 w 233" name="T12"/>
              <a:gd fmla="*/ 2147483647 h 246" name="T13"/>
              <a:gd fmla="*/ 2147483647 w 233" name="T14"/>
              <a:gd fmla="*/ 2147483647 h 246" name="T15"/>
              <a:gd fmla="*/ 2147483647 w 233" name="T16"/>
              <a:gd fmla="*/ 2147483647 h 246" name="T17"/>
              <a:gd fmla="*/ 2147483647 w 233" name="T18"/>
              <a:gd fmla="*/ 2147483647 h 246" name="T19"/>
              <a:gd fmla="*/ 2147483647 w 233" name="T20"/>
              <a:gd fmla="*/ 2147483647 h 246" name="T21"/>
              <a:gd fmla="*/ 2147483647 w 233" name="T22"/>
              <a:gd fmla="*/ 2147483647 h 246" name="T23"/>
              <a:gd fmla="*/ 2147483647 w 233" name="T24"/>
              <a:gd fmla="*/ 2147483647 h 246" name="T25"/>
              <a:gd fmla="*/ 2147483647 w 233" name="T26"/>
              <a:gd fmla="*/ 2147483647 h 246" name="T27"/>
              <a:gd fmla="*/ 2147483647 w 233" name="T28"/>
              <a:gd fmla="*/ 2147483647 h 246" name="T29"/>
              <a:gd fmla="*/ 2147483647 w 233" name="T30"/>
              <a:gd fmla="*/ 2147483647 h 246" name="T31"/>
              <a:gd fmla="*/ 2147483647 w 233" name="T32"/>
              <a:gd fmla="*/ 2147483647 h 246" name="T33"/>
              <a:gd fmla="*/ 2147483647 w 233" name="T34"/>
              <a:gd fmla="*/ 2147483647 h 246" name="T35"/>
              <a:gd fmla="*/ 2147483647 w 233" name="T36"/>
              <a:gd fmla="*/ 2147483647 h 246" name="T37"/>
              <a:gd fmla="*/ 2147483647 w 233" name="T38"/>
              <a:gd fmla="*/ 2147483647 h 246" name="T39"/>
              <a:gd fmla="*/ 2147483647 w 233" name="T40"/>
              <a:gd fmla="*/ 2147483647 h 246" name="T41"/>
              <a:gd fmla="*/ 2147483647 w 233" name="T42"/>
              <a:gd fmla="*/ 2147483647 h 246" name="T43"/>
              <a:gd fmla="*/ 2147483647 w 233" name="T44"/>
              <a:gd fmla="*/ 2147483647 h 246" name="T45"/>
              <a:gd fmla="*/ 2147483647 w 233" name="T46"/>
              <a:gd fmla="*/ 2147483647 h 246" name="T47"/>
              <a:gd fmla="*/ 2147483647 w 233" name="T48"/>
              <a:gd fmla="*/ 2147483647 h 246" name="T49"/>
              <a:gd fmla="*/ 2147483647 w 233" name="T50"/>
              <a:gd fmla="*/ 2147483647 h 246" name="T51"/>
              <a:gd fmla="*/ 2147483647 w 233" name="T52"/>
              <a:gd fmla="*/ 2147483647 h 246" name="T53"/>
              <a:gd fmla="*/ 2147483647 w 233" name="T54"/>
              <a:gd fmla="*/ 2147483647 h 246" name="T55"/>
              <a:gd fmla="*/ 2147483647 w 233" name="T56"/>
              <a:gd fmla="*/ 2147483647 h 246" name="T57"/>
              <a:gd fmla="*/ 2147483647 w 233" name="T58"/>
              <a:gd fmla="*/ 2147483647 h 246" name="T59"/>
              <a:gd fmla="*/ 2147483647 w 233" name="T60"/>
              <a:gd fmla="*/ 2147483647 h 246" name="T61"/>
              <a:gd fmla="*/ 2147483647 w 233" name="T62"/>
              <a:gd fmla="*/ 2147483647 h 24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w 233" name="T96"/>
              <a:gd fmla="*/ 0 h 246" name="T97"/>
              <a:gd fmla="*/ 233 w 233" name="T98"/>
              <a:gd fmla="*/ 246 h 246" name="T99"/>
            </a:gdLst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b="T99" l="T96" r="T98" t="T97"/>
            <a:pathLst>
              <a:path h="246" w="233">
                <a:moveTo>
                  <a:pt x="188" y="246"/>
                </a:moveTo>
                <a:cubicBezTo>
                  <a:pt x="167" y="237"/>
                  <a:pt x="161" y="222"/>
                  <a:pt x="152" y="210"/>
                </a:cubicBezTo>
                <a:cubicBezTo>
                  <a:pt x="149" y="186"/>
                  <a:pt x="131" y="165"/>
                  <a:pt x="107" y="177"/>
                </a:cubicBezTo>
                <a:cubicBezTo>
                  <a:pt x="101" y="183"/>
                  <a:pt x="101" y="183"/>
                  <a:pt x="101" y="192"/>
                </a:cubicBezTo>
                <a:cubicBezTo>
                  <a:pt x="95" y="201"/>
                  <a:pt x="86" y="210"/>
                  <a:pt x="77" y="216"/>
                </a:cubicBezTo>
                <a:cubicBezTo>
                  <a:pt x="77" y="216"/>
                  <a:pt x="77" y="216"/>
                  <a:pt x="77" y="219"/>
                </a:cubicBezTo>
                <a:cubicBezTo>
                  <a:pt x="74" y="219"/>
                  <a:pt x="71" y="219"/>
                  <a:pt x="71" y="222"/>
                </a:cubicBezTo>
                <a:cubicBezTo>
                  <a:pt x="68" y="222"/>
                  <a:pt x="65" y="225"/>
                  <a:pt x="59" y="225"/>
                </a:cubicBezTo>
                <a:cubicBezTo>
                  <a:pt x="44" y="225"/>
                  <a:pt x="29" y="222"/>
                  <a:pt x="20" y="213"/>
                </a:cubicBezTo>
                <a:cubicBezTo>
                  <a:pt x="26" y="201"/>
                  <a:pt x="26" y="192"/>
                  <a:pt x="23" y="186"/>
                </a:cubicBezTo>
                <a:cubicBezTo>
                  <a:pt x="15" y="177"/>
                  <a:pt x="6" y="168"/>
                  <a:pt x="3" y="162"/>
                </a:cubicBezTo>
                <a:cubicBezTo>
                  <a:pt x="3" y="147"/>
                  <a:pt x="6" y="132"/>
                  <a:pt x="6" y="120"/>
                </a:cubicBezTo>
                <a:cubicBezTo>
                  <a:pt x="3" y="105"/>
                  <a:pt x="0" y="99"/>
                  <a:pt x="3" y="90"/>
                </a:cubicBezTo>
                <a:cubicBezTo>
                  <a:pt x="3" y="87"/>
                  <a:pt x="3" y="87"/>
                  <a:pt x="3" y="87"/>
                </a:cubicBezTo>
                <a:cubicBezTo>
                  <a:pt x="9" y="90"/>
                  <a:pt x="15" y="96"/>
                  <a:pt x="20" y="99"/>
                </a:cubicBezTo>
                <a:cubicBezTo>
                  <a:pt x="23" y="102"/>
                  <a:pt x="29" y="108"/>
                  <a:pt x="32" y="111"/>
                </a:cubicBezTo>
                <a:cubicBezTo>
                  <a:pt x="59" y="123"/>
                  <a:pt x="80" y="84"/>
                  <a:pt x="89" y="63"/>
                </a:cubicBezTo>
                <a:cubicBezTo>
                  <a:pt x="95" y="54"/>
                  <a:pt x="101" y="45"/>
                  <a:pt x="107" y="36"/>
                </a:cubicBezTo>
                <a:cubicBezTo>
                  <a:pt x="107" y="27"/>
                  <a:pt x="107" y="21"/>
                  <a:pt x="107" y="12"/>
                </a:cubicBezTo>
                <a:cubicBezTo>
                  <a:pt x="110" y="9"/>
                  <a:pt x="113" y="9"/>
                  <a:pt x="116" y="6"/>
                </a:cubicBezTo>
                <a:cubicBezTo>
                  <a:pt x="131" y="6"/>
                  <a:pt x="143" y="0"/>
                  <a:pt x="161" y="15"/>
                </a:cubicBezTo>
                <a:cubicBezTo>
                  <a:pt x="167" y="18"/>
                  <a:pt x="170" y="24"/>
                  <a:pt x="176" y="30"/>
                </a:cubicBezTo>
                <a:cubicBezTo>
                  <a:pt x="185" y="30"/>
                  <a:pt x="191" y="33"/>
                  <a:pt x="197" y="36"/>
                </a:cubicBezTo>
                <a:cubicBezTo>
                  <a:pt x="206" y="39"/>
                  <a:pt x="233" y="54"/>
                  <a:pt x="233" y="72"/>
                </a:cubicBezTo>
                <a:cubicBezTo>
                  <a:pt x="221" y="78"/>
                  <a:pt x="212" y="90"/>
                  <a:pt x="203" y="96"/>
                </a:cubicBezTo>
                <a:cubicBezTo>
                  <a:pt x="179" y="102"/>
                  <a:pt x="158" y="93"/>
                  <a:pt x="143" y="102"/>
                </a:cubicBezTo>
                <a:cubicBezTo>
                  <a:pt x="143" y="108"/>
                  <a:pt x="143" y="111"/>
                  <a:pt x="143" y="114"/>
                </a:cubicBezTo>
                <a:cubicBezTo>
                  <a:pt x="152" y="126"/>
                  <a:pt x="131" y="138"/>
                  <a:pt x="152" y="153"/>
                </a:cubicBezTo>
                <a:cubicBezTo>
                  <a:pt x="158" y="156"/>
                  <a:pt x="164" y="162"/>
                  <a:pt x="167" y="168"/>
                </a:cubicBezTo>
                <a:cubicBezTo>
                  <a:pt x="173" y="174"/>
                  <a:pt x="176" y="180"/>
                  <a:pt x="182" y="186"/>
                </a:cubicBezTo>
                <a:cubicBezTo>
                  <a:pt x="185" y="192"/>
                  <a:pt x="185" y="198"/>
                  <a:pt x="188" y="204"/>
                </a:cubicBezTo>
                <a:cubicBezTo>
                  <a:pt x="188" y="219"/>
                  <a:pt x="188" y="231"/>
                  <a:pt x="188" y="246"/>
                </a:cubicBezTo>
                <a:close/>
              </a:path>
            </a:pathLst>
          </a:custGeom>
          <a:solidFill>
            <a:srgbClr val="B1282B"/>
          </a:solidFill>
          <a:ln w="7">
            <a:noFill/>
            <a:miter lim="800000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en-US" lang="zh-CN"/>
          </a:p>
        </p:txBody>
      </p:sp>
      <p:sp>
        <p:nvSpPr>
          <p:cNvPr id="35" name="Freeform 30"/>
          <p:cNvSpPr/>
          <p:nvPr/>
        </p:nvSpPr>
        <p:spPr bwMode="auto">
          <a:xfrm>
            <a:off x="4532929" y="3874505"/>
            <a:ext cx="457072" cy="567731"/>
          </a:xfrm>
          <a:custGeom>
            <a:gdLst>
              <a:gd fmla="*/ 2147483647 w 230" name="T0"/>
              <a:gd fmla="*/ 2147483647 h 285" name="T1"/>
              <a:gd fmla="*/ 2147483647 w 230" name="T2"/>
              <a:gd fmla="*/ 2147483647 h 285" name="T3"/>
              <a:gd fmla="*/ 2147483647 w 230" name="T4"/>
              <a:gd fmla="*/ 2147483647 h 285" name="T5"/>
              <a:gd fmla="*/ 2147483647 w 230" name="T6"/>
              <a:gd fmla="*/ 2147483647 h 285" name="T7"/>
              <a:gd fmla="*/ 2147483647 w 230" name="T8"/>
              <a:gd fmla="*/ 2147483647 h 285" name="T9"/>
              <a:gd fmla="*/ 2147483647 w 230" name="T10"/>
              <a:gd fmla="*/ 2147483647 h 285" name="T11"/>
              <a:gd fmla="*/ 2147483647 w 230" name="T12"/>
              <a:gd fmla="*/ 2147483647 h 285" name="T13"/>
              <a:gd fmla="*/ 2147483647 w 230" name="T14"/>
              <a:gd fmla="*/ 2147483647 h 285" name="T15"/>
              <a:gd fmla="*/ 2147483647 w 230" name="T16"/>
              <a:gd fmla="*/ 2147483647 h 285" name="T17"/>
              <a:gd fmla="*/ 2147483647 w 230" name="T18"/>
              <a:gd fmla="*/ 2147483647 h 285" name="T19"/>
              <a:gd fmla="*/ 2147483647 w 230" name="T20"/>
              <a:gd fmla="*/ 2147483647 h 285" name="T21"/>
              <a:gd fmla="*/ 2147483647 w 230" name="T22"/>
              <a:gd fmla="*/ 2147483647 h 285" name="T23"/>
              <a:gd fmla="*/ 2147483647 w 230" name="T24"/>
              <a:gd fmla="*/ 2147483647 h 285" name="T25"/>
              <a:gd fmla="*/ 2147483647 w 230" name="T26"/>
              <a:gd fmla="*/ 2147483647 h 285" name="T27"/>
              <a:gd fmla="*/ 2147483647 w 230" name="T28"/>
              <a:gd fmla="*/ 2147483647 h 285" name="T29"/>
              <a:gd fmla="*/ 2147483647 w 230" name="T30"/>
              <a:gd fmla="*/ 2147483647 h 285" name="T31"/>
              <a:gd fmla="*/ 2147483647 w 230" name="T32"/>
              <a:gd fmla="*/ 2147483647 h 285" name="T33"/>
              <a:gd fmla="*/ 2147483647 w 230" name="T34"/>
              <a:gd fmla="*/ 2147483647 h 285" name="T35"/>
              <a:gd fmla="*/ 2147483647 w 230" name="T36"/>
              <a:gd fmla="*/ 2147483647 h 285" name="T37"/>
              <a:gd fmla="*/ 2147483647 w 230" name="T38"/>
              <a:gd fmla="*/ 2147483647 h 285" name="T39"/>
              <a:gd fmla="*/ 2147483647 w 230" name="T40"/>
              <a:gd fmla="*/ 2147483647 h 285" name="T41"/>
              <a:gd fmla="*/ 0 w 230" name="T42"/>
              <a:gd fmla="*/ 2147483647 h 285" name="T43"/>
              <a:gd fmla="*/ 2147483647 w 230" name="T44"/>
              <a:gd fmla="*/ 2147483647 h 285" name="T45"/>
              <a:gd fmla="*/ 2147483647 w 230" name="T46"/>
              <a:gd fmla="*/ 2147483647 h 285" name="T47"/>
              <a:gd fmla="*/ 2147483647 w 230" name="T48"/>
              <a:gd fmla="*/ 2147483647 h 285" name="T49"/>
              <a:gd fmla="*/ 2147483647 w 230" name="T50"/>
              <a:gd fmla="*/ 2147483647 h 285" name="T51"/>
              <a:gd fmla="*/ 2147483647 w 230" name="T52"/>
              <a:gd fmla="*/ 2147483647 h 285" name="T53"/>
              <a:gd fmla="*/ 2147483647 w 230" name="T54"/>
              <a:gd fmla="*/ 2147483647 h 285" name="T55"/>
              <a:gd fmla="*/ 2147483647 w 230" name="T56"/>
              <a:gd fmla="*/ 2147483647 h 285" name="T57"/>
              <a:gd fmla="*/ 2147483647 w 230" name="T58"/>
              <a:gd fmla="*/ 2147483647 h 285" name="T59"/>
              <a:gd fmla="*/ 2147483647 w 230" name="T60"/>
              <a:gd fmla="*/ 2147483647 h 285" name="T61"/>
              <a:gd fmla="*/ 2147483647 w 230" name="T62"/>
              <a:gd fmla="*/ 0 h 285" name="T63"/>
              <a:gd fmla="*/ 2147483647 w 230" name="T64"/>
              <a:gd fmla="*/ 0 h 285" name="T65"/>
              <a:gd fmla="*/ 2147483647 w 230" name="T66"/>
              <a:gd fmla="*/ 2147483647 h 285" name="T67"/>
              <a:gd fmla="*/ 2147483647 w 230" name="T68"/>
              <a:gd fmla="*/ 2147483647 h 285" name="T69"/>
              <a:gd fmla="*/ 2147483647 w 230" name="T70"/>
              <a:gd fmla="*/ 2147483647 h 285" name="T71"/>
              <a:gd fmla="*/ 2147483647 w 230" name="T72"/>
              <a:gd fmla="*/ 2147483647 h 285" name="T73"/>
              <a:gd fmla="*/ 2147483647 w 230" name="T74"/>
              <a:gd fmla="*/ 2147483647 h 285" name="T75"/>
              <a:gd fmla="*/ 2147483647 w 230" name="T76"/>
              <a:gd fmla="*/ 2147483647 h 285" name="T77"/>
              <a:gd fmla="*/ 2147483647 w 230" name="T78"/>
              <a:gd fmla="*/ 2147483647 h 285" name="T79"/>
              <a:gd fmla="*/ 2147483647 w 230" name="T80"/>
              <a:gd fmla="*/ 2147483647 h 285" name="T81"/>
              <a:gd fmla="*/ 2147483647 w 230" name="T82"/>
              <a:gd fmla="*/ 2147483647 h 285" name="T83"/>
              <a:gd fmla="*/ 2147483647 w 230" name="T84"/>
              <a:gd fmla="*/ 2147483647 h 285" name="T85"/>
              <a:gd fmla="*/ 2147483647 w 230" name="T86"/>
              <a:gd fmla="*/ 2147483647 h 285" name="T87"/>
              <a:gd fmla="*/ 2147483647 w 230" name="T88"/>
              <a:gd fmla="*/ 2147483647 h 285" name="T89"/>
              <a:gd fmla="*/ 2147483647 w 230" name="T90"/>
              <a:gd fmla="*/ 2147483647 h 285" name="T91"/>
              <a:gd fmla="*/ 2147483647 w 230" name="T92"/>
              <a:gd fmla="*/ 2147483647 h 285" name="T93"/>
              <a:gd fmla="*/ 2147483647 w 230" name="T94"/>
              <a:gd fmla="*/ 2147483647 h 285" name="T95"/>
              <a:gd fmla="*/ 2147483647 w 230" name="T96"/>
              <a:gd fmla="*/ 2147483647 h 285" name="T97"/>
              <a:gd fmla="*/ 2147483647 w 230" name="T98"/>
              <a:gd fmla="*/ 2147483647 h 285" name="T99"/>
              <a:gd fmla="*/ 2147483647 w 230" name="T100"/>
              <a:gd fmla="*/ 2147483647 h 285" name="T101"/>
              <a:gd fmla="*/ 2147483647 w 230" name="T102"/>
              <a:gd fmla="*/ 2147483647 h 285" name="T103"/>
              <a:gd fmla="*/ 2147483647 w 230" name="T104"/>
              <a:gd fmla="*/ 2147483647 h 285" name="T105"/>
              <a:gd fmla="*/ 2147483647 w 230" name="T106"/>
              <a:gd fmla="*/ 2147483647 h 285" name="T107"/>
              <a:gd fmla="*/ 2147483647 w 230" name="T108"/>
              <a:gd fmla="*/ 2147483647 h 285" name="T109"/>
              <a:gd fmla="*/ 2147483647 w 230" name="T110"/>
              <a:gd fmla="*/ 2147483647 h 285" name="T111"/>
              <a:gd fmla="*/ 2147483647 w 230" name="T112"/>
              <a:gd fmla="*/ 2147483647 h 285" name="T113"/>
              <a:gd fmla="*/ 2147483647 w 230" name="T114"/>
              <a:gd fmla="*/ 2147483647 h 285" name="T115"/>
              <a:gd fmla="*/ 2147483647 w 230" name="T116"/>
              <a:gd fmla="*/ 2147483647 h 285" name="T117"/>
              <a:gd fmla="*/ 2147483647 w 230" name="T118"/>
              <a:gd fmla="*/ 2147483647 h 285" name="T119"/>
              <a:gd fmla="*/ 2147483647 w 230" name="T120"/>
              <a:gd fmla="*/ 2147483647 h 285" name="T121"/>
              <a:gd fmla="*/ 2147483647 w 230" name="T122"/>
              <a:gd fmla="*/ 2147483647 h 285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60000 65536" name="T174"/>
              <a:gd fmla="*/ 0 60000 65536" name="T175"/>
              <a:gd fmla="*/ 0 60000 65536" name="T176"/>
              <a:gd fmla="*/ 0 60000 65536" name="T177"/>
              <a:gd fmla="*/ 0 60000 65536" name="T178"/>
              <a:gd fmla="*/ 0 60000 65536" name="T179"/>
              <a:gd fmla="*/ 0 60000 65536" name="T180"/>
              <a:gd fmla="*/ 0 60000 65536" name="T181"/>
              <a:gd fmla="*/ 0 60000 65536" name="T182"/>
              <a:gd fmla="*/ 0 60000 65536" name="T183"/>
              <a:gd fmla="*/ 0 60000 65536" name="T184"/>
              <a:gd fmla="*/ 0 60000 65536" name="T185"/>
              <a:gd fmla="*/ 0 w 230" name="T186"/>
              <a:gd fmla="*/ 0 h 285" name="T187"/>
              <a:gd fmla="*/ 230 w 230" name="T188"/>
              <a:gd fmla="*/ 285 h 285" name="T189"/>
            </a:gdLst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b="T189" l="T186" r="T188" t="T187"/>
            <a:pathLst>
              <a:path h="285" w="230">
                <a:moveTo>
                  <a:pt x="108" y="285"/>
                </a:moveTo>
                <a:cubicBezTo>
                  <a:pt x="105" y="285"/>
                  <a:pt x="105" y="285"/>
                  <a:pt x="105" y="282"/>
                </a:cubicBezTo>
                <a:cubicBezTo>
                  <a:pt x="105" y="276"/>
                  <a:pt x="105" y="267"/>
                  <a:pt x="105" y="261"/>
                </a:cubicBezTo>
                <a:cubicBezTo>
                  <a:pt x="105" y="258"/>
                  <a:pt x="102" y="258"/>
                  <a:pt x="102" y="258"/>
                </a:cubicBezTo>
                <a:cubicBezTo>
                  <a:pt x="84" y="258"/>
                  <a:pt x="84" y="255"/>
                  <a:pt x="75" y="270"/>
                </a:cubicBezTo>
                <a:cubicBezTo>
                  <a:pt x="75" y="270"/>
                  <a:pt x="72" y="270"/>
                  <a:pt x="72" y="273"/>
                </a:cubicBezTo>
                <a:cubicBezTo>
                  <a:pt x="72" y="267"/>
                  <a:pt x="66" y="267"/>
                  <a:pt x="63" y="264"/>
                </a:cubicBezTo>
                <a:cubicBezTo>
                  <a:pt x="63" y="261"/>
                  <a:pt x="63" y="261"/>
                  <a:pt x="60" y="258"/>
                </a:cubicBezTo>
                <a:cubicBezTo>
                  <a:pt x="60" y="243"/>
                  <a:pt x="54" y="243"/>
                  <a:pt x="51" y="234"/>
                </a:cubicBezTo>
                <a:cubicBezTo>
                  <a:pt x="48" y="231"/>
                  <a:pt x="48" y="231"/>
                  <a:pt x="45" y="231"/>
                </a:cubicBezTo>
                <a:cubicBezTo>
                  <a:pt x="45" y="222"/>
                  <a:pt x="51" y="222"/>
                  <a:pt x="54" y="216"/>
                </a:cubicBezTo>
                <a:cubicBezTo>
                  <a:pt x="54" y="198"/>
                  <a:pt x="36" y="201"/>
                  <a:pt x="30" y="195"/>
                </a:cubicBezTo>
                <a:cubicBezTo>
                  <a:pt x="30" y="192"/>
                  <a:pt x="30" y="192"/>
                  <a:pt x="30" y="189"/>
                </a:cubicBezTo>
                <a:cubicBezTo>
                  <a:pt x="27" y="189"/>
                  <a:pt x="27" y="186"/>
                  <a:pt x="27" y="186"/>
                </a:cubicBezTo>
                <a:cubicBezTo>
                  <a:pt x="27" y="177"/>
                  <a:pt x="36" y="174"/>
                  <a:pt x="42" y="171"/>
                </a:cubicBezTo>
                <a:cubicBezTo>
                  <a:pt x="45" y="168"/>
                  <a:pt x="48" y="165"/>
                  <a:pt x="51" y="162"/>
                </a:cubicBezTo>
                <a:cubicBezTo>
                  <a:pt x="51" y="147"/>
                  <a:pt x="45" y="132"/>
                  <a:pt x="39" y="126"/>
                </a:cubicBezTo>
                <a:cubicBezTo>
                  <a:pt x="33" y="126"/>
                  <a:pt x="30" y="126"/>
                  <a:pt x="27" y="126"/>
                </a:cubicBezTo>
                <a:cubicBezTo>
                  <a:pt x="24" y="126"/>
                  <a:pt x="24" y="129"/>
                  <a:pt x="24" y="129"/>
                </a:cubicBezTo>
                <a:cubicBezTo>
                  <a:pt x="21" y="129"/>
                  <a:pt x="21" y="129"/>
                  <a:pt x="18" y="129"/>
                </a:cubicBezTo>
                <a:cubicBezTo>
                  <a:pt x="12" y="123"/>
                  <a:pt x="12" y="111"/>
                  <a:pt x="9" y="105"/>
                </a:cubicBezTo>
                <a:cubicBezTo>
                  <a:pt x="6" y="102"/>
                  <a:pt x="3" y="102"/>
                  <a:pt x="0" y="99"/>
                </a:cubicBezTo>
                <a:cubicBezTo>
                  <a:pt x="0" y="87"/>
                  <a:pt x="12" y="81"/>
                  <a:pt x="21" y="72"/>
                </a:cubicBezTo>
                <a:cubicBezTo>
                  <a:pt x="24" y="60"/>
                  <a:pt x="21" y="48"/>
                  <a:pt x="21" y="36"/>
                </a:cubicBezTo>
                <a:cubicBezTo>
                  <a:pt x="21" y="33"/>
                  <a:pt x="21" y="33"/>
                  <a:pt x="24" y="33"/>
                </a:cubicBezTo>
                <a:cubicBezTo>
                  <a:pt x="27" y="36"/>
                  <a:pt x="27" y="36"/>
                  <a:pt x="27" y="36"/>
                </a:cubicBezTo>
                <a:cubicBezTo>
                  <a:pt x="30" y="39"/>
                  <a:pt x="33" y="54"/>
                  <a:pt x="45" y="57"/>
                </a:cubicBezTo>
                <a:cubicBezTo>
                  <a:pt x="48" y="57"/>
                  <a:pt x="51" y="57"/>
                  <a:pt x="54" y="57"/>
                </a:cubicBezTo>
                <a:cubicBezTo>
                  <a:pt x="63" y="48"/>
                  <a:pt x="60" y="42"/>
                  <a:pt x="66" y="30"/>
                </a:cubicBezTo>
                <a:cubicBezTo>
                  <a:pt x="66" y="30"/>
                  <a:pt x="66" y="27"/>
                  <a:pt x="66" y="24"/>
                </a:cubicBezTo>
                <a:cubicBezTo>
                  <a:pt x="60" y="18"/>
                  <a:pt x="54" y="12"/>
                  <a:pt x="48" y="6"/>
                </a:cubicBezTo>
                <a:cubicBezTo>
                  <a:pt x="48" y="0"/>
                  <a:pt x="51" y="0"/>
                  <a:pt x="54" y="0"/>
                </a:cubicBezTo>
                <a:cubicBezTo>
                  <a:pt x="57" y="0"/>
                  <a:pt x="57" y="0"/>
                  <a:pt x="57" y="0"/>
                </a:cubicBezTo>
                <a:cubicBezTo>
                  <a:pt x="66" y="6"/>
                  <a:pt x="75" y="15"/>
                  <a:pt x="78" y="27"/>
                </a:cubicBezTo>
                <a:cubicBezTo>
                  <a:pt x="81" y="30"/>
                  <a:pt x="84" y="36"/>
                  <a:pt x="87" y="39"/>
                </a:cubicBezTo>
                <a:cubicBezTo>
                  <a:pt x="99" y="39"/>
                  <a:pt x="111" y="42"/>
                  <a:pt x="123" y="45"/>
                </a:cubicBezTo>
                <a:cubicBezTo>
                  <a:pt x="126" y="48"/>
                  <a:pt x="129" y="48"/>
                  <a:pt x="132" y="51"/>
                </a:cubicBezTo>
                <a:cubicBezTo>
                  <a:pt x="138" y="63"/>
                  <a:pt x="140" y="84"/>
                  <a:pt x="155" y="96"/>
                </a:cubicBezTo>
                <a:cubicBezTo>
                  <a:pt x="155" y="96"/>
                  <a:pt x="155" y="99"/>
                  <a:pt x="158" y="99"/>
                </a:cubicBezTo>
                <a:cubicBezTo>
                  <a:pt x="161" y="99"/>
                  <a:pt x="170" y="99"/>
                  <a:pt x="176" y="96"/>
                </a:cubicBezTo>
                <a:cubicBezTo>
                  <a:pt x="179" y="84"/>
                  <a:pt x="176" y="90"/>
                  <a:pt x="188" y="87"/>
                </a:cubicBezTo>
                <a:cubicBezTo>
                  <a:pt x="188" y="90"/>
                  <a:pt x="194" y="99"/>
                  <a:pt x="194" y="108"/>
                </a:cubicBezTo>
                <a:cubicBezTo>
                  <a:pt x="188" y="111"/>
                  <a:pt x="179" y="111"/>
                  <a:pt x="173" y="111"/>
                </a:cubicBezTo>
                <a:cubicBezTo>
                  <a:pt x="170" y="114"/>
                  <a:pt x="167" y="120"/>
                  <a:pt x="167" y="123"/>
                </a:cubicBezTo>
                <a:cubicBezTo>
                  <a:pt x="167" y="129"/>
                  <a:pt x="167" y="132"/>
                  <a:pt x="167" y="135"/>
                </a:cubicBezTo>
                <a:cubicBezTo>
                  <a:pt x="161" y="141"/>
                  <a:pt x="161" y="141"/>
                  <a:pt x="161" y="150"/>
                </a:cubicBezTo>
                <a:cubicBezTo>
                  <a:pt x="167" y="156"/>
                  <a:pt x="176" y="162"/>
                  <a:pt x="182" y="171"/>
                </a:cubicBezTo>
                <a:cubicBezTo>
                  <a:pt x="185" y="171"/>
                  <a:pt x="191" y="171"/>
                  <a:pt x="194" y="177"/>
                </a:cubicBezTo>
                <a:cubicBezTo>
                  <a:pt x="197" y="180"/>
                  <a:pt x="200" y="183"/>
                  <a:pt x="203" y="186"/>
                </a:cubicBezTo>
                <a:cubicBezTo>
                  <a:pt x="209" y="186"/>
                  <a:pt x="218" y="186"/>
                  <a:pt x="227" y="189"/>
                </a:cubicBezTo>
                <a:cubicBezTo>
                  <a:pt x="227" y="189"/>
                  <a:pt x="230" y="189"/>
                  <a:pt x="230" y="192"/>
                </a:cubicBezTo>
                <a:cubicBezTo>
                  <a:pt x="230" y="195"/>
                  <a:pt x="230" y="195"/>
                  <a:pt x="230" y="198"/>
                </a:cubicBezTo>
                <a:cubicBezTo>
                  <a:pt x="221" y="210"/>
                  <a:pt x="206" y="201"/>
                  <a:pt x="206" y="219"/>
                </a:cubicBezTo>
                <a:cubicBezTo>
                  <a:pt x="209" y="222"/>
                  <a:pt x="209" y="225"/>
                  <a:pt x="209" y="228"/>
                </a:cubicBezTo>
                <a:cubicBezTo>
                  <a:pt x="203" y="231"/>
                  <a:pt x="200" y="234"/>
                  <a:pt x="197" y="234"/>
                </a:cubicBezTo>
                <a:cubicBezTo>
                  <a:pt x="197" y="243"/>
                  <a:pt x="197" y="252"/>
                  <a:pt x="197" y="258"/>
                </a:cubicBezTo>
                <a:cubicBezTo>
                  <a:pt x="188" y="273"/>
                  <a:pt x="179" y="276"/>
                  <a:pt x="164" y="279"/>
                </a:cubicBezTo>
                <a:cubicBezTo>
                  <a:pt x="152" y="282"/>
                  <a:pt x="146" y="285"/>
                  <a:pt x="138" y="282"/>
                </a:cubicBezTo>
                <a:cubicBezTo>
                  <a:pt x="129" y="273"/>
                  <a:pt x="129" y="267"/>
                  <a:pt x="123" y="264"/>
                </a:cubicBezTo>
                <a:cubicBezTo>
                  <a:pt x="117" y="264"/>
                  <a:pt x="120" y="264"/>
                  <a:pt x="117" y="270"/>
                </a:cubicBezTo>
                <a:cubicBezTo>
                  <a:pt x="114" y="276"/>
                  <a:pt x="114" y="279"/>
                  <a:pt x="114" y="285"/>
                </a:cubicBezTo>
                <a:cubicBezTo>
                  <a:pt x="111" y="285"/>
                  <a:pt x="108" y="285"/>
                  <a:pt x="108" y="285"/>
                </a:cubicBezTo>
                <a:close/>
              </a:path>
            </a:pathLst>
          </a:custGeom>
          <a:solidFill>
            <a:srgbClr val="871619"/>
          </a:solidFill>
          <a:ln w="7">
            <a:noFill/>
            <a:miter lim="800000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en-US" lang="zh-CN"/>
          </a:p>
        </p:txBody>
      </p:sp>
      <p:sp>
        <p:nvSpPr>
          <p:cNvPr id="36" name="Freeform 31"/>
          <p:cNvSpPr/>
          <p:nvPr/>
        </p:nvSpPr>
        <p:spPr bwMode="auto">
          <a:xfrm>
            <a:off x="4645994" y="3791511"/>
            <a:ext cx="547284" cy="536458"/>
          </a:xfrm>
          <a:custGeom>
            <a:gdLst>
              <a:gd fmla="*/ 2147483647 w 275" name="T0"/>
              <a:gd fmla="*/ 2147483647 h 270" name="T1"/>
              <a:gd fmla="*/ 2147483647 w 275" name="T2"/>
              <a:gd fmla="*/ 2147483647 h 270" name="T3"/>
              <a:gd fmla="*/ 2147483647 w 275" name="T4"/>
              <a:gd fmla="*/ 2147483647 h 270" name="T5"/>
              <a:gd fmla="*/ 2147483647 w 275" name="T6"/>
              <a:gd fmla="*/ 2147483647 h 270" name="T7"/>
              <a:gd fmla="*/ 2147483647 w 275" name="T8"/>
              <a:gd fmla="*/ 2147483647 h 270" name="T9"/>
              <a:gd fmla="*/ 2147483647 w 275" name="T10"/>
              <a:gd fmla="*/ 2147483647 h 270" name="T11"/>
              <a:gd fmla="*/ 2147483647 w 275" name="T12"/>
              <a:gd fmla="*/ 2147483647 h 270" name="T13"/>
              <a:gd fmla="*/ 2147483647 w 275" name="T14"/>
              <a:gd fmla="*/ 2147483647 h 270" name="T15"/>
              <a:gd fmla="*/ 2147483647 w 275" name="T16"/>
              <a:gd fmla="*/ 2147483647 h 270" name="T17"/>
              <a:gd fmla="*/ 2147483647 w 275" name="T18"/>
              <a:gd fmla="*/ 2147483647 h 270" name="T19"/>
              <a:gd fmla="*/ 2147483647 w 275" name="T20"/>
              <a:gd fmla="*/ 2147483647 h 270" name="T21"/>
              <a:gd fmla="*/ 2147483647 w 275" name="T22"/>
              <a:gd fmla="*/ 2147483647 h 270" name="T23"/>
              <a:gd fmla="*/ 2147483647 w 275" name="T24"/>
              <a:gd fmla="*/ 2147483647 h 270" name="T25"/>
              <a:gd fmla="*/ 2147483647 w 275" name="T26"/>
              <a:gd fmla="*/ 2147483647 h 270" name="T27"/>
              <a:gd fmla="*/ 2147483647 w 275" name="T28"/>
              <a:gd fmla="*/ 2147483647 h 270" name="T29"/>
              <a:gd fmla="*/ 2147483647 w 275" name="T30"/>
              <a:gd fmla="*/ 2147483647 h 270" name="T31"/>
              <a:gd fmla="*/ 2147483647 w 275" name="T32"/>
              <a:gd fmla="*/ 2147483647 h 270" name="T33"/>
              <a:gd fmla="*/ 2147483647 w 275" name="T34"/>
              <a:gd fmla="*/ 2147483647 h 270" name="T35"/>
              <a:gd fmla="*/ 2147483647 w 275" name="T36"/>
              <a:gd fmla="*/ 2147483647 h 270" name="T37"/>
              <a:gd fmla="*/ 2147483647 w 275" name="T38"/>
              <a:gd fmla="*/ 2147483647 h 270" name="T39"/>
              <a:gd fmla="*/ 2147483647 w 275" name="T40"/>
              <a:gd fmla="*/ 2147483647 h 270" name="T41"/>
              <a:gd fmla="*/ 2147483647 w 275" name="T42"/>
              <a:gd fmla="*/ 2147483647 h 270" name="T43"/>
              <a:gd fmla="*/ 2147483647 w 275" name="T44"/>
              <a:gd fmla="*/ 2147483647 h 270" name="T45"/>
              <a:gd fmla="*/ 2147483647 w 275" name="T46"/>
              <a:gd fmla="*/ 2147483647 h 270" name="T47"/>
              <a:gd fmla="*/ 2147483647 w 275" name="T48"/>
              <a:gd fmla="*/ 2147483647 h 270" name="T49"/>
              <a:gd fmla="*/ 2147483647 w 275" name="T50"/>
              <a:gd fmla="*/ 2147483647 h 270" name="T51"/>
              <a:gd fmla="*/ 2147483647 w 275" name="T52"/>
              <a:gd fmla="*/ 2147483647 h 270" name="T53"/>
              <a:gd fmla="*/ 2147483647 w 275" name="T54"/>
              <a:gd fmla="*/ 2147483647 h 270" name="T55"/>
              <a:gd fmla="*/ 2147483647 w 275" name="T56"/>
              <a:gd fmla="*/ 2147483647 h 270" name="T57"/>
              <a:gd fmla="*/ 2147483647 w 275" name="T58"/>
              <a:gd fmla="*/ 2147483647 h 270" name="T59"/>
              <a:gd fmla="*/ 2147483647 w 275" name="T60"/>
              <a:gd fmla="*/ 0 h 270" name="T61"/>
              <a:gd fmla="*/ 2147483647 w 275" name="T62"/>
              <a:gd fmla="*/ 2147483647 h 270" name="T63"/>
              <a:gd fmla="*/ 2147483647 w 275" name="T64"/>
              <a:gd fmla="*/ 2147483647 h 270" name="T65"/>
              <a:gd fmla="*/ 2147483647 w 275" name="T66"/>
              <a:gd fmla="*/ 2147483647 h 270" name="T67"/>
              <a:gd fmla="*/ 2147483647 w 275" name="T68"/>
              <a:gd fmla="*/ 2147483647 h 270" name="T69"/>
              <a:gd fmla="*/ 2147483647 w 275" name="T70"/>
              <a:gd fmla="*/ 2147483647 h 270" name="T71"/>
              <a:gd fmla="*/ 2147483647 w 275" name="T72"/>
              <a:gd fmla="*/ 2147483647 h 270" name="T73"/>
              <a:gd fmla="*/ 2147483647 w 275" name="T74"/>
              <a:gd fmla="*/ 2147483647 h 270" name="T75"/>
              <a:gd fmla="*/ 2147483647 w 275" name="T76"/>
              <a:gd fmla="*/ 2147483647 h 270" name="T77"/>
              <a:gd fmla="*/ 2147483647 w 275" name="T78"/>
              <a:gd fmla="*/ 2147483647 h 270" name="T79"/>
              <a:gd fmla="*/ 2147483647 w 275" name="T80"/>
              <a:gd fmla="*/ 2147483647 h 270" name="T81"/>
              <a:gd fmla="*/ 2147483647 w 275" name="T82"/>
              <a:gd fmla="*/ 2147483647 h 270" name="T83"/>
              <a:gd fmla="*/ 2147483647 w 275" name="T84"/>
              <a:gd fmla="*/ 2147483647 h 270" name="T85"/>
              <a:gd fmla="*/ 2147483647 w 275" name="T86"/>
              <a:gd fmla="*/ 2147483647 h 270" name="T87"/>
              <a:gd fmla="*/ 2147483647 w 275" name="T88"/>
              <a:gd fmla="*/ 2147483647 h 270" name="T89"/>
              <a:gd fmla="*/ 2147483647 w 275" name="T90"/>
              <a:gd fmla="*/ 2147483647 h 270" name="T91"/>
              <a:gd fmla="*/ 2147483647 w 275" name="T92"/>
              <a:gd fmla="*/ 2147483647 h 270" name="T93"/>
              <a:gd fmla="*/ 2147483647 w 275" name="T94"/>
              <a:gd fmla="*/ 2147483647 h 270" name="T95"/>
              <a:gd fmla="*/ 2147483647 w 275" name="T96"/>
              <a:gd fmla="*/ 2147483647 h 270" name="T97"/>
              <a:gd fmla="*/ 2147483647 w 275" name="T98"/>
              <a:gd fmla="*/ 2147483647 h 270" name="T99"/>
              <a:gd fmla="*/ 2147483647 w 275" name="T100"/>
              <a:gd fmla="*/ 2147483647 h 270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w 275" name="T153"/>
              <a:gd fmla="*/ 0 h 270" name="T154"/>
              <a:gd fmla="*/ 275 w 275" name="T155"/>
              <a:gd fmla="*/ 270 h 270" name="T156"/>
            </a:gdLst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b="T156" l="T153" r="T155" t="T154"/>
            <a:pathLst>
              <a:path h="270" w="275">
                <a:moveTo>
                  <a:pt x="173" y="270"/>
                </a:moveTo>
                <a:cubicBezTo>
                  <a:pt x="164" y="267"/>
                  <a:pt x="161" y="267"/>
                  <a:pt x="158" y="267"/>
                </a:cubicBezTo>
                <a:cubicBezTo>
                  <a:pt x="158" y="264"/>
                  <a:pt x="158" y="264"/>
                  <a:pt x="158" y="261"/>
                </a:cubicBezTo>
                <a:cubicBezTo>
                  <a:pt x="146" y="258"/>
                  <a:pt x="173" y="249"/>
                  <a:pt x="176" y="249"/>
                </a:cubicBezTo>
                <a:cubicBezTo>
                  <a:pt x="176" y="246"/>
                  <a:pt x="179" y="246"/>
                  <a:pt x="179" y="243"/>
                </a:cubicBezTo>
                <a:cubicBezTo>
                  <a:pt x="179" y="219"/>
                  <a:pt x="164" y="225"/>
                  <a:pt x="152" y="222"/>
                </a:cubicBezTo>
                <a:cubicBezTo>
                  <a:pt x="143" y="222"/>
                  <a:pt x="140" y="213"/>
                  <a:pt x="140" y="213"/>
                </a:cubicBezTo>
                <a:cubicBezTo>
                  <a:pt x="128" y="207"/>
                  <a:pt x="122" y="204"/>
                  <a:pt x="119" y="198"/>
                </a:cubicBezTo>
                <a:cubicBezTo>
                  <a:pt x="110" y="192"/>
                  <a:pt x="110" y="189"/>
                  <a:pt x="110" y="186"/>
                </a:cubicBezTo>
                <a:cubicBezTo>
                  <a:pt x="116" y="180"/>
                  <a:pt x="116" y="174"/>
                  <a:pt x="116" y="168"/>
                </a:cubicBezTo>
                <a:cubicBezTo>
                  <a:pt x="116" y="165"/>
                  <a:pt x="116" y="162"/>
                  <a:pt x="119" y="159"/>
                </a:cubicBezTo>
                <a:cubicBezTo>
                  <a:pt x="125" y="159"/>
                  <a:pt x="134" y="162"/>
                  <a:pt x="143" y="153"/>
                </a:cubicBezTo>
                <a:cubicBezTo>
                  <a:pt x="143" y="141"/>
                  <a:pt x="140" y="129"/>
                  <a:pt x="134" y="126"/>
                </a:cubicBezTo>
                <a:cubicBezTo>
                  <a:pt x="125" y="126"/>
                  <a:pt x="122" y="126"/>
                  <a:pt x="116" y="126"/>
                </a:cubicBezTo>
                <a:cubicBezTo>
                  <a:pt x="116" y="129"/>
                  <a:pt x="116" y="132"/>
                  <a:pt x="116" y="135"/>
                </a:cubicBezTo>
                <a:cubicBezTo>
                  <a:pt x="113" y="135"/>
                  <a:pt x="107" y="135"/>
                  <a:pt x="104" y="138"/>
                </a:cubicBezTo>
                <a:cubicBezTo>
                  <a:pt x="101" y="132"/>
                  <a:pt x="101" y="132"/>
                  <a:pt x="95" y="129"/>
                </a:cubicBezTo>
                <a:cubicBezTo>
                  <a:pt x="86" y="111"/>
                  <a:pt x="83" y="96"/>
                  <a:pt x="75" y="87"/>
                </a:cubicBezTo>
                <a:cubicBezTo>
                  <a:pt x="66" y="81"/>
                  <a:pt x="57" y="81"/>
                  <a:pt x="51" y="81"/>
                </a:cubicBezTo>
                <a:cubicBezTo>
                  <a:pt x="45" y="78"/>
                  <a:pt x="39" y="75"/>
                  <a:pt x="33" y="75"/>
                </a:cubicBezTo>
                <a:cubicBezTo>
                  <a:pt x="30" y="72"/>
                  <a:pt x="30" y="72"/>
                  <a:pt x="30" y="69"/>
                </a:cubicBezTo>
                <a:cubicBezTo>
                  <a:pt x="24" y="57"/>
                  <a:pt x="12" y="42"/>
                  <a:pt x="3" y="36"/>
                </a:cubicBezTo>
                <a:cubicBezTo>
                  <a:pt x="3" y="27"/>
                  <a:pt x="0" y="15"/>
                  <a:pt x="12" y="21"/>
                </a:cubicBezTo>
                <a:cubicBezTo>
                  <a:pt x="15" y="24"/>
                  <a:pt x="15" y="27"/>
                  <a:pt x="18" y="27"/>
                </a:cubicBezTo>
                <a:cubicBezTo>
                  <a:pt x="18" y="30"/>
                  <a:pt x="18" y="30"/>
                  <a:pt x="18" y="30"/>
                </a:cubicBezTo>
                <a:cubicBezTo>
                  <a:pt x="24" y="33"/>
                  <a:pt x="27" y="36"/>
                  <a:pt x="33" y="45"/>
                </a:cubicBezTo>
                <a:cubicBezTo>
                  <a:pt x="39" y="48"/>
                  <a:pt x="48" y="51"/>
                  <a:pt x="60" y="51"/>
                </a:cubicBezTo>
                <a:cubicBezTo>
                  <a:pt x="69" y="48"/>
                  <a:pt x="75" y="24"/>
                  <a:pt x="83" y="39"/>
                </a:cubicBezTo>
                <a:cubicBezTo>
                  <a:pt x="86" y="39"/>
                  <a:pt x="89" y="39"/>
                  <a:pt x="92" y="39"/>
                </a:cubicBezTo>
                <a:cubicBezTo>
                  <a:pt x="95" y="36"/>
                  <a:pt x="98" y="30"/>
                  <a:pt x="104" y="27"/>
                </a:cubicBezTo>
                <a:cubicBezTo>
                  <a:pt x="104" y="15"/>
                  <a:pt x="107" y="0"/>
                  <a:pt x="122" y="0"/>
                </a:cubicBezTo>
                <a:cubicBezTo>
                  <a:pt x="122" y="6"/>
                  <a:pt x="122" y="9"/>
                  <a:pt x="122" y="15"/>
                </a:cubicBezTo>
                <a:cubicBezTo>
                  <a:pt x="128" y="18"/>
                  <a:pt x="131" y="24"/>
                  <a:pt x="137" y="27"/>
                </a:cubicBezTo>
                <a:cubicBezTo>
                  <a:pt x="146" y="30"/>
                  <a:pt x="158" y="39"/>
                  <a:pt x="173" y="45"/>
                </a:cubicBezTo>
                <a:cubicBezTo>
                  <a:pt x="182" y="66"/>
                  <a:pt x="194" y="87"/>
                  <a:pt x="209" y="111"/>
                </a:cubicBezTo>
                <a:cubicBezTo>
                  <a:pt x="209" y="117"/>
                  <a:pt x="212" y="129"/>
                  <a:pt x="221" y="138"/>
                </a:cubicBezTo>
                <a:cubicBezTo>
                  <a:pt x="236" y="147"/>
                  <a:pt x="248" y="153"/>
                  <a:pt x="266" y="165"/>
                </a:cubicBezTo>
                <a:cubicBezTo>
                  <a:pt x="266" y="168"/>
                  <a:pt x="266" y="168"/>
                  <a:pt x="266" y="171"/>
                </a:cubicBezTo>
                <a:cubicBezTo>
                  <a:pt x="263" y="174"/>
                  <a:pt x="239" y="171"/>
                  <a:pt x="239" y="171"/>
                </a:cubicBezTo>
                <a:cubicBezTo>
                  <a:pt x="239" y="174"/>
                  <a:pt x="239" y="177"/>
                  <a:pt x="239" y="183"/>
                </a:cubicBezTo>
                <a:cubicBezTo>
                  <a:pt x="242" y="183"/>
                  <a:pt x="248" y="186"/>
                  <a:pt x="254" y="189"/>
                </a:cubicBezTo>
                <a:cubicBezTo>
                  <a:pt x="254" y="192"/>
                  <a:pt x="251" y="195"/>
                  <a:pt x="254" y="201"/>
                </a:cubicBezTo>
                <a:cubicBezTo>
                  <a:pt x="260" y="204"/>
                  <a:pt x="266" y="207"/>
                  <a:pt x="275" y="210"/>
                </a:cubicBezTo>
                <a:cubicBezTo>
                  <a:pt x="275" y="213"/>
                  <a:pt x="275" y="213"/>
                  <a:pt x="275" y="213"/>
                </a:cubicBezTo>
                <a:cubicBezTo>
                  <a:pt x="275" y="225"/>
                  <a:pt x="263" y="228"/>
                  <a:pt x="254" y="234"/>
                </a:cubicBezTo>
                <a:cubicBezTo>
                  <a:pt x="254" y="237"/>
                  <a:pt x="254" y="237"/>
                  <a:pt x="254" y="237"/>
                </a:cubicBezTo>
                <a:cubicBezTo>
                  <a:pt x="251" y="237"/>
                  <a:pt x="233" y="255"/>
                  <a:pt x="230" y="258"/>
                </a:cubicBezTo>
                <a:cubicBezTo>
                  <a:pt x="224" y="261"/>
                  <a:pt x="218" y="261"/>
                  <a:pt x="212" y="264"/>
                </a:cubicBezTo>
                <a:cubicBezTo>
                  <a:pt x="212" y="267"/>
                  <a:pt x="212" y="267"/>
                  <a:pt x="212" y="267"/>
                </a:cubicBezTo>
                <a:cubicBezTo>
                  <a:pt x="203" y="267"/>
                  <a:pt x="194" y="267"/>
                  <a:pt x="185" y="264"/>
                </a:cubicBezTo>
                <a:cubicBezTo>
                  <a:pt x="182" y="267"/>
                  <a:pt x="179" y="270"/>
                  <a:pt x="173" y="270"/>
                </a:cubicBezTo>
                <a:close/>
              </a:path>
            </a:pathLst>
          </a:custGeom>
          <a:solidFill>
            <a:srgbClr val="871619"/>
          </a:solidFill>
          <a:ln w="7">
            <a:noFill/>
            <a:miter lim="800000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en-US" lang="zh-CN"/>
          </a:p>
        </p:txBody>
      </p:sp>
      <p:sp>
        <p:nvSpPr>
          <p:cNvPr id="37" name="Freeform 32"/>
          <p:cNvSpPr/>
          <p:nvPr/>
        </p:nvSpPr>
        <p:spPr bwMode="auto">
          <a:xfrm>
            <a:off x="4508873" y="3463141"/>
            <a:ext cx="630278" cy="423393"/>
          </a:xfrm>
          <a:custGeom>
            <a:gdLst>
              <a:gd fmla="*/ 2147483647 w 317" name="T0"/>
              <a:gd fmla="*/ 2147483647 h 213" name="T1"/>
              <a:gd fmla="*/ 2147483647 w 317" name="T2"/>
              <a:gd fmla="*/ 2147483647 h 213" name="T3"/>
              <a:gd fmla="*/ 0 w 317" name="T4"/>
              <a:gd fmla="*/ 2147483647 h 213" name="T5"/>
              <a:gd fmla="*/ 2147483647 w 317" name="T6"/>
              <a:gd fmla="*/ 2147483647 h 213" name="T7"/>
              <a:gd fmla="*/ 2147483647 w 317" name="T8"/>
              <a:gd fmla="*/ 2147483647 h 213" name="T9"/>
              <a:gd fmla="*/ 2147483647 w 317" name="T10"/>
              <a:gd fmla="*/ 2147483647 h 213" name="T11"/>
              <a:gd fmla="*/ 2147483647 w 317" name="T12"/>
              <a:gd fmla="*/ 2147483647 h 213" name="T13"/>
              <a:gd fmla="*/ 2147483647 w 317" name="T14"/>
              <a:gd fmla="*/ 2147483647 h 213" name="T15"/>
              <a:gd fmla="*/ 2147483647 w 317" name="T16"/>
              <a:gd fmla="*/ 2147483647 h 213" name="T17"/>
              <a:gd fmla="*/ 2147483647 w 317" name="T18"/>
              <a:gd fmla="*/ 2147483647 h 213" name="T19"/>
              <a:gd fmla="*/ 2147483647 w 317" name="T20"/>
              <a:gd fmla="*/ 0 h 213" name="T21"/>
              <a:gd fmla="*/ 2147483647 w 317" name="T22"/>
              <a:gd fmla="*/ 2147483647 h 213" name="T23"/>
              <a:gd fmla="*/ 2147483647 w 317" name="T24"/>
              <a:gd fmla="*/ 2147483647 h 213" name="T25"/>
              <a:gd fmla="*/ 2147483647 w 317" name="T26"/>
              <a:gd fmla="*/ 2147483647 h 213" name="T27"/>
              <a:gd fmla="*/ 2147483647 w 317" name="T28"/>
              <a:gd fmla="*/ 2147483647 h 213" name="T29"/>
              <a:gd fmla="*/ 2147483647 w 317" name="T30"/>
              <a:gd fmla="*/ 2147483647 h 213" name="T31"/>
              <a:gd fmla="*/ 2147483647 w 317" name="T32"/>
              <a:gd fmla="*/ 2147483647 h 213" name="T33"/>
              <a:gd fmla="*/ 2147483647 w 317" name="T34"/>
              <a:gd fmla="*/ 2147483647 h 213" name="T35"/>
              <a:gd fmla="*/ 2147483647 w 317" name="T36"/>
              <a:gd fmla="*/ 2147483647 h 213" name="T37"/>
              <a:gd fmla="*/ 2147483647 w 317" name="T38"/>
              <a:gd fmla="*/ 2147483647 h 213" name="T39"/>
              <a:gd fmla="*/ 2147483647 w 317" name="T40"/>
              <a:gd fmla="*/ 2147483647 h 213" name="T41"/>
              <a:gd fmla="*/ 2147483647 w 317" name="T42"/>
              <a:gd fmla="*/ 2147483647 h 213" name="T43"/>
              <a:gd fmla="*/ 2147483647 w 317" name="T44"/>
              <a:gd fmla="*/ 2147483647 h 213" name="T45"/>
              <a:gd fmla="*/ 2147483647 w 317" name="T46"/>
              <a:gd fmla="*/ 2147483647 h 213" name="T47"/>
              <a:gd fmla="*/ 2147483647 w 317" name="T48"/>
              <a:gd fmla="*/ 2147483647 h 213" name="T49"/>
              <a:gd fmla="*/ 2147483647 w 317" name="T50"/>
              <a:gd fmla="*/ 2147483647 h 213" name="T51"/>
              <a:gd fmla="*/ 2147483647 w 317" name="T52"/>
              <a:gd fmla="*/ 2147483647 h 213" name="T53"/>
              <a:gd fmla="*/ 2147483647 w 317" name="T54"/>
              <a:gd fmla="*/ 2147483647 h 213" name="T55"/>
              <a:gd fmla="*/ 2147483647 w 317" name="T56"/>
              <a:gd fmla="*/ 2147483647 h 213" name="T57"/>
              <a:gd fmla="*/ 2147483647 w 317" name="T58"/>
              <a:gd fmla="*/ 2147483647 h 213" name="T59"/>
              <a:gd fmla="*/ 2147483647 w 317" name="T60"/>
              <a:gd fmla="*/ 2147483647 h 213" name="T61"/>
              <a:gd fmla="*/ 2147483647 w 317" name="T62"/>
              <a:gd fmla="*/ 2147483647 h 213" name="T63"/>
              <a:gd fmla="*/ 2147483647 w 317" name="T64"/>
              <a:gd fmla="*/ 2147483647 h 213" name="T65"/>
              <a:gd fmla="*/ 2147483647 w 317" name="T66"/>
              <a:gd fmla="*/ 2147483647 h 213" name="T67"/>
              <a:gd fmla="*/ 2147483647 w 317" name="T68"/>
              <a:gd fmla="*/ 2147483647 h 213" name="T69"/>
              <a:gd fmla="*/ 2147483647 w 317" name="T70"/>
              <a:gd fmla="*/ 2147483647 h 213" name="T71"/>
              <a:gd fmla="*/ 2147483647 w 317" name="T72"/>
              <a:gd fmla="*/ 2147483647 h 213" name="T73"/>
              <a:gd fmla="*/ 2147483647 w 317" name="T74"/>
              <a:gd fmla="*/ 2147483647 h 213" name="T75"/>
              <a:gd fmla="*/ 2147483647 w 317" name="T76"/>
              <a:gd fmla="*/ 2147483647 h 213" name="T77"/>
              <a:gd fmla="*/ 2147483647 w 317" name="T78"/>
              <a:gd fmla="*/ 2147483647 h 213" name="T79"/>
              <a:gd fmla="*/ 2147483647 w 317" name="T80"/>
              <a:gd fmla="*/ 2147483647 h 213" name="T81"/>
              <a:gd fmla="*/ 2147483647 w 317" name="T82"/>
              <a:gd fmla="*/ 2147483647 h 213" name="T83"/>
              <a:gd fmla="*/ 2147483647 w 317" name="T84"/>
              <a:gd fmla="*/ 2147483647 h 213" name="T85"/>
              <a:gd fmla="*/ 2147483647 w 317" name="T86"/>
              <a:gd fmla="*/ 2147483647 h 213" name="T87"/>
              <a:gd fmla="*/ 2147483647 w 317" name="T88"/>
              <a:gd fmla="*/ 2147483647 h 213" name="T89"/>
              <a:gd fmla="*/ 2147483647 w 317" name="T90"/>
              <a:gd fmla="*/ 2147483647 h 213" name="T91"/>
              <a:gd fmla="*/ 2147483647 w 317" name="T92"/>
              <a:gd fmla="*/ 2147483647 h 213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w 317" name="T141"/>
              <a:gd fmla="*/ 0 h 213" name="T142"/>
              <a:gd fmla="*/ 317 w 317" name="T143"/>
              <a:gd fmla="*/ 213 h 213" name="T144"/>
            </a:gdLst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b="T144" l="T141" r="T143" t="T142"/>
            <a:pathLst>
              <a:path h="213" w="317">
                <a:moveTo>
                  <a:pt x="33" y="213"/>
                </a:moveTo>
                <a:cubicBezTo>
                  <a:pt x="30" y="210"/>
                  <a:pt x="24" y="207"/>
                  <a:pt x="21" y="204"/>
                </a:cubicBezTo>
                <a:cubicBezTo>
                  <a:pt x="12" y="198"/>
                  <a:pt x="6" y="192"/>
                  <a:pt x="0" y="186"/>
                </a:cubicBezTo>
                <a:cubicBezTo>
                  <a:pt x="0" y="180"/>
                  <a:pt x="3" y="177"/>
                  <a:pt x="3" y="174"/>
                </a:cubicBezTo>
                <a:cubicBezTo>
                  <a:pt x="9" y="171"/>
                  <a:pt x="15" y="165"/>
                  <a:pt x="18" y="159"/>
                </a:cubicBezTo>
                <a:cubicBezTo>
                  <a:pt x="18" y="153"/>
                  <a:pt x="18" y="147"/>
                  <a:pt x="18" y="144"/>
                </a:cubicBezTo>
                <a:cubicBezTo>
                  <a:pt x="18" y="135"/>
                  <a:pt x="9" y="105"/>
                  <a:pt x="6" y="102"/>
                </a:cubicBezTo>
                <a:cubicBezTo>
                  <a:pt x="6" y="93"/>
                  <a:pt x="3" y="90"/>
                  <a:pt x="9" y="84"/>
                </a:cubicBezTo>
                <a:cubicBezTo>
                  <a:pt x="15" y="72"/>
                  <a:pt x="24" y="66"/>
                  <a:pt x="33" y="57"/>
                </a:cubicBezTo>
                <a:cubicBezTo>
                  <a:pt x="42" y="39"/>
                  <a:pt x="57" y="36"/>
                  <a:pt x="75" y="24"/>
                </a:cubicBezTo>
                <a:cubicBezTo>
                  <a:pt x="84" y="15"/>
                  <a:pt x="90" y="6"/>
                  <a:pt x="99" y="0"/>
                </a:cubicBezTo>
                <a:cubicBezTo>
                  <a:pt x="102" y="6"/>
                  <a:pt x="102" y="12"/>
                  <a:pt x="105" y="18"/>
                </a:cubicBezTo>
                <a:cubicBezTo>
                  <a:pt x="108" y="18"/>
                  <a:pt x="114" y="18"/>
                  <a:pt x="117" y="18"/>
                </a:cubicBezTo>
                <a:cubicBezTo>
                  <a:pt x="120" y="15"/>
                  <a:pt x="120" y="9"/>
                  <a:pt x="123" y="6"/>
                </a:cubicBezTo>
                <a:cubicBezTo>
                  <a:pt x="129" y="6"/>
                  <a:pt x="138" y="9"/>
                  <a:pt x="147" y="3"/>
                </a:cubicBezTo>
                <a:cubicBezTo>
                  <a:pt x="147" y="6"/>
                  <a:pt x="150" y="12"/>
                  <a:pt x="152" y="15"/>
                </a:cubicBezTo>
                <a:cubicBezTo>
                  <a:pt x="152" y="24"/>
                  <a:pt x="152" y="30"/>
                  <a:pt x="152" y="39"/>
                </a:cubicBezTo>
                <a:cubicBezTo>
                  <a:pt x="158" y="45"/>
                  <a:pt x="173" y="54"/>
                  <a:pt x="191" y="54"/>
                </a:cubicBezTo>
                <a:cubicBezTo>
                  <a:pt x="197" y="42"/>
                  <a:pt x="203" y="33"/>
                  <a:pt x="209" y="21"/>
                </a:cubicBezTo>
                <a:cubicBezTo>
                  <a:pt x="212" y="18"/>
                  <a:pt x="215" y="15"/>
                  <a:pt x="218" y="12"/>
                </a:cubicBezTo>
                <a:cubicBezTo>
                  <a:pt x="224" y="9"/>
                  <a:pt x="233" y="6"/>
                  <a:pt x="245" y="6"/>
                </a:cubicBezTo>
                <a:cubicBezTo>
                  <a:pt x="251" y="9"/>
                  <a:pt x="260" y="12"/>
                  <a:pt x="266" y="15"/>
                </a:cubicBezTo>
                <a:cubicBezTo>
                  <a:pt x="281" y="15"/>
                  <a:pt x="299" y="15"/>
                  <a:pt x="314" y="15"/>
                </a:cubicBezTo>
                <a:cubicBezTo>
                  <a:pt x="314" y="15"/>
                  <a:pt x="317" y="15"/>
                  <a:pt x="317" y="18"/>
                </a:cubicBezTo>
                <a:cubicBezTo>
                  <a:pt x="317" y="18"/>
                  <a:pt x="317" y="18"/>
                  <a:pt x="317" y="21"/>
                </a:cubicBezTo>
                <a:cubicBezTo>
                  <a:pt x="314" y="27"/>
                  <a:pt x="314" y="30"/>
                  <a:pt x="314" y="36"/>
                </a:cubicBezTo>
                <a:cubicBezTo>
                  <a:pt x="308" y="36"/>
                  <a:pt x="302" y="39"/>
                  <a:pt x="296" y="39"/>
                </a:cubicBezTo>
                <a:cubicBezTo>
                  <a:pt x="281" y="48"/>
                  <a:pt x="254" y="60"/>
                  <a:pt x="248" y="78"/>
                </a:cubicBezTo>
                <a:cubicBezTo>
                  <a:pt x="245" y="81"/>
                  <a:pt x="242" y="81"/>
                  <a:pt x="239" y="84"/>
                </a:cubicBezTo>
                <a:cubicBezTo>
                  <a:pt x="233" y="90"/>
                  <a:pt x="227" y="90"/>
                  <a:pt x="221" y="93"/>
                </a:cubicBezTo>
                <a:cubicBezTo>
                  <a:pt x="218" y="96"/>
                  <a:pt x="218" y="96"/>
                  <a:pt x="218" y="96"/>
                </a:cubicBezTo>
                <a:cubicBezTo>
                  <a:pt x="218" y="102"/>
                  <a:pt x="218" y="108"/>
                  <a:pt x="218" y="114"/>
                </a:cubicBezTo>
                <a:cubicBezTo>
                  <a:pt x="212" y="120"/>
                  <a:pt x="203" y="129"/>
                  <a:pt x="200" y="138"/>
                </a:cubicBezTo>
                <a:cubicBezTo>
                  <a:pt x="197" y="144"/>
                  <a:pt x="200" y="153"/>
                  <a:pt x="194" y="159"/>
                </a:cubicBezTo>
                <a:cubicBezTo>
                  <a:pt x="179" y="159"/>
                  <a:pt x="176" y="168"/>
                  <a:pt x="170" y="174"/>
                </a:cubicBezTo>
                <a:cubicBezTo>
                  <a:pt x="167" y="183"/>
                  <a:pt x="164" y="195"/>
                  <a:pt x="155" y="201"/>
                </a:cubicBezTo>
                <a:cubicBezTo>
                  <a:pt x="155" y="198"/>
                  <a:pt x="155" y="198"/>
                  <a:pt x="155" y="198"/>
                </a:cubicBezTo>
                <a:cubicBezTo>
                  <a:pt x="152" y="198"/>
                  <a:pt x="152" y="195"/>
                  <a:pt x="150" y="195"/>
                </a:cubicBezTo>
                <a:cubicBezTo>
                  <a:pt x="147" y="195"/>
                  <a:pt x="144" y="195"/>
                  <a:pt x="144" y="195"/>
                </a:cubicBezTo>
                <a:cubicBezTo>
                  <a:pt x="138" y="198"/>
                  <a:pt x="135" y="204"/>
                  <a:pt x="129" y="207"/>
                </a:cubicBezTo>
                <a:cubicBezTo>
                  <a:pt x="123" y="210"/>
                  <a:pt x="111" y="207"/>
                  <a:pt x="105" y="207"/>
                </a:cubicBezTo>
                <a:cubicBezTo>
                  <a:pt x="105" y="204"/>
                  <a:pt x="105" y="201"/>
                  <a:pt x="105" y="201"/>
                </a:cubicBezTo>
                <a:cubicBezTo>
                  <a:pt x="96" y="192"/>
                  <a:pt x="90" y="186"/>
                  <a:pt x="84" y="180"/>
                </a:cubicBezTo>
                <a:cubicBezTo>
                  <a:pt x="78" y="180"/>
                  <a:pt x="75" y="180"/>
                  <a:pt x="72" y="180"/>
                </a:cubicBezTo>
                <a:cubicBezTo>
                  <a:pt x="69" y="186"/>
                  <a:pt x="69" y="192"/>
                  <a:pt x="66" y="201"/>
                </a:cubicBezTo>
                <a:cubicBezTo>
                  <a:pt x="60" y="201"/>
                  <a:pt x="54" y="204"/>
                  <a:pt x="54" y="207"/>
                </a:cubicBezTo>
                <a:cubicBezTo>
                  <a:pt x="45" y="207"/>
                  <a:pt x="39" y="213"/>
                  <a:pt x="33" y="213"/>
                </a:cubicBezTo>
                <a:close/>
              </a:path>
            </a:pathLst>
          </a:custGeom>
          <a:solidFill>
            <a:srgbClr val="871619"/>
          </a:solidFill>
          <a:ln w="7">
            <a:noFill/>
            <a:miter lim="800000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en-US" lang="zh-CN"/>
          </a:p>
        </p:txBody>
      </p:sp>
      <p:sp>
        <p:nvSpPr>
          <p:cNvPr id="38" name="Freeform 33"/>
          <p:cNvSpPr/>
          <p:nvPr/>
        </p:nvSpPr>
        <p:spPr bwMode="auto">
          <a:xfrm>
            <a:off x="4478803" y="3148002"/>
            <a:ext cx="233347" cy="261012"/>
          </a:xfrm>
          <a:custGeom>
            <a:gdLst>
              <a:gd fmla="*/ 2147483647 w 117" name="T0"/>
              <a:gd fmla="*/ 2147483647 h 131" name="T1"/>
              <a:gd fmla="*/ 2147483647 w 117" name="T2"/>
              <a:gd fmla="*/ 2147483647 h 131" name="T3"/>
              <a:gd fmla="*/ 2147483647 w 117" name="T4"/>
              <a:gd fmla="*/ 2147483647 h 131" name="T5"/>
              <a:gd fmla="*/ 2147483647 w 117" name="T6"/>
              <a:gd fmla="*/ 2147483647 h 131" name="T7"/>
              <a:gd fmla="*/ 2147483647 w 117" name="T8"/>
              <a:gd fmla="*/ 2147483647 h 131" name="T9"/>
              <a:gd fmla="*/ 2147483647 w 117" name="T10"/>
              <a:gd fmla="*/ 2147483647 h 131" name="T11"/>
              <a:gd fmla="*/ 2147483647 w 117" name="T12"/>
              <a:gd fmla="*/ 2147483647 h 131" name="T13"/>
              <a:gd fmla="*/ 2147483647 w 117" name="T14"/>
              <a:gd fmla="*/ 2147483647 h 131" name="T15"/>
              <a:gd fmla="*/ 2147483647 w 117" name="T16"/>
              <a:gd fmla="*/ 2147483647 h 131" name="T17"/>
              <a:gd fmla="*/ 2147483647 w 117" name="T18"/>
              <a:gd fmla="*/ 2147483647 h 131" name="T19"/>
              <a:gd fmla="*/ 2147483647 w 117" name="T20"/>
              <a:gd fmla="*/ 2147483647 h 131" name="T21"/>
              <a:gd fmla="*/ 2147483647 w 117" name="T22"/>
              <a:gd fmla="*/ 0 h 131" name="T23"/>
              <a:gd fmla="*/ 2147483647 w 117" name="T24"/>
              <a:gd fmla="*/ 2147483647 h 131" name="T25"/>
              <a:gd fmla="*/ 2147483647 w 117" name="T26"/>
              <a:gd fmla="*/ 2147483647 h 131" name="T27"/>
              <a:gd fmla="*/ 2147483647 w 117" name="T28"/>
              <a:gd fmla="*/ 2147483647 h 131" name="T29"/>
              <a:gd fmla="*/ 2147483647 w 117" name="T30"/>
              <a:gd fmla="*/ 2147483647 h 131" name="T31"/>
              <a:gd fmla="*/ 2147483647 w 117" name="T32"/>
              <a:gd fmla="*/ 2147483647 h 131" name="T33"/>
              <a:gd fmla="*/ 2147483647 w 117" name="T34"/>
              <a:gd fmla="*/ 2147483647 h 131" name="T35"/>
              <a:gd fmla="*/ 2147483647 w 117" name="T36"/>
              <a:gd fmla="*/ 2147483647 h 131" name="T37"/>
              <a:gd fmla="*/ 2147483647 w 117" name="T38"/>
              <a:gd fmla="*/ 2147483647 h 131" name="T39"/>
              <a:gd fmla="*/ 2147483647 w 117" name="T40"/>
              <a:gd fmla="*/ 2147483647 h 131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w 117" name="T63"/>
              <a:gd fmla="*/ 0 h 131" name="T64"/>
              <a:gd fmla="*/ 117 w 117" name="T65"/>
              <a:gd fmla="*/ 131 h 131" name="T66"/>
            </a:gdLst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b="T66" l="T63" r="T65" t="T64"/>
            <a:pathLst>
              <a:path h="131" w="117">
                <a:moveTo>
                  <a:pt x="99" y="131"/>
                </a:moveTo>
                <a:cubicBezTo>
                  <a:pt x="90" y="125"/>
                  <a:pt x="81" y="116"/>
                  <a:pt x="81" y="116"/>
                </a:cubicBezTo>
                <a:cubicBezTo>
                  <a:pt x="72" y="104"/>
                  <a:pt x="75" y="92"/>
                  <a:pt x="72" y="86"/>
                </a:cubicBezTo>
                <a:cubicBezTo>
                  <a:pt x="72" y="86"/>
                  <a:pt x="72" y="83"/>
                  <a:pt x="69" y="80"/>
                </a:cubicBezTo>
                <a:cubicBezTo>
                  <a:pt x="54" y="68"/>
                  <a:pt x="51" y="65"/>
                  <a:pt x="33" y="71"/>
                </a:cubicBezTo>
                <a:cubicBezTo>
                  <a:pt x="30" y="74"/>
                  <a:pt x="30" y="74"/>
                  <a:pt x="27" y="77"/>
                </a:cubicBezTo>
                <a:cubicBezTo>
                  <a:pt x="18" y="77"/>
                  <a:pt x="9" y="77"/>
                  <a:pt x="3" y="77"/>
                </a:cubicBezTo>
                <a:cubicBezTo>
                  <a:pt x="3" y="68"/>
                  <a:pt x="0" y="62"/>
                  <a:pt x="12" y="59"/>
                </a:cubicBezTo>
                <a:cubicBezTo>
                  <a:pt x="15" y="56"/>
                  <a:pt x="18" y="53"/>
                  <a:pt x="21" y="50"/>
                </a:cubicBezTo>
                <a:cubicBezTo>
                  <a:pt x="27" y="38"/>
                  <a:pt x="18" y="32"/>
                  <a:pt x="18" y="26"/>
                </a:cubicBezTo>
                <a:cubicBezTo>
                  <a:pt x="27" y="23"/>
                  <a:pt x="36" y="18"/>
                  <a:pt x="42" y="12"/>
                </a:cubicBezTo>
                <a:cubicBezTo>
                  <a:pt x="45" y="3"/>
                  <a:pt x="45" y="0"/>
                  <a:pt x="51" y="0"/>
                </a:cubicBezTo>
                <a:cubicBezTo>
                  <a:pt x="54" y="3"/>
                  <a:pt x="57" y="6"/>
                  <a:pt x="60" y="9"/>
                </a:cubicBezTo>
                <a:cubicBezTo>
                  <a:pt x="66" y="9"/>
                  <a:pt x="72" y="9"/>
                  <a:pt x="78" y="9"/>
                </a:cubicBezTo>
                <a:cubicBezTo>
                  <a:pt x="75" y="15"/>
                  <a:pt x="75" y="35"/>
                  <a:pt x="81" y="44"/>
                </a:cubicBezTo>
                <a:cubicBezTo>
                  <a:pt x="84" y="47"/>
                  <a:pt x="87" y="47"/>
                  <a:pt x="90" y="47"/>
                </a:cubicBezTo>
                <a:cubicBezTo>
                  <a:pt x="90" y="47"/>
                  <a:pt x="93" y="50"/>
                  <a:pt x="96" y="50"/>
                </a:cubicBezTo>
                <a:cubicBezTo>
                  <a:pt x="96" y="65"/>
                  <a:pt x="90" y="71"/>
                  <a:pt x="108" y="83"/>
                </a:cubicBezTo>
                <a:cubicBezTo>
                  <a:pt x="111" y="89"/>
                  <a:pt x="114" y="92"/>
                  <a:pt x="117" y="98"/>
                </a:cubicBezTo>
                <a:cubicBezTo>
                  <a:pt x="105" y="104"/>
                  <a:pt x="105" y="101"/>
                  <a:pt x="99" y="110"/>
                </a:cubicBezTo>
                <a:cubicBezTo>
                  <a:pt x="99" y="116"/>
                  <a:pt x="99" y="125"/>
                  <a:pt x="99" y="131"/>
                </a:cubicBezTo>
                <a:close/>
              </a:path>
            </a:pathLst>
          </a:custGeom>
          <a:solidFill>
            <a:srgbClr val="871619"/>
          </a:solidFill>
          <a:ln w="7">
            <a:noFill/>
            <a:miter lim="800000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en-US" lang="zh-CN"/>
          </a:p>
        </p:txBody>
      </p:sp>
      <p:sp>
        <p:nvSpPr>
          <p:cNvPr id="39" name="Freeform 34"/>
          <p:cNvSpPr/>
          <p:nvPr/>
        </p:nvSpPr>
        <p:spPr bwMode="auto">
          <a:xfrm>
            <a:off x="5139151" y="4901714"/>
            <a:ext cx="161178" cy="386106"/>
          </a:xfrm>
          <a:custGeom>
            <a:gdLst>
              <a:gd fmla="*/ 2147483647 w 81" name="T0"/>
              <a:gd fmla="*/ 2147483647 h 194" name="T1"/>
              <a:gd fmla="*/ 2147483647 w 81" name="T2"/>
              <a:gd fmla="*/ 2147483647 h 194" name="T3"/>
              <a:gd fmla="*/ 2147483647 w 81" name="T4"/>
              <a:gd fmla="*/ 2147483647 h 194" name="T5"/>
              <a:gd fmla="*/ 2147483647 w 81" name="T6"/>
              <a:gd fmla="*/ 2147483647 h 194" name="T7"/>
              <a:gd fmla="*/ 0 w 81" name="T8"/>
              <a:gd fmla="*/ 2147483647 h 194" name="T9"/>
              <a:gd fmla="*/ 2147483647 w 81" name="T10"/>
              <a:gd fmla="*/ 2147483647 h 194" name="T11"/>
              <a:gd fmla="*/ 2147483647 w 81" name="T12"/>
              <a:gd fmla="*/ 2147483647 h 194" name="T13"/>
              <a:gd fmla="*/ 2147483647 w 81" name="T14"/>
              <a:gd fmla="*/ 2147483647 h 194" name="T15"/>
              <a:gd fmla="*/ 2147483647 w 81" name="T16"/>
              <a:gd fmla="*/ 2147483647 h 194" name="T17"/>
              <a:gd fmla="*/ 2147483647 w 81" name="T18"/>
              <a:gd fmla="*/ 0 h 194" name="T19"/>
              <a:gd fmla="*/ 2147483647 w 81" name="T20"/>
              <a:gd fmla="*/ 0 h 194" name="T21"/>
              <a:gd fmla="*/ 2147483647 w 81" name="T22"/>
              <a:gd fmla="*/ 2147483647 h 194" name="T23"/>
              <a:gd fmla="*/ 2147483647 w 81" name="T24"/>
              <a:gd fmla="*/ 2147483647 h 194" name="T25"/>
              <a:gd fmla="*/ 2147483647 w 81" name="T26"/>
              <a:gd fmla="*/ 2147483647 h 194" name="T27"/>
              <a:gd fmla="*/ 2147483647 w 81" name="T28"/>
              <a:gd fmla="*/ 2147483647 h 194" name="T29"/>
              <a:gd fmla="*/ 2147483647 w 81" name="T30"/>
              <a:gd fmla="*/ 2147483647 h 194" name="T31"/>
              <a:gd fmla="*/ 2147483647 w 81" name="T32"/>
              <a:gd fmla="*/ 2147483647 h 194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w 81" name="T51"/>
              <a:gd fmla="*/ 0 h 194" name="T52"/>
              <a:gd fmla="*/ 81 w 81" name="T53"/>
              <a:gd fmla="*/ 194 h 194" name="T54"/>
            </a:gdLst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b="T54" l="T51" r="T53" t="T52"/>
            <a:pathLst>
              <a:path h="194" w="81">
                <a:moveTo>
                  <a:pt x="39" y="194"/>
                </a:moveTo>
                <a:cubicBezTo>
                  <a:pt x="33" y="185"/>
                  <a:pt x="30" y="179"/>
                  <a:pt x="24" y="173"/>
                </a:cubicBezTo>
                <a:cubicBezTo>
                  <a:pt x="21" y="170"/>
                  <a:pt x="18" y="170"/>
                  <a:pt x="15" y="170"/>
                </a:cubicBezTo>
                <a:cubicBezTo>
                  <a:pt x="12" y="158"/>
                  <a:pt x="6" y="149"/>
                  <a:pt x="3" y="146"/>
                </a:cubicBezTo>
                <a:cubicBezTo>
                  <a:pt x="0" y="143"/>
                  <a:pt x="0" y="141"/>
                  <a:pt x="0" y="135"/>
                </a:cubicBezTo>
                <a:cubicBezTo>
                  <a:pt x="3" y="126"/>
                  <a:pt x="6" y="117"/>
                  <a:pt x="6" y="108"/>
                </a:cubicBezTo>
                <a:cubicBezTo>
                  <a:pt x="0" y="87"/>
                  <a:pt x="9" y="84"/>
                  <a:pt x="18" y="72"/>
                </a:cubicBezTo>
                <a:cubicBezTo>
                  <a:pt x="18" y="66"/>
                  <a:pt x="18" y="60"/>
                  <a:pt x="21" y="54"/>
                </a:cubicBezTo>
                <a:cubicBezTo>
                  <a:pt x="27" y="36"/>
                  <a:pt x="30" y="27"/>
                  <a:pt x="42" y="15"/>
                </a:cubicBezTo>
                <a:cubicBezTo>
                  <a:pt x="48" y="9"/>
                  <a:pt x="54" y="6"/>
                  <a:pt x="60" y="0"/>
                </a:cubicBezTo>
                <a:cubicBezTo>
                  <a:pt x="66" y="0"/>
                  <a:pt x="69" y="0"/>
                  <a:pt x="75" y="0"/>
                </a:cubicBezTo>
                <a:cubicBezTo>
                  <a:pt x="75" y="3"/>
                  <a:pt x="81" y="15"/>
                  <a:pt x="78" y="21"/>
                </a:cubicBezTo>
                <a:cubicBezTo>
                  <a:pt x="69" y="36"/>
                  <a:pt x="75" y="63"/>
                  <a:pt x="75" y="87"/>
                </a:cubicBezTo>
                <a:cubicBezTo>
                  <a:pt x="69" y="102"/>
                  <a:pt x="60" y="120"/>
                  <a:pt x="51" y="135"/>
                </a:cubicBezTo>
                <a:cubicBezTo>
                  <a:pt x="51" y="138"/>
                  <a:pt x="51" y="141"/>
                  <a:pt x="48" y="143"/>
                </a:cubicBezTo>
                <a:cubicBezTo>
                  <a:pt x="48" y="158"/>
                  <a:pt x="45" y="176"/>
                  <a:pt x="45" y="191"/>
                </a:cubicBezTo>
                <a:cubicBezTo>
                  <a:pt x="42" y="191"/>
                  <a:pt x="39" y="194"/>
                  <a:pt x="39" y="194"/>
                </a:cubicBezTo>
                <a:close/>
              </a:path>
            </a:pathLst>
          </a:custGeom>
          <a:solidFill>
            <a:srgbClr val="871619"/>
          </a:solidFill>
          <a:ln w="7">
            <a:noFill/>
            <a:miter lim="800000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en-US" lang="zh-CN"/>
          </a:p>
        </p:txBody>
      </p:sp>
      <p:sp>
        <p:nvSpPr>
          <p:cNvPr id="50" name="Rectangle 127"/>
          <p:cNvSpPr>
            <a:spLocks noChangeArrowheads="1"/>
          </p:cNvSpPr>
          <p:nvPr/>
        </p:nvSpPr>
        <p:spPr bwMode="auto">
          <a:xfrm flipH="1">
            <a:off x="4869719" y="4776621"/>
            <a:ext cx="0" cy="274320"/>
          </a:xfrm>
          <a:prstGeom prst="rect">
            <a:avLst/>
          </a:prstGeom>
          <a:solidFill>
            <a:srgbClr val="871619"/>
          </a:solidFill>
          <a:ln w="9525">
            <a:noFill/>
            <a:miter lim="800000"/>
          </a:ln>
        </p:spPr>
        <p:txBody>
          <a:bodyPr bIns="0" lIns="0" rIns="0" tIns="0"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en-US" lang="zh-CN"/>
          </a:p>
        </p:txBody>
      </p:sp>
      <p:sp>
        <p:nvSpPr>
          <p:cNvPr id="52" name="Rectangle 127"/>
          <p:cNvSpPr>
            <a:spLocks noChangeArrowheads="1"/>
          </p:cNvSpPr>
          <p:nvPr/>
        </p:nvSpPr>
        <p:spPr bwMode="auto">
          <a:xfrm flipH="1">
            <a:off x="4985190" y="4397733"/>
            <a:ext cx="0" cy="274320"/>
          </a:xfrm>
          <a:prstGeom prst="rect">
            <a:avLst/>
          </a:prstGeom>
          <a:solidFill>
            <a:srgbClr val="871619"/>
          </a:solidFill>
          <a:ln w="9525">
            <a:noFill/>
            <a:miter lim="800000"/>
          </a:ln>
        </p:spPr>
        <p:txBody>
          <a:bodyPr bIns="0" lIns="0" rIns="0" tIns="0"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en-US" lang="zh-CN"/>
          </a:p>
        </p:txBody>
      </p:sp>
      <p:sp>
        <p:nvSpPr>
          <p:cNvPr id="67" name="Rectangle 127"/>
          <p:cNvSpPr>
            <a:spLocks noChangeArrowheads="1"/>
          </p:cNvSpPr>
          <p:nvPr/>
        </p:nvSpPr>
        <p:spPr bwMode="auto">
          <a:xfrm flipH="1">
            <a:off x="3841308" y="3856463"/>
            <a:ext cx="0" cy="274320"/>
          </a:xfrm>
          <a:prstGeom prst="rect">
            <a:avLst/>
          </a:prstGeom>
          <a:solidFill>
            <a:srgbClr val="871619"/>
          </a:solidFill>
          <a:ln w="9525">
            <a:noFill/>
            <a:miter lim="800000"/>
          </a:ln>
        </p:spPr>
        <p:txBody>
          <a:bodyPr bIns="0" lIns="0" rIns="0" tIns="0"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en-US" lang="zh-CN"/>
          </a:p>
        </p:txBody>
      </p:sp>
      <p:cxnSp>
        <p:nvCxnSpPr>
          <p:cNvPr id="80" name="直接连接符 79"/>
          <p:cNvCxnSpPr/>
          <p:nvPr/>
        </p:nvCxnSpPr>
        <p:spPr>
          <a:xfrm flipH="1">
            <a:off x="6796531" y="1589976"/>
            <a:ext cx="0" cy="1171547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接连接符 83"/>
          <p:cNvCxnSpPr/>
          <p:nvPr/>
        </p:nvCxnSpPr>
        <p:spPr>
          <a:xfrm flipH="1">
            <a:off x="8105437" y="1589976"/>
            <a:ext cx="0" cy="1171547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接连接符 84"/>
          <p:cNvCxnSpPr/>
          <p:nvPr/>
        </p:nvCxnSpPr>
        <p:spPr>
          <a:xfrm flipH="1">
            <a:off x="9414343" y="1589976"/>
            <a:ext cx="0" cy="1171547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接连接符 85"/>
          <p:cNvCxnSpPr/>
          <p:nvPr/>
        </p:nvCxnSpPr>
        <p:spPr>
          <a:xfrm flipH="1">
            <a:off x="10723248" y="1589976"/>
            <a:ext cx="0" cy="1171547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文本框 86"/>
          <p:cNvSpPr txBox="1"/>
          <p:nvPr/>
        </p:nvSpPr>
        <p:spPr>
          <a:xfrm>
            <a:off x="6619963" y="2992465"/>
            <a:ext cx="4329118" cy="270662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zh-CN" lang="en-US" smtClean="0" sz="1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Lorem Ipsum Dolor Sit Amet, Consectetuer Adipiscing Elit. Maecenas Porttitor Congue Massa. Purus Lectus Malesuada Libero, Sit Amet Commodo Magna Eros Quis Urna.</a:t>
            </a:r>
          </a:p>
          <a:p>
            <a:pPr algn="just">
              <a:lnSpc>
                <a:spcPct val="130000"/>
              </a:lnSpc>
            </a:pPr>
            <a:endParaRPr altLang="zh-CN" lang="en-US" smtClean="0" sz="1200">
              <a:solidFill>
                <a:schemeClr val="tx1">
                  <a:lumMod val="75000"/>
                  <a:lumOff val="25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 algn="just">
              <a:lnSpc>
                <a:spcPct val="130000"/>
              </a:lnSpc>
            </a:pPr>
            <a:r>
              <a:rPr altLang="zh-CN" lang="en-US" smtClean="0" sz="1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Nunc Viverra Imperdiet Enim. Fusce Est. Vivamus A Tellus.</a:t>
            </a:r>
          </a:p>
          <a:p>
            <a:pPr algn="just">
              <a:lnSpc>
                <a:spcPct val="130000"/>
              </a:lnSpc>
            </a:pPr>
            <a:endParaRPr altLang="zh-CN" lang="en-US" smtClean="0" sz="1200">
              <a:solidFill>
                <a:schemeClr val="tx1">
                  <a:lumMod val="75000"/>
                  <a:lumOff val="25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 algn="just">
              <a:lnSpc>
                <a:spcPct val="130000"/>
              </a:lnSpc>
            </a:pPr>
            <a:r>
              <a:rPr altLang="zh-CN" lang="en-US" smtClean="0" sz="1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Pellentesque Habitant Morbi Tristique Senectus Et Netus Et Malesuada Fames Ac Turpis Egestas. Proin Pharetra Nonummy Pede. Mauris Et Orci.</a:t>
            </a:r>
          </a:p>
        </p:txBody>
      </p:sp>
      <p:sp>
        <p:nvSpPr>
          <p:cNvPr id="91" name="Freeform 5"/>
          <p:cNvSpPr>
            <a:spLocks noEditPoints="1"/>
          </p:cNvSpPr>
          <p:nvPr/>
        </p:nvSpPr>
        <p:spPr bwMode="auto">
          <a:xfrm>
            <a:off x="9811190" y="1636526"/>
            <a:ext cx="616410" cy="618022"/>
          </a:xfrm>
          <a:custGeom>
            <a:gdLst>
              <a:gd fmla="*/ 796 w 800" name="T0"/>
              <a:gd fmla="*/ 422 h 800" name="T1"/>
              <a:gd fmla="*/ 703 w 800" name="T2"/>
              <a:gd fmla="*/ 241 h 800" name="T3"/>
              <a:gd fmla="*/ 595 w 800" name="T4"/>
              <a:gd fmla="*/ 175 h 800" name="T5"/>
              <a:gd fmla="*/ 577 w 800" name="T6"/>
              <a:gd fmla="*/ 196 h 800" name="T7"/>
              <a:gd fmla="*/ 547 w 800" name="T8"/>
              <a:gd fmla="*/ 217 h 800" name="T9"/>
              <a:gd fmla="*/ 580 w 800" name="T10"/>
              <a:gd fmla="*/ 230 h 800" name="T11"/>
              <a:gd fmla="*/ 589 w 800" name="T12"/>
              <a:gd fmla="*/ 257 h 800" name="T13"/>
              <a:gd fmla="*/ 563 w 800" name="T14"/>
              <a:gd fmla="*/ 265 h 800" name="T15"/>
              <a:gd fmla="*/ 375 w 800" name="T16"/>
              <a:gd fmla="*/ 244 h 800" name="T17"/>
              <a:gd fmla="*/ 352 w 800" name="T18"/>
              <a:gd fmla="*/ 229 h 800" name="T19"/>
              <a:gd fmla="*/ 352 w 800" name="T20"/>
              <a:gd fmla="*/ 229 h 800" name="T21"/>
              <a:gd fmla="*/ 369 w 800" name="T22"/>
              <a:gd fmla="*/ 205 h 800" name="T23"/>
              <a:gd fmla="*/ 392 w 800" name="T24"/>
              <a:gd fmla="*/ 203 h 800" name="T25"/>
              <a:gd fmla="*/ 384 w 800" name="T26"/>
              <a:gd fmla="*/ 196 h 800" name="T27"/>
              <a:gd fmla="*/ 355 w 800" name="T28"/>
              <a:gd fmla="*/ 155 h 800" name="T29"/>
              <a:gd fmla="*/ 353 w 800" name="T30"/>
              <a:gd fmla="*/ 150 h 800" name="T31"/>
              <a:gd fmla="*/ 321 w 800" name="T32"/>
              <a:gd fmla="*/ 156 h 800" name="T33"/>
              <a:gd fmla="*/ 145 w 800" name="T34"/>
              <a:gd fmla="*/ 126 h 800" name="T35"/>
              <a:gd fmla="*/ 123 w 800" name="T36"/>
              <a:gd fmla="*/ 163 h 800" name="T37"/>
              <a:gd fmla="*/ 160 w 800" name="T38"/>
              <a:gd fmla="*/ 235 h 800" name="T39"/>
              <a:gd fmla="*/ 71 w 800" name="T40"/>
              <a:gd fmla="*/ 356 h 800" name="T41"/>
              <a:gd fmla="*/ 27 w 800" name="T42"/>
              <a:gd fmla="*/ 356 h 800" name="T43"/>
              <a:gd fmla="*/ 0 w 800" name="T44"/>
              <a:gd fmla="*/ 382 h 800" name="T45"/>
              <a:gd fmla="*/ 0 w 800" name="T46"/>
              <a:gd fmla="*/ 477 h 800" name="T47"/>
              <a:gd fmla="*/ 14 w 800" name="T48"/>
              <a:gd fmla="*/ 500 h 800" name="T49"/>
              <a:gd fmla="*/ 72 w 800" name="T50"/>
              <a:gd fmla="*/ 529 h 800" name="T51"/>
              <a:gd fmla="*/ 213 w 800" name="T52"/>
              <a:gd fmla="*/ 685 h 800" name="T53"/>
              <a:gd fmla="*/ 213 w 800" name="T54"/>
              <a:gd fmla="*/ 770 h 800" name="T55"/>
              <a:gd fmla="*/ 244 w 800" name="T56"/>
              <a:gd fmla="*/ 800 h 800" name="T57"/>
              <a:gd fmla="*/ 325 w 800" name="T58"/>
              <a:gd fmla="*/ 800 h 800" name="T59"/>
              <a:gd fmla="*/ 354 w 800" name="T60"/>
              <a:gd fmla="*/ 782 h 800" name="T61"/>
              <a:gd fmla="*/ 375 w 800" name="T62"/>
              <a:gd fmla="*/ 737 h 800" name="T63"/>
              <a:gd fmla="*/ 428 w 800" name="T64"/>
              <a:gd fmla="*/ 740 h 800" name="T65"/>
              <a:gd fmla="*/ 512 w 800" name="T66"/>
              <a:gd fmla="*/ 733 h 800" name="T67"/>
              <a:gd fmla="*/ 512 w 800" name="T68"/>
              <a:gd fmla="*/ 770 h 800" name="T69"/>
              <a:gd fmla="*/ 543 w 800" name="T70"/>
              <a:gd fmla="*/ 800 h 800" name="T71"/>
              <a:gd fmla="*/ 624 w 800" name="T72"/>
              <a:gd fmla="*/ 800 h 800" name="T73"/>
              <a:gd fmla="*/ 652 w 800" name="T74"/>
              <a:gd fmla="*/ 784 h 800" name="T75"/>
              <a:gd fmla="*/ 776 w 800" name="T76"/>
              <a:gd fmla="*/ 549 h 800" name="T77"/>
              <a:gd fmla="*/ 796 w 800" name="T78"/>
              <a:gd fmla="*/ 422 h 800" name="T79"/>
              <a:gd fmla="*/ 218 w 800" name="T80"/>
              <a:gd fmla="*/ 401 h 800" name="T81"/>
              <a:gd fmla="*/ 177 w 800" name="T82"/>
              <a:gd fmla="*/ 362 h 800" name="T83"/>
              <a:gd fmla="*/ 218 w 800" name="T84"/>
              <a:gd fmla="*/ 324 h 800" name="T85"/>
              <a:gd fmla="*/ 258 w 800" name="T86"/>
              <a:gd fmla="*/ 362 h 800" name="T87"/>
              <a:gd fmla="*/ 218 w 800" name="T88"/>
              <a:gd fmla="*/ 401 h 800" name="T89"/>
              <a:gd fmla="*/ 441 w 800" name="T90"/>
              <a:gd fmla="*/ 201 h 800" name="T91"/>
              <a:gd fmla="*/ 481 w 800" name="T92"/>
              <a:gd fmla="*/ 208 h 800" name="T93"/>
              <a:gd fmla="*/ 501 w 800" name="T94"/>
              <a:gd fmla="*/ 206 h 800" name="T95"/>
              <a:gd fmla="*/ 568 w 800" name="T96"/>
              <a:gd fmla="*/ 166 h 800" name="T97"/>
              <a:gd fmla="*/ 590 w 800" name="T98"/>
              <a:gd fmla="*/ 104 h 800" name="T99"/>
              <a:gd fmla="*/ 481 w 800" name="T100"/>
              <a:gd fmla="*/ 0 h 800" name="T101"/>
              <a:gd fmla="*/ 372 w 800" name="T102"/>
              <a:gd fmla="*/ 104 h 800" name="T103"/>
              <a:gd fmla="*/ 381 w 800" name="T104"/>
              <a:gd fmla="*/ 146 h 800" name="T105"/>
              <a:gd fmla="*/ 441 w 800" name="T106"/>
              <a:gd fmla="*/ 201 h 800" name="T10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b="b" l="0" r="r" t="0"/>
            <a:pathLst>
              <a:path h="800" w="800">
                <a:moveTo>
                  <a:pt x="796" y="422"/>
                </a:moveTo>
                <a:cubicBezTo>
                  <a:pt x="790" y="354"/>
                  <a:pt x="757" y="289"/>
                  <a:pt x="703" y="241"/>
                </a:cubicBezTo>
                <a:cubicBezTo>
                  <a:pt x="671" y="213"/>
                  <a:pt x="634" y="191"/>
                  <a:pt x="595" y="175"/>
                </a:cubicBezTo>
                <a:cubicBezTo>
                  <a:pt x="589" y="183"/>
                  <a:pt x="584" y="190"/>
                  <a:pt x="577" y="196"/>
                </a:cubicBezTo>
                <a:cubicBezTo>
                  <a:pt x="568" y="204"/>
                  <a:pt x="558" y="212"/>
                  <a:pt x="547" y="217"/>
                </a:cubicBezTo>
                <a:cubicBezTo>
                  <a:pt x="559" y="221"/>
                  <a:pt x="570" y="225"/>
                  <a:pt x="580" y="230"/>
                </a:cubicBezTo>
                <a:cubicBezTo>
                  <a:pt x="591" y="235"/>
                  <a:pt x="595" y="247"/>
                  <a:pt x="589" y="257"/>
                </a:cubicBezTo>
                <a:cubicBezTo>
                  <a:pt x="584" y="266"/>
                  <a:pt x="573" y="269"/>
                  <a:pt x="563" y="265"/>
                </a:cubicBezTo>
                <a:cubicBezTo>
                  <a:pt x="491" y="233"/>
                  <a:pt x="411" y="239"/>
                  <a:pt x="375" y="244"/>
                </a:cubicBezTo>
                <a:cubicBezTo>
                  <a:pt x="365" y="245"/>
                  <a:pt x="355" y="239"/>
                  <a:pt x="352" y="229"/>
                </a:cubicBezTo>
                <a:cubicBezTo>
                  <a:pt x="352" y="229"/>
                  <a:pt x="352" y="229"/>
                  <a:pt x="352" y="229"/>
                </a:cubicBezTo>
                <a:cubicBezTo>
                  <a:pt x="350" y="218"/>
                  <a:pt x="357" y="207"/>
                  <a:pt x="369" y="205"/>
                </a:cubicBezTo>
                <a:cubicBezTo>
                  <a:pt x="376" y="204"/>
                  <a:pt x="383" y="203"/>
                  <a:pt x="392" y="203"/>
                </a:cubicBezTo>
                <a:cubicBezTo>
                  <a:pt x="389" y="201"/>
                  <a:pt x="387" y="198"/>
                  <a:pt x="384" y="196"/>
                </a:cubicBezTo>
                <a:cubicBezTo>
                  <a:pt x="372" y="184"/>
                  <a:pt x="362" y="170"/>
                  <a:pt x="355" y="155"/>
                </a:cubicBezTo>
                <a:cubicBezTo>
                  <a:pt x="355" y="153"/>
                  <a:pt x="354" y="151"/>
                  <a:pt x="353" y="150"/>
                </a:cubicBezTo>
                <a:cubicBezTo>
                  <a:pt x="342" y="151"/>
                  <a:pt x="332" y="154"/>
                  <a:pt x="321" y="156"/>
                </a:cubicBezTo>
                <a:cubicBezTo>
                  <a:pt x="261" y="122"/>
                  <a:pt x="188" y="122"/>
                  <a:pt x="145" y="126"/>
                </a:cubicBezTo>
                <a:cubicBezTo>
                  <a:pt x="126" y="128"/>
                  <a:pt x="115" y="147"/>
                  <a:pt x="123" y="163"/>
                </a:cubicBezTo>
                <a:cubicBezTo>
                  <a:pt x="160" y="235"/>
                  <a:pt x="160" y="235"/>
                  <a:pt x="160" y="235"/>
                </a:cubicBezTo>
                <a:cubicBezTo>
                  <a:pt x="119" y="269"/>
                  <a:pt x="89" y="310"/>
                  <a:pt x="71" y="356"/>
                </a:cubicBezTo>
                <a:cubicBezTo>
                  <a:pt x="27" y="356"/>
                  <a:pt x="27" y="356"/>
                  <a:pt x="27" y="356"/>
                </a:cubicBezTo>
                <a:cubicBezTo>
                  <a:pt x="12" y="356"/>
                  <a:pt x="0" y="368"/>
                  <a:pt x="0" y="382"/>
                </a:cubicBezTo>
                <a:cubicBezTo>
                  <a:pt x="0" y="477"/>
                  <a:pt x="0" y="477"/>
                  <a:pt x="0" y="477"/>
                </a:cubicBezTo>
                <a:cubicBezTo>
                  <a:pt x="0" y="487"/>
                  <a:pt x="5" y="496"/>
                  <a:pt x="14" y="500"/>
                </a:cubicBezTo>
                <a:cubicBezTo>
                  <a:pt x="72" y="529"/>
                  <a:pt x="72" y="529"/>
                  <a:pt x="72" y="529"/>
                </a:cubicBezTo>
                <a:cubicBezTo>
                  <a:pt x="96" y="593"/>
                  <a:pt x="146" y="648"/>
                  <a:pt x="213" y="685"/>
                </a:cubicBezTo>
                <a:cubicBezTo>
                  <a:pt x="213" y="770"/>
                  <a:pt x="213" y="770"/>
                  <a:pt x="213" y="770"/>
                </a:cubicBezTo>
                <a:cubicBezTo>
                  <a:pt x="213" y="786"/>
                  <a:pt x="227" y="800"/>
                  <a:pt x="244" y="800"/>
                </a:cubicBezTo>
                <a:cubicBezTo>
                  <a:pt x="325" y="800"/>
                  <a:pt x="325" y="800"/>
                  <a:pt x="325" y="800"/>
                </a:cubicBezTo>
                <a:cubicBezTo>
                  <a:pt x="338" y="800"/>
                  <a:pt x="349" y="793"/>
                  <a:pt x="354" y="782"/>
                </a:cubicBezTo>
                <a:cubicBezTo>
                  <a:pt x="375" y="737"/>
                  <a:pt x="375" y="737"/>
                  <a:pt x="375" y="737"/>
                </a:cubicBezTo>
                <a:cubicBezTo>
                  <a:pt x="392" y="739"/>
                  <a:pt x="410" y="740"/>
                  <a:pt x="428" y="740"/>
                </a:cubicBezTo>
                <a:cubicBezTo>
                  <a:pt x="457" y="740"/>
                  <a:pt x="485" y="738"/>
                  <a:pt x="512" y="733"/>
                </a:cubicBezTo>
                <a:cubicBezTo>
                  <a:pt x="512" y="770"/>
                  <a:pt x="512" y="770"/>
                  <a:pt x="512" y="770"/>
                </a:cubicBezTo>
                <a:cubicBezTo>
                  <a:pt x="512" y="786"/>
                  <a:pt x="526" y="800"/>
                  <a:pt x="543" y="800"/>
                </a:cubicBezTo>
                <a:cubicBezTo>
                  <a:pt x="624" y="800"/>
                  <a:pt x="624" y="800"/>
                  <a:pt x="624" y="800"/>
                </a:cubicBezTo>
                <a:cubicBezTo>
                  <a:pt x="635" y="800"/>
                  <a:pt x="646" y="794"/>
                  <a:pt x="652" y="784"/>
                </a:cubicBezTo>
                <a:cubicBezTo>
                  <a:pt x="695" y="707"/>
                  <a:pt x="741" y="630"/>
                  <a:pt x="776" y="549"/>
                </a:cubicBezTo>
                <a:cubicBezTo>
                  <a:pt x="793" y="508"/>
                  <a:pt x="800" y="465"/>
                  <a:pt x="796" y="422"/>
                </a:cubicBezTo>
                <a:close/>
                <a:moveTo>
                  <a:pt x="218" y="401"/>
                </a:moveTo>
                <a:cubicBezTo>
                  <a:pt x="195" y="401"/>
                  <a:pt x="177" y="384"/>
                  <a:pt x="177" y="362"/>
                </a:cubicBezTo>
                <a:cubicBezTo>
                  <a:pt x="177" y="341"/>
                  <a:pt x="195" y="324"/>
                  <a:pt x="218" y="324"/>
                </a:cubicBezTo>
                <a:cubicBezTo>
                  <a:pt x="240" y="324"/>
                  <a:pt x="258" y="341"/>
                  <a:pt x="258" y="362"/>
                </a:cubicBezTo>
                <a:cubicBezTo>
                  <a:pt x="258" y="384"/>
                  <a:pt x="240" y="401"/>
                  <a:pt x="218" y="401"/>
                </a:cubicBezTo>
                <a:close/>
                <a:moveTo>
                  <a:pt x="441" y="201"/>
                </a:moveTo>
                <a:cubicBezTo>
                  <a:pt x="453" y="206"/>
                  <a:pt x="467" y="208"/>
                  <a:pt x="481" y="208"/>
                </a:cubicBezTo>
                <a:cubicBezTo>
                  <a:pt x="488" y="208"/>
                  <a:pt x="494" y="208"/>
                  <a:pt x="501" y="206"/>
                </a:cubicBezTo>
                <a:cubicBezTo>
                  <a:pt x="529" y="201"/>
                  <a:pt x="553" y="186"/>
                  <a:pt x="568" y="166"/>
                </a:cubicBezTo>
                <a:cubicBezTo>
                  <a:pt x="582" y="148"/>
                  <a:pt x="590" y="127"/>
                  <a:pt x="590" y="104"/>
                </a:cubicBezTo>
                <a:cubicBezTo>
                  <a:pt x="590" y="47"/>
                  <a:pt x="541" y="0"/>
                  <a:pt x="481" y="0"/>
                </a:cubicBezTo>
                <a:cubicBezTo>
                  <a:pt x="420" y="0"/>
                  <a:pt x="372" y="47"/>
                  <a:pt x="372" y="104"/>
                </a:cubicBezTo>
                <a:cubicBezTo>
                  <a:pt x="372" y="119"/>
                  <a:pt x="375" y="133"/>
                  <a:pt x="381" y="146"/>
                </a:cubicBezTo>
                <a:cubicBezTo>
                  <a:pt x="392" y="171"/>
                  <a:pt x="414" y="191"/>
                  <a:pt x="441" y="201"/>
                </a:cubicBezTo>
                <a:close/>
              </a:path>
            </a:pathLst>
          </a:custGeom>
          <a:solidFill>
            <a:srgbClr val="22AB82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95" name="Freeform 9"/>
          <p:cNvSpPr>
            <a:spLocks noEditPoints="1"/>
          </p:cNvSpPr>
          <p:nvPr/>
        </p:nvSpPr>
        <p:spPr bwMode="auto">
          <a:xfrm>
            <a:off x="8385991" y="1725990"/>
            <a:ext cx="407654" cy="287176"/>
          </a:xfrm>
          <a:custGeom>
            <a:gdLst>
              <a:gd fmla="*/ 680 w 785" name="T0"/>
              <a:gd fmla="*/ 81 h 553" name="T1"/>
              <a:gd fmla="*/ 655 w 785" name="T2"/>
              <a:gd fmla="*/ 54 h 553" name="T3"/>
              <a:gd fmla="*/ 626 w 785" name="T4"/>
              <a:gd fmla="*/ 0 h 553" name="T5"/>
              <a:gd fmla="*/ 156 w 785" name="T6"/>
              <a:gd fmla="*/ 54 h 553" name="T7"/>
              <a:gd fmla="*/ 130 w 785" name="T8"/>
              <a:gd fmla="*/ 81 h 553" name="T9"/>
              <a:gd fmla="*/ 105 w 785" name="T10"/>
              <a:gd fmla="*/ 106 h 553" name="T11"/>
              <a:gd fmla="*/ 0 w 785" name="T12"/>
              <a:gd fmla="*/ 159 h 553" name="T13"/>
              <a:gd fmla="*/ 51 w 785" name="T14"/>
              <a:gd fmla="*/ 184 h 553" name="T15"/>
              <a:gd fmla="*/ 25 w 785" name="T16"/>
              <a:gd fmla="*/ 238 h 553" name="T17"/>
              <a:gd fmla="*/ 0 w 785" name="T18"/>
              <a:gd fmla="*/ 553 h 553" name="T19"/>
              <a:gd fmla="*/ 156 w 785" name="T20"/>
              <a:gd fmla="*/ 447 h 553" name="T21"/>
              <a:gd fmla="*/ 235 w 785" name="T22"/>
              <a:gd fmla="*/ 369 h 553" name="T23"/>
              <a:gd fmla="*/ 261 w 785" name="T24"/>
              <a:gd fmla="*/ 344 h 553" name="T25"/>
              <a:gd fmla="*/ 418 w 785" name="T26"/>
              <a:gd fmla="*/ 317 h 553" name="T27"/>
              <a:gd fmla="*/ 443 w 785" name="T28"/>
              <a:gd fmla="*/ 265 h 553" name="T29"/>
              <a:gd fmla="*/ 470 w 785" name="T30"/>
              <a:gd fmla="*/ 238 h 553" name="T31"/>
              <a:gd fmla="*/ 496 w 785" name="T32"/>
              <a:gd fmla="*/ 211 h 553" name="T33"/>
              <a:gd fmla="*/ 733 w 785" name="T34"/>
              <a:gd fmla="*/ 159 h 553" name="T35"/>
              <a:gd fmla="*/ 785 w 785" name="T36"/>
              <a:gd fmla="*/ 106 h 553" name="T37"/>
              <a:gd fmla="*/ 680 w 785" name="T38"/>
              <a:gd fmla="*/ 106 h 553" name="T39"/>
              <a:gd fmla="*/ 185 w 785" name="T40"/>
              <a:gd fmla="*/ 265 h 553" name="T41"/>
              <a:gd fmla="*/ 105 w 785" name="T42"/>
              <a:gd fmla="*/ 290 h 553" name="T43"/>
              <a:gd fmla="*/ 76 w 785" name="T44"/>
              <a:gd fmla="*/ 263 h 553" name="T45"/>
              <a:gd fmla="*/ 101 w 785" name="T46"/>
              <a:gd fmla="*/ 211 h 553" name="T47"/>
              <a:gd fmla="*/ 181 w 785" name="T48"/>
              <a:gd fmla="*/ 186 h 553" name="T49"/>
              <a:gd fmla="*/ 210 w 785" name="T50"/>
              <a:gd fmla="*/ 211 h 553" name="T51"/>
              <a:gd fmla="*/ 210 w 785" name="T52"/>
              <a:gd fmla="*/ 265 h 553" name="T53"/>
              <a:gd fmla="*/ 130 w 785" name="T54"/>
              <a:gd fmla="*/ 159 h 553" name="T55"/>
              <a:gd fmla="*/ 155 w 785" name="T56"/>
              <a:gd fmla="*/ 132 h 553" name="T57"/>
              <a:gd fmla="*/ 181 w 785" name="T58"/>
              <a:gd fmla="*/ 81 h 553" name="T59"/>
              <a:gd fmla="*/ 601 w 785" name="T60"/>
              <a:gd fmla="*/ 52 h 553" name="T61"/>
              <a:gd fmla="*/ 628 w 785" name="T62"/>
              <a:gd fmla="*/ 81 h 553" name="T63"/>
              <a:gd fmla="*/ 655 w 785" name="T64"/>
              <a:gd fmla="*/ 132 h 553" name="T65"/>
              <a:gd fmla="*/ 655 w 785" name="T66"/>
              <a:gd fmla="*/ 159 h 553" name="T6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b="b" l="0" r="r" t="0"/>
            <a:pathLst>
              <a:path h="553" w="785">
                <a:moveTo>
                  <a:pt x="680" y="106"/>
                </a:moveTo>
                <a:lnTo>
                  <a:pt x="680" y="81"/>
                </a:lnTo>
                <a:lnTo>
                  <a:pt x="655" y="79"/>
                </a:lnTo>
                <a:lnTo>
                  <a:pt x="655" y="54"/>
                </a:lnTo>
                <a:lnTo>
                  <a:pt x="626" y="52"/>
                </a:lnTo>
                <a:lnTo>
                  <a:pt x="626" y="0"/>
                </a:lnTo>
                <a:lnTo>
                  <a:pt x="156" y="0"/>
                </a:lnTo>
                <a:lnTo>
                  <a:pt x="156" y="54"/>
                </a:lnTo>
                <a:lnTo>
                  <a:pt x="130" y="54"/>
                </a:lnTo>
                <a:lnTo>
                  <a:pt x="130" y="81"/>
                </a:lnTo>
                <a:lnTo>
                  <a:pt x="105" y="81"/>
                </a:lnTo>
                <a:lnTo>
                  <a:pt x="105" y="106"/>
                </a:lnTo>
                <a:lnTo>
                  <a:pt x="0" y="106"/>
                </a:lnTo>
                <a:lnTo>
                  <a:pt x="0" y="159"/>
                </a:lnTo>
                <a:lnTo>
                  <a:pt x="51" y="159"/>
                </a:lnTo>
                <a:lnTo>
                  <a:pt x="51" y="184"/>
                </a:lnTo>
                <a:lnTo>
                  <a:pt x="25" y="184"/>
                </a:lnTo>
                <a:lnTo>
                  <a:pt x="25" y="238"/>
                </a:lnTo>
                <a:lnTo>
                  <a:pt x="0" y="238"/>
                </a:lnTo>
                <a:lnTo>
                  <a:pt x="0" y="553"/>
                </a:lnTo>
                <a:lnTo>
                  <a:pt x="155" y="553"/>
                </a:lnTo>
                <a:lnTo>
                  <a:pt x="156" y="447"/>
                </a:lnTo>
                <a:lnTo>
                  <a:pt x="233" y="447"/>
                </a:lnTo>
                <a:lnTo>
                  <a:pt x="235" y="369"/>
                </a:lnTo>
                <a:lnTo>
                  <a:pt x="261" y="369"/>
                </a:lnTo>
                <a:lnTo>
                  <a:pt x="261" y="344"/>
                </a:lnTo>
                <a:lnTo>
                  <a:pt x="418" y="344"/>
                </a:lnTo>
                <a:lnTo>
                  <a:pt x="418" y="317"/>
                </a:lnTo>
                <a:lnTo>
                  <a:pt x="443" y="317"/>
                </a:lnTo>
                <a:lnTo>
                  <a:pt x="443" y="265"/>
                </a:lnTo>
                <a:lnTo>
                  <a:pt x="472" y="263"/>
                </a:lnTo>
                <a:lnTo>
                  <a:pt x="470" y="238"/>
                </a:lnTo>
                <a:lnTo>
                  <a:pt x="496" y="238"/>
                </a:lnTo>
                <a:lnTo>
                  <a:pt x="496" y="211"/>
                </a:lnTo>
                <a:lnTo>
                  <a:pt x="731" y="211"/>
                </a:lnTo>
                <a:lnTo>
                  <a:pt x="733" y="159"/>
                </a:lnTo>
                <a:lnTo>
                  <a:pt x="785" y="157"/>
                </a:lnTo>
                <a:lnTo>
                  <a:pt x="785" y="106"/>
                </a:lnTo>
                <a:lnTo>
                  <a:pt x="680" y="106"/>
                </a:lnTo>
                <a:lnTo>
                  <a:pt x="680" y="106"/>
                </a:lnTo>
                <a:close/>
                <a:moveTo>
                  <a:pt x="210" y="265"/>
                </a:moveTo>
                <a:lnTo>
                  <a:pt x="185" y="265"/>
                </a:lnTo>
                <a:lnTo>
                  <a:pt x="181" y="290"/>
                </a:lnTo>
                <a:lnTo>
                  <a:pt x="105" y="290"/>
                </a:lnTo>
                <a:lnTo>
                  <a:pt x="101" y="265"/>
                </a:lnTo>
                <a:lnTo>
                  <a:pt x="76" y="263"/>
                </a:lnTo>
                <a:lnTo>
                  <a:pt x="76" y="211"/>
                </a:lnTo>
                <a:lnTo>
                  <a:pt x="101" y="211"/>
                </a:lnTo>
                <a:lnTo>
                  <a:pt x="101" y="186"/>
                </a:lnTo>
                <a:lnTo>
                  <a:pt x="181" y="186"/>
                </a:lnTo>
                <a:lnTo>
                  <a:pt x="181" y="211"/>
                </a:lnTo>
                <a:lnTo>
                  <a:pt x="210" y="211"/>
                </a:lnTo>
                <a:lnTo>
                  <a:pt x="210" y="265"/>
                </a:lnTo>
                <a:lnTo>
                  <a:pt x="210" y="265"/>
                </a:lnTo>
                <a:close/>
                <a:moveTo>
                  <a:pt x="655" y="159"/>
                </a:moveTo>
                <a:lnTo>
                  <a:pt x="130" y="159"/>
                </a:lnTo>
                <a:lnTo>
                  <a:pt x="130" y="132"/>
                </a:lnTo>
                <a:lnTo>
                  <a:pt x="155" y="132"/>
                </a:lnTo>
                <a:lnTo>
                  <a:pt x="155" y="81"/>
                </a:lnTo>
                <a:lnTo>
                  <a:pt x="181" y="81"/>
                </a:lnTo>
                <a:lnTo>
                  <a:pt x="181" y="52"/>
                </a:lnTo>
                <a:lnTo>
                  <a:pt x="601" y="52"/>
                </a:lnTo>
                <a:lnTo>
                  <a:pt x="601" y="81"/>
                </a:lnTo>
                <a:lnTo>
                  <a:pt x="628" y="81"/>
                </a:lnTo>
                <a:lnTo>
                  <a:pt x="628" y="132"/>
                </a:lnTo>
                <a:lnTo>
                  <a:pt x="655" y="132"/>
                </a:lnTo>
                <a:lnTo>
                  <a:pt x="655" y="159"/>
                </a:lnTo>
                <a:lnTo>
                  <a:pt x="655" y="159"/>
                </a:lnTo>
                <a:close/>
              </a:path>
            </a:pathLst>
          </a:custGeom>
          <a:solidFill>
            <a:srgbClr val="F9902E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96" name="Freeform 10"/>
          <p:cNvSpPr>
            <a:spLocks noEditPoints="1"/>
          </p:cNvSpPr>
          <p:nvPr/>
        </p:nvSpPr>
        <p:spPr bwMode="auto">
          <a:xfrm>
            <a:off x="8535551" y="1849585"/>
            <a:ext cx="598238" cy="423753"/>
          </a:xfrm>
          <a:custGeom>
            <a:gdLst>
              <a:gd fmla="*/ 1127 w 1152" name="T0"/>
              <a:gd fmla="*/ 211 h 816" name="T1"/>
              <a:gd fmla="*/ 1152 w 1152" name="T2"/>
              <a:gd fmla="*/ 157 h 816" name="T3"/>
              <a:gd fmla="*/ 993 w 1152" name="T4"/>
              <a:gd fmla="*/ 106 h 816" name="T5"/>
              <a:gd fmla="*/ 969 w 1152" name="T6"/>
              <a:gd fmla="*/ 79 h 816" name="T7"/>
              <a:gd fmla="*/ 942 w 1152" name="T8"/>
              <a:gd fmla="*/ 52 h 816" name="T9"/>
              <a:gd fmla="*/ 917 w 1152" name="T10"/>
              <a:gd fmla="*/ 0 h 816" name="T11"/>
              <a:gd fmla="*/ 235 w 1152" name="T12"/>
              <a:gd fmla="*/ 52 h 816" name="T13"/>
              <a:gd fmla="*/ 208 w 1152" name="T14"/>
              <a:gd fmla="*/ 81 h 816" name="T15"/>
              <a:gd fmla="*/ 182 w 1152" name="T16"/>
              <a:gd fmla="*/ 106 h 816" name="T17"/>
              <a:gd fmla="*/ 157 w 1152" name="T18"/>
              <a:gd fmla="*/ 157 h 816" name="T19"/>
              <a:gd fmla="*/ 0 w 1152" name="T20"/>
              <a:gd fmla="*/ 209 h 816" name="T21"/>
              <a:gd fmla="*/ 25 w 1152" name="T22"/>
              <a:gd fmla="*/ 236 h 816" name="T23"/>
              <a:gd fmla="*/ 79 w 1152" name="T24"/>
              <a:gd fmla="*/ 263 h 816" name="T25"/>
              <a:gd fmla="*/ 54 w 1152" name="T26"/>
              <a:gd fmla="*/ 290 h 816" name="T27"/>
              <a:gd fmla="*/ 25 w 1152" name="T28"/>
              <a:gd fmla="*/ 344 h 816" name="T29"/>
              <a:gd fmla="*/ 0 w 1152" name="T30"/>
              <a:gd fmla="*/ 816 h 816" name="T31"/>
              <a:gd fmla="*/ 262 w 1152" name="T32"/>
              <a:gd fmla="*/ 632 h 816" name="T33"/>
              <a:gd fmla="*/ 888 w 1152" name="T34"/>
              <a:gd fmla="*/ 816 h 816" name="T35"/>
              <a:gd fmla="*/ 1152 w 1152" name="T36"/>
              <a:gd fmla="*/ 342 h 816" name="T37"/>
              <a:gd fmla="*/ 1125 w 1152" name="T38"/>
              <a:gd fmla="*/ 290 h 816" name="T39"/>
              <a:gd fmla="*/ 1100 w 1152" name="T40"/>
              <a:gd fmla="*/ 263 h 816" name="T41"/>
              <a:gd fmla="*/ 1074 w 1152" name="T42"/>
              <a:gd fmla="*/ 236 h 816" name="T43"/>
              <a:gd fmla="*/ 1125 w 1152" name="T44"/>
              <a:gd fmla="*/ 236 h 816" name="T45"/>
              <a:gd fmla="*/ 208 w 1152" name="T46"/>
              <a:gd fmla="*/ 184 h 816" name="T47"/>
              <a:gd fmla="*/ 233 w 1152" name="T48"/>
              <a:gd fmla="*/ 157 h 816" name="T49"/>
              <a:gd fmla="*/ 260 w 1152" name="T50"/>
              <a:gd fmla="*/ 106 h 816" name="T51"/>
              <a:gd fmla="*/ 285 w 1152" name="T52"/>
              <a:gd fmla="*/ 79 h 816" name="T53"/>
              <a:gd fmla="*/ 864 w 1152" name="T54"/>
              <a:gd fmla="*/ 52 h 816" name="T55"/>
              <a:gd fmla="*/ 890 w 1152" name="T56"/>
              <a:gd fmla="*/ 79 h 816" name="T57"/>
              <a:gd fmla="*/ 915 w 1152" name="T58"/>
              <a:gd fmla="*/ 131 h 816" name="T59"/>
              <a:gd fmla="*/ 942 w 1152" name="T60"/>
              <a:gd fmla="*/ 157 h 816" name="T61"/>
              <a:gd fmla="*/ 969 w 1152" name="T62"/>
              <a:gd fmla="*/ 184 h 816" name="T63"/>
              <a:gd fmla="*/ 182 w 1152" name="T64"/>
              <a:gd fmla="*/ 236 h 816" name="T65"/>
              <a:gd fmla="*/ 182 w 1152" name="T66"/>
              <a:gd fmla="*/ 184 h 816" name="T67"/>
              <a:gd fmla="*/ 260 w 1152" name="T68"/>
              <a:gd fmla="*/ 396 h 816" name="T69"/>
              <a:gd fmla="*/ 155 w 1152" name="T70"/>
              <a:gd fmla="*/ 422 h 816" name="T71"/>
              <a:gd fmla="*/ 132 w 1152" name="T72"/>
              <a:gd fmla="*/ 396 h 816" name="T73"/>
              <a:gd fmla="*/ 103 w 1152" name="T74"/>
              <a:gd fmla="*/ 367 h 816" name="T75"/>
              <a:gd fmla="*/ 130 w 1152" name="T76"/>
              <a:gd fmla="*/ 315 h 816" name="T77"/>
              <a:gd fmla="*/ 289 w 1152" name="T78"/>
              <a:gd fmla="*/ 290 h 816" name="T79"/>
              <a:gd fmla="*/ 315 w 1152" name="T80"/>
              <a:gd fmla="*/ 315 h 816" name="T81"/>
              <a:gd fmla="*/ 315 w 1152" name="T82"/>
              <a:gd fmla="*/ 396 h 816" name="T83"/>
              <a:gd fmla="*/ 1022 w 1152" name="T84"/>
              <a:gd fmla="*/ 369 h 816" name="T85"/>
              <a:gd fmla="*/ 995 w 1152" name="T86"/>
              <a:gd fmla="*/ 396 h 816" name="T87"/>
              <a:gd fmla="*/ 890 w 1152" name="T88"/>
              <a:gd fmla="*/ 421 h 816" name="T89"/>
              <a:gd fmla="*/ 839 w 1152" name="T90"/>
              <a:gd fmla="*/ 396 h 816" name="T91"/>
              <a:gd fmla="*/ 864 w 1152" name="T92"/>
              <a:gd fmla="*/ 315 h 816" name="T93"/>
              <a:gd fmla="*/ 1020 w 1152" name="T94"/>
              <a:gd fmla="*/ 290 h 816" name="T95"/>
              <a:gd fmla="*/ 1047 w 1152" name="T96"/>
              <a:gd fmla="*/ 315 h 816" name="T97"/>
              <a:gd fmla="*/ 1047 w 1152" name="T98"/>
              <a:gd fmla="*/ 369 h 816" name="T9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b="b" l="0" r="r" t="0"/>
            <a:pathLst>
              <a:path h="816" w="1152">
                <a:moveTo>
                  <a:pt x="1125" y="236"/>
                </a:moveTo>
                <a:lnTo>
                  <a:pt x="1127" y="211"/>
                </a:lnTo>
                <a:lnTo>
                  <a:pt x="1152" y="211"/>
                </a:lnTo>
                <a:lnTo>
                  <a:pt x="1152" y="157"/>
                </a:lnTo>
                <a:lnTo>
                  <a:pt x="995" y="157"/>
                </a:lnTo>
                <a:lnTo>
                  <a:pt x="993" y="106"/>
                </a:lnTo>
                <a:lnTo>
                  <a:pt x="969" y="106"/>
                </a:lnTo>
                <a:lnTo>
                  <a:pt x="969" y="79"/>
                </a:lnTo>
                <a:lnTo>
                  <a:pt x="942" y="79"/>
                </a:lnTo>
                <a:lnTo>
                  <a:pt x="942" y="52"/>
                </a:lnTo>
                <a:lnTo>
                  <a:pt x="917" y="52"/>
                </a:lnTo>
                <a:lnTo>
                  <a:pt x="917" y="0"/>
                </a:lnTo>
                <a:lnTo>
                  <a:pt x="235" y="0"/>
                </a:lnTo>
                <a:lnTo>
                  <a:pt x="235" y="52"/>
                </a:lnTo>
                <a:lnTo>
                  <a:pt x="208" y="52"/>
                </a:lnTo>
                <a:lnTo>
                  <a:pt x="208" y="81"/>
                </a:lnTo>
                <a:lnTo>
                  <a:pt x="182" y="81"/>
                </a:lnTo>
                <a:lnTo>
                  <a:pt x="182" y="106"/>
                </a:lnTo>
                <a:lnTo>
                  <a:pt x="157" y="106"/>
                </a:lnTo>
                <a:lnTo>
                  <a:pt x="157" y="157"/>
                </a:lnTo>
                <a:lnTo>
                  <a:pt x="0" y="157"/>
                </a:lnTo>
                <a:lnTo>
                  <a:pt x="0" y="209"/>
                </a:lnTo>
                <a:lnTo>
                  <a:pt x="25" y="211"/>
                </a:lnTo>
                <a:lnTo>
                  <a:pt x="25" y="236"/>
                </a:lnTo>
                <a:lnTo>
                  <a:pt x="79" y="236"/>
                </a:lnTo>
                <a:lnTo>
                  <a:pt x="79" y="263"/>
                </a:lnTo>
                <a:lnTo>
                  <a:pt x="52" y="263"/>
                </a:lnTo>
                <a:lnTo>
                  <a:pt x="54" y="290"/>
                </a:lnTo>
                <a:lnTo>
                  <a:pt x="25" y="290"/>
                </a:lnTo>
                <a:lnTo>
                  <a:pt x="25" y="344"/>
                </a:lnTo>
                <a:lnTo>
                  <a:pt x="0" y="344"/>
                </a:lnTo>
                <a:lnTo>
                  <a:pt x="0" y="816"/>
                </a:lnTo>
                <a:lnTo>
                  <a:pt x="260" y="816"/>
                </a:lnTo>
                <a:lnTo>
                  <a:pt x="262" y="632"/>
                </a:lnTo>
                <a:lnTo>
                  <a:pt x="888" y="632"/>
                </a:lnTo>
                <a:lnTo>
                  <a:pt x="888" y="816"/>
                </a:lnTo>
                <a:lnTo>
                  <a:pt x="1152" y="816"/>
                </a:lnTo>
                <a:lnTo>
                  <a:pt x="1152" y="342"/>
                </a:lnTo>
                <a:lnTo>
                  <a:pt x="1127" y="342"/>
                </a:lnTo>
                <a:lnTo>
                  <a:pt x="1125" y="290"/>
                </a:lnTo>
                <a:lnTo>
                  <a:pt x="1098" y="290"/>
                </a:lnTo>
                <a:lnTo>
                  <a:pt x="1100" y="263"/>
                </a:lnTo>
                <a:lnTo>
                  <a:pt x="1074" y="263"/>
                </a:lnTo>
                <a:lnTo>
                  <a:pt x="1074" y="236"/>
                </a:lnTo>
                <a:lnTo>
                  <a:pt x="1125" y="236"/>
                </a:lnTo>
                <a:lnTo>
                  <a:pt x="1125" y="236"/>
                </a:lnTo>
                <a:close/>
                <a:moveTo>
                  <a:pt x="182" y="184"/>
                </a:moveTo>
                <a:lnTo>
                  <a:pt x="208" y="184"/>
                </a:lnTo>
                <a:lnTo>
                  <a:pt x="208" y="157"/>
                </a:lnTo>
                <a:lnTo>
                  <a:pt x="233" y="157"/>
                </a:lnTo>
                <a:lnTo>
                  <a:pt x="233" y="106"/>
                </a:lnTo>
                <a:lnTo>
                  <a:pt x="260" y="106"/>
                </a:lnTo>
                <a:lnTo>
                  <a:pt x="260" y="79"/>
                </a:lnTo>
                <a:lnTo>
                  <a:pt x="285" y="79"/>
                </a:lnTo>
                <a:lnTo>
                  <a:pt x="285" y="52"/>
                </a:lnTo>
                <a:lnTo>
                  <a:pt x="864" y="52"/>
                </a:lnTo>
                <a:lnTo>
                  <a:pt x="864" y="79"/>
                </a:lnTo>
                <a:lnTo>
                  <a:pt x="890" y="79"/>
                </a:lnTo>
                <a:lnTo>
                  <a:pt x="890" y="131"/>
                </a:lnTo>
                <a:lnTo>
                  <a:pt x="915" y="131"/>
                </a:lnTo>
                <a:lnTo>
                  <a:pt x="915" y="157"/>
                </a:lnTo>
                <a:lnTo>
                  <a:pt x="942" y="157"/>
                </a:lnTo>
                <a:lnTo>
                  <a:pt x="942" y="184"/>
                </a:lnTo>
                <a:lnTo>
                  <a:pt x="969" y="184"/>
                </a:lnTo>
                <a:lnTo>
                  <a:pt x="969" y="236"/>
                </a:lnTo>
                <a:lnTo>
                  <a:pt x="182" y="236"/>
                </a:lnTo>
                <a:lnTo>
                  <a:pt x="182" y="184"/>
                </a:lnTo>
                <a:lnTo>
                  <a:pt x="182" y="184"/>
                </a:lnTo>
                <a:close/>
                <a:moveTo>
                  <a:pt x="315" y="396"/>
                </a:moveTo>
                <a:lnTo>
                  <a:pt x="260" y="396"/>
                </a:lnTo>
                <a:lnTo>
                  <a:pt x="262" y="422"/>
                </a:lnTo>
                <a:lnTo>
                  <a:pt x="155" y="422"/>
                </a:lnTo>
                <a:lnTo>
                  <a:pt x="155" y="396"/>
                </a:lnTo>
                <a:lnTo>
                  <a:pt x="132" y="396"/>
                </a:lnTo>
                <a:lnTo>
                  <a:pt x="128" y="369"/>
                </a:lnTo>
                <a:lnTo>
                  <a:pt x="103" y="367"/>
                </a:lnTo>
                <a:lnTo>
                  <a:pt x="103" y="315"/>
                </a:lnTo>
                <a:lnTo>
                  <a:pt x="130" y="315"/>
                </a:lnTo>
                <a:lnTo>
                  <a:pt x="132" y="290"/>
                </a:lnTo>
                <a:lnTo>
                  <a:pt x="289" y="290"/>
                </a:lnTo>
                <a:lnTo>
                  <a:pt x="289" y="315"/>
                </a:lnTo>
                <a:lnTo>
                  <a:pt x="315" y="315"/>
                </a:lnTo>
                <a:lnTo>
                  <a:pt x="315" y="396"/>
                </a:lnTo>
                <a:lnTo>
                  <a:pt x="315" y="396"/>
                </a:lnTo>
                <a:close/>
                <a:moveTo>
                  <a:pt x="1047" y="369"/>
                </a:moveTo>
                <a:lnTo>
                  <a:pt x="1022" y="369"/>
                </a:lnTo>
                <a:lnTo>
                  <a:pt x="1022" y="396"/>
                </a:lnTo>
                <a:lnTo>
                  <a:pt x="995" y="396"/>
                </a:lnTo>
                <a:lnTo>
                  <a:pt x="995" y="421"/>
                </a:lnTo>
                <a:lnTo>
                  <a:pt x="890" y="421"/>
                </a:lnTo>
                <a:lnTo>
                  <a:pt x="888" y="396"/>
                </a:lnTo>
                <a:lnTo>
                  <a:pt x="839" y="396"/>
                </a:lnTo>
                <a:lnTo>
                  <a:pt x="839" y="315"/>
                </a:lnTo>
                <a:lnTo>
                  <a:pt x="864" y="315"/>
                </a:lnTo>
                <a:lnTo>
                  <a:pt x="864" y="290"/>
                </a:lnTo>
                <a:lnTo>
                  <a:pt x="1020" y="290"/>
                </a:lnTo>
                <a:lnTo>
                  <a:pt x="1020" y="315"/>
                </a:lnTo>
                <a:lnTo>
                  <a:pt x="1047" y="315"/>
                </a:lnTo>
                <a:lnTo>
                  <a:pt x="1047" y="369"/>
                </a:lnTo>
                <a:lnTo>
                  <a:pt x="1047" y="369"/>
                </a:lnTo>
                <a:close/>
              </a:path>
            </a:pathLst>
          </a:custGeom>
          <a:solidFill>
            <a:srgbClr val="F9902E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01" name="Freeform 14"/>
          <p:cNvSpPr/>
          <p:nvPr/>
        </p:nvSpPr>
        <p:spPr bwMode="auto">
          <a:xfrm>
            <a:off x="7217120" y="1744235"/>
            <a:ext cx="538944" cy="510858"/>
          </a:xfrm>
          <a:custGeom>
            <a:gdLst>
              <a:gd fmla="*/ 521 w 743" name="T0"/>
              <a:gd fmla="*/ 698 h 702" name="T1"/>
              <a:gd fmla="*/ 372 w 743" name="T2"/>
              <a:gd fmla="*/ 698 h 702" name="T3"/>
              <a:gd fmla="*/ 223 w 743" name="T4"/>
              <a:gd fmla="*/ 698 h 702" name="T5"/>
              <a:gd fmla="*/ 24 w 743" name="T6"/>
              <a:gd fmla="*/ 648 h 702" name="T7"/>
              <a:gd fmla="*/ 223 w 743" name="T8"/>
              <a:gd fmla="*/ 482 h 702" name="T9"/>
              <a:gd fmla="*/ 276 w 743" name="T10"/>
              <a:gd fmla="*/ 408 h 702" name="T11"/>
              <a:gd fmla="*/ 183 w 743" name="T12"/>
              <a:gd fmla="*/ 218 h 702" name="T13"/>
              <a:gd fmla="*/ 372 w 743" name="T14"/>
              <a:gd fmla="*/ 0 h 702" name="T15"/>
              <a:gd fmla="*/ 561 w 743" name="T16"/>
              <a:gd fmla="*/ 218 h 702" name="T17"/>
              <a:gd fmla="*/ 469 w 743" name="T18"/>
              <a:gd fmla="*/ 407 h 702" name="T19"/>
              <a:gd fmla="*/ 521 w 743" name="T20"/>
              <a:gd fmla="*/ 482 h 702" name="T21"/>
              <a:gd fmla="*/ 720 w 743" name="T22"/>
              <a:gd fmla="*/ 648 h 702" name="T23"/>
              <a:gd fmla="*/ 521 w 743" name="T24"/>
              <a:gd fmla="*/ 698 h 702" name="T2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b="b" l="0" r="r" t="0"/>
            <a:pathLst>
              <a:path h="702" w="743">
                <a:moveTo>
                  <a:pt x="521" y="698"/>
                </a:moveTo>
                <a:cubicBezTo>
                  <a:pt x="372" y="698"/>
                  <a:pt x="372" y="698"/>
                  <a:pt x="372" y="698"/>
                </a:cubicBezTo>
                <a:cubicBezTo>
                  <a:pt x="223" y="698"/>
                  <a:pt x="223" y="698"/>
                  <a:pt x="223" y="698"/>
                </a:cubicBezTo>
                <a:cubicBezTo>
                  <a:pt x="0" y="702"/>
                  <a:pt x="24" y="648"/>
                  <a:pt x="24" y="648"/>
                </a:cubicBezTo>
                <a:cubicBezTo>
                  <a:pt x="19" y="544"/>
                  <a:pt x="152" y="499"/>
                  <a:pt x="223" y="482"/>
                </a:cubicBezTo>
                <a:cubicBezTo>
                  <a:pt x="269" y="472"/>
                  <a:pt x="276" y="433"/>
                  <a:pt x="276" y="408"/>
                </a:cubicBezTo>
                <a:cubicBezTo>
                  <a:pt x="218" y="370"/>
                  <a:pt x="183" y="300"/>
                  <a:pt x="183" y="218"/>
                </a:cubicBezTo>
                <a:cubicBezTo>
                  <a:pt x="183" y="98"/>
                  <a:pt x="245" y="0"/>
                  <a:pt x="372" y="0"/>
                </a:cubicBezTo>
                <a:cubicBezTo>
                  <a:pt x="507" y="0"/>
                  <a:pt x="561" y="98"/>
                  <a:pt x="561" y="218"/>
                </a:cubicBezTo>
                <a:cubicBezTo>
                  <a:pt x="561" y="299"/>
                  <a:pt x="526" y="370"/>
                  <a:pt x="469" y="407"/>
                </a:cubicBezTo>
                <a:cubicBezTo>
                  <a:pt x="468" y="433"/>
                  <a:pt x="475" y="472"/>
                  <a:pt x="521" y="482"/>
                </a:cubicBezTo>
                <a:cubicBezTo>
                  <a:pt x="592" y="499"/>
                  <a:pt x="724" y="544"/>
                  <a:pt x="720" y="648"/>
                </a:cubicBezTo>
                <a:cubicBezTo>
                  <a:pt x="720" y="648"/>
                  <a:pt x="743" y="702"/>
                  <a:pt x="521" y="698"/>
                </a:cubicBezTo>
                <a:close/>
              </a:path>
            </a:pathLst>
          </a:custGeom>
          <a:solidFill>
            <a:srgbClr val="891819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02" name="文本框 101"/>
          <p:cNvSpPr txBox="1"/>
          <p:nvPr/>
        </p:nvSpPr>
        <p:spPr>
          <a:xfrm>
            <a:off x="6796530" y="2329806"/>
            <a:ext cx="1447800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2400">
                <a:solidFill>
                  <a:srgbClr val="81191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23,456</a:t>
            </a:r>
          </a:p>
        </p:txBody>
      </p:sp>
      <p:sp>
        <p:nvSpPr>
          <p:cNvPr id="103" name="文本框 102"/>
          <p:cNvSpPr txBox="1"/>
          <p:nvPr/>
        </p:nvSpPr>
        <p:spPr>
          <a:xfrm>
            <a:off x="8042851" y="2329806"/>
            <a:ext cx="1447800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2400">
                <a:solidFill>
                  <a:srgbClr val="F7912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6,457</a:t>
            </a:r>
          </a:p>
        </p:txBody>
      </p:sp>
      <p:sp>
        <p:nvSpPr>
          <p:cNvPr id="104" name="文本框 103"/>
          <p:cNvSpPr txBox="1"/>
          <p:nvPr/>
        </p:nvSpPr>
        <p:spPr>
          <a:xfrm>
            <a:off x="9346324" y="2329806"/>
            <a:ext cx="1447800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2400">
                <a:solidFill>
                  <a:srgbClr val="1CAE8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83,456</a:t>
            </a:r>
          </a:p>
        </p:txBody>
      </p:sp>
    </p:spTree>
    <p:extLst>
      <p:ext uri="{BB962C8B-B14F-4D97-AF65-F5344CB8AC3E}">
        <p14:creationId val="617647291"/>
      </p:ext>
    </p:extLst>
  </p:cSld>
  <p:clrMapOvr>
    <a:masterClrMapping/>
  </p:clrMapOvr>
  <p:transition/>
  <p:timing/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2" y="-7391401"/>
            <a:ext cx="12188056" cy="6858002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6096000" y="0"/>
            <a:ext cx="6095999" cy="6858000"/>
          </a:xfrm>
          <a:prstGeom prst="rect">
            <a:avLst/>
          </a:prstGeom>
          <a:gradFill>
            <a:gsLst>
              <a:gs pos="0">
                <a:srgbClr val="162F45"/>
              </a:gs>
              <a:gs pos="20000">
                <a:srgbClr val="152F46"/>
              </a:gs>
              <a:gs pos="40000">
                <a:srgbClr val="152B40"/>
              </a:gs>
              <a:gs pos="60000">
                <a:srgbClr val="122536"/>
              </a:gs>
              <a:gs pos="80000">
                <a:srgbClr val="0D1F2D"/>
              </a:gs>
              <a:gs pos="88000">
                <a:srgbClr val="0B1924"/>
              </a:gs>
            </a:gsLst>
            <a:lin ang="10800000" scaled="0"/>
          </a:gradFill>
          <a:ln algn="ctr" cap="flat" cmpd="sng" w="127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等腰三角形 5"/>
          <p:cNvSpPr/>
          <p:nvPr/>
        </p:nvSpPr>
        <p:spPr>
          <a:xfrm rot="1805171">
            <a:off x="4626418" y="3300846"/>
            <a:ext cx="2058296" cy="1774394"/>
          </a:xfrm>
          <a:prstGeom prst="triangle">
            <a:avLst/>
          </a:prstGeom>
          <a:solidFill>
            <a:srgbClr val="F891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等腰三角形 6"/>
          <p:cNvSpPr/>
          <p:nvPr/>
        </p:nvSpPr>
        <p:spPr>
          <a:xfrm rot="1805171">
            <a:off x="4626417" y="1251822"/>
            <a:ext cx="2058296" cy="1774394"/>
          </a:xfrm>
          <a:prstGeom prst="triangle">
            <a:avLst/>
          </a:prstGeom>
          <a:solidFill>
            <a:srgbClr val="04BA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等腰三角形 7"/>
          <p:cNvSpPr/>
          <p:nvPr/>
        </p:nvSpPr>
        <p:spPr>
          <a:xfrm flipH="1" rot="19794828">
            <a:off x="5512679" y="3300846"/>
            <a:ext cx="2058296" cy="1774394"/>
          </a:xfrm>
          <a:prstGeom prst="triangle">
            <a:avLst/>
          </a:prstGeom>
          <a:solidFill>
            <a:srgbClr val="AF27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等腰三角形 8"/>
          <p:cNvSpPr/>
          <p:nvPr/>
        </p:nvSpPr>
        <p:spPr>
          <a:xfrm flipH="1" rot="19794828">
            <a:off x="5512679" y="1251822"/>
            <a:ext cx="2058296" cy="1774394"/>
          </a:xfrm>
          <a:prstGeom prst="triangle">
            <a:avLst/>
          </a:prstGeom>
          <a:solidFill>
            <a:srgbClr val="A5DD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等腰三角形 9"/>
          <p:cNvSpPr/>
          <p:nvPr/>
        </p:nvSpPr>
        <p:spPr>
          <a:xfrm flipH="1" flipV="1" rot="1805171">
            <a:off x="3744037" y="2785126"/>
            <a:ext cx="2058296" cy="1774394"/>
          </a:xfrm>
          <a:prstGeom prst="triangle">
            <a:avLst/>
          </a:prstGeom>
          <a:solidFill>
            <a:srgbClr val="F9D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等腰三角形 10"/>
          <p:cNvSpPr/>
          <p:nvPr/>
        </p:nvSpPr>
        <p:spPr>
          <a:xfrm rot="1805171">
            <a:off x="6389669" y="2276334"/>
            <a:ext cx="2058296" cy="1774394"/>
          </a:xfrm>
          <a:prstGeom prst="triangle">
            <a:avLst/>
          </a:prstGeom>
          <a:solidFill>
            <a:srgbClr val="8919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椭圆 11"/>
          <p:cNvSpPr/>
          <p:nvPr/>
        </p:nvSpPr>
        <p:spPr>
          <a:xfrm>
            <a:off x="5277706" y="2603645"/>
            <a:ext cx="1636589" cy="1636589"/>
          </a:xfrm>
          <a:prstGeom prst="ellipse">
            <a:avLst/>
          </a:prstGeom>
          <a:solidFill>
            <a:srgbClr val="FFFD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文本框 13"/>
          <p:cNvSpPr txBox="1"/>
          <p:nvPr/>
        </p:nvSpPr>
        <p:spPr>
          <a:xfrm>
            <a:off x="5421250" y="3006441"/>
            <a:ext cx="1349500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</a:t>
            </a:r>
          </a:p>
          <a:p>
            <a:pPr algn="ctr"/>
            <a:r>
              <a:rPr altLang="zh-CN" b="1" lang="en-US" smtClean="0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HERE</a:t>
            </a:r>
          </a:p>
        </p:txBody>
      </p:sp>
      <p:sp>
        <p:nvSpPr>
          <p:cNvPr id="19" name="Freeform 5"/>
          <p:cNvSpPr>
            <a:spLocks noEditPoints="1"/>
          </p:cNvSpPr>
          <p:nvPr/>
        </p:nvSpPr>
        <p:spPr bwMode="auto">
          <a:xfrm>
            <a:off x="1235431" y="1096519"/>
            <a:ext cx="613068" cy="675978"/>
          </a:xfrm>
          <a:custGeom>
            <a:gdLst>
              <a:gd fmla="*/ 225 w 519" name="T0"/>
              <a:gd fmla="*/ 548 h 571" name="T1"/>
              <a:gd fmla="*/ 132 w 519" name="T2"/>
              <a:gd fmla="*/ 537 h 571" name="T3"/>
              <a:gd fmla="*/ 12 w 519" name="T4"/>
              <a:gd fmla="*/ 516 h 571" name="T5"/>
              <a:gd fmla="*/ 0 w 519" name="T6"/>
              <a:gd fmla="*/ 269 h 571" name="T7"/>
              <a:gd fmla="*/ 49 w 519" name="T8"/>
              <a:gd fmla="*/ 203 h 571" name="T9"/>
              <a:gd fmla="*/ 132 w 519" name="T10"/>
              <a:gd fmla="*/ 214 h 571" name="T11"/>
              <a:gd fmla="*/ 329 w 519" name="T12"/>
              <a:gd fmla="*/ 86 h 571" name="T13"/>
              <a:gd fmla="*/ 349 w 519" name="T14"/>
              <a:gd fmla="*/ 10 h 571" name="T15"/>
              <a:gd fmla="*/ 427 w 519" name="T16"/>
              <a:gd fmla="*/ 34 h 571" name="T17"/>
              <a:gd fmla="*/ 396 w 519" name="T18"/>
              <a:gd fmla="*/ 203 h 571" name="T19"/>
              <a:gd fmla="*/ 509 w 519" name="T20"/>
              <a:gd fmla="*/ 223 h 571" name="T21"/>
              <a:gd fmla="*/ 500 w 519" name="T22"/>
              <a:gd fmla="*/ 320 h 571" name="T23"/>
              <a:gd fmla="*/ 507 w 519" name="T24"/>
              <a:gd fmla="*/ 352 h 571" name="T25"/>
              <a:gd fmla="*/ 476 w 519" name="T26"/>
              <a:gd fmla="*/ 428 h 571" name="T27"/>
              <a:gd fmla="*/ 464 w 519" name="T28"/>
              <a:gd fmla="*/ 486 h 571" name="T29"/>
              <a:gd fmla="*/ 408 w 519" name="T30"/>
              <a:gd fmla="*/ 556 h 571" name="T31"/>
              <a:gd fmla="*/ 134 w 519" name="T32"/>
              <a:gd fmla="*/ 492 h 571" name="T33"/>
              <a:gd fmla="*/ 353 w 519" name="T34"/>
              <a:gd fmla="*/ 541 h 571" name="T35"/>
              <a:gd fmla="*/ 406 w 519" name="T36"/>
              <a:gd fmla="*/ 490 h 571" name="T37"/>
              <a:gd fmla="*/ 432 w 519" name="T38"/>
              <a:gd fmla="*/ 482 h 571" name="T39"/>
              <a:gd fmla="*/ 446 w 519" name="T40"/>
              <a:gd fmla="*/ 431 h 571" name="T41"/>
              <a:gd fmla="*/ 455 w 519" name="T42"/>
              <a:gd fmla="*/ 406 h 571" name="T43"/>
              <a:gd fmla="*/ 477 w 519" name="T44"/>
              <a:gd fmla="*/ 352 h 571" name="T45"/>
              <a:gd fmla="*/ 472 w 519" name="T46"/>
              <a:gd fmla="*/ 334 h 571" name="T47"/>
              <a:gd fmla="*/ 481 w 519" name="T48"/>
              <a:gd fmla="*/ 294 h 571" name="T49"/>
              <a:gd fmla="*/ 484 w 519" name="T50"/>
              <a:gd fmla="*/ 239 h 571" name="T51"/>
              <a:gd fmla="*/ 344 w 519" name="T52"/>
              <a:gd fmla="*/ 233 h 571" name="T53"/>
              <a:gd fmla="*/ 401 w 519" name="T54"/>
              <a:gd fmla="*/ 49 h 571" name="T55"/>
              <a:gd fmla="*/ 372 w 519" name="T56"/>
              <a:gd fmla="*/ 31 h 571" name="T57"/>
              <a:gd fmla="*/ 132 w 519" name="T58"/>
              <a:gd fmla="*/ 246 h 571" name="T59"/>
              <a:gd fmla="*/ 49 w 519" name="T60"/>
              <a:gd fmla="*/ 233 h 571" name="T61"/>
              <a:gd fmla="*/ 30 w 519" name="T62"/>
              <a:gd fmla="*/ 471 h 571" name="T63"/>
              <a:gd fmla="*/ 101 w 519" name="T64"/>
              <a:gd fmla="*/ 507 h 571" name="T65"/>
              <a:gd fmla="*/ 49 w 519" name="T66"/>
              <a:gd fmla="*/ 233 h 571" name="T6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b="b" l="0" r="r" t="0"/>
            <a:pathLst>
              <a:path h="571" w="519">
                <a:moveTo>
                  <a:pt x="353" y="571"/>
                </a:moveTo>
                <a:cubicBezTo>
                  <a:pt x="274" y="571"/>
                  <a:pt x="251" y="560"/>
                  <a:pt x="225" y="548"/>
                </a:cubicBezTo>
                <a:cubicBezTo>
                  <a:pt x="206" y="539"/>
                  <a:pt x="184" y="529"/>
                  <a:pt x="132" y="522"/>
                </a:cubicBezTo>
                <a:cubicBezTo>
                  <a:pt x="132" y="537"/>
                  <a:pt x="132" y="537"/>
                  <a:pt x="132" y="537"/>
                </a:cubicBezTo>
                <a:cubicBezTo>
                  <a:pt x="49" y="537"/>
                  <a:pt x="49" y="537"/>
                  <a:pt x="49" y="537"/>
                </a:cubicBezTo>
                <a:cubicBezTo>
                  <a:pt x="35" y="537"/>
                  <a:pt x="22" y="529"/>
                  <a:pt x="12" y="516"/>
                </a:cubicBezTo>
                <a:cubicBezTo>
                  <a:pt x="4" y="504"/>
                  <a:pt x="0" y="488"/>
                  <a:pt x="0" y="471"/>
                </a:cubicBezTo>
                <a:cubicBezTo>
                  <a:pt x="0" y="269"/>
                  <a:pt x="0" y="269"/>
                  <a:pt x="0" y="269"/>
                </a:cubicBezTo>
                <a:cubicBezTo>
                  <a:pt x="0" y="252"/>
                  <a:pt x="4" y="236"/>
                  <a:pt x="12" y="224"/>
                </a:cubicBezTo>
                <a:cubicBezTo>
                  <a:pt x="22" y="211"/>
                  <a:pt x="35" y="203"/>
                  <a:pt x="49" y="203"/>
                </a:cubicBezTo>
                <a:cubicBezTo>
                  <a:pt x="132" y="203"/>
                  <a:pt x="132" y="203"/>
                  <a:pt x="132" y="203"/>
                </a:cubicBezTo>
                <a:cubicBezTo>
                  <a:pt x="132" y="214"/>
                  <a:pt x="132" y="214"/>
                  <a:pt x="132" y="214"/>
                </a:cubicBezTo>
                <a:cubicBezTo>
                  <a:pt x="187" y="195"/>
                  <a:pt x="239" y="169"/>
                  <a:pt x="278" y="139"/>
                </a:cubicBezTo>
                <a:cubicBezTo>
                  <a:pt x="301" y="122"/>
                  <a:pt x="318" y="104"/>
                  <a:pt x="329" y="86"/>
                </a:cubicBezTo>
                <a:cubicBezTo>
                  <a:pt x="340" y="68"/>
                  <a:pt x="344" y="51"/>
                  <a:pt x="342" y="36"/>
                </a:cubicBezTo>
                <a:cubicBezTo>
                  <a:pt x="340" y="27"/>
                  <a:pt x="343" y="17"/>
                  <a:pt x="349" y="10"/>
                </a:cubicBezTo>
                <a:cubicBezTo>
                  <a:pt x="355" y="4"/>
                  <a:pt x="363" y="0"/>
                  <a:pt x="370" y="0"/>
                </a:cubicBezTo>
                <a:cubicBezTo>
                  <a:pt x="388" y="0"/>
                  <a:pt x="413" y="9"/>
                  <a:pt x="427" y="34"/>
                </a:cubicBezTo>
                <a:cubicBezTo>
                  <a:pt x="438" y="52"/>
                  <a:pt x="440" y="77"/>
                  <a:pt x="434" y="106"/>
                </a:cubicBezTo>
                <a:cubicBezTo>
                  <a:pt x="429" y="134"/>
                  <a:pt x="416" y="166"/>
                  <a:pt x="396" y="203"/>
                </a:cubicBezTo>
                <a:cubicBezTo>
                  <a:pt x="472" y="203"/>
                  <a:pt x="472" y="203"/>
                  <a:pt x="472" y="203"/>
                </a:cubicBezTo>
                <a:cubicBezTo>
                  <a:pt x="487" y="203"/>
                  <a:pt x="501" y="210"/>
                  <a:pt x="509" y="223"/>
                </a:cubicBezTo>
                <a:cubicBezTo>
                  <a:pt x="515" y="233"/>
                  <a:pt x="519" y="246"/>
                  <a:pt x="519" y="261"/>
                </a:cubicBezTo>
                <a:cubicBezTo>
                  <a:pt x="519" y="283"/>
                  <a:pt x="512" y="306"/>
                  <a:pt x="500" y="320"/>
                </a:cubicBezTo>
                <a:cubicBezTo>
                  <a:pt x="500" y="320"/>
                  <a:pt x="500" y="321"/>
                  <a:pt x="501" y="321"/>
                </a:cubicBezTo>
                <a:cubicBezTo>
                  <a:pt x="505" y="329"/>
                  <a:pt x="507" y="339"/>
                  <a:pt x="507" y="352"/>
                </a:cubicBezTo>
                <a:cubicBezTo>
                  <a:pt x="507" y="369"/>
                  <a:pt x="503" y="388"/>
                  <a:pt x="495" y="404"/>
                </a:cubicBezTo>
                <a:cubicBezTo>
                  <a:pt x="490" y="415"/>
                  <a:pt x="483" y="423"/>
                  <a:pt x="476" y="428"/>
                </a:cubicBezTo>
                <a:cubicBezTo>
                  <a:pt x="476" y="431"/>
                  <a:pt x="477" y="433"/>
                  <a:pt x="477" y="436"/>
                </a:cubicBezTo>
                <a:cubicBezTo>
                  <a:pt x="477" y="451"/>
                  <a:pt x="472" y="471"/>
                  <a:pt x="464" y="486"/>
                </a:cubicBezTo>
                <a:cubicBezTo>
                  <a:pt x="456" y="502"/>
                  <a:pt x="446" y="513"/>
                  <a:pt x="435" y="518"/>
                </a:cubicBezTo>
                <a:cubicBezTo>
                  <a:pt x="432" y="533"/>
                  <a:pt x="423" y="546"/>
                  <a:pt x="408" y="556"/>
                </a:cubicBezTo>
                <a:cubicBezTo>
                  <a:pt x="393" y="566"/>
                  <a:pt x="374" y="571"/>
                  <a:pt x="353" y="571"/>
                </a:cubicBezTo>
                <a:close/>
                <a:moveTo>
                  <a:pt x="134" y="492"/>
                </a:moveTo>
                <a:cubicBezTo>
                  <a:pt x="193" y="500"/>
                  <a:pt x="216" y="511"/>
                  <a:pt x="238" y="521"/>
                </a:cubicBezTo>
                <a:cubicBezTo>
                  <a:pt x="262" y="532"/>
                  <a:pt x="281" y="541"/>
                  <a:pt x="353" y="541"/>
                </a:cubicBezTo>
                <a:cubicBezTo>
                  <a:pt x="379" y="541"/>
                  <a:pt x="406" y="530"/>
                  <a:pt x="406" y="505"/>
                </a:cubicBezTo>
                <a:cubicBezTo>
                  <a:pt x="406" y="490"/>
                  <a:pt x="406" y="490"/>
                  <a:pt x="406" y="490"/>
                </a:cubicBezTo>
                <a:cubicBezTo>
                  <a:pt x="421" y="490"/>
                  <a:pt x="421" y="490"/>
                  <a:pt x="421" y="490"/>
                </a:cubicBezTo>
                <a:cubicBezTo>
                  <a:pt x="424" y="490"/>
                  <a:pt x="428" y="487"/>
                  <a:pt x="432" y="482"/>
                </a:cubicBezTo>
                <a:cubicBezTo>
                  <a:pt x="437" y="474"/>
                  <a:pt x="442" y="463"/>
                  <a:pt x="444" y="452"/>
                </a:cubicBezTo>
                <a:cubicBezTo>
                  <a:pt x="447" y="440"/>
                  <a:pt x="447" y="432"/>
                  <a:pt x="446" y="431"/>
                </a:cubicBezTo>
                <a:cubicBezTo>
                  <a:pt x="446" y="432"/>
                  <a:pt x="450" y="436"/>
                  <a:pt x="455" y="436"/>
                </a:cubicBezTo>
                <a:cubicBezTo>
                  <a:pt x="455" y="406"/>
                  <a:pt x="455" y="406"/>
                  <a:pt x="455" y="406"/>
                </a:cubicBezTo>
                <a:cubicBezTo>
                  <a:pt x="457" y="406"/>
                  <a:pt x="462" y="402"/>
                  <a:pt x="468" y="391"/>
                </a:cubicBezTo>
                <a:cubicBezTo>
                  <a:pt x="474" y="379"/>
                  <a:pt x="477" y="364"/>
                  <a:pt x="477" y="352"/>
                </a:cubicBezTo>
                <a:cubicBezTo>
                  <a:pt x="477" y="345"/>
                  <a:pt x="476" y="339"/>
                  <a:pt x="474" y="336"/>
                </a:cubicBezTo>
                <a:cubicBezTo>
                  <a:pt x="473" y="334"/>
                  <a:pt x="473" y="334"/>
                  <a:pt x="472" y="334"/>
                </a:cubicBezTo>
                <a:cubicBezTo>
                  <a:pt x="472" y="304"/>
                  <a:pt x="472" y="304"/>
                  <a:pt x="472" y="304"/>
                </a:cubicBezTo>
                <a:cubicBezTo>
                  <a:pt x="473" y="304"/>
                  <a:pt x="477" y="301"/>
                  <a:pt x="481" y="294"/>
                </a:cubicBezTo>
                <a:cubicBezTo>
                  <a:pt x="486" y="285"/>
                  <a:pt x="489" y="272"/>
                  <a:pt x="489" y="261"/>
                </a:cubicBezTo>
                <a:cubicBezTo>
                  <a:pt x="489" y="252"/>
                  <a:pt x="487" y="244"/>
                  <a:pt x="484" y="239"/>
                </a:cubicBezTo>
                <a:cubicBezTo>
                  <a:pt x="481" y="235"/>
                  <a:pt x="477" y="233"/>
                  <a:pt x="472" y="233"/>
                </a:cubicBezTo>
                <a:cubicBezTo>
                  <a:pt x="344" y="233"/>
                  <a:pt x="344" y="233"/>
                  <a:pt x="344" y="233"/>
                </a:cubicBezTo>
                <a:cubicBezTo>
                  <a:pt x="357" y="210"/>
                  <a:pt x="357" y="210"/>
                  <a:pt x="357" y="210"/>
                </a:cubicBezTo>
                <a:cubicBezTo>
                  <a:pt x="418" y="109"/>
                  <a:pt x="410" y="66"/>
                  <a:pt x="401" y="49"/>
                </a:cubicBezTo>
                <a:cubicBezTo>
                  <a:pt x="393" y="35"/>
                  <a:pt x="380" y="31"/>
                  <a:pt x="372" y="30"/>
                </a:cubicBezTo>
                <a:cubicBezTo>
                  <a:pt x="372" y="30"/>
                  <a:pt x="372" y="31"/>
                  <a:pt x="372" y="31"/>
                </a:cubicBezTo>
                <a:cubicBezTo>
                  <a:pt x="378" y="74"/>
                  <a:pt x="352" y="120"/>
                  <a:pt x="296" y="163"/>
                </a:cubicBezTo>
                <a:cubicBezTo>
                  <a:pt x="253" y="196"/>
                  <a:pt x="193" y="226"/>
                  <a:pt x="132" y="246"/>
                </a:cubicBezTo>
                <a:cubicBezTo>
                  <a:pt x="134" y="492"/>
                  <a:pt x="134" y="492"/>
                  <a:pt x="134" y="492"/>
                </a:cubicBezTo>
                <a:close/>
                <a:moveTo>
                  <a:pt x="49" y="233"/>
                </a:moveTo>
                <a:cubicBezTo>
                  <a:pt x="40" y="233"/>
                  <a:pt x="30" y="248"/>
                  <a:pt x="30" y="269"/>
                </a:cubicBezTo>
                <a:cubicBezTo>
                  <a:pt x="30" y="471"/>
                  <a:pt x="30" y="471"/>
                  <a:pt x="30" y="471"/>
                </a:cubicBezTo>
                <a:cubicBezTo>
                  <a:pt x="30" y="492"/>
                  <a:pt x="40" y="507"/>
                  <a:pt x="49" y="507"/>
                </a:cubicBezTo>
                <a:cubicBezTo>
                  <a:pt x="101" y="507"/>
                  <a:pt x="101" y="507"/>
                  <a:pt x="101" y="507"/>
                </a:cubicBezTo>
                <a:cubicBezTo>
                  <a:pt x="101" y="233"/>
                  <a:pt x="101" y="233"/>
                  <a:pt x="101" y="233"/>
                </a:cubicBezTo>
                <a:cubicBezTo>
                  <a:pt x="49" y="233"/>
                  <a:pt x="49" y="233"/>
                  <a:pt x="49" y="233"/>
                </a:cubicBezTo>
                <a:close/>
              </a:path>
            </a:pathLst>
          </a:custGeom>
          <a:solidFill>
            <a:srgbClr val="08BCCB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3" name="Freeform 9"/>
          <p:cNvSpPr>
            <a:spLocks noEditPoints="1"/>
          </p:cNvSpPr>
          <p:nvPr/>
        </p:nvSpPr>
        <p:spPr bwMode="auto">
          <a:xfrm>
            <a:off x="564920" y="3076892"/>
            <a:ext cx="634926" cy="657462"/>
          </a:xfrm>
          <a:custGeom>
            <a:gdLst>
              <a:gd fmla="*/ 545 w 678" name="T0"/>
              <a:gd fmla="*/ 107 h 700" name="T1"/>
              <a:gd fmla="*/ 474 w 678" name="T2"/>
              <a:gd fmla="*/ 107 h 700" name="T3"/>
              <a:gd fmla="*/ 474 w 678" name="T4"/>
              <a:gd fmla="*/ 95 h 700" name="T5"/>
              <a:gd fmla="*/ 472 w 678" name="T6"/>
              <a:gd fmla="*/ 71 h 700" name="T7"/>
              <a:gd fmla="*/ 462 w 678" name="T8"/>
              <a:gd fmla="*/ 65 h 700" name="T9"/>
              <a:gd fmla="*/ 452 w 678" name="T10"/>
              <a:gd fmla="*/ 70 h 700" name="T11"/>
              <a:gd fmla="*/ 449 w 678" name="T12"/>
              <a:gd fmla="*/ 85 h 700" name="T13"/>
              <a:gd fmla="*/ 455 w 678" name="T14"/>
              <a:gd fmla="*/ 108 h 700" name="T15"/>
              <a:gd fmla="*/ 493 w 678" name="T16"/>
              <a:gd fmla="*/ 134 h 700" name="T17"/>
              <a:gd fmla="*/ 530 w 678" name="T18"/>
              <a:gd fmla="*/ 159 h 700" name="T19"/>
              <a:gd fmla="*/ 546 w 678" name="T20"/>
              <a:gd fmla="*/ 183 h 700" name="T21"/>
              <a:gd fmla="*/ 553 w 678" name="T22"/>
              <a:gd fmla="*/ 222 h 700" name="T23"/>
              <a:gd fmla="*/ 535 w 678" name="T24"/>
              <a:gd fmla="*/ 282 h 700" name="T25"/>
              <a:gd fmla="*/ 516 w 678" name="T26"/>
              <a:gd fmla="*/ 297 h 700" name="T27"/>
              <a:gd fmla="*/ 392 w 678" name="T28"/>
              <a:gd fmla="*/ 279 h 700" name="T29"/>
              <a:gd fmla="*/ 378 w 678" name="T30"/>
              <a:gd fmla="*/ 220 h 700" name="T31"/>
              <a:gd fmla="*/ 378 w 678" name="T32"/>
              <a:gd fmla="*/ 206 h 700" name="T33"/>
              <a:gd fmla="*/ 448 w 678" name="T34"/>
              <a:gd fmla="*/ 206 h 700" name="T35"/>
              <a:gd fmla="*/ 448 w 678" name="T36"/>
              <a:gd fmla="*/ 223 h 700" name="T37"/>
              <a:gd fmla="*/ 450 w 678" name="T38"/>
              <a:gd fmla="*/ 258 h 700" name="T39"/>
              <a:gd fmla="*/ 461 w 678" name="T40"/>
              <a:gd fmla="*/ 265 h 700" name="T41"/>
              <a:gd fmla="*/ 471 w 678" name="T42"/>
              <a:gd fmla="*/ 260 h 700" name="T43"/>
              <a:gd fmla="*/ 475 w 678" name="T44"/>
              <a:gd fmla="*/ 246 h 700" name="T45"/>
              <a:gd fmla="*/ 471 w 678" name="T46"/>
              <a:gd fmla="*/ 212 h 700" name="T47"/>
              <a:gd fmla="*/ 449 w 678" name="T48"/>
              <a:gd fmla="*/ 190 h 700" name="T49"/>
              <a:gd fmla="*/ 405 w 678" name="T50"/>
              <a:gd fmla="*/ 160 h 700" name="T51"/>
              <a:gd fmla="*/ 385 w 678" name="T52"/>
              <a:gd fmla="*/ 134 h 700" name="T53"/>
              <a:gd fmla="*/ 376 w 678" name="T54"/>
              <a:gd fmla="*/ 95 h 700" name="T55"/>
              <a:gd fmla="*/ 394 w 678" name="T56"/>
              <a:gd fmla="*/ 45 h 700" name="T57"/>
              <a:gd fmla="*/ 448 w 678" name="T58"/>
              <a:gd fmla="*/ 23 h 700" name="T59"/>
              <a:gd fmla="*/ 448 w 678" name="T60"/>
              <a:gd fmla="*/ 0 h 700" name="T61"/>
              <a:gd fmla="*/ 481 w 678" name="T62"/>
              <a:gd fmla="*/ 0 h 700" name="T63"/>
              <a:gd fmla="*/ 481 w 678" name="T64"/>
              <a:gd fmla="*/ 23 h 700" name="T65"/>
              <a:gd fmla="*/ 529 w 678" name="T66"/>
              <a:gd fmla="*/ 45 h 700" name="T67"/>
              <a:gd fmla="*/ 546 w 678" name="T68"/>
              <a:gd fmla="*/ 94 h 700" name="T69"/>
              <a:gd fmla="*/ 545 w 678" name="T70"/>
              <a:gd fmla="*/ 107 h 700" name="T71"/>
              <a:gd fmla="*/ 0 w 678" name="T72"/>
              <a:gd fmla="*/ 435 h 700" name="T73"/>
              <a:gd fmla="*/ 136 w 678" name="T74"/>
              <a:gd fmla="*/ 700 h 700" name="T75"/>
              <a:gd fmla="*/ 251 w 678" name="T76"/>
              <a:gd fmla="*/ 641 h 700" name="T77"/>
              <a:gd fmla="*/ 228 w 678" name="T78"/>
              <a:gd fmla="*/ 595 h 700" name="T79"/>
              <a:gd fmla="*/ 258 w 678" name="T80"/>
              <a:gd fmla="*/ 549 h 700" name="T81"/>
              <a:gd fmla="*/ 472 w 678" name="T82"/>
              <a:gd fmla="*/ 552 h 700" name="T83"/>
              <a:gd fmla="*/ 678 w 678" name="T84"/>
              <a:gd fmla="*/ 389 h 700" name="T85"/>
              <a:gd fmla="*/ 652 w 678" name="T86"/>
              <a:gd fmla="*/ 355 h 700" name="T87"/>
              <a:gd fmla="*/ 500 w 678" name="T88"/>
              <a:gd fmla="*/ 430 h 700" name="T89"/>
              <a:gd fmla="*/ 364 w 678" name="T90"/>
              <a:gd fmla="*/ 382 h 700" name="T91"/>
              <a:gd fmla="*/ 510 w 678" name="T92"/>
              <a:gd fmla="*/ 374 h 700" name="T93"/>
              <a:gd fmla="*/ 521 w 678" name="T94"/>
              <a:gd fmla="*/ 322 h 700" name="T95"/>
              <a:gd fmla="*/ 194 w 678" name="T96"/>
              <a:gd fmla="*/ 368 h 700" name="T97"/>
              <a:gd fmla="*/ 133 w 678" name="T98"/>
              <a:gd fmla="*/ 410 h 700" name="T99"/>
              <a:gd fmla="*/ 116 w 678" name="T100"/>
              <a:gd fmla="*/ 376 h 700" name="T101"/>
              <a:gd fmla="*/ 0 w 678" name="T102"/>
              <a:gd fmla="*/ 435 h 700" name="T10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b="b" l="0" r="r" t="0"/>
            <a:pathLst>
              <a:path h="700" w="678">
                <a:moveTo>
                  <a:pt x="545" y="107"/>
                </a:moveTo>
                <a:cubicBezTo>
                  <a:pt x="474" y="107"/>
                  <a:pt x="474" y="107"/>
                  <a:pt x="474" y="107"/>
                </a:cubicBezTo>
                <a:cubicBezTo>
                  <a:pt x="474" y="95"/>
                  <a:pt x="474" y="95"/>
                  <a:pt x="474" y="95"/>
                </a:cubicBezTo>
                <a:cubicBezTo>
                  <a:pt x="474" y="83"/>
                  <a:pt x="474" y="75"/>
                  <a:pt x="472" y="71"/>
                </a:cubicBezTo>
                <a:cubicBezTo>
                  <a:pt x="470" y="67"/>
                  <a:pt x="467" y="65"/>
                  <a:pt x="462" y="65"/>
                </a:cubicBezTo>
                <a:cubicBezTo>
                  <a:pt x="457" y="65"/>
                  <a:pt x="454" y="67"/>
                  <a:pt x="452" y="70"/>
                </a:cubicBezTo>
                <a:cubicBezTo>
                  <a:pt x="450" y="73"/>
                  <a:pt x="449" y="78"/>
                  <a:pt x="449" y="85"/>
                </a:cubicBezTo>
                <a:cubicBezTo>
                  <a:pt x="449" y="96"/>
                  <a:pt x="451" y="104"/>
                  <a:pt x="455" y="108"/>
                </a:cubicBezTo>
                <a:cubicBezTo>
                  <a:pt x="460" y="113"/>
                  <a:pt x="472" y="121"/>
                  <a:pt x="493" y="134"/>
                </a:cubicBezTo>
                <a:cubicBezTo>
                  <a:pt x="511" y="145"/>
                  <a:pt x="523" y="153"/>
                  <a:pt x="530" y="159"/>
                </a:cubicBezTo>
                <a:cubicBezTo>
                  <a:pt x="536" y="165"/>
                  <a:pt x="542" y="173"/>
                  <a:pt x="546" y="183"/>
                </a:cubicBezTo>
                <a:cubicBezTo>
                  <a:pt x="551" y="194"/>
                  <a:pt x="553" y="207"/>
                  <a:pt x="553" y="222"/>
                </a:cubicBezTo>
                <a:cubicBezTo>
                  <a:pt x="553" y="248"/>
                  <a:pt x="547" y="267"/>
                  <a:pt x="535" y="282"/>
                </a:cubicBezTo>
                <a:cubicBezTo>
                  <a:pt x="530" y="288"/>
                  <a:pt x="523" y="293"/>
                  <a:pt x="516" y="297"/>
                </a:cubicBezTo>
                <a:cubicBezTo>
                  <a:pt x="478" y="290"/>
                  <a:pt x="435" y="282"/>
                  <a:pt x="392" y="279"/>
                </a:cubicBezTo>
                <a:cubicBezTo>
                  <a:pt x="382" y="266"/>
                  <a:pt x="378" y="246"/>
                  <a:pt x="378" y="220"/>
                </a:cubicBezTo>
                <a:cubicBezTo>
                  <a:pt x="378" y="206"/>
                  <a:pt x="378" y="206"/>
                  <a:pt x="378" y="206"/>
                </a:cubicBezTo>
                <a:cubicBezTo>
                  <a:pt x="448" y="206"/>
                  <a:pt x="448" y="206"/>
                  <a:pt x="448" y="206"/>
                </a:cubicBezTo>
                <a:cubicBezTo>
                  <a:pt x="448" y="223"/>
                  <a:pt x="448" y="223"/>
                  <a:pt x="448" y="223"/>
                </a:cubicBezTo>
                <a:cubicBezTo>
                  <a:pt x="448" y="242"/>
                  <a:pt x="449" y="254"/>
                  <a:pt x="450" y="258"/>
                </a:cubicBezTo>
                <a:cubicBezTo>
                  <a:pt x="452" y="263"/>
                  <a:pt x="455" y="265"/>
                  <a:pt x="461" y="265"/>
                </a:cubicBezTo>
                <a:cubicBezTo>
                  <a:pt x="465" y="265"/>
                  <a:pt x="469" y="264"/>
                  <a:pt x="471" y="260"/>
                </a:cubicBezTo>
                <a:cubicBezTo>
                  <a:pt x="474" y="257"/>
                  <a:pt x="475" y="252"/>
                  <a:pt x="475" y="246"/>
                </a:cubicBezTo>
                <a:cubicBezTo>
                  <a:pt x="475" y="230"/>
                  <a:pt x="474" y="219"/>
                  <a:pt x="471" y="212"/>
                </a:cubicBezTo>
                <a:cubicBezTo>
                  <a:pt x="469" y="206"/>
                  <a:pt x="462" y="198"/>
                  <a:pt x="449" y="190"/>
                </a:cubicBezTo>
                <a:cubicBezTo>
                  <a:pt x="427" y="177"/>
                  <a:pt x="413" y="167"/>
                  <a:pt x="405" y="160"/>
                </a:cubicBezTo>
                <a:cubicBezTo>
                  <a:pt x="397" y="154"/>
                  <a:pt x="391" y="145"/>
                  <a:pt x="385" y="134"/>
                </a:cubicBezTo>
                <a:cubicBezTo>
                  <a:pt x="379" y="122"/>
                  <a:pt x="376" y="109"/>
                  <a:pt x="376" y="95"/>
                </a:cubicBezTo>
                <a:cubicBezTo>
                  <a:pt x="376" y="74"/>
                  <a:pt x="382" y="57"/>
                  <a:pt x="394" y="45"/>
                </a:cubicBezTo>
                <a:cubicBezTo>
                  <a:pt x="406" y="33"/>
                  <a:pt x="424" y="26"/>
                  <a:pt x="448" y="23"/>
                </a:cubicBezTo>
                <a:cubicBezTo>
                  <a:pt x="448" y="0"/>
                  <a:pt x="448" y="0"/>
                  <a:pt x="448" y="0"/>
                </a:cubicBezTo>
                <a:cubicBezTo>
                  <a:pt x="481" y="0"/>
                  <a:pt x="481" y="0"/>
                  <a:pt x="481" y="0"/>
                </a:cubicBezTo>
                <a:cubicBezTo>
                  <a:pt x="481" y="23"/>
                  <a:pt x="481" y="23"/>
                  <a:pt x="481" y="23"/>
                </a:cubicBezTo>
                <a:cubicBezTo>
                  <a:pt x="502" y="26"/>
                  <a:pt x="519" y="33"/>
                  <a:pt x="529" y="45"/>
                </a:cubicBezTo>
                <a:cubicBezTo>
                  <a:pt x="540" y="57"/>
                  <a:pt x="546" y="73"/>
                  <a:pt x="546" y="94"/>
                </a:cubicBezTo>
                <a:cubicBezTo>
                  <a:pt x="546" y="96"/>
                  <a:pt x="545" y="101"/>
                  <a:pt x="545" y="107"/>
                </a:cubicBezTo>
                <a:close/>
                <a:moveTo>
                  <a:pt x="0" y="435"/>
                </a:moveTo>
                <a:cubicBezTo>
                  <a:pt x="136" y="700"/>
                  <a:pt x="136" y="700"/>
                  <a:pt x="136" y="700"/>
                </a:cubicBezTo>
                <a:cubicBezTo>
                  <a:pt x="251" y="641"/>
                  <a:pt x="251" y="641"/>
                  <a:pt x="251" y="641"/>
                </a:cubicBezTo>
                <a:cubicBezTo>
                  <a:pt x="228" y="595"/>
                  <a:pt x="228" y="595"/>
                  <a:pt x="228" y="595"/>
                </a:cubicBezTo>
                <a:cubicBezTo>
                  <a:pt x="258" y="549"/>
                  <a:pt x="258" y="549"/>
                  <a:pt x="258" y="549"/>
                </a:cubicBezTo>
                <a:cubicBezTo>
                  <a:pt x="351" y="552"/>
                  <a:pt x="407" y="560"/>
                  <a:pt x="472" y="552"/>
                </a:cubicBezTo>
                <a:cubicBezTo>
                  <a:pt x="504" y="542"/>
                  <a:pt x="678" y="411"/>
                  <a:pt x="678" y="389"/>
                </a:cubicBezTo>
                <a:cubicBezTo>
                  <a:pt x="677" y="367"/>
                  <a:pt x="652" y="355"/>
                  <a:pt x="652" y="355"/>
                </a:cubicBezTo>
                <a:cubicBezTo>
                  <a:pt x="642" y="357"/>
                  <a:pt x="572" y="408"/>
                  <a:pt x="500" y="430"/>
                </a:cubicBezTo>
                <a:cubicBezTo>
                  <a:pt x="434" y="451"/>
                  <a:pt x="372" y="428"/>
                  <a:pt x="364" y="382"/>
                </a:cubicBezTo>
                <a:cubicBezTo>
                  <a:pt x="363" y="376"/>
                  <a:pt x="466" y="374"/>
                  <a:pt x="510" y="374"/>
                </a:cubicBezTo>
                <a:cubicBezTo>
                  <a:pt x="531" y="371"/>
                  <a:pt x="542" y="326"/>
                  <a:pt x="521" y="322"/>
                </a:cubicBezTo>
                <a:cubicBezTo>
                  <a:pt x="412" y="301"/>
                  <a:pt x="263" y="272"/>
                  <a:pt x="194" y="368"/>
                </a:cubicBezTo>
                <a:cubicBezTo>
                  <a:pt x="171" y="387"/>
                  <a:pt x="149" y="401"/>
                  <a:pt x="133" y="410"/>
                </a:cubicBezTo>
                <a:cubicBezTo>
                  <a:pt x="116" y="376"/>
                  <a:pt x="116" y="376"/>
                  <a:pt x="116" y="376"/>
                </a:cubicBezTo>
                <a:lnTo>
                  <a:pt x="0" y="435"/>
                </a:lnTo>
                <a:close/>
              </a:path>
            </a:pathLst>
          </a:custGeom>
          <a:solidFill>
            <a:srgbClr val="F9D08E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5" name="Freeform 5"/>
          <p:cNvSpPr>
            <a:spLocks noEditPoints="1"/>
          </p:cNvSpPr>
          <p:nvPr/>
        </p:nvSpPr>
        <p:spPr bwMode="auto">
          <a:xfrm flipV="1">
            <a:off x="7383858" y="1096519"/>
            <a:ext cx="613068" cy="675978"/>
          </a:xfrm>
          <a:custGeom>
            <a:gdLst>
              <a:gd fmla="*/ 225 w 519" name="T0"/>
              <a:gd fmla="*/ 548 h 571" name="T1"/>
              <a:gd fmla="*/ 132 w 519" name="T2"/>
              <a:gd fmla="*/ 537 h 571" name="T3"/>
              <a:gd fmla="*/ 12 w 519" name="T4"/>
              <a:gd fmla="*/ 516 h 571" name="T5"/>
              <a:gd fmla="*/ 0 w 519" name="T6"/>
              <a:gd fmla="*/ 269 h 571" name="T7"/>
              <a:gd fmla="*/ 49 w 519" name="T8"/>
              <a:gd fmla="*/ 203 h 571" name="T9"/>
              <a:gd fmla="*/ 132 w 519" name="T10"/>
              <a:gd fmla="*/ 214 h 571" name="T11"/>
              <a:gd fmla="*/ 329 w 519" name="T12"/>
              <a:gd fmla="*/ 86 h 571" name="T13"/>
              <a:gd fmla="*/ 349 w 519" name="T14"/>
              <a:gd fmla="*/ 10 h 571" name="T15"/>
              <a:gd fmla="*/ 427 w 519" name="T16"/>
              <a:gd fmla="*/ 34 h 571" name="T17"/>
              <a:gd fmla="*/ 396 w 519" name="T18"/>
              <a:gd fmla="*/ 203 h 571" name="T19"/>
              <a:gd fmla="*/ 509 w 519" name="T20"/>
              <a:gd fmla="*/ 223 h 571" name="T21"/>
              <a:gd fmla="*/ 500 w 519" name="T22"/>
              <a:gd fmla="*/ 320 h 571" name="T23"/>
              <a:gd fmla="*/ 507 w 519" name="T24"/>
              <a:gd fmla="*/ 352 h 571" name="T25"/>
              <a:gd fmla="*/ 476 w 519" name="T26"/>
              <a:gd fmla="*/ 428 h 571" name="T27"/>
              <a:gd fmla="*/ 464 w 519" name="T28"/>
              <a:gd fmla="*/ 486 h 571" name="T29"/>
              <a:gd fmla="*/ 408 w 519" name="T30"/>
              <a:gd fmla="*/ 556 h 571" name="T31"/>
              <a:gd fmla="*/ 134 w 519" name="T32"/>
              <a:gd fmla="*/ 492 h 571" name="T33"/>
              <a:gd fmla="*/ 353 w 519" name="T34"/>
              <a:gd fmla="*/ 541 h 571" name="T35"/>
              <a:gd fmla="*/ 406 w 519" name="T36"/>
              <a:gd fmla="*/ 490 h 571" name="T37"/>
              <a:gd fmla="*/ 432 w 519" name="T38"/>
              <a:gd fmla="*/ 482 h 571" name="T39"/>
              <a:gd fmla="*/ 446 w 519" name="T40"/>
              <a:gd fmla="*/ 431 h 571" name="T41"/>
              <a:gd fmla="*/ 455 w 519" name="T42"/>
              <a:gd fmla="*/ 406 h 571" name="T43"/>
              <a:gd fmla="*/ 477 w 519" name="T44"/>
              <a:gd fmla="*/ 352 h 571" name="T45"/>
              <a:gd fmla="*/ 472 w 519" name="T46"/>
              <a:gd fmla="*/ 334 h 571" name="T47"/>
              <a:gd fmla="*/ 481 w 519" name="T48"/>
              <a:gd fmla="*/ 294 h 571" name="T49"/>
              <a:gd fmla="*/ 484 w 519" name="T50"/>
              <a:gd fmla="*/ 239 h 571" name="T51"/>
              <a:gd fmla="*/ 344 w 519" name="T52"/>
              <a:gd fmla="*/ 233 h 571" name="T53"/>
              <a:gd fmla="*/ 401 w 519" name="T54"/>
              <a:gd fmla="*/ 49 h 571" name="T55"/>
              <a:gd fmla="*/ 372 w 519" name="T56"/>
              <a:gd fmla="*/ 31 h 571" name="T57"/>
              <a:gd fmla="*/ 132 w 519" name="T58"/>
              <a:gd fmla="*/ 246 h 571" name="T59"/>
              <a:gd fmla="*/ 49 w 519" name="T60"/>
              <a:gd fmla="*/ 233 h 571" name="T61"/>
              <a:gd fmla="*/ 30 w 519" name="T62"/>
              <a:gd fmla="*/ 471 h 571" name="T63"/>
              <a:gd fmla="*/ 101 w 519" name="T64"/>
              <a:gd fmla="*/ 507 h 571" name="T65"/>
              <a:gd fmla="*/ 49 w 519" name="T66"/>
              <a:gd fmla="*/ 233 h 571" name="T6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b="b" l="0" r="r" t="0"/>
            <a:pathLst>
              <a:path h="571" w="519">
                <a:moveTo>
                  <a:pt x="353" y="571"/>
                </a:moveTo>
                <a:cubicBezTo>
                  <a:pt x="274" y="571"/>
                  <a:pt x="251" y="560"/>
                  <a:pt x="225" y="548"/>
                </a:cubicBezTo>
                <a:cubicBezTo>
                  <a:pt x="206" y="539"/>
                  <a:pt x="184" y="529"/>
                  <a:pt x="132" y="522"/>
                </a:cubicBezTo>
                <a:cubicBezTo>
                  <a:pt x="132" y="537"/>
                  <a:pt x="132" y="537"/>
                  <a:pt x="132" y="537"/>
                </a:cubicBezTo>
                <a:cubicBezTo>
                  <a:pt x="49" y="537"/>
                  <a:pt x="49" y="537"/>
                  <a:pt x="49" y="537"/>
                </a:cubicBezTo>
                <a:cubicBezTo>
                  <a:pt x="35" y="537"/>
                  <a:pt x="22" y="529"/>
                  <a:pt x="12" y="516"/>
                </a:cubicBezTo>
                <a:cubicBezTo>
                  <a:pt x="4" y="504"/>
                  <a:pt x="0" y="488"/>
                  <a:pt x="0" y="471"/>
                </a:cubicBezTo>
                <a:cubicBezTo>
                  <a:pt x="0" y="269"/>
                  <a:pt x="0" y="269"/>
                  <a:pt x="0" y="269"/>
                </a:cubicBezTo>
                <a:cubicBezTo>
                  <a:pt x="0" y="252"/>
                  <a:pt x="4" y="236"/>
                  <a:pt x="12" y="224"/>
                </a:cubicBezTo>
                <a:cubicBezTo>
                  <a:pt x="22" y="211"/>
                  <a:pt x="35" y="203"/>
                  <a:pt x="49" y="203"/>
                </a:cubicBezTo>
                <a:cubicBezTo>
                  <a:pt x="132" y="203"/>
                  <a:pt x="132" y="203"/>
                  <a:pt x="132" y="203"/>
                </a:cubicBezTo>
                <a:cubicBezTo>
                  <a:pt x="132" y="214"/>
                  <a:pt x="132" y="214"/>
                  <a:pt x="132" y="214"/>
                </a:cubicBezTo>
                <a:cubicBezTo>
                  <a:pt x="187" y="195"/>
                  <a:pt x="239" y="169"/>
                  <a:pt x="278" y="139"/>
                </a:cubicBezTo>
                <a:cubicBezTo>
                  <a:pt x="301" y="122"/>
                  <a:pt x="318" y="104"/>
                  <a:pt x="329" y="86"/>
                </a:cubicBezTo>
                <a:cubicBezTo>
                  <a:pt x="340" y="68"/>
                  <a:pt x="344" y="51"/>
                  <a:pt x="342" y="36"/>
                </a:cubicBezTo>
                <a:cubicBezTo>
                  <a:pt x="340" y="27"/>
                  <a:pt x="343" y="17"/>
                  <a:pt x="349" y="10"/>
                </a:cubicBezTo>
                <a:cubicBezTo>
                  <a:pt x="355" y="4"/>
                  <a:pt x="363" y="0"/>
                  <a:pt x="370" y="0"/>
                </a:cubicBezTo>
                <a:cubicBezTo>
                  <a:pt x="388" y="0"/>
                  <a:pt x="413" y="9"/>
                  <a:pt x="427" y="34"/>
                </a:cubicBezTo>
                <a:cubicBezTo>
                  <a:pt x="438" y="52"/>
                  <a:pt x="440" y="77"/>
                  <a:pt x="434" y="106"/>
                </a:cubicBezTo>
                <a:cubicBezTo>
                  <a:pt x="429" y="134"/>
                  <a:pt x="416" y="166"/>
                  <a:pt x="396" y="203"/>
                </a:cubicBezTo>
                <a:cubicBezTo>
                  <a:pt x="472" y="203"/>
                  <a:pt x="472" y="203"/>
                  <a:pt x="472" y="203"/>
                </a:cubicBezTo>
                <a:cubicBezTo>
                  <a:pt x="487" y="203"/>
                  <a:pt x="501" y="210"/>
                  <a:pt x="509" y="223"/>
                </a:cubicBezTo>
                <a:cubicBezTo>
                  <a:pt x="515" y="233"/>
                  <a:pt x="519" y="246"/>
                  <a:pt x="519" y="261"/>
                </a:cubicBezTo>
                <a:cubicBezTo>
                  <a:pt x="519" y="283"/>
                  <a:pt x="512" y="306"/>
                  <a:pt x="500" y="320"/>
                </a:cubicBezTo>
                <a:cubicBezTo>
                  <a:pt x="500" y="320"/>
                  <a:pt x="500" y="321"/>
                  <a:pt x="501" y="321"/>
                </a:cubicBezTo>
                <a:cubicBezTo>
                  <a:pt x="505" y="329"/>
                  <a:pt x="507" y="339"/>
                  <a:pt x="507" y="352"/>
                </a:cubicBezTo>
                <a:cubicBezTo>
                  <a:pt x="507" y="369"/>
                  <a:pt x="503" y="388"/>
                  <a:pt x="495" y="404"/>
                </a:cubicBezTo>
                <a:cubicBezTo>
                  <a:pt x="490" y="415"/>
                  <a:pt x="483" y="423"/>
                  <a:pt x="476" y="428"/>
                </a:cubicBezTo>
                <a:cubicBezTo>
                  <a:pt x="476" y="431"/>
                  <a:pt x="477" y="433"/>
                  <a:pt x="477" y="436"/>
                </a:cubicBezTo>
                <a:cubicBezTo>
                  <a:pt x="477" y="451"/>
                  <a:pt x="472" y="471"/>
                  <a:pt x="464" y="486"/>
                </a:cubicBezTo>
                <a:cubicBezTo>
                  <a:pt x="456" y="502"/>
                  <a:pt x="446" y="513"/>
                  <a:pt x="435" y="518"/>
                </a:cubicBezTo>
                <a:cubicBezTo>
                  <a:pt x="432" y="533"/>
                  <a:pt x="423" y="546"/>
                  <a:pt x="408" y="556"/>
                </a:cubicBezTo>
                <a:cubicBezTo>
                  <a:pt x="393" y="566"/>
                  <a:pt x="374" y="571"/>
                  <a:pt x="353" y="571"/>
                </a:cubicBezTo>
                <a:close/>
                <a:moveTo>
                  <a:pt x="134" y="492"/>
                </a:moveTo>
                <a:cubicBezTo>
                  <a:pt x="193" y="500"/>
                  <a:pt x="216" y="511"/>
                  <a:pt x="238" y="521"/>
                </a:cubicBezTo>
                <a:cubicBezTo>
                  <a:pt x="262" y="532"/>
                  <a:pt x="281" y="541"/>
                  <a:pt x="353" y="541"/>
                </a:cubicBezTo>
                <a:cubicBezTo>
                  <a:pt x="379" y="541"/>
                  <a:pt x="406" y="530"/>
                  <a:pt x="406" y="505"/>
                </a:cubicBezTo>
                <a:cubicBezTo>
                  <a:pt x="406" y="490"/>
                  <a:pt x="406" y="490"/>
                  <a:pt x="406" y="490"/>
                </a:cubicBezTo>
                <a:cubicBezTo>
                  <a:pt x="421" y="490"/>
                  <a:pt x="421" y="490"/>
                  <a:pt x="421" y="490"/>
                </a:cubicBezTo>
                <a:cubicBezTo>
                  <a:pt x="424" y="490"/>
                  <a:pt x="428" y="487"/>
                  <a:pt x="432" y="482"/>
                </a:cubicBezTo>
                <a:cubicBezTo>
                  <a:pt x="437" y="474"/>
                  <a:pt x="442" y="463"/>
                  <a:pt x="444" y="452"/>
                </a:cubicBezTo>
                <a:cubicBezTo>
                  <a:pt x="447" y="440"/>
                  <a:pt x="447" y="432"/>
                  <a:pt x="446" y="431"/>
                </a:cubicBezTo>
                <a:cubicBezTo>
                  <a:pt x="446" y="432"/>
                  <a:pt x="450" y="436"/>
                  <a:pt x="455" y="436"/>
                </a:cubicBezTo>
                <a:cubicBezTo>
                  <a:pt x="455" y="406"/>
                  <a:pt x="455" y="406"/>
                  <a:pt x="455" y="406"/>
                </a:cubicBezTo>
                <a:cubicBezTo>
                  <a:pt x="457" y="406"/>
                  <a:pt x="462" y="402"/>
                  <a:pt x="468" y="391"/>
                </a:cubicBezTo>
                <a:cubicBezTo>
                  <a:pt x="474" y="379"/>
                  <a:pt x="477" y="364"/>
                  <a:pt x="477" y="352"/>
                </a:cubicBezTo>
                <a:cubicBezTo>
                  <a:pt x="477" y="345"/>
                  <a:pt x="476" y="339"/>
                  <a:pt x="474" y="336"/>
                </a:cubicBezTo>
                <a:cubicBezTo>
                  <a:pt x="473" y="334"/>
                  <a:pt x="473" y="334"/>
                  <a:pt x="472" y="334"/>
                </a:cubicBezTo>
                <a:cubicBezTo>
                  <a:pt x="472" y="304"/>
                  <a:pt x="472" y="304"/>
                  <a:pt x="472" y="304"/>
                </a:cubicBezTo>
                <a:cubicBezTo>
                  <a:pt x="473" y="304"/>
                  <a:pt x="477" y="301"/>
                  <a:pt x="481" y="294"/>
                </a:cubicBezTo>
                <a:cubicBezTo>
                  <a:pt x="486" y="285"/>
                  <a:pt x="489" y="272"/>
                  <a:pt x="489" y="261"/>
                </a:cubicBezTo>
                <a:cubicBezTo>
                  <a:pt x="489" y="252"/>
                  <a:pt x="487" y="244"/>
                  <a:pt x="484" y="239"/>
                </a:cubicBezTo>
                <a:cubicBezTo>
                  <a:pt x="481" y="235"/>
                  <a:pt x="477" y="233"/>
                  <a:pt x="472" y="233"/>
                </a:cubicBezTo>
                <a:cubicBezTo>
                  <a:pt x="344" y="233"/>
                  <a:pt x="344" y="233"/>
                  <a:pt x="344" y="233"/>
                </a:cubicBezTo>
                <a:cubicBezTo>
                  <a:pt x="357" y="210"/>
                  <a:pt x="357" y="210"/>
                  <a:pt x="357" y="210"/>
                </a:cubicBezTo>
                <a:cubicBezTo>
                  <a:pt x="418" y="109"/>
                  <a:pt x="410" y="66"/>
                  <a:pt x="401" y="49"/>
                </a:cubicBezTo>
                <a:cubicBezTo>
                  <a:pt x="393" y="35"/>
                  <a:pt x="380" y="31"/>
                  <a:pt x="372" y="30"/>
                </a:cubicBezTo>
                <a:cubicBezTo>
                  <a:pt x="372" y="30"/>
                  <a:pt x="372" y="31"/>
                  <a:pt x="372" y="31"/>
                </a:cubicBezTo>
                <a:cubicBezTo>
                  <a:pt x="378" y="74"/>
                  <a:pt x="352" y="120"/>
                  <a:pt x="296" y="163"/>
                </a:cubicBezTo>
                <a:cubicBezTo>
                  <a:pt x="253" y="196"/>
                  <a:pt x="193" y="226"/>
                  <a:pt x="132" y="246"/>
                </a:cubicBezTo>
                <a:cubicBezTo>
                  <a:pt x="134" y="492"/>
                  <a:pt x="134" y="492"/>
                  <a:pt x="134" y="492"/>
                </a:cubicBezTo>
                <a:close/>
                <a:moveTo>
                  <a:pt x="49" y="233"/>
                </a:moveTo>
                <a:cubicBezTo>
                  <a:pt x="40" y="233"/>
                  <a:pt x="30" y="248"/>
                  <a:pt x="30" y="269"/>
                </a:cubicBezTo>
                <a:cubicBezTo>
                  <a:pt x="30" y="471"/>
                  <a:pt x="30" y="471"/>
                  <a:pt x="30" y="471"/>
                </a:cubicBezTo>
                <a:cubicBezTo>
                  <a:pt x="30" y="492"/>
                  <a:pt x="40" y="507"/>
                  <a:pt x="49" y="507"/>
                </a:cubicBezTo>
                <a:cubicBezTo>
                  <a:pt x="101" y="507"/>
                  <a:pt x="101" y="507"/>
                  <a:pt x="101" y="507"/>
                </a:cubicBezTo>
                <a:cubicBezTo>
                  <a:pt x="101" y="233"/>
                  <a:pt x="101" y="233"/>
                  <a:pt x="101" y="233"/>
                </a:cubicBezTo>
                <a:cubicBezTo>
                  <a:pt x="49" y="233"/>
                  <a:pt x="49" y="233"/>
                  <a:pt x="49" y="233"/>
                </a:cubicBezTo>
                <a:close/>
              </a:path>
            </a:pathLst>
          </a:custGeom>
          <a:solidFill>
            <a:srgbClr val="A5DDDE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9" name="Freeform 13"/>
          <p:cNvSpPr/>
          <p:nvPr/>
        </p:nvSpPr>
        <p:spPr bwMode="auto">
          <a:xfrm rot="5400000">
            <a:off x="1325759" y="5176022"/>
            <a:ext cx="486750" cy="591206"/>
          </a:xfrm>
          <a:custGeom>
            <a:gdLst>
              <a:gd fmla="*/ 904 w 904" name="T0"/>
              <a:gd fmla="*/ 543 h 1098" name="T1"/>
              <a:gd fmla="*/ 456 w 904" name="T2"/>
              <a:gd fmla="*/ 0 h 1098" name="T3"/>
              <a:gd fmla="*/ 0 w 904" name="T4"/>
              <a:gd fmla="*/ 543 h 1098" name="T5"/>
              <a:gd fmla="*/ 356 w 904" name="T6"/>
              <a:gd fmla="*/ 543 h 1098" name="T7"/>
              <a:gd fmla="*/ 356 w 904" name="T8"/>
              <a:gd fmla="*/ 1098 h 1098" name="T9"/>
              <a:gd fmla="*/ 548 w 904" name="T10"/>
              <a:gd fmla="*/ 1098 h 1098" name="T11"/>
              <a:gd fmla="*/ 548 w 904" name="T12"/>
              <a:gd fmla="*/ 543 h 1098" name="T13"/>
              <a:gd fmla="*/ 904 w 904" name="T14"/>
              <a:gd fmla="*/ 543 h 1098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1098" w="904">
                <a:moveTo>
                  <a:pt x="904" y="543"/>
                </a:moveTo>
                <a:lnTo>
                  <a:pt x="456" y="0"/>
                </a:lnTo>
                <a:lnTo>
                  <a:pt x="0" y="543"/>
                </a:lnTo>
                <a:lnTo>
                  <a:pt x="356" y="543"/>
                </a:lnTo>
                <a:lnTo>
                  <a:pt x="356" y="1098"/>
                </a:lnTo>
                <a:lnTo>
                  <a:pt x="548" y="1098"/>
                </a:lnTo>
                <a:lnTo>
                  <a:pt x="548" y="543"/>
                </a:lnTo>
                <a:lnTo>
                  <a:pt x="904" y="543"/>
                </a:lnTo>
                <a:close/>
              </a:path>
            </a:pathLst>
          </a:custGeom>
          <a:solidFill>
            <a:srgbClr val="F89130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30" name="Freeform 13"/>
          <p:cNvSpPr/>
          <p:nvPr/>
        </p:nvSpPr>
        <p:spPr bwMode="auto">
          <a:xfrm flipH="1" rot="16200000">
            <a:off x="8398752" y="3137620"/>
            <a:ext cx="486750" cy="591206"/>
          </a:xfrm>
          <a:custGeom>
            <a:gdLst>
              <a:gd fmla="*/ 904 w 904" name="T0"/>
              <a:gd fmla="*/ 543 h 1098" name="T1"/>
              <a:gd fmla="*/ 456 w 904" name="T2"/>
              <a:gd fmla="*/ 0 h 1098" name="T3"/>
              <a:gd fmla="*/ 0 w 904" name="T4"/>
              <a:gd fmla="*/ 543 h 1098" name="T5"/>
              <a:gd fmla="*/ 356 w 904" name="T6"/>
              <a:gd fmla="*/ 543 h 1098" name="T7"/>
              <a:gd fmla="*/ 356 w 904" name="T8"/>
              <a:gd fmla="*/ 1098 h 1098" name="T9"/>
              <a:gd fmla="*/ 548 w 904" name="T10"/>
              <a:gd fmla="*/ 1098 h 1098" name="T11"/>
              <a:gd fmla="*/ 548 w 904" name="T12"/>
              <a:gd fmla="*/ 543 h 1098" name="T13"/>
              <a:gd fmla="*/ 904 w 904" name="T14"/>
              <a:gd fmla="*/ 543 h 1098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1098" w="904">
                <a:moveTo>
                  <a:pt x="904" y="543"/>
                </a:moveTo>
                <a:lnTo>
                  <a:pt x="456" y="0"/>
                </a:lnTo>
                <a:lnTo>
                  <a:pt x="0" y="543"/>
                </a:lnTo>
                <a:lnTo>
                  <a:pt x="356" y="543"/>
                </a:lnTo>
                <a:lnTo>
                  <a:pt x="356" y="1098"/>
                </a:lnTo>
                <a:lnTo>
                  <a:pt x="548" y="1098"/>
                </a:lnTo>
                <a:lnTo>
                  <a:pt x="548" y="543"/>
                </a:lnTo>
                <a:lnTo>
                  <a:pt x="904" y="543"/>
                </a:lnTo>
                <a:close/>
              </a:path>
            </a:pathLst>
          </a:custGeom>
          <a:solidFill>
            <a:srgbClr val="891917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31" name="Freeform 10"/>
          <p:cNvSpPr>
            <a:spLocks noEditPoints="1"/>
          </p:cNvSpPr>
          <p:nvPr/>
        </p:nvSpPr>
        <p:spPr bwMode="auto">
          <a:xfrm>
            <a:off x="7054587" y="5291247"/>
            <a:ext cx="598238" cy="423753"/>
          </a:xfrm>
          <a:custGeom>
            <a:gdLst>
              <a:gd fmla="*/ 1127 w 1152" name="T0"/>
              <a:gd fmla="*/ 211 h 816" name="T1"/>
              <a:gd fmla="*/ 1152 w 1152" name="T2"/>
              <a:gd fmla="*/ 157 h 816" name="T3"/>
              <a:gd fmla="*/ 993 w 1152" name="T4"/>
              <a:gd fmla="*/ 106 h 816" name="T5"/>
              <a:gd fmla="*/ 969 w 1152" name="T6"/>
              <a:gd fmla="*/ 79 h 816" name="T7"/>
              <a:gd fmla="*/ 942 w 1152" name="T8"/>
              <a:gd fmla="*/ 52 h 816" name="T9"/>
              <a:gd fmla="*/ 917 w 1152" name="T10"/>
              <a:gd fmla="*/ 0 h 816" name="T11"/>
              <a:gd fmla="*/ 235 w 1152" name="T12"/>
              <a:gd fmla="*/ 52 h 816" name="T13"/>
              <a:gd fmla="*/ 208 w 1152" name="T14"/>
              <a:gd fmla="*/ 81 h 816" name="T15"/>
              <a:gd fmla="*/ 182 w 1152" name="T16"/>
              <a:gd fmla="*/ 106 h 816" name="T17"/>
              <a:gd fmla="*/ 157 w 1152" name="T18"/>
              <a:gd fmla="*/ 157 h 816" name="T19"/>
              <a:gd fmla="*/ 0 w 1152" name="T20"/>
              <a:gd fmla="*/ 209 h 816" name="T21"/>
              <a:gd fmla="*/ 25 w 1152" name="T22"/>
              <a:gd fmla="*/ 236 h 816" name="T23"/>
              <a:gd fmla="*/ 79 w 1152" name="T24"/>
              <a:gd fmla="*/ 263 h 816" name="T25"/>
              <a:gd fmla="*/ 54 w 1152" name="T26"/>
              <a:gd fmla="*/ 290 h 816" name="T27"/>
              <a:gd fmla="*/ 25 w 1152" name="T28"/>
              <a:gd fmla="*/ 344 h 816" name="T29"/>
              <a:gd fmla="*/ 0 w 1152" name="T30"/>
              <a:gd fmla="*/ 816 h 816" name="T31"/>
              <a:gd fmla="*/ 262 w 1152" name="T32"/>
              <a:gd fmla="*/ 632 h 816" name="T33"/>
              <a:gd fmla="*/ 888 w 1152" name="T34"/>
              <a:gd fmla="*/ 816 h 816" name="T35"/>
              <a:gd fmla="*/ 1152 w 1152" name="T36"/>
              <a:gd fmla="*/ 342 h 816" name="T37"/>
              <a:gd fmla="*/ 1125 w 1152" name="T38"/>
              <a:gd fmla="*/ 290 h 816" name="T39"/>
              <a:gd fmla="*/ 1100 w 1152" name="T40"/>
              <a:gd fmla="*/ 263 h 816" name="T41"/>
              <a:gd fmla="*/ 1074 w 1152" name="T42"/>
              <a:gd fmla="*/ 236 h 816" name="T43"/>
              <a:gd fmla="*/ 1125 w 1152" name="T44"/>
              <a:gd fmla="*/ 236 h 816" name="T45"/>
              <a:gd fmla="*/ 208 w 1152" name="T46"/>
              <a:gd fmla="*/ 184 h 816" name="T47"/>
              <a:gd fmla="*/ 233 w 1152" name="T48"/>
              <a:gd fmla="*/ 157 h 816" name="T49"/>
              <a:gd fmla="*/ 260 w 1152" name="T50"/>
              <a:gd fmla="*/ 106 h 816" name="T51"/>
              <a:gd fmla="*/ 285 w 1152" name="T52"/>
              <a:gd fmla="*/ 79 h 816" name="T53"/>
              <a:gd fmla="*/ 864 w 1152" name="T54"/>
              <a:gd fmla="*/ 52 h 816" name="T55"/>
              <a:gd fmla="*/ 890 w 1152" name="T56"/>
              <a:gd fmla="*/ 79 h 816" name="T57"/>
              <a:gd fmla="*/ 915 w 1152" name="T58"/>
              <a:gd fmla="*/ 131 h 816" name="T59"/>
              <a:gd fmla="*/ 942 w 1152" name="T60"/>
              <a:gd fmla="*/ 157 h 816" name="T61"/>
              <a:gd fmla="*/ 969 w 1152" name="T62"/>
              <a:gd fmla="*/ 184 h 816" name="T63"/>
              <a:gd fmla="*/ 182 w 1152" name="T64"/>
              <a:gd fmla="*/ 236 h 816" name="T65"/>
              <a:gd fmla="*/ 182 w 1152" name="T66"/>
              <a:gd fmla="*/ 184 h 816" name="T67"/>
              <a:gd fmla="*/ 260 w 1152" name="T68"/>
              <a:gd fmla="*/ 396 h 816" name="T69"/>
              <a:gd fmla="*/ 155 w 1152" name="T70"/>
              <a:gd fmla="*/ 422 h 816" name="T71"/>
              <a:gd fmla="*/ 132 w 1152" name="T72"/>
              <a:gd fmla="*/ 396 h 816" name="T73"/>
              <a:gd fmla="*/ 103 w 1152" name="T74"/>
              <a:gd fmla="*/ 367 h 816" name="T75"/>
              <a:gd fmla="*/ 130 w 1152" name="T76"/>
              <a:gd fmla="*/ 315 h 816" name="T77"/>
              <a:gd fmla="*/ 289 w 1152" name="T78"/>
              <a:gd fmla="*/ 290 h 816" name="T79"/>
              <a:gd fmla="*/ 315 w 1152" name="T80"/>
              <a:gd fmla="*/ 315 h 816" name="T81"/>
              <a:gd fmla="*/ 315 w 1152" name="T82"/>
              <a:gd fmla="*/ 396 h 816" name="T83"/>
              <a:gd fmla="*/ 1022 w 1152" name="T84"/>
              <a:gd fmla="*/ 369 h 816" name="T85"/>
              <a:gd fmla="*/ 995 w 1152" name="T86"/>
              <a:gd fmla="*/ 396 h 816" name="T87"/>
              <a:gd fmla="*/ 890 w 1152" name="T88"/>
              <a:gd fmla="*/ 421 h 816" name="T89"/>
              <a:gd fmla="*/ 839 w 1152" name="T90"/>
              <a:gd fmla="*/ 396 h 816" name="T91"/>
              <a:gd fmla="*/ 864 w 1152" name="T92"/>
              <a:gd fmla="*/ 315 h 816" name="T93"/>
              <a:gd fmla="*/ 1020 w 1152" name="T94"/>
              <a:gd fmla="*/ 290 h 816" name="T95"/>
              <a:gd fmla="*/ 1047 w 1152" name="T96"/>
              <a:gd fmla="*/ 315 h 816" name="T97"/>
              <a:gd fmla="*/ 1047 w 1152" name="T98"/>
              <a:gd fmla="*/ 369 h 816" name="T9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b="b" l="0" r="r" t="0"/>
            <a:pathLst>
              <a:path h="816" w="1152">
                <a:moveTo>
                  <a:pt x="1125" y="236"/>
                </a:moveTo>
                <a:lnTo>
                  <a:pt x="1127" y="211"/>
                </a:lnTo>
                <a:lnTo>
                  <a:pt x="1152" y="211"/>
                </a:lnTo>
                <a:lnTo>
                  <a:pt x="1152" y="157"/>
                </a:lnTo>
                <a:lnTo>
                  <a:pt x="995" y="157"/>
                </a:lnTo>
                <a:lnTo>
                  <a:pt x="993" y="106"/>
                </a:lnTo>
                <a:lnTo>
                  <a:pt x="969" y="106"/>
                </a:lnTo>
                <a:lnTo>
                  <a:pt x="969" y="79"/>
                </a:lnTo>
                <a:lnTo>
                  <a:pt x="942" y="79"/>
                </a:lnTo>
                <a:lnTo>
                  <a:pt x="942" y="52"/>
                </a:lnTo>
                <a:lnTo>
                  <a:pt x="917" y="52"/>
                </a:lnTo>
                <a:lnTo>
                  <a:pt x="917" y="0"/>
                </a:lnTo>
                <a:lnTo>
                  <a:pt x="235" y="0"/>
                </a:lnTo>
                <a:lnTo>
                  <a:pt x="235" y="52"/>
                </a:lnTo>
                <a:lnTo>
                  <a:pt x="208" y="52"/>
                </a:lnTo>
                <a:lnTo>
                  <a:pt x="208" y="81"/>
                </a:lnTo>
                <a:lnTo>
                  <a:pt x="182" y="81"/>
                </a:lnTo>
                <a:lnTo>
                  <a:pt x="182" y="106"/>
                </a:lnTo>
                <a:lnTo>
                  <a:pt x="157" y="106"/>
                </a:lnTo>
                <a:lnTo>
                  <a:pt x="157" y="157"/>
                </a:lnTo>
                <a:lnTo>
                  <a:pt x="0" y="157"/>
                </a:lnTo>
                <a:lnTo>
                  <a:pt x="0" y="209"/>
                </a:lnTo>
                <a:lnTo>
                  <a:pt x="25" y="211"/>
                </a:lnTo>
                <a:lnTo>
                  <a:pt x="25" y="236"/>
                </a:lnTo>
                <a:lnTo>
                  <a:pt x="79" y="236"/>
                </a:lnTo>
                <a:lnTo>
                  <a:pt x="79" y="263"/>
                </a:lnTo>
                <a:lnTo>
                  <a:pt x="52" y="263"/>
                </a:lnTo>
                <a:lnTo>
                  <a:pt x="54" y="290"/>
                </a:lnTo>
                <a:lnTo>
                  <a:pt x="25" y="290"/>
                </a:lnTo>
                <a:lnTo>
                  <a:pt x="25" y="344"/>
                </a:lnTo>
                <a:lnTo>
                  <a:pt x="0" y="344"/>
                </a:lnTo>
                <a:lnTo>
                  <a:pt x="0" y="816"/>
                </a:lnTo>
                <a:lnTo>
                  <a:pt x="260" y="816"/>
                </a:lnTo>
                <a:lnTo>
                  <a:pt x="262" y="632"/>
                </a:lnTo>
                <a:lnTo>
                  <a:pt x="888" y="632"/>
                </a:lnTo>
                <a:lnTo>
                  <a:pt x="888" y="816"/>
                </a:lnTo>
                <a:lnTo>
                  <a:pt x="1152" y="816"/>
                </a:lnTo>
                <a:lnTo>
                  <a:pt x="1152" y="342"/>
                </a:lnTo>
                <a:lnTo>
                  <a:pt x="1127" y="342"/>
                </a:lnTo>
                <a:lnTo>
                  <a:pt x="1125" y="290"/>
                </a:lnTo>
                <a:lnTo>
                  <a:pt x="1098" y="290"/>
                </a:lnTo>
                <a:lnTo>
                  <a:pt x="1100" y="263"/>
                </a:lnTo>
                <a:lnTo>
                  <a:pt x="1074" y="263"/>
                </a:lnTo>
                <a:lnTo>
                  <a:pt x="1074" y="236"/>
                </a:lnTo>
                <a:lnTo>
                  <a:pt x="1125" y="236"/>
                </a:lnTo>
                <a:lnTo>
                  <a:pt x="1125" y="236"/>
                </a:lnTo>
                <a:close/>
                <a:moveTo>
                  <a:pt x="182" y="184"/>
                </a:moveTo>
                <a:lnTo>
                  <a:pt x="208" y="184"/>
                </a:lnTo>
                <a:lnTo>
                  <a:pt x="208" y="157"/>
                </a:lnTo>
                <a:lnTo>
                  <a:pt x="233" y="157"/>
                </a:lnTo>
                <a:lnTo>
                  <a:pt x="233" y="106"/>
                </a:lnTo>
                <a:lnTo>
                  <a:pt x="260" y="106"/>
                </a:lnTo>
                <a:lnTo>
                  <a:pt x="260" y="79"/>
                </a:lnTo>
                <a:lnTo>
                  <a:pt x="285" y="79"/>
                </a:lnTo>
                <a:lnTo>
                  <a:pt x="285" y="52"/>
                </a:lnTo>
                <a:lnTo>
                  <a:pt x="864" y="52"/>
                </a:lnTo>
                <a:lnTo>
                  <a:pt x="864" y="79"/>
                </a:lnTo>
                <a:lnTo>
                  <a:pt x="890" y="79"/>
                </a:lnTo>
                <a:lnTo>
                  <a:pt x="890" y="131"/>
                </a:lnTo>
                <a:lnTo>
                  <a:pt x="915" y="131"/>
                </a:lnTo>
                <a:lnTo>
                  <a:pt x="915" y="157"/>
                </a:lnTo>
                <a:lnTo>
                  <a:pt x="942" y="157"/>
                </a:lnTo>
                <a:lnTo>
                  <a:pt x="942" y="184"/>
                </a:lnTo>
                <a:lnTo>
                  <a:pt x="969" y="184"/>
                </a:lnTo>
                <a:lnTo>
                  <a:pt x="969" y="236"/>
                </a:lnTo>
                <a:lnTo>
                  <a:pt x="182" y="236"/>
                </a:lnTo>
                <a:lnTo>
                  <a:pt x="182" y="184"/>
                </a:lnTo>
                <a:lnTo>
                  <a:pt x="182" y="184"/>
                </a:lnTo>
                <a:close/>
                <a:moveTo>
                  <a:pt x="315" y="396"/>
                </a:moveTo>
                <a:lnTo>
                  <a:pt x="260" y="396"/>
                </a:lnTo>
                <a:lnTo>
                  <a:pt x="262" y="422"/>
                </a:lnTo>
                <a:lnTo>
                  <a:pt x="155" y="422"/>
                </a:lnTo>
                <a:lnTo>
                  <a:pt x="155" y="396"/>
                </a:lnTo>
                <a:lnTo>
                  <a:pt x="132" y="396"/>
                </a:lnTo>
                <a:lnTo>
                  <a:pt x="128" y="369"/>
                </a:lnTo>
                <a:lnTo>
                  <a:pt x="103" y="367"/>
                </a:lnTo>
                <a:lnTo>
                  <a:pt x="103" y="315"/>
                </a:lnTo>
                <a:lnTo>
                  <a:pt x="130" y="315"/>
                </a:lnTo>
                <a:lnTo>
                  <a:pt x="132" y="290"/>
                </a:lnTo>
                <a:lnTo>
                  <a:pt x="289" y="290"/>
                </a:lnTo>
                <a:lnTo>
                  <a:pt x="289" y="315"/>
                </a:lnTo>
                <a:lnTo>
                  <a:pt x="315" y="315"/>
                </a:lnTo>
                <a:lnTo>
                  <a:pt x="315" y="396"/>
                </a:lnTo>
                <a:lnTo>
                  <a:pt x="315" y="396"/>
                </a:lnTo>
                <a:close/>
                <a:moveTo>
                  <a:pt x="1047" y="369"/>
                </a:moveTo>
                <a:lnTo>
                  <a:pt x="1022" y="369"/>
                </a:lnTo>
                <a:lnTo>
                  <a:pt x="1022" y="396"/>
                </a:lnTo>
                <a:lnTo>
                  <a:pt x="995" y="396"/>
                </a:lnTo>
                <a:lnTo>
                  <a:pt x="995" y="421"/>
                </a:lnTo>
                <a:lnTo>
                  <a:pt x="890" y="421"/>
                </a:lnTo>
                <a:lnTo>
                  <a:pt x="888" y="396"/>
                </a:lnTo>
                <a:lnTo>
                  <a:pt x="839" y="396"/>
                </a:lnTo>
                <a:lnTo>
                  <a:pt x="839" y="315"/>
                </a:lnTo>
                <a:lnTo>
                  <a:pt x="864" y="315"/>
                </a:lnTo>
                <a:lnTo>
                  <a:pt x="864" y="290"/>
                </a:lnTo>
                <a:lnTo>
                  <a:pt x="1020" y="290"/>
                </a:lnTo>
                <a:lnTo>
                  <a:pt x="1020" y="315"/>
                </a:lnTo>
                <a:lnTo>
                  <a:pt x="1047" y="315"/>
                </a:lnTo>
                <a:lnTo>
                  <a:pt x="1047" y="369"/>
                </a:lnTo>
                <a:lnTo>
                  <a:pt x="1047" y="369"/>
                </a:lnTo>
                <a:close/>
              </a:path>
            </a:pathLst>
          </a:custGeom>
          <a:solidFill>
            <a:srgbClr val="AF272D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32" name="文本框 31"/>
          <p:cNvSpPr txBox="1"/>
          <p:nvPr/>
        </p:nvSpPr>
        <p:spPr>
          <a:xfrm>
            <a:off x="1848499" y="991524"/>
            <a:ext cx="1476661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PART N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1848499" y="1289536"/>
            <a:ext cx="3765621" cy="5669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mtClean="0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Pellentesque Habitant Morbi Tristique Senectus Et Netus Et Malesuada Fames Ac Turpis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1180925" y="3010695"/>
            <a:ext cx="1476661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PART N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1180925" y="3308707"/>
            <a:ext cx="2955727" cy="5669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mtClean="0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Pellentesque Habitant Morbi Tristique Senectus Et Netus Et Malesuada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1864737" y="5011176"/>
            <a:ext cx="1476661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PART N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1864737" y="5309188"/>
            <a:ext cx="3765621" cy="5669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mtClean="0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Pellentesque Habitant Morbi Tristique Senectus Et Netus Et Malesuada Fames Ac Turpis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8041835" y="991524"/>
            <a:ext cx="1476661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PART N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8041834" y="1289536"/>
            <a:ext cx="3765621" cy="5669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mtClean="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Pellentesque Habitant Morbi Tristique Senectus Et Netus Et Malesuada Fames Ac Turpis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8937730" y="3020591"/>
            <a:ext cx="1476661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PART N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8937732" y="3318602"/>
            <a:ext cx="2597838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mtClean="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Pellentesque Habitant Morbi Tristique Senectus Et Netus Et Malesuada Fames Ac Turpis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7769947" y="5016136"/>
            <a:ext cx="1476661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PART N</a:t>
            </a:r>
          </a:p>
        </p:txBody>
      </p:sp>
      <p:sp>
        <p:nvSpPr>
          <p:cNvPr id="43" name="文本框 42"/>
          <p:cNvSpPr txBox="1"/>
          <p:nvPr/>
        </p:nvSpPr>
        <p:spPr>
          <a:xfrm>
            <a:off x="7769947" y="5314148"/>
            <a:ext cx="3765622" cy="5669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mtClean="0" sz="1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Pellentesque Habitant Morbi Tristique Senectus Et Netus Et Malesuada Fames Ac Turpis</a:t>
            </a:r>
          </a:p>
        </p:txBody>
      </p:sp>
    </p:spTree>
    <p:extLst>
      <p:ext uri="{BB962C8B-B14F-4D97-AF65-F5344CB8AC3E}">
        <p14:creationId val="121290985"/>
      </p:ext>
    </p:extLst>
  </p:cSld>
  <p:clrMapOvr>
    <a:masterClrMapping/>
  </p:clrMapOvr>
  <p:transition/>
  <p:timing/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gradFill flip="none" rotWithShape="1">
          <a:gsLst>
            <a:gs pos="83000">
              <a:srgbClr val="0D1F2D"/>
            </a:gs>
            <a:gs pos="72000">
              <a:srgbClr val="102332"/>
            </a:gs>
            <a:gs pos="55503">
              <a:srgbClr val="102538"/>
            </a:gs>
            <a:gs pos="42000">
              <a:srgbClr val="13293E"/>
            </a:gs>
            <a:gs pos="29000">
              <a:srgbClr val="142D41"/>
            </a:gs>
            <a:gs pos="18000">
              <a:srgbClr val="152F46"/>
            </a:gs>
            <a:gs pos="7000">
              <a:srgbClr val="152F48"/>
            </a:gs>
            <a:gs pos="94000">
              <a:srgbClr val="0B1520"/>
            </a:gs>
          </a:gsLst>
          <a:path path="circle">
            <a:fillToRect l="100000" t="100000"/>
          </a:path>
          <a:tileRect b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3993" y="-9505950"/>
            <a:ext cx="12359986" cy="69723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648104" y="2921169"/>
            <a:ext cx="3935950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6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THANKS</a:t>
            </a:r>
          </a:p>
        </p:txBody>
      </p:sp>
      <p:sp>
        <p:nvSpPr>
          <p:cNvPr id="7" name="任意多边形 6"/>
          <p:cNvSpPr/>
          <p:nvPr/>
        </p:nvSpPr>
        <p:spPr>
          <a:xfrm flipV="1" rot="10800000">
            <a:off x="7329603" y="3162300"/>
            <a:ext cx="1157167" cy="533400"/>
          </a:xfrm>
          <a:custGeom>
            <a:gdLst>
              <a:gd fmla="*/ 0 w 1787964" name="connsiteX0"/>
              <a:gd fmla="*/ 0 h 635248" name="connsiteY0"/>
              <a:gd fmla="*/ 1297858 w 1787964" name="connsiteX1"/>
              <a:gd fmla="*/ 0 h 635248" name="connsiteY1"/>
              <a:gd fmla="*/ 1297858 w 1787964" name="connsiteX2"/>
              <a:gd fmla="*/ 494679 h 635248" name="connsiteY2"/>
              <a:gd fmla="*/ 1787964 w 1787964" name="connsiteX3"/>
              <a:gd fmla="*/ 635248 h 635248" name="connsiteY3"/>
              <a:gd fmla="*/ 1297858 w 1787964" name="connsiteX4"/>
              <a:gd fmla="*/ 635248 h 635248" name="connsiteY4"/>
              <a:gd fmla="*/ 1160168 w 1787964" name="connsiteX5"/>
              <a:gd fmla="*/ 635248 h 635248" name="connsiteY5"/>
              <a:gd fmla="*/ 0 w 1787964" name="connsiteX6"/>
              <a:gd fmla="*/ 635248 h 635248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635248" w="1787964">
                <a:moveTo>
                  <a:pt x="0" y="0"/>
                </a:moveTo>
                <a:lnTo>
                  <a:pt x="1297858" y="0"/>
                </a:lnTo>
                <a:lnTo>
                  <a:pt x="1297858" y="494679"/>
                </a:lnTo>
                <a:lnTo>
                  <a:pt x="1787964" y="635248"/>
                </a:lnTo>
                <a:lnTo>
                  <a:pt x="1297858" y="635248"/>
                </a:lnTo>
                <a:lnTo>
                  <a:pt x="1160168" y="635248"/>
                </a:lnTo>
                <a:lnTo>
                  <a:pt x="0" y="635248"/>
                </a:lnTo>
                <a:close/>
              </a:path>
            </a:pathLst>
          </a:custGeom>
          <a:solidFill>
            <a:srgbClr val="FFC2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文本框 7"/>
          <p:cNvSpPr txBox="1"/>
          <p:nvPr/>
        </p:nvSpPr>
        <p:spPr>
          <a:xfrm>
            <a:off x="7510464" y="3255687"/>
            <a:ext cx="1119187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LOGO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759298" y="6191250"/>
            <a:ext cx="8673404" cy="5669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zh-CN" lang="en-US" smtClean="0" sz="1200">
                <a:solidFill>
                  <a:schemeClr val="bg1">
                    <a:lumMod val="6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Lorem ipsum dolor sit amet, consectetuer adipiscing elit. Maecenas porttitor congue massa. Fusce posuere, magna sed pulvinar ultricies, purus lectus malesuada libero, sit amet commodo magna eros quis urna.Nunc viverra</a:t>
            </a:r>
          </a:p>
        </p:txBody>
      </p:sp>
    </p:spTree>
    <p:extLst>
      <p:ext uri="{BB962C8B-B14F-4D97-AF65-F5344CB8AC3E}">
        <p14:creationId val="1928272001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gradFill flip="none" rotWithShape="1">
          <a:gsLst>
            <a:gs pos="20000">
              <a:srgbClr val="12273A"/>
            </a:gs>
            <a:gs pos="79524">
              <a:srgbClr val="12283D"/>
            </a:gs>
            <a:gs pos="35000">
              <a:srgbClr val="0D1F2D"/>
            </a:gs>
            <a:gs pos="65000">
              <a:srgbClr val="0F2030"/>
            </a:gs>
            <a:gs pos="53000">
              <a:srgbClr val="0A1622"/>
            </a:gs>
            <a:gs pos="47000">
              <a:srgbClr val="0A1622"/>
            </a:gs>
            <a:gs pos="50000">
              <a:srgbClr val="0A1622"/>
            </a:gs>
            <a:gs pos="0">
              <a:srgbClr val="123049"/>
            </a:gs>
            <a:gs pos="100000">
              <a:srgbClr val="153249"/>
            </a:gs>
          </a:gsLst>
          <a:lin ang="10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7" name="等腰三角形 76"/>
          <p:cNvSpPr/>
          <p:nvPr/>
        </p:nvSpPr>
        <p:spPr>
          <a:xfrm rot="16200000">
            <a:off x="9269739" y="230806"/>
            <a:ext cx="3126372" cy="2695148"/>
          </a:xfrm>
          <a:prstGeom prst="triangle">
            <a:avLst/>
          </a:prstGeom>
          <a:solidFill>
            <a:srgbClr val="1A92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7" name="等腰三角形 86"/>
          <p:cNvSpPr/>
          <p:nvPr/>
        </p:nvSpPr>
        <p:spPr>
          <a:xfrm rot="16200000">
            <a:off x="10709124" y="3187404"/>
            <a:ext cx="1580364" cy="1362384"/>
          </a:xfrm>
          <a:prstGeom prst="triangle">
            <a:avLst/>
          </a:prstGeom>
          <a:solidFill>
            <a:srgbClr val="20AA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0" name="等腰三角形 89"/>
          <p:cNvSpPr/>
          <p:nvPr/>
        </p:nvSpPr>
        <p:spPr>
          <a:xfrm rot="16200000">
            <a:off x="10728174" y="5401820"/>
            <a:ext cx="1580364" cy="1362384"/>
          </a:xfrm>
          <a:prstGeom prst="triangle">
            <a:avLst/>
          </a:prstGeom>
          <a:solidFill>
            <a:srgbClr val="FFD5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1" name="等腰三角形 60"/>
          <p:cNvSpPr/>
          <p:nvPr/>
        </p:nvSpPr>
        <p:spPr>
          <a:xfrm flipH="1" rot="5400000">
            <a:off x="5715626" y="3581782"/>
            <a:ext cx="906438" cy="781411"/>
          </a:xfrm>
          <a:prstGeom prst="triangle">
            <a:avLst/>
          </a:prstGeom>
          <a:solidFill>
            <a:srgbClr val="21AA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2" name="等腰三角形 61"/>
          <p:cNvSpPr/>
          <p:nvPr/>
        </p:nvSpPr>
        <p:spPr>
          <a:xfrm rot="16200000">
            <a:off x="5709276" y="4035003"/>
            <a:ext cx="906438" cy="781411"/>
          </a:xfrm>
          <a:prstGeom prst="triangle">
            <a:avLst/>
          </a:prstGeom>
          <a:solidFill>
            <a:srgbClr val="96D3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3" name="等腰三角形 62"/>
          <p:cNvSpPr/>
          <p:nvPr/>
        </p:nvSpPr>
        <p:spPr>
          <a:xfrm rot="16200000">
            <a:off x="5715626" y="3128200"/>
            <a:ext cx="906438" cy="781411"/>
          </a:xfrm>
          <a:prstGeom prst="triangle">
            <a:avLst/>
          </a:prstGeom>
          <a:solidFill>
            <a:srgbClr val="FCD6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4" name="等腰三角形 63"/>
          <p:cNvSpPr/>
          <p:nvPr/>
        </p:nvSpPr>
        <p:spPr>
          <a:xfrm flipH="1" rot="5400000">
            <a:off x="5715626" y="2681329"/>
            <a:ext cx="906438" cy="781411"/>
          </a:xfrm>
          <a:prstGeom prst="triangle">
            <a:avLst/>
          </a:prstGeom>
          <a:solidFill>
            <a:srgbClr val="FAB6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5" name="等腰三角形 64"/>
          <p:cNvSpPr/>
          <p:nvPr/>
        </p:nvSpPr>
        <p:spPr>
          <a:xfrm rot="16200000">
            <a:off x="5715987" y="2228109"/>
            <a:ext cx="906438" cy="781411"/>
          </a:xfrm>
          <a:prstGeom prst="triangle">
            <a:avLst/>
          </a:prstGeom>
          <a:solidFill>
            <a:srgbClr val="F693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6" name="等腰三角形 65"/>
          <p:cNvSpPr/>
          <p:nvPr/>
        </p:nvSpPr>
        <p:spPr>
          <a:xfrm flipH="1" rot="5400000">
            <a:off x="5721976" y="1774888"/>
            <a:ext cx="906438" cy="781411"/>
          </a:xfrm>
          <a:prstGeom prst="triangle">
            <a:avLst/>
          </a:prstGeom>
          <a:solidFill>
            <a:srgbClr val="F161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8" name="等腰三角形 67"/>
          <p:cNvSpPr/>
          <p:nvPr/>
        </p:nvSpPr>
        <p:spPr>
          <a:xfrm rot="5400000">
            <a:off x="-211177" y="1837313"/>
            <a:ext cx="3062060" cy="2639706"/>
          </a:xfrm>
          <a:prstGeom prst="triangle">
            <a:avLst/>
          </a:prstGeom>
          <a:solidFill>
            <a:srgbClr val="B127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9" name="等腰三角形 68"/>
          <p:cNvSpPr/>
          <p:nvPr/>
        </p:nvSpPr>
        <p:spPr>
          <a:xfrm rot="5400000">
            <a:off x="-115839" y="113631"/>
            <a:ext cx="1592824" cy="1373124"/>
          </a:xfrm>
          <a:prstGeom prst="triangle">
            <a:avLst/>
          </a:prstGeom>
          <a:solidFill>
            <a:srgbClr val="FFB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0" name="等腰三角形 69"/>
          <p:cNvSpPr/>
          <p:nvPr/>
        </p:nvSpPr>
        <p:spPr>
          <a:xfrm rot="5400000">
            <a:off x="-115839" y="4798046"/>
            <a:ext cx="1592824" cy="1373124"/>
          </a:xfrm>
          <a:prstGeom prst="triangle">
            <a:avLst/>
          </a:prstGeom>
          <a:solidFill>
            <a:srgbClr val="D269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1" name="等腰三角形 70"/>
          <p:cNvSpPr/>
          <p:nvPr/>
        </p:nvSpPr>
        <p:spPr>
          <a:xfrm rot="5400000">
            <a:off x="-115839" y="1019462"/>
            <a:ext cx="1592824" cy="1373124"/>
          </a:xfrm>
          <a:prstGeom prst="triangle">
            <a:avLst/>
          </a:prstGeom>
          <a:noFill/>
          <a:ln w="3175">
            <a:solidFill>
              <a:schemeClr val="bg1"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2" name="等腰三角形 71"/>
          <p:cNvSpPr/>
          <p:nvPr/>
        </p:nvSpPr>
        <p:spPr>
          <a:xfrm rot="5400000">
            <a:off x="-115839" y="1735986"/>
            <a:ext cx="1592824" cy="1373124"/>
          </a:xfrm>
          <a:prstGeom prst="triangle">
            <a:avLst/>
          </a:prstGeom>
          <a:noFill/>
          <a:ln w="3175">
            <a:solidFill>
              <a:schemeClr val="bg1">
                <a:alpha val="4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3" name="等腰三角形 72"/>
          <p:cNvSpPr/>
          <p:nvPr/>
        </p:nvSpPr>
        <p:spPr>
          <a:xfrm rot="5400000">
            <a:off x="-126195" y="3348226"/>
            <a:ext cx="1460175" cy="1219764"/>
          </a:xfrm>
          <a:prstGeom prst="triangle">
            <a:avLst/>
          </a:prstGeom>
          <a:noFill/>
          <a:ln w="3175">
            <a:solidFill>
              <a:schemeClr val="bg1">
                <a:alpha val="4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5" name="等腰三角形 74"/>
          <p:cNvSpPr/>
          <p:nvPr/>
        </p:nvSpPr>
        <p:spPr>
          <a:xfrm rot="5400000">
            <a:off x="-126195" y="4048896"/>
            <a:ext cx="1460175" cy="1219764"/>
          </a:xfrm>
          <a:prstGeom prst="triangle">
            <a:avLst/>
          </a:prstGeom>
          <a:noFill/>
          <a:ln w="3175">
            <a:solidFill>
              <a:schemeClr val="bg1"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6" name="等腰三角形 75"/>
          <p:cNvSpPr/>
          <p:nvPr/>
        </p:nvSpPr>
        <p:spPr>
          <a:xfrm rot="5400000">
            <a:off x="-126195" y="5509073"/>
            <a:ext cx="1460175" cy="1219764"/>
          </a:xfrm>
          <a:prstGeom prst="triangle">
            <a:avLst/>
          </a:prstGeom>
          <a:noFill/>
          <a:ln w="3175">
            <a:solidFill>
              <a:schemeClr val="bg1"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8" name="等腰三角形 77"/>
          <p:cNvSpPr/>
          <p:nvPr/>
        </p:nvSpPr>
        <p:spPr>
          <a:xfrm rot="16200000">
            <a:off x="10709124" y="1671277"/>
            <a:ext cx="1580364" cy="1362384"/>
          </a:xfrm>
          <a:prstGeom prst="triangle">
            <a:avLst/>
          </a:prstGeom>
          <a:noFill/>
          <a:ln w="3175">
            <a:solidFill>
              <a:schemeClr val="bg1">
                <a:alpha val="4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6" name="等腰三角形 85"/>
          <p:cNvSpPr/>
          <p:nvPr/>
        </p:nvSpPr>
        <p:spPr>
          <a:xfrm rot="16200000">
            <a:off x="10709124" y="2384492"/>
            <a:ext cx="1580364" cy="1362384"/>
          </a:xfrm>
          <a:prstGeom prst="triangle">
            <a:avLst/>
          </a:prstGeom>
          <a:noFill/>
          <a:ln w="3175">
            <a:solidFill>
              <a:schemeClr val="bg1">
                <a:alpha val="4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8" name="等腰三角形 87"/>
          <p:cNvSpPr/>
          <p:nvPr/>
        </p:nvSpPr>
        <p:spPr>
          <a:xfrm rot="16200000">
            <a:off x="10709124" y="3917492"/>
            <a:ext cx="1580364" cy="1362384"/>
          </a:xfrm>
          <a:prstGeom prst="triangle">
            <a:avLst/>
          </a:prstGeom>
          <a:noFill/>
          <a:ln w="3175">
            <a:solidFill>
              <a:schemeClr val="bg1">
                <a:alpha val="4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9" name="等腰三角形 88"/>
          <p:cNvSpPr/>
          <p:nvPr/>
        </p:nvSpPr>
        <p:spPr>
          <a:xfrm rot="16200000">
            <a:off x="10709124" y="4630063"/>
            <a:ext cx="1580364" cy="1362384"/>
          </a:xfrm>
          <a:prstGeom prst="triangle">
            <a:avLst/>
          </a:prstGeom>
          <a:noFill/>
          <a:ln w="3175">
            <a:solidFill>
              <a:schemeClr val="bg1">
                <a:alpha val="4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1" name="等腰三角形 90"/>
          <p:cNvSpPr/>
          <p:nvPr/>
        </p:nvSpPr>
        <p:spPr>
          <a:xfrm rot="16200000">
            <a:off x="10709124" y="107549"/>
            <a:ext cx="1580364" cy="1362384"/>
          </a:xfrm>
          <a:prstGeom prst="triangle">
            <a:avLst/>
          </a:prstGeom>
          <a:noFill/>
          <a:ln w="3175">
            <a:solidFill>
              <a:schemeClr val="bg1">
                <a:alpha val="4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2" name="等腰三角形 91"/>
          <p:cNvSpPr/>
          <p:nvPr/>
        </p:nvSpPr>
        <p:spPr>
          <a:xfrm flipH="1" rot="16200000">
            <a:off x="9808471" y="2665664"/>
            <a:ext cx="686524" cy="591830"/>
          </a:xfrm>
          <a:prstGeom prst="triangle">
            <a:avLst/>
          </a:prstGeom>
          <a:solidFill>
            <a:srgbClr val="F392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3" name="等腰三角形 92"/>
          <p:cNvSpPr/>
          <p:nvPr/>
        </p:nvSpPr>
        <p:spPr>
          <a:xfrm rot="5400000">
            <a:off x="2263147" y="1778926"/>
            <a:ext cx="404454" cy="348666"/>
          </a:xfrm>
          <a:prstGeom prst="triangle">
            <a:avLst/>
          </a:prstGeom>
          <a:solidFill>
            <a:srgbClr val="38A3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等腰三角形 93"/>
          <p:cNvSpPr/>
          <p:nvPr/>
        </p:nvSpPr>
        <p:spPr>
          <a:xfrm rot="5400000">
            <a:off x="1623227" y="5809056"/>
            <a:ext cx="635578" cy="547910"/>
          </a:xfrm>
          <a:prstGeom prst="triangle">
            <a:avLst/>
          </a:prstGeom>
          <a:solidFill>
            <a:srgbClr val="1F95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5" name="等腰三角形 94"/>
          <p:cNvSpPr/>
          <p:nvPr/>
        </p:nvSpPr>
        <p:spPr>
          <a:xfrm flipH="1" rot="16200000">
            <a:off x="10266239" y="4908162"/>
            <a:ext cx="362818" cy="312774"/>
          </a:xfrm>
          <a:prstGeom prst="triangle">
            <a:avLst/>
          </a:prstGeom>
          <a:solidFill>
            <a:srgbClr val="1781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6" name="文本框 95"/>
          <p:cNvSpPr txBox="1"/>
          <p:nvPr/>
        </p:nvSpPr>
        <p:spPr>
          <a:xfrm>
            <a:off x="3053482" y="5119140"/>
            <a:ext cx="6085037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1600">
                <a:solidFill>
                  <a:schemeClr val="bg1"/>
                </a:solidFill>
              </a:rPr>
              <a:t>Magna Sod Pluvial Utricles, Purus Linctus Malasada Liberoquis Urea</a:t>
            </a:r>
          </a:p>
        </p:txBody>
      </p:sp>
    </p:spTree>
    <p:extLst>
      <p:ext uri="{BB962C8B-B14F-4D97-AF65-F5344CB8AC3E}">
        <p14:creationId val="514651301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4" name="矩形 33"/>
          <p:cNvSpPr/>
          <p:nvPr/>
        </p:nvSpPr>
        <p:spPr>
          <a:xfrm>
            <a:off x="1347477" y="3418537"/>
            <a:ext cx="3440423" cy="3374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5" name="矩形 34"/>
          <p:cNvSpPr/>
          <p:nvPr/>
        </p:nvSpPr>
        <p:spPr>
          <a:xfrm>
            <a:off x="1347477" y="4753851"/>
            <a:ext cx="3440423" cy="3374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3" name="矩形 32"/>
          <p:cNvSpPr/>
          <p:nvPr/>
        </p:nvSpPr>
        <p:spPr>
          <a:xfrm>
            <a:off x="1347477" y="2081786"/>
            <a:ext cx="3440423" cy="3374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椭圆 28"/>
          <p:cNvSpPr/>
          <p:nvPr/>
        </p:nvSpPr>
        <p:spPr>
          <a:xfrm>
            <a:off x="1069401" y="2005453"/>
            <a:ext cx="490096" cy="490096"/>
          </a:xfrm>
          <a:prstGeom prst="ellipse">
            <a:avLst/>
          </a:prstGeom>
          <a:solidFill>
            <a:srgbClr val="3F9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1" name="椭圆 30"/>
          <p:cNvSpPr/>
          <p:nvPr/>
        </p:nvSpPr>
        <p:spPr>
          <a:xfrm>
            <a:off x="1069401" y="3346573"/>
            <a:ext cx="490096" cy="490096"/>
          </a:xfrm>
          <a:prstGeom prst="ellipse">
            <a:avLst/>
          </a:prstGeom>
          <a:solidFill>
            <a:srgbClr val="DC9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2" name="椭圆 31"/>
          <p:cNvSpPr/>
          <p:nvPr/>
        </p:nvSpPr>
        <p:spPr>
          <a:xfrm>
            <a:off x="1069401" y="4680073"/>
            <a:ext cx="490096" cy="490096"/>
          </a:xfrm>
          <a:prstGeom prst="ellipse">
            <a:avLst/>
          </a:prstGeom>
          <a:solidFill>
            <a:srgbClr val="ECC1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矩形 4"/>
          <p:cNvSpPr/>
          <p:nvPr/>
        </p:nvSpPr>
        <p:spPr>
          <a:xfrm>
            <a:off x="6096000" y="0"/>
            <a:ext cx="6095999" cy="6858000"/>
          </a:xfrm>
          <a:prstGeom prst="rect">
            <a:avLst/>
          </a:prstGeom>
          <a:gradFill>
            <a:gsLst>
              <a:gs pos="0">
                <a:srgbClr val="162F45"/>
              </a:gs>
              <a:gs pos="20000">
                <a:srgbClr val="152F46"/>
              </a:gs>
              <a:gs pos="40000">
                <a:srgbClr val="152B40"/>
              </a:gs>
              <a:gs pos="60000">
                <a:srgbClr val="122536"/>
              </a:gs>
              <a:gs pos="80000">
                <a:srgbClr val="0D1F2D"/>
              </a:gs>
              <a:gs pos="88000">
                <a:srgbClr val="0B1924"/>
              </a:gs>
            </a:gsLst>
            <a:lin ang="10800000" scaled="0"/>
          </a:gradFill>
          <a:ln algn="ctr" cap="flat" cmpd="sng" w="127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等腰三角形 5"/>
          <p:cNvSpPr/>
          <p:nvPr/>
        </p:nvSpPr>
        <p:spPr>
          <a:xfrm flipH="1" flipV="1" rot="5400000">
            <a:off x="7775789" y="3103075"/>
            <a:ext cx="762601" cy="657414"/>
          </a:xfrm>
          <a:prstGeom prst="triangle">
            <a:avLst/>
          </a:prstGeom>
          <a:solidFill>
            <a:srgbClr val="1DAE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等腰三角形 6"/>
          <p:cNvSpPr/>
          <p:nvPr/>
        </p:nvSpPr>
        <p:spPr>
          <a:xfrm flipH="1" flipV="1" rot="5400000">
            <a:off x="7775789" y="3865673"/>
            <a:ext cx="762601" cy="657414"/>
          </a:xfrm>
          <a:prstGeom prst="triangle">
            <a:avLst/>
          </a:prstGeom>
          <a:solidFill>
            <a:srgbClr val="1595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等腰三角形 7"/>
          <p:cNvSpPr/>
          <p:nvPr/>
        </p:nvSpPr>
        <p:spPr>
          <a:xfrm flipH="1" rot="5400000">
            <a:off x="7777985" y="3484374"/>
            <a:ext cx="762601" cy="657414"/>
          </a:xfrm>
          <a:prstGeom prst="triangle">
            <a:avLst/>
          </a:prstGeom>
          <a:solidFill>
            <a:srgbClr val="93CB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等腰三角形 8"/>
          <p:cNvSpPr/>
          <p:nvPr/>
        </p:nvSpPr>
        <p:spPr>
          <a:xfrm flipH="1" rot="5400000">
            <a:off x="7777985" y="2721776"/>
            <a:ext cx="762601" cy="657414"/>
          </a:xfrm>
          <a:prstGeom prst="triangle">
            <a:avLst/>
          </a:prstGeom>
          <a:solidFill>
            <a:srgbClr val="F4D2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等腰三角形 9"/>
          <p:cNvSpPr/>
          <p:nvPr/>
        </p:nvSpPr>
        <p:spPr>
          <a:xfrm flipH="1" flipV="1" rot="5400000">
            <a:off x="7775789" y="2339755"/>
            <a:ext cx="762601" cy="657414"/>
          </a:xfrm>
          <a:prstGeom prst="triangle">
            <a:avLst/>
          </a:prstGeom>
          <a:solidFill>
            <a:srgbClr val="F494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等腰三角形 10"/>
          <p:cNvSpPr/>
          <p:nvPr/>
        </p:nvSpPr>
        <p:spPr>
          <a:xfrm flipH="1" rot="5400000">
            <a:off x="8434782" y="2336702"/>
            <a:ext cx="762601" cy="657414"/>
          </a:xfrm>
          <a:prstGeom prst="triangle">
            <a:avLst/>
          </a:prstGeom>
          <a:solidFill>
            <a:srgbClr val="EE62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等腰三角形 11"/>
          <p:cNvSpPr/>
          <p:nvPr/>
        </p:nvSpPr>
        <p:spPr>
          <a:xfrm flipH="1" flipV="1" rot="5400000">
            <a:off x="8434782" y="1955136"/>
            <a:ext cx="762601" cy="657414"/>
          </a:xfrm>
          <a:prstGeom prst="triangle">
            <a:avLst/>
          </a:prstGeom>
          <a:solidFill>
            <a:srgbClr val="F32D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等腰三角形 12"/>
          <p:cNvSpPr/>
          <p:nvPr/>
        </p:nvSpPr>
        <p:spPr>
          <a:xfrm flipH="1" rot="5400000">
            <a:off x="9092194" y="1955136"/>
            <a:ext cx="762601" cy="657414"/>
          </a:xfrm>
          <a:prstGeom prst="triangle">
            <a:avLst/>
          </a:prstGeom>
          <a:solidFill>
            <a:srgbClr val="AF26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等腰三角形 13"/>
          <p:cNvSpPr/>
          <p:nvPr/>
        </p:nvSpPr>
        <p:spPr>
          <a:xfrm flipH="1" flipV="1" rot="5400000">
            <a:off x="9092194" y="2337695"/>
            <a:ext cx="762601" cy="657414"/>
          </a:xfrm>
          <a:prstGeom prst="triangle">
            <a:avLst/>
          </a:prstGeom>
          <a:solidFill>
            <a:srgbClr val="8816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等腰三角形 14"/>
          <p:cNvSpPr/>
          <p:nvPr/>
        </p:nvSpPr>
        <p:spPr>
          <a:xfrm flipH="1" rot="5400000">
            <a:off x="9749607" y="2336433"/>
            <a:ext cx="762601" cy="657414"/>
          </a:xfrm>
          <a:prstGeom prst="triangle">
            <a:avLst/>
          </a:prstGeom>
          <a:solidFill>
            <a:srgbClr val="AF28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等腰三角形 15"/>
          <p:cNvSpPr/>
          <p:nvPr/>
        </p:nvSpPr>
        <p:spPr>
          <a:xfrm flipH="1" flipV="1" rot="5400000">
            <a:off x="9749606" y="2718992"/>
            <a:ext cx="762601" cy="657414"/>
          </a:xfrm>
          <a:prstGeom prst="triangle">
            <a:avLst/>
          </a:prstGeom>
          <a:solidFill>
            <a:srgbClr val="8819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等腰三角形 16"/>
          <p:cNvSpPr/>
          <p:nvPr/>
        </p:nvSpPr>
        <p:spPr>
          <a:xfrm flipH="1" rot="5400000">
            <a:off x="9749606" y="3095256"/>
            <a:ext cx="762601" cy="657414"/>
          </a:xfrm>
          <a:prstGeom prst="triangle">
            <a:avLst/>
          </a:prstGeom>
          <a:solidFill>
            <a:srgbClr val="F04D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等腰三角形 17"/>
          <p:cNvSpPr/>
          <p:nvPr/>
        </p:nvSpPr>
        <p:spPr>
          <a:xfrm flipH="1" flipV="1" rot="5400000">
            <a:off x="9749606" y="3477812"/>
            <a:ext cx="762601" cy="657414"/>
          </a:xfrm>
          <a:prstGeom prst="triangle">
            <a:avLst/>
          </a:prstGeom>
          <a:solidFill>
            <a:srgbClr val="EE30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等腰三角形 18"/>
          <p:cNvSpPr/>
          <p:nvPr/>
        </p:nvSpPr>
        <p:spPr>
          <a:xfrm flipH="1" rot="5400000">
            <a:off x="9749606" y="3860370"/>
            <a:ext cx="762601" cy="657414"/>
          </a:xfrm>
          <a:prstGeom prst="triangle">
            <a:avLst/>
          </a:prstGeom>
          <a:solidFill>
            <a:srgbClr val="F164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等腰三角形 19"/>
          <p:cNvSpPr/>
          <p:nvPr/>
        </p:nvSpPr>
        <p:spPr>
          <a:xfrm flipH="1" flipV="1" rot="5400000">
            <a:off x="9093292" y="3861633"/>
            <a:ext cx="762601" cy="657414"/>
          </a:xfrm>
          <a:prstGeom prst="triangle">
            <a:avLst/>
          </a:prstGeom>
          <a:solidFill>
            <a:srgbClr val="F68D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等腰三角形 20"/>
          <p:cNvSpPr/>
          <p:nvPr/>
        </p:nvSpPr>
        <p:spPr>
          <a:xfrm flipH="1" rot="5400000">
            <a:off x="9093292" y="4242467"/>
            <a:ext cx="762601" cy="657414"/>
          </a:xfrm>
          <a:prstGeom prst="triangle">
            <a:avLst/>
          </a:prstGeom>
          <a:solidFill>
            <a:srgbClr val="A1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等腰三角形 21"/>
          <p:cNvSpPr/>
          <p:nvPr/>
        </p:nvSpPr>
        <p:spPr>
          <a:xfrm flipH="1" rot="5400000">
            <a:off x="8433200" y="3865211"/>
            <a:ext cx="762601" cy="657414"/>
          </a:xfrm>
          <a:prstGeom prst="triangle">
            <a:avLst/>
          </a:prstGeom>
          <a:solidFill>
            <a:srgbClr val="03BB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等腰三角形 22"/>
          <p:cNvSpPr/>
          <p:nvPr/>
        </p:nvSpPr>
        <p:spPr>
          <a:xfrm flipH="1" flipV="1" rot="5400000">
            <a:off x="8433200" y="4245450"/>
            <a:ext cx="762601" cy="657414"/>
          </a:xfrm>
          <a:prstGeom prst="triangle">
            <a:avLst/>
          </a:prstGeom>
          <a:solidFill>
            <a:srgbClr val="7DCE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5" name="文本框 24"/>
          <p:cNvSpPr txBox="1"/>
          <p:nvPr/>
        </p:nvSpPr>
        <p:spPr>
          <a:xfrm>
            <a:off x="7828383" y="5086873"/>
            <a:ext cx="2631232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YOUR TEXT HERE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8489575" y="3044280"/>
            <a:ext cx="1308851" cy="1432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4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75%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1072817" y="719138"/>
            <a:ext cx="2183732" cy="342900"/>
          </a:xfrm>
          <a:prstGeom prst="rect">
            <a:avLst/>
          </a:prstGeom>
          <a:gradFill>
            <a:gsLst>
              <a:gs pos="0">
                <a:srgbClr val="162F45"/>
              </a:gs>
              <a:gs pos="20000">
                <a:srgbClr val="152F46"/>
              </a:gs>
              <a:gs pos="40000">
                <a:srgbClr val="152B40"/>
              </a:gs>
              <a:gs pos="60000">
                <a:srgbClr val="122536"/>
              </a:gs>
              <a:gs pos="80000">
                <a:srgbClr val="0D1F2D"/>
              </a:gs>
              <a:gs pos="100000">
                <a:srgbClr val="0B1924"/>
              </a:gs>
            </a:gsLst>
            <a:lin ang="10800000" scaled="0"/>
          </a:gradFill>
          <a:ln algn="ctr" cap="flat" cmpd="sng" w="127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altLang="zh-CN" b="1" lang="en-US" smtClean="0" sz="1600">
                <a:latin charset="-122" panose="020b0503020204020204" pitchFamily="34" typeface="微软雅黑"/>
                <a:ea charset="-122" panose="020b0503020204020204" pitchFamily="34" typeface="微软雅黑"/>
              </a:rPr>
              <a:t>YOUR TEXT HERE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1072817" y="1104900"/>
            <a:ext cx="1567989" cy="342900"/>
          </a:xfrm>
          <a:prstGeom prst="rect">
            <a:avLst/>
          </a:prstGeom>
          <a:gradFill>
            <a:gsLst>
              <a:gs pos="0">
                <a:srgbClr val="162F45"/>
              </a:gs>
              <a:gs pos="20000">
                <a:srgbClr val="152F46"/>
              </a:gs>
              <a:gs pos="40000">
                <a:srgbClr val="152B40"/>
              </a:gs>
              <a:gs pos="60000">
                <a:srgbClr val="122536"/>
              </a:gs>
              <a:gs pos="80000">
                <a:srgbClr val="0D1F2D"/>
              </a:gs>
              <a:gs pos="100000">
                <a:srgbClr val="0B1924"/>
              </a:gs>
            </a:gsLst>
            <a:lin ang="10800000" scaled="0"/>
          </a:gradFill>
          <a:ln algn="ctr" cap="flat" cmpd="sng" w="127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altLang="zh-CN" b="1" lang="en-US" smtClean="0" sz="1600">
                <a:latin charset="-122" panose="020b0503020204020204" pitchFamily="34" typeface="微软雅黑"/>
                <a:ea charset="-122" panose="020b0503020204020204" pitchFamily="34" typeface="微软雅黑"/>
              </a:rPr>
              <a:t>YOUR TEXT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1544983" y="2067272"/>
            <a:ext cx="205456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Your Text Here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1544983" y="3402586"/>
            <a:ext cx="205456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Your Text Here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1544983" y="4737900"/>
            <a:ext cx="205456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Your Text Here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1252113" y="2577245"/>
            <a:ext cx="4184889" cy="676656"/>
          </a:xfrm>
          <a:prstGeom prst="rect">
            <a:avLst/>
          </a:prstGeom>
          <a:noFill/>
        </p:spPr>
        <p:txBody>
          <a:bodyPr rtlCol="0" vert="horz"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altLang="zh-CN" lang="en-US" smtClean="0" sz="16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Magna Seed Pluvial Utricles, Purus Lexus Malasada Libero, Sit Amit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5936343" y="3064936"/>
            <a:ext cx="4588866" cy="365760"/>
          </a:xfrm>
          <a:prstGeom prst="rect">
            <a:avLst/>
          </a:prstGeom>
          <a:noFill/>
        </p:spPr>
        <p:txBody>
          <a:bodyPr rtlCol="0" vert="horz">
            <a:spAutoFit/>
          </a:bodyPr>
          <a:lstStyle/>
          <a:p>
            <a:endParaRPr altLang="en-US" lang="zh-CN"/>
          </a:p>
        </p:txBody>
      </p:sp>
      <p:sp>
        <p:nvSpPr>
          <p:cNvPr id="42" name="文本框 41"/>
          <p:cNvSpPr txBox="1"/>
          <p:nvPr/>
        </p:nvSpPr>
        <p:spPr>
          <a:xfrm>
            <a:off x="1252113" y="3913277"/>
            <a:ext cx="4184889" cy="676656"/>
          </a:xfrm>
          <a:prstGeom prst="rect">
            <a:avLst/>
          </a:prstGeom>
          <a:noFill/>
        </p:spPr>
        <p:txBody>
          <a:bodyPr rtlCol="0" vert="horz" wrap="square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pPr algn="just"/>
            <a:r>
              <a:rPr altLang="zh-CN"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Nunc Rivera Impediment Eni. Fuse Est. Varmus A TELUS</a:t>
            </a:r>
          </a:p>
        </p:txBody>
      </p:sp>
      <p:sp>
        <p:nvSpPr>
          <p:cNvPr id="43" name="文本框 42"/>
          <p:cNvSpPr txBox="1"/>
          <p:nvPr/>
        </p:nvSpPr>
        <p:spPr>
          <a:xfrm>
            <a:off x="5936343" y="4203709"/>
            <a:ext cx="4588866" cy="365760"/>
          </a:xfrm>
          <a:prstGeom prst="rect">
            <a:avLst/>
          </a:prstGeom>
          <a:noFill/>
        </p:spPr>
        <p:txBody>
          <a:bodyPr rtlCol="0" vert="horz">
            <a:spAutoFit/>
          </a:bodyPr>
          <a:lstStyle/>
          <a:p>
            <a:endParaRPr altLang="en-US" lang="zh-CN"/>
          </a:p>
        </p:txBody>
      </p:sp>
      <p:sp>
        <p:nvSpPr>
          <p:cNvPr id="44" name="文本框 43"/>
          <p:cNvSpPr txBox="1"/>
          <p:nvPr/>
        </p:nvSpPr>
        <p:spPr>
          <a:xfrm>
            <a:off x="1252113" y="5238595"/>
            <a:ext cx="4184889" cy="969264"/>
          </a:xfrm>
          <a:prstGeom prst="rect">
            <a:avLst/>
          </a:prstGeom>
          <a:noFill/>
        </p:spPr>
        <p:txBody>
          <a:bodyPr rtlCol="0" vert="horz" wrap="square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pPr algn="just"/>
            <a:r>
              <a:rPr altLang="zh-CN"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Pellentesque Habitant Morbid Critique Senet's Et Net's Et Malasada Fames Ac Turkish Egestas.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5936343" y="5342482"/>
            <a:ext cx="4588866" cy="365760"/>
          </a:xfrm>
          <a:prstGeom prst="rect">
            <a:avLst/>
          </a:prstGeom>
          <a:noFill/>
        </p:spPr>
        <p:txBody>
          <a:bodyPr rtlCol="0" vert="horz">
            <a:spAutoFit/>
          </a:bodyPr>
          <a:lstStyle/>
          <a:p>
            <a:endParaRPr altLang="en-US" lang="zh-CN"/>
          </a:p>
        </p:txBody>
      </p:sp>
    </p:spTree>
    <p:extLst>
      <p:ext uri="{BB962C8B-B14F-4D97-AF65-F5344CB8AC3E}">
        <p14:creationId val="392013241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3" name="饼形 22"/>
          <p:cNvSpPr/>
          <p:nvPr/>
        </p:nvSpPr>
        <p:spPr>
          <a:xfrm>
            <a:off x="4127091" y="879985"/>
            <a:ext cx="3937818" cy="3937818"/>
          </a:xfrm>
          <a:prstGeom prst="pie">
            <a:avLst>
              <a:gd fmla="val 2914473" name="adj1"/>
              <a:gd fmla="val 7797412" name="adj2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24" name="饼形 23"/>
          <p:cNvSpPr/>
          <p:nvPr/>
        </p:nvSpPr>
        <p:spPr>
          <a:xfrm>
            <a:off x="4127091" y="879985"/>
            <a:ext cx="3937818" cy="3937818"/>
          </a:xfrm>
          <a:prstGeom prst="pie">
            <a:avLst>
              <a:gd fmla="val 7803332" name="adj1"/>
              <a:gd fmla="val 11081507" name="adj2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25" name="饼形 24"/>
          <p:cNvSpPr/>
          <p:nvPr/>
        </p:nvSpPr>
        <p:spPr>
          <a:xfrm>
            <a:off x="4127091" y="879985"/>
            <a:ext cx="3937818" cy="3937818"/>
          </a:xfrm>
          <a:prstGeom prst="pie">
            <a:avLst>
              <a:gd fmla="val 11084334" name="adj1"/>
              <a:gd fmla="val 12499017" name="adj2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26" name="饼形 25"/>
          <p:cNvSpPr/>
          <p:nvPr/>
        </p:nvSpPr>
        <p:spPr>
          <a:xfrm>
            <a:off x="4127091" y="879985"/>
            <a:ext cx="3937818" cy="3937818"/>
          </a:xfrm>
          <a:prstGeom prst="pie">
            <a:avLst>
              <a:gd fmla="val 12506576" name="adj1"/>
              <a:gd fmla="val 14433662" name="adj2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27" name="饼形 26"/>
          <p:cNvSpPr/>
          <p:nvPr/>
        </p:nvSpPr>
        <p:spPr>
          <a:xfrm>
            <a:off x="4127091" y="879985"/>
            <a:ext cx="3937818" cy="3937818"/>
          </a:xfrm>
          <a:prstGeom prst="pie">
            <a:avLst>
              <a:gd fmla="val 14420373" name="adj1"/>
              <a:gd fmla="val 16200000" name="adj2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0"/>
            <a:ext cx="12192000" cy="235974"/>
          </a:xfrm>
          <a:prstGeom prst="rect">
            <a:avLst/>
          </a:prstGeom>
          <a:solidFill>
            <a:srgbClr val="1024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矩形 4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1024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饼形 7"/>
          <p:cNvSpPr/>
          <p:nvPr/>
        </p:nvSpPr>
        <p:spPr>
          <a:xfrm>
            <a:off x="1150374" y="2035277"/>
            <a:ext cx="1710814" cy="1710814"/>
          </a:xfrm>
          <a:prstGeom prst="pie">
            <a:avLst>
              <a:gd fmla="val 11849621" name="adj1"/>
              <a:gd fmla="val 19779543" name="adj2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9" name="饼形 8"/>
          <p:cNvSpPr/>
          <p:nvPr/>
        </p:nvSpPr>
        <p:spPr>
          <a:xfrm>
            <a:off x="1150374" y="2035277"/>
            <a:ext cx="1710814" cy="1710814"/>
          </a:xfrm>
          <a:prstGeom prst="pie">
            <a:avLst>
              <a:gd fmla="val 9914524" name="adj1"/>
              <a:gd fmla="val 11929053" name="adj2"/>
            </a:avLst>
          </a:prstGeom>
          <a:solidFill>
            <a:srgbClr val="11B5C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0" name="饼形 9"/>
          <p:cNvSpPr/>
          <p:nvPr/>
        </p:nvSpPr>
        <p:spPr>
          <a:xfrm>
            <a:off x="1150374" y="2035277"/>
            <a:ext cx="1710814" cy="1710814"/>
          </a:xfrm>
          <a:prstGeom prst="pie">
            <a:avLst>
              <a:gd fmla="val 8111411" name="adj1"/>
              <a:gd fmla="val 9950544" name="adj2"/>
            </a:avLst>
          </a:prstGeom>
          <a:solidFill>
            <a:srgbClr val="B12A2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1" name="饼形 10"/>
          <p:cNvSpPr/>
          <p:nvPr/>
        </p:nvSpPr>
        <p:spPr>
          <a:xfrm>
            <a:off x="1144843" y="2035277"/>
            <a:ext cx="1710814" cy="1710814"/>
          </a:xfrm>
          <a:prstGeom prst="pie">
            <a:avLst>
              <a:gd fmla="val 16172033" name="adj1"/>
              <a:gd fmla="val 8125387" name="adj2"/>
            </a:avLst>
          </a:prstGeom>
          <a:solidFill>
            <a:srgbClr val="88191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2" name="饼形 11"/>
          <p:cNvSpPr/>
          <p:nvPr/>
        </p:nvSpPr>
        <p:spPr>
          <a:xfrm>
            <a:off x="9409471" y="2035277"/>
            <a:ext cx="1710814" cy="1710814"/>
          </a:xfrm>
          <a:prstGeom prst="pie">
            <a:avLst>
              <a:gd fmla="val 14078816" name="adj1"/>
              <a:gd fmla="val 19779543" name="adj2"/>
            </a:avLst>
          </a:prstGeom>
          <a:solidFill>
            <a:srgbClr val="339D7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3" name="饼形 12"/>
          <p:cNvSpPr/>
          <p:nvPr/>
        </p:nvSpPr>
        <p:spPr>
          <a:xfrm>
            <a:off x="9409471" y="2035277"/>
            <a:ext cx="1710814" cy="1710814"/>
          </a:xfrm>
          <a:prstGeom prst="pie">
            <a:avLst>
              <a:gd fmla="val 10682738" name="adj1"/>
              <a:gd fmla="val 14171395" name="adj2"/>
            </a:avLst>
          </a:prstGeom>
          <a:solidFill>
            <a:srgbClr val="96C9A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4" name="饼形 13"/>
          <p:cNvSpPr/>
          <p:nvPr/>
        </p:nvSpPr>
        <p:spPr>
          <a:xfrm>
            <a:off x="9409471" y="2035277"/>
            <a:ext cx="1710814" cy="1710814"/>
          </a:xfrm>
          <a:prstGeom prst="pie">
            <a:avLst>
              <a:gd fmla="val 8111411" name="adj1"/>
              <a:gd fmla="val 10717770" name="adj2"/>
            </a:avLst>
          </a:prstGeom>
          <a:solidFill>
            <a:srgbClr val="1197A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5" name="饼形 14"/>
          <p:cNvSpPr/>
          <p:nvPr/>
        </p:nvSpPr>
        <p:spPr>
          <a:xfrm>
            <a:off x="9409471" y="2035277"/>
            <a:ext cx="1710814" cy="1710814"/>
          </a:xfrm>
          <a:prstGeom prst="pie">
            <a:avLst>
              <a:gd fmla="val 16172033" name="adj1"/>
              <a:gd fmla="val 8125387" name="adj2"/>
            </a:avLst>
          </a:prstGeom>
          <a:solidFill>
            <a:srgbClr val="FCB24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6" name="饼形 15"/>
          <p:cNvSpPr/>
          <p:nvPr/>
        </p:nvSpPr>
        <p:spPr>
          <a:xfrm>
            <a:off x="4578971" y="1331865"/>
            <a:ext cx="3034058" cy="3034058"/>
          </a:xfrm>
          <a:prstGeom prst="pie">
            <a:avLst>
              <a:gd fmla="val 14395885" name="adj1"/>
              <a:gd fmla="val 16200000" name="adj2"/>
            </a:avLst>
          </a:prstGeom>
          <a:solidFill>
            <a:srgbClr val="93302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7" name="饼形 16"/>
          <p:cNvSpPr/>
          <p:nvPr/>
        </p:nvSpPr>
        <p:spPr>
          <a:xfrm>
            <a:off x="4578971" y="1331865"/>
            <a:ext cx="3034058" cy="3034058"/>
          </a:xfrm>
          <a:prstGeom prst="pie">
            <a:avLst>
              <a:gd fmla="val 12506576" name="adj1"/>
              <a:gd fmla="val 14431447" name="adj2"/>
            </a:avLst>
          </a:prstGeom>
          <a:solidFill>
            <a:srgbClr val="25AB7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8" name="饼形 17"/>
          <p:cNvSpPr/>
          <p:nvPr/>
        </p:nvSpPr>
        <p:spPr>
          <a:xfrm>
            <a:off x="4578971" y="1331865"/>
            <a:ext cx="3034058" cy="3034058"/>
          </a:xfrm>
          <a:prstGeom prst="pie">
            <a:avLst>
              <a:gd fmla="val 11084334" name="adj1"/>
              <a:gd fmla="val 12499017" name="adj2"/>
            </a:avLst>
          </a:prstGeom>
          <a:solidFill>
            <a:srgbClr val="90CDAB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9" name="饼形 18"/>
          <p:cNvSpPr/>
          <p:nvPr/>
        </p:nvSpPr>
        <p:spPr>
          <a:xfrm>
            <a:off x="4578971" y="1331865"/>
            <a:ext cx="3034058" cy="3034058"/>
          </a:xfrm>
          <a:prstGeom prst="pie">
            <a:avLst>
              <a:gd fmla="val 7714852" name="adj1"/>
              <a:gd fmla="val 11081507" name="adj2"/>
            </a:avLst>
          </a:prstGeom>
          <a:solidFill>
            <a:srgbClr val="03B9C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20" name="饼形 19"/>
          <p:cNvSpPr/>
          <p:nvPr/>
        </p:nvSpPr>
        <p:spPr>
          <a:xfrm>
            <a:off x="4578971" y="1331865"/>
            <a:ext cx="3034058" cy="3034058"/>
          </a:xfrm>
          <a:prstGeom prst="pie">
            <a:avLst>
              <a:gd fmla="val 2914473" name="adj1"/>
              <a:gd fmla="val 7797412" name="adj2"/>
            </a:avLst>
          </a:prstGeom>
          <a:solidFill>
            <a:srgbClr val="1A92A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21" name="饼形 20"/>
          <p:cNvSpPr/>
          <p:nvPr/>
        </p:nvSpPr>
        <p:spPr>
          <a:xfrm>
            <a:off x="4127091" y="879985"/>
            <a:ext cx="3937818" cy="3937818"/>
          </a:xfrm>
          <a:prstGeom prst="pie">
            <a:avLst>
              <a:gd fmla="val 16160424" name="adj1"/>
              <a:gd fmla="val 2961065" name="adj2"/>
            </a:avLst>
          </a:prstGeom>
          <a:solidFill>
            <a:srgbClr val="FBB44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566823" y="3923071"/>
            <a:ext cx="877917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1600">
                <a:latin charset="-122" panose="020b0503020204020204" pitchFamily="34" typeface="微软雅黑"/>
                <a:ea charset="-122" panose="020b0503020204020204" pitchFamily="34" typeface="微软雅黑"/>
              </a:rPr>
              <a:t>2015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199410" y="4302014"/>
            <a:ext cx="3612741" cy="72542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zh-CN" lang="en-US" smtClean="0" sz="1600">
                <a:solidFill>
                  <a:schemeClr val="tx1">
                    <a:lumMod val="75000"/>
                    <a:lumOff val="25000"/>
                  </a:schemeClr>
                </a:solidFill>
              </a:rPr>
              <a:t>Fiske posuere, magna sed pulvinar ultricies, pours linctus malasada libero</a:t>
            </a:r>
          </a:p>
        </p:txBody>
      </p:sp>
      <p:cxnSp>
        <p:nvCxnSpPr>
          <p:cNvPr id="31" name="直接连接符 30"/>
          <p:cNvCxnSpPr/>
          <p:nvPr/>
        </p:nvCxnSpPr>
        <p:spPr>
          <a:xfrm>
            <a:off x="1008391" y="4281820"/>
            <a:ext cx="198371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本框 31"/>
          <p:cNvSpPr txBox="1"/>
          <p:nvPr/>
        </p:nvSpPr>
        <p:spPr>
          <a:xfrm>
            <a:off x="5534882" y="4904013"/>
            <a:ext cx="1112209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2400">
                <a:latin charset="-122" panose="020b0503020204020204" pitchFamily="34" typeface="微软雅黑"/>
                <a:ea charset="-122" panose="020b0503020204020204" pitchFamily="34" typeface="微软雅黑"/>
              </a:rPr>
              <a:t>2016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4089174" y="5385874"/>
            <a:ext cx="4003622" cy="72542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zh-CN" lang="en-US" smtClean="0" sz="1600">
                <a:solidFill>
                  <a:schemeClr val="tx1">
                    <a:lumMod val="75000"/>
                    <a:lumOff val="25000"/>
                  </a:schemeClr>
                </a:solidFill>
              </a:rPr>
              <a:t>Fiske posuere, magna sed pulvinar ultricies, pours linctus malasada libero</a:t>
            </a:r>
          </a:p>
        </p:txBody>
      </p:sp>
      <p:cxnSp>
        <p:nvCxnSpPr>
          <p:cNvPr id="34" name="直接连接符 33"/>
          <p:cNvCxnSpPr/>
          <p:nvPr/>
        </p:nvCxnSpPr>
        <p:spPr>
          <a:xfrm>
            <a:off x="5099127" y="5365679"/>
            <a:ext cx="198371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组合 37"/>
          <p:cNvGrpSpPr/>
          <p:nvPr/>
        </p:nvGrpSpPr>
        <p:grpSpPr>
          <a:xfrm>
            <a:off x="8516789" y="3923071"/>
            <a:ext cx="3612741" cy="1111451"/>
            <a:chOff x="8516789" y="3882682"/>
            <a:chExt cx="3612741" cy="1111451"/>
          </a:xfrm>
        </p:grpSpPr>
        <p:sp>
          <p:nvSpPr>
            <p:cNvPr id="35" name="文本框 34"/>
            <p:cNvSpPr txBox="1"/>
            <p:nvPr/>
          </p:nvSpPr>
          <p:spPr>
            <a:xfrm>
              <a:off x="9884202" y="3882682"/>
              <a:ext cx="877917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mtClean="0" sz="1600">
                  <a:latin charset="-122" panose="020b0503020204020204" pitchFamily="34" typeface="微软雅黑"/>
                  <a:ea charset="-122" panose="020b0503020204020204" pitchFamily="34" typeface="微软雅黑"/>
                </a:rPr>
                <a:t>2017</a:t>
              </a: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8516787" y="4261624"/>
              <a:ext cx="3612741" cy="72542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altLang="zh-CN" lang="en-US" smtClean="0" sz="16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Fiske posuere, magna sed pulvinar ultricies, pours linctus malasada libero</a:t>
              </a:r>
            </a:p>
          </p:txBody>
        </p:sp>
        <p:cxnSp>
          <p:nvCxnSpPr>
            <p:cNvPr id="37" name="直接连接符 36"/>
            <p:cNvCxnSpPr/>
            <p:nvPr/>
          </p:nvCxnSpPr>
          <p:spPr>
            <a:xfrm>
              <a:off x="9325770" y="4241431"/>
              <a:ext cx="1983719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val="2093529571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gradFill flip="none" rotWithShape="1">
          <a:gsLst>
            <a:gs pos="20000">
              <a:srgbClr val="12273A"/>
            </a:gs>
            <a:gs pos="79524">
              <a:srgbClr val="12283D"/>
            </a:gs>
            <a:gs pos="35000">
              <a:srgbClr val="0D1F2D"/>
            </a:gs>
            <a:gs pos="65000">
              <a:srgbClr val="0F2030"/>
            </a:gs>
            <a:gs pos="53000">
              <a:srgbClr val="0A1622"/>
            </a:gs>
            <a:gs pos="47000">
              <a:srgbClr val="0A1622"/>
            </a:gs>
            <a:gs pos="50000">
              <a:srgbClr val="0A1622"/>
            </a:gs>
            <a:gs pos="0">
              <a:srgbClr val="123049"/>
            </a:gs>
            <a:gs pos="100000">
              <a:srgbClr val="153249"/>
            </a:gs>
          </a:gsLst>
          <a:lin ang="10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等腰三角形 4"/>
          <p:cNvSpPr/>
          <p:nvPr/>
        </p:nvSpPr>
        <p:spPr>
          <a:xfrm>
            <a:off x="5277794" y="4134350"/>
            <a:ext cx="818206" cy="697240"/>
          </a:xfrm>
          <a:prstGeom prst="triangle">
            <a:avLst/>
          </a:prstGeom>
          <a:solidFill>
            <a:srgbClr val="95CB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等腰三角形 5"/>
          <p:cNvSpPr/>
          <p:nvPr/>
        </p:nvSpPr>
        <p:spPr>
          <a:xfrm>
            <a:off x="6087890" y="4126240"/>
            <a:ext cx="818206" cy="705350"/>
          </a:xfrm>
          <a:prstGeom prst="triangle">
            <a:avLst/>
          </a:prstGeom>
          <a:solidFill>
            <a:srgbClr val="77D2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等腰三角形 6"/>
          <p:cNvSpPr/>
          <p:nvPr/>
        </p:nvSpPr>
        <p:spPr>
          <a:xfrm flipH="1" flipV="1">
            <a:off x="5678787" y="4134350"/>
            <a:ext cx="818206" cy="705350"/>
          </a:xfrm>
          <a:prstGeom prst="triangle">
            <a:avLst/>
          </a:prstGeom>
          <a:solidFill>
            <a:srgbClr val="A0E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等腰三角形 7"/>
          <p:cNvSpPr/>
          <p:nvPr/>
        </p:nvSpPr>
        <p:spPr>
          <a:xfrm flipH="1" flipV="1">
            <a:off x="6496994" y="4126240"/>
            <a:ext cx="818206" cy="705350"/>
          </a:xfrm>
          <a:prstGeom prst="triangle">
            <a:avLst/>
          </a:prstGeom>
          <a:solidFill>
            <a:srgbClr val="0AB9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等腰三角形 8"/>
          <p:cNvSpPr/>
          <p:nvPr/>
        </p:nvSpPr>
        <p:spPr>
          <a:xfrm>
            <a:off x="5678787" y="3429000"/>
            <a:ext cx="818206" cy="705350"/>
          </a:xfrm>
          <a:prstGeom prst="triangle">
            <a:avLst/>
          </a:prstGeom>
          <a:solidFill>
            <a:srgbClr val="1DAC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等腰三角形 9"/>
          <p:cNvSpPr/>
          <p:nvPr/>
        </p:nvSpPr>
        <p:spPr>
          <a:xfrm>
            <a:off x="6087890" y="2723651"/>
            <a:ext cx="818206" cy="705350"/>
          </a:xfrm>
          <a:prstGeom prst="triangle">
            <a:avLst/>
          </a:prstGeom>
          <a:solidFill>
            <a:srgbClr val="FAB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等腰三角形 10"/>
          <p:cNvSpPr/>
          <p:nvPr/>
        </p:nvSpPr>
        <p:spPr>
          <a:xfrm flipH="1" flipV="1">
            <a:off x="6079781" y="3420890"/>
            <a:ext cx="818206" cy="713459"/>
          </a:xfrm>
          <a:prstGeom prst="triangle">
            <a:avLst/>
          </a:prstGeom>
          <a:solidFill>
            <a:srgbClr val="FED4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等腰三角形 11"/>
          <p:cNvSpPr/>
          <p:nvPr/>
        </p:nvSpPr>
        <p:spPr>
          <a:xfrm flipH="1" flipV="1">
            <a:off x="6496994" y="2723651"/>
            <a:ext cx="818206" cy="705350"/>
          </a:xfrm>
          <a:prstGeom prst="triangle">
            <a:avLst/>
          </a:prstGeom>
          <a:solidFill>
            <a:srgbClr val="FB8F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等腰三角形 12"/>
          <p:cNvSpPr/>
          <p:nvPr/>
        </p:nvSpPr>
        <p:spPr>
          <a:xfrm flipH="1" flipV="1">
            <a:off x="6087890" y="2018301"/>
            <a:ext cx="818206" cy="705350"/>
          </a:xfrm>
          <a:prstGeom prst="triangle">
            <a:avLst/>
          </a:prstGeom>
          <a:solidFill>
            <a:srgbClr val="EE4D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等腰三角形 13"/>
          <p:cNvSpPr/>
          <p:nvPr/>
        </p:nvSpPr>
        <p:spPr>
          <a:xfrm>
            <a:off x="6496994" y="2018301"/>
            <a:ext cx="818206" cy="705350"/>
          </a:xfrm>
          <a:prstGeom prst="triangle">
            <a:avLst/>
          </a:prstGeom>
          <a:solidFill>
            <a:srgbClr val="E867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等腰三角形 14"/>
          <p:cNvSpPr/>
          <p:nvPr/>
        </p:nvSpPr>
        <p:spPr>
          <a:xfrm>
            <a:off x="5686897" y="2018301"/>
            <a:ext cx="818206" cy="705350"/>
          </a:xfrm>
          <a:prstGeom prst="triangle">
            <a:avLst/>
          </a:prstGeom>
          <a:solidFill>
            <a:srgbClr val="B12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等腰三角形 15"/>
          <p:cNvSpPr/>
          <p:nvPr/>
        </p:nvSpPr>
        <p:spPr>
          <a:xfrm>
            <a:off x="4876800" y="2018301"/>
            <a:ext cx="818206" cy="705350"/>
          </a:xfrm>
          <a:prstGeom prst="triangle">
            <a:avLst/>
          </a:prstGeom>
          <a:solidFill>
            <a:srgbClr val="6D15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等腰三角形 16"/>
          <p:cNvSpPr/>
          <p:nvPr/>
        </p:nvSpPr>
        <p:spPr>
          <a:xfrm flipH="1" flipV="1">
            <a:off x="5285903" y="2018301"/>
            <a:ext cx="818206" cy="705350"/>
          </a:xfrm>
          <a:prstGeom prst="triangle">
            <a:avLst/>
          </a:prstGeom>
          <a:solidFill>
            <a:srgbClr val="8A18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等腰三角形 17"/>
          <p:cNvSpPr/>
          <p:nvPr/>
        </p:nvSpPr>
        <p:spPr>
          <a:xfrm flipH="1" flipV="1">
            <a:off x="4876800" y="2723651"/>
            <a:ext cx="818206" cy="705350"/>
          </a:xfrm>
          <a:prstGeom prst="triangle">
            <a:avLst/>
          </a:prstGeom>
          <a:solidFill>
            <a:srgbClr val="EB4F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21" name="直接连接符 20"/>
          <p:cNvCxnSpPr>
            <a:stCxn id="17" idx="4"/>
          </p:cNvCxnSpPr>
          <p:nvPr/>
        </p:nvCxnSpPr>
        <p:spPr>
          <a:xfrm flipH="1" flipV="1">
            <a:off x="2713703" y="0"/>
            <a:ext cx="2572200" cy="2018301"/>
          </a:xfrm>
          <a:prstGeom prst="line">
            <a:avLst/>
          </a:prstGeom>
          <a:ln w="3175">
            <a:solidFill>
              <a:schemeClr val="bg1">
                <a:alpha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>
            <a:stCxn id="18" idx="4"/>
          </p:cNvCxnSpPr>
          <p:nvPr/>
        </p:nvCxnSpPr>
        <p:spPr>
          <a:xfrm flipH="1" flipV="1">
            <a:off x="0" y="1150374"/>
            <a:ext cx="4876800" cy="1573277"/>
          </a:xfrm>
          <a:prstGeom prst="line">
            <a:avLst/>
          </a:prstGeom>
          <a:ln w="3175">
            <a:solidFill>
              <a:schemeClr val="bg1">
                <a:alpha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>
            <a:stCxn id="18" idx="0"/>
          </p:cNvCxnSpPr>
          <p:nvPr/>
        </p:nvCxnSpPr>
        <p:spPr>
          <a:xfrm flipH="1">
            <a:off x="0" y="3429001"/>
            <a:ext cx="5285903" cy="1058024"/>
          </a:xfrm>
          <a:prstGeom prst="line">
            <a:avLst/>
          </a:prstGeom>
          <a:ln w="3175">
            <a:solidFill>
              <a:schemeClr val="bg1">
                <a:alpha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>
            <a:stCxn id="5" idx="2"/>
          </p:cNvCxnSpPr>
          <p:nvPr/>
        </p:nvCxnSpPr>
        <p:spPr>
          <a:xfrm flipH="1">
            <a:off x="2430291" y="4831590"/>
            <a:ext cx="2847503" cy="2026410"/>
          </a:xfrm>
          <a:prstGeom prst="straightConnector1">
            <a:avLst/>
          </a:prstGeom>
          <a:ln w="3175">
            <a:solidFill>
              <a:schemeClr val="bg1">
                <a:alpha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>
            <a:off x="6079781" y="4839700"/>
            <a:ext cx="1441896" cy="2018300"/>
          </a:xfrm>
          <a:prstGeom prst="line">
            <a:avLst/>
          </a:prstGeom>
          <a:ln w="3175">
            <a:solidFill>
              <a:schemeClr val="bg1">
                <a:alpha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0"/>
          <p:cNvCxnSpPr>
            <a:stCxn id="8" idx="2"/>
          </p:cNvCxnSpPr>
          <p:nvPr/>
        </p:nvCxnSpPr>
        <p:spPr>
          <a:xfrm>
            <a:off x="7315200" y="4126240"/>
            <a:ext cx="4876800" cy="1402589"/>
          </a:xfrm>
          <a:prstGeom prst="line">
            <a:avLst/>
          </a:prstGeom>
          <a:ln w="3175">
            <a:solidFill>
              <a:schemeClr val="bg1">
                <a:alpha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/>
          <p:cNvCxnSpPr>
            <a:stCxn id="12" idx="0"/>
          </p:cNvCxnSpPr>
          <p:nvPr/>
        </p:nvCxnSpPr>
        <p:spPr>
          <a:xfrm>
            <a:off x="6906097" y="3429001"/>
            <a:ext cx="5285903" cy="529012"/>
          </a:xfrm>
          <a:prstGeom prst="line">
            <a:avLst/>
          </a:prstGeom>
          <a:ln w="3175">
            <a:solidFill>
              <a:schemeClr val="bg1">
                <a:alpha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>
            <a:stCxn id="14" idx="4"/>
          </p:cNvCxnSpPr>
          <p:nvPr/>
        </p:nvCxnSpPr>
        <p:spPr>
          <a:xfrm flipV="1">
            <a:off x="7315200" y="1052501"/>
            <a:ext cx="4876800" cy="1671150"/>
          </a:xfrm>
          <a:prstGeom prst="line">
            <a:avLst/>
          </a:prstGeom>
          <a:ln w="3175">
            <a:solidFill>
              <a:schemeClr val="bg1">
                <a:alpha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>
            <a:stCxn id="13" idx="2"/>
          </p:cNvCxnSpPr>
          <p:nvPr/>
        </p:nvCxnSpPr>
        <p:spPr>
          <a:xfrm flipV="1">
            <a:off x="6906096" y="0"/>
            <a:ext cx="1618472" cy="2018301"/>
          </a:xfrm>
          <a:prstGeom prst="line">
            <a:avLst/>
          </a:prstGeom>
          <a:ln w="3175">
            <a:solidFill>
              <a:schemeClr val="bg1">
                <a:alpha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连接符 38"/>
          <p:cNvCxnSpPr>
            <a:stCxn id="17" idx="2"/>
          </p:cNvCxnSpPr>
          <p:nvPr/>
        </p:nvCxnSpPr>
        <p:spPr>
          <a:xfrm flipH="1" flipV="1">
            <a:off x="6079781" y="39296"/>
            <a:ext cx="24328" cy="1979005"/>
          </a:xfrm>
          <a:prstGeom prst="line">
            <a:avLst/>
          </a:prstGeom>
          <a:ln w="3175">
            <a:solidFill>
              <a:schemeClr val="bg1">
                <a:alpha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等腰三角形 40"/>
          <p:cNvSpPr/>
          <p:nvPr/>
        </p:nvSpPr>
        <p:spPr>
          <a:xfrm rot="6382168">
            <a:off x="2230747" y="1682420"/>
            <a:ext cx="739732" cy="637700"/>
          </a:xfrm>
          <a:prstGeom prst="triangle">
            <a:avLst/>
          </a:prstGeom>
          <a:solidFill>
            <a:srgbClr val="6315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2" name="等腰三角形 41"/>
          <p:cNvSpPr/>
          <p:nvPr/>
        </p:nvSpPr>
        <p:spPr>
          <a:xfrm rot="6382168">
            <a:off x="4063489" y="2393193"/>
            <a:ext cx="342436" cy="295204"/>
          </a:xfrm>
          <a:prstGeom prst="triangle">
            <a:avLst/>
          </a:prstGeom>
          <a:solidFill>
            <a:srgbClr val="C762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3" name="等腰三角形 42"/>
          <p:cNvSpPr/>
          <p:nvPr/>
        </p:nvSpPr>
        <p:spPr>
          <a:xfrm rot="4551023">
            <a:off x="1257710" y="3955968"/>
            <a:ext cx="568572" cy="490148"/>
          </a:xfrm>
          <a:prstGeom prst="triangle">
            <a:avLst/>
          </a:prstGeom>
          <a:solidFill>
            <a:srgbClr val="8A18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4" name="等腰三角形 43"/>
          <p:cNvSpPr/>
          <p:nvPr/>
        </p:nvSpPr>
        <p:spPr>
          <a:xfrm rot="4283323">
            <a:off x="3511461" y="3656074"/>
            <a:ext cx="288134" cy="248392"/>
          </a:xfrm>
          <a:prstGeom prst="triangle">
            <a:avLst/>
          </a:prstGeom>
          <a:solidFill>
            <a:srgbClr val="8645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5" name="等腰三角形 44"/>
          <p:cNvSpPr/>
          <p:nvPr/>
        </p:nvSpPr>
        <p:spPr>
          <a:xfrm rot="10384277">
            <a:off x="3993063" y="5568103"/>
            <a:ext cx="315554" cy="272030"/>
          </a:xfrm>
          <a:prstGeom prst="triangle">
            <a:avLst/>
          </a:prstGeom>
          <a:solidFill>
            <a:srgbClr val="BADC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6" name="等腰三角形 45"/>
          <p:cNvSpPr/>
          <p:nvPr/>
        </p:nvSpPr>
        <p:spPr>
          <a:xfrm rot="10496332">
            <a:off x="3069217" y="6046708"/>
            <a:ext cx="526612" cy="453976"/>
          </a:xfrm>
          <a:prstGeom prst="triangle">
            <a:avLst/>
          </a:prstGeom>
          <a:solidFill>
            <a:srgbClr val="22AF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7" name="等腰三角形 46"/>
          <p:cNvSpPr/>
          <p:nvPr/>
        </p:nvSpPr>
        <p:spPr>
          <a:xfrm rot="3328142">
            <a:off x="8459897" y="4315789"/>
            <a:ext cx="512310" cy="441646"/>
          </a:xfrm>
          <a:prstGeom prst="triangle">
            <a:avLst/>
          </a:prstGeom>
          <a:solidFill>
            <a:srgbClr val="A9DB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8" name="等腰三角形 47"/>
          <p:cNvSpPr/>
          <p:nvPr/>
        </p:nvSpPr>
        <p:spPr>
          <a:xfrm rot="2424910">
            <a:off x="10247720" y="4629998"/>
            <a:ext cx="739732" cy="637700"/>
          </a:xfrm>
          <a:prstGeom prst="triangle">
            <a:avLst/>
          </a:prstGeom>
          <a:solidFill>
            <a:srgbClr val="1D9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9" name="等腰三角形 48"/>
          <p:cNvSpPr/>
          <p:nvPr/>
        </p:nvSpPr>
        <p:spPr>
          <a:xfrm flipH="1" rot="951123">
            <a:off x="7735977" y="2397155"/>
            <a:ext cx="290894" cy="250770"/>
          </a:xfrm>
          <a:prstGeom prst="triangle">
            <a:avLst/>
          </a:prstGeom>
          <a:solidFill>
            <a:srgbClr val="E2DE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0" name="等腰三角形 49"/>
          <p:cNvSpPr/>
          <p:nvPr/>
        </p:nvSpPr>
        <p:spPr>
          <a:xfrm rot="7217020">
            <a:off x="9099135" y="1848821"/>
            <a:ext cx="450020" cy="387948"/>
          </a:xfrm>
          <a:prstGeom prst="triangle">
            <a:avLst/>
          </a:prstGeom>
          <a:solidFill>
            <a:srgbClr val="AEB9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1" name="等腰三角形 50"/>
          <p:cNvSpPr/>
          <p:nvPr/>
        </p:nvSpPr>
        <p:spPr>
          <a:xfrm rot="3514508">
            <a:off x="5857551" y="165637"/>
            <a:ext cx="565902" cy="487846"/>
          </a:xfrm>
          <a:prstGeom prst="triangle">
            <a:avLst/>
          </a:prstGeom>
          <a:solidFill>
            <a:srgbClr val="F28D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2" name="等腰三角形 51"/>
          <p:cNvSpPr/>
          <p:nvPr/>
        </p:nvSpPr>
        <p:spPr>
          <a:xfrm rot="5241523">
            <a:off x="7557318" y="865377"/>
            <a:ext cx="299882" cy="258518"/>
          </a:xfrm>
          <a:prstGeom prst="triangle">
            <a:avLst/>
          </a:prstGeom>
          <a:solidFill>
            <a:srgbClr val="F4C7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3" name="等腰三角形 52"/>
          <p:cNvSpPr/>
          <p:nvPr/>
        </p:nvSpPr>
        <p:spPr>
          <a:xfrm flipH="1" rot="8204546">
            <a:off x="5030999" y="1791782"/>
            <a:ext cx="175102" cy="150950"/>
          </a:xfrm>
          <a:prstGeom prst="triangle">
            <a:avLst/>
          </a:prstGeom>
          <a:solidFill>
            <a:srgbClr val="A033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4" name="等腰三角形 53"/>
          <p:cNvSpPr/>
          <p:nvPr/>
        </p:nvSpPr>
        <p:spPr>
          <a:xfrm rot="7527870">
            <a:off x="10655567" y="1212279"/>
            <a:ext cx="739732" cy="637700"/>
          </a:xfrm>
          <a:prstGeom prst="triangle">
            <a:avLst/>
          </a:prstGeom>
          <a:solidFill>
            <a:srgbClr val="8596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6" name="文本框 55"/>
          <p:cNvSpPr txBox="1"/>
          <p:nvPr/>
        </p:nvSpPr>
        <p:spPr>
          <a:xfrm>
            <a:off x="3053482" y="5089423"/>
            <a:ext cx="6085037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1600">
                <a:solidFill>
                  <a:schemeClr val="bg1"/>
                </a:solidFill>
              </a:rPr>
              <a:t>Magna Sod Pluvial Utricles, Purus Linctus Malasada Liberoquis Urea</a:t>
            </a:r>
          </a:p>
        </p:txBody>
      </p:sp>
    </p:spTree>
    <p:extLst>
      <p:ext uri="{BB962C8B-B14F-4D97-AF65-F5344CB8AC3E}">
        <p14:creationId val="1909459966"/>
      </p:ext>
    </p:extLst>
  </p:cSld>
  <p:clrMapOvr>
    <a:overrideClrMapping accent1="accent1" accent2="accent2" accent3="accent3" accent4="accent4" accent5="accent5" accent6="accent6" bg1="lt1" bg2="lt2" folHlink="folHlink" hlink="hlink" tx1="dk1" tx2="dk2"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39" name="直角三角形 238"/>
          <p:cNvSpPr/>
          <p:nvPr/>
        </p:nvSpPr>
        <p:spPr>
          <a:xfrm rot="5400000">
            <a:off x="6101669" y="-6220"/>
            <a:ext cx="845912" cy="853693"/>
          </a:xfrm>
          <a:prstGeom prst="rtTriangle">
            <a:avLst/>
          </a:prstGeom>
          <a:solidFill>
            <a:srgbClr val="8C1D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0" name="直角三角形 239"/>
          <p:cNvSpPr/>
          <p:nvPr/>
        </p:nvSpPr>
        <p:spPr>
          <a:xfrm>
            <a:off x="6950995" y="-2331"/>
            <a:ext cx="849599" cy="863165"/>
          </a:xfrm>
          <a:prstGeom prst="rtTriangle">
            <a:avLst/>
          </a:prstGeom>
          <a:solidFill>
            <a:srgbClr val="B222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1" name="直角三角形 240"/>
          <p:cNvSpPr/>
          <p:nvPr/>
        </p:nvSpPr>
        <p:spPr>
          <a:xfrm rot="5400000">
            <a:off x="7796359" y="-6220"/>
            <a:ext cx="845912" cy="853693"/>
          </a:xfrm>
          <a:prstGeom prst="rtTriangle">
            <a:avLst/>
          </a:prstGeom>
          <a:solidFill>
            <a:srgbClr val="AE23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2" name="直角三角形 241"/>
          <p:cNvSpPr/>
          <p:nvPr/>
        </p:nvSpPr>
        <p:spPr>
          <a:xfrm rot="10800000">
            <a:off x="6080633" y="865834"/>
            <a:ext cx="868585" cy="870005"/>
          </a:xfrm>
          <a:prstGeom prst="rtTriangle">
            <a:avLst/>
          </a:prstGeom>
          <a:solidFill>
            <a:srgbClr val="B222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3" name="直角三角形 242"/>
          <p:cNvSpPr/>
          <p:nvPr/>
        </p:nvSpPr>
        <p:spPr>
          <a:xfrm rot="5400000">
            <a:off x="6095526" y="1735843"/>
            <a:ext cx="853693" cy="853693"/>
          </a:xfrm>
          <a:prstGeom prst="rtTriangle">
            <a:avLst/>
          </a:prstGeom>
          <a:solidFill>
            <a:srgbClr val="871B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4" name="直角三角形 243"/>
          <p:cNvSpPr/>
          <p:nvPr/>
        </p:nvSpPr>
        <p:spPr>
          <a:xfrm rot="16200000">
            <a:off x="6925036" y="862060"/>
            <a:ext cx="893869" cy="853693"/>
          </a:xfrm>
          <a:prstGeom prst="rtTriangle">
            <a:avLst/>
          </a:prstGeom>
          <a:solidFill>
            <a:srgbClr val="841D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247" name="图片 24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64" y="-297"/>
            <a:ext cx="6096528" cy="6858594"/>
          </a:xfrm>
          <a:prstGeom prst="rect">
            <a:avLst/>
          </a:prstGeom>
        </p:spPr>
      </p:pic>
      <p:sp>
        <p:nvSpPr>
          <p:cNvPr id="248" name="饼形 247"/>
          <p:cNvSpPr/>
          <p:nvPr/>
        </p:nvSpPr>
        <p:spPr>
          <a:xfrm>
            <a:off x="1562346" y="1943715"/>
            <a:ext cx="3008670" cy="3008670"/>
          </a:xfrm>
          <a:prstGeom prst="pie">
            <a:avLst>
              <a:gd fmla="val 16203757" name="adj1"/>
              <a:gd fmla="val 6781529" name="adj2"/>
            </a:avLst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249" name="饼形 248"/>
          <p:cNvSpPr/>
          <p:nvPr/>
        </p:nvSpPr>
        <p:spPr>
          <a:xfrm>
            <a:off x="1408432" y="1924665"/>
            <a:ext cx="3008670" cy="3008670"/>
          </a:xfrm>
          <a:prstGeom prst="pie">
            <a:avLst>
              <a:gd fmla="val 9648916" name="adj1"/>
              <a:gd fmla="val 12233296" name="adj2"/>
            </a:avLst>
          </a:prstGeom>
          <a:solidFill>
            <a:srgbClr val="F28D2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250" name="饼形 249"/>
          <p:cNvSpPr/>
          <p:nvPr/>
        </p:nvSpPr>
        <p:spPr>
          <a:xfrm>
            <a:off x="1465582" y="1981815"/>
            <a:ext cx="3008670" cy="3008670"/>
          </a:xfrm>
          <a:prstGeom prst="pie">
            <a:avLst>
              <a:gd fmla="val 6788101" name="adj1"/>
              <a:gd fmla="val 9616466" name="adj2"/>
            </a:avLst>
          </a:prstGeom>
          <a:solidFill>
            <a:srgbClr val="AD292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251" name="饼形 250"/>
          <p:cNvSpPr/>
          <p:nvPr/>
        </p:nvSpPr>
        <p:spPr>
          <a:xfrm>
            <a:off x="1465582" y="1867515"/>
            <a:ext cx="3008670" cy="3008670"/>
          </a:xfrm>
          <a:prstGeom prst="pie">
            <a:avLst>
              <a:gd fmla="val 12225477" name="adj1"/>
              <a:gd fmla="val 16242757" name="adj2"/>
            </a:avLst>
          </a:prstGeom>
          <a:solidFill>
            <a:srgbClr val="02BAC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252" name="文本框 251"/>
          <p:cNvSpPr txBox="1"/>
          <p:nvPr/>
        </p:nvSpPr>
        <p:spPr>
          <a:xfrm>
            <a:off x="1079902" y="5199736"/>
            <a:ext cx="3936196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Fuses Posher, Magna Sod Pluvial Utricles Purus Letups Malassada Libero</a:t>
            </a:r>
          </a:p>
        </p:txBody>
      </p:sp>
      <p:sp>
        <p:nvSpPr>
          <p:cNvPr id="253" name="文本框 252"/>
          <p:cNvSpPr txBox="1"/>
          <p:nvPr/>
        </p:nvSpPr>
        <p:spPr>
          <a:xfrm>
            <a:off x="9029699" y="2589536"/>
            <a:ext cx="268605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b="1" lang="en-US" smtClean="0" sz="3200"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254" name="文本框 253"/>
          <p:cNvSpPr txBox="1"/>
          <p:nvPr/>
        </p:nvSpPr>
        <p:spPr>
          <a:xfrm>
            <a:off x="7173723" y="3174311"/>
            <a:ext cx="4542026" cy="262737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zh-CN" lang="en-US" smtClean="0" sz="160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amet, consectetuer adipiscing elit. Maecenas porttitor congue massa. </a:t>
            </a:r>
          </a:p>
          <a:p>
            <a:pPr algn="just">
              <a:lnSpc>
                <a:spcPct val="130000"/>
              </a:lnSpc>
            </a:pPr>
            <a:endParaRPr altLang="zh-CN" lang="en-US" smtClean="0" sz="16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lnSpc>
                <a:spcPct val="130000"/>
              </a:lnSpc>
            </a:pPr>
            <a:r>
              <a:rPr altLang="zh-CN" lang="en-US" smtClean="0" sz="1600">
                <a:solidFill>
                  <a:schemeClr val="tx1">
                    <a:lumMod val="75000"/>
                    <a:lumOff val="25000"/>
                  </a:schemeClr>
                </a:solidFill>
              </a:rPr>
              <a:t>Nunc viverra imperdiet enim. Fusce est. Vivamus a tellus.</a:t>
            </a:r>
          </a:p>
          <a:p>
            <a:pPr algn="just">
              <a:lnSpc>
                <a:spcPct val="130000"/>
              </a:lnSpc>
            </a:pPr>
            <a:endParaRPr altLang="zh-CN" lang="en-US" smtClean="0" sz="16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lnSpc>
                <a:spcPct val="130000"/>
              </a:lnSpc>
            </a:pPr>
            <a:r>
              <a:rPr altLang="zh-CN" lang="en-US" smtClean="0" sz="1600">
                <a:solidFill>
                  <a:schemeClr val="tx1">
                    <a:lumMod val="75000"/>
                    <a:lumOff val="25000"/>
                  </a:schemeClr>
                </a:solidFill>
              </a:rPr>
              <a:t>Pellentesque habitant morbi tristique senectus et netus et malesuada fames ac torpid</a:t>
            </a:r>
          </a:p>
        </p:txBody>
      </p:sp>
    </p:spTree>
    <p:extLst>
      <p:ext uri="{BB962C8B-B14F-4D97-AF65-F5344CB8AC3E}">
        <p14:creationId val="3743542079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文本框 19"/>
          <p:cNvSpPr txBox="1"/>
          <p:nvPr/>
        </p:nvSpPr>
        <p:spPr>
          <a:xfrm>
            <a:off x="10399657" y="296605"/>
            <a:ext cx="1419464" cy="1029110"/>
          </a:xfrm>
          <a:prstGeom prst="rect">
            <a:avLst/>
          </a:prstGeom>
          <a:gradFill>
            <a:gsLst>
              <a:gs pos="0">
                <a:srgbClr val="162F45"/>
              </a:gs>
              <a:gs pos="20000">
                <a:srgbClr val="152F46"/>
              </a:gs>
              <a:gs pos="40000">
                <a:srgbClr val="152B40"/>
              </a:gs>
              <a:gs pos="60000">
                <a:srgbClr val="122536"/>
              </a:gs>
              <a:gs pos="80000">
                <a:srgbClr val="0D1F2D"/>
              </a:gs>
              <a:gs pos="100000">
                <a:srgbClr val="0B1924"/>
              </a:gs>
            </a:gsLst>
            <a:lin ang="10800000" scaled="0"/>
          </a:gradFill>
          <a:ln algn="ctr" cap="flat" cmpd="sng" w="127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algn="ctr">
              <a:defRPr b="1" sz="1600">
                <a:solidFill>
                  <a:schemeClr val="lt1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altLang="zh-CN" lang="en-US" sz="2800"/>
              <a:t>TEXT</a:t>
            </a:r>
          </a:p>
          <a:p>
            <a:r>
              <a:rPr altLang="zh-CN" lang="en-US" sz="2800"/>
              <a:t>HERE</a:t>
            </a:r>
          </a:p>
        </p:txBody>
      </p:sp>
      <p:sp>
        <p:nvSpPr>
          <p:cNvPr id="21" name="矩形 20"/>
          <p:cNvSpPr/>
          <p:nvPr/>
        </p:nvSpPr>
        <p:spPr>
          <a:xfrm>
            <a:off x="6096000" y="1936487"/>
            <a:ext cx="1478507" cy="371756"/>
          </a:xfrm>
          <a:prstGeom prst="rect">
            <a:avLst/>
          </a:prstGeom>
          <a:solidFill>
            <a:srgbClr val="FCC104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矩形 21"/>
          <p:cNvSpPr/>
          <p:nvPr/>
        </p:nvSpPr>
        <p:spPr>
          <a:xfrm>
            <a:off x="6096000" y="2531001"/>
            <a:ext cx="1874293" cy="371756"/>
          </a:xfrm>
          <a:prstGeom prst="rect">
            <a:avLst/>
          </a:prstGeom>
          <a:solidFill>
            <a:srgbClr val="FCC104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矩形 22"/>
          <p:cNvSpPr/>
          <p:nvPr/>
        </p:nvSpPr>
        <p:spPr>
          <a:xfrm>
            <a:off x="6096000" y="3125516"/>
            <a:ext cx="577755" cy="371756"/>
          </a:xfrm>
          <a:prstGeom prst="rect">
            <a:avLst/>
          </a:prstGeom>
          <a:solidFill>
            <a:srgbClr val="FCC104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矩形 23"/>
          <p:cNvSpPr/>
          <p:nvPr/>
        </p:nvSpPr>
        <p:spPr>
          <a:xfrm>
            <a:off x="6096000" y="3720030"/>
            <a:ext cx="2925170" cy="371756"/>
          </a:xfrm>
          <a:prstGeom prst="rect">
            <a:avLst/>
          </a:prstGeom>
          <a:solidFill>
            <a:srgbClr val="FCC104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5" name="矩形 24"/>
          <p:cNvSpPr/>
          <p:nvPr/>
        </p:nvSpPr>
        <p:spPr>
          <a:xfrm>
            <a:off x="6095999" y="4314544"/>
            <a:ext cx="3566615" cy="371756"/>
          </a:xfrm>
          <a:prstGeom prst="rect">
            <a:avLst/>
          </a:prstGeom>
          <a:solidFill>
            <a:srgbClr val="FCC104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6" name="矩形 25"/>
          <p:cNvSpPr/>
          <p:nvPr/>
        </p:nvSpPr>
        <p:spPr>
          <a:xfrm>
            <a:off x="4749800" y="1936487"/>
            <a:ext cx="1346200" cy="3717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7" name="矩形 26"/>
          <p:cNvSpPr/>
          <p:nvPr/>
        </p:nvSpPr>
        <p:spPr>
          <a:xfrm>
            <a:off x="5448299" y="2531001"/>
            <a:ext cx="647700" cy="3717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矩形 27"/>
          <p:cNvSpPr/>
          <p:nvPr/>
        </p:nvSpPr>
        <p:spPr>
          <a:xfrm>
            <a:off x="3530600" y="3125516"/>
            <a:ext cx="2565400" cy="3717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矩形 28"/>
          <p:cNvSpPr/>
          <p:nvPr/>
        </p:nvSpPr>
        <p:spPr>
          <a:xfrm>
            <a:off x="4368800" y="3720030"/>
            <a:ext cx="1727200" cy="3717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0" name="矩形 29"/>
          <p:cNvSpPr/>
          <p:nvPr/>
        </p:nvSpPr>
        <p:spPr>
          <a:xfrm>
            <a:off x="4203700" y="4314544"/>
            <a:ext cx="1892300" cy="3717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2" name="矩形 31"/>
          <p:cNvSpPr/>
          <p:nvPr/>
        </p:nvSpPr>
        <p:spPr>
          <a:xfrm>
            <a:off x="6096000" y="4882407"/>
            <a:ext cx="1478507" cy="371756"/>
          </a:xfrm>
          <a:prstGeom prst="rect">
            <a:avLst/>
          </a:prstGeom>
          <a:solidFill>
            <a:srgbClr val="FCC104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7" name="矩形 36"/>
          <p:cNvSpPr/>
          <p:nvPr/>
        </p:nvSpPr>
        <p:spPr>
          <a:xfrm>
            <a:off x="4749800" y="4888579"/>
            <a:ext cx="1346200" cy="3717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2" name="文本框 41"/>
          <p:cNvSpPr txBox="1"/>
          <p:nvPr/>
        </p:nvSpPr>
        <p:spPr>
          <a:xfrm>
            <a:off x="2616778" y="5503571"/>
            <a:ext cx="6996545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1600">
                <a:solidFill>
                  <a:schemeClr val="bg1"/>
                </a:solidFill>
              </a:rPr>
              <a:t>Lorem ipsum dolor sit amet, consectetuer adipiscing elit. Maecenas porttitor congue massa. Fusce posuere, magna sed pulvinar ultricies, purus lectus malasadas libero</a:t>
            </a:r>
          </a:p>
        </p:txBody>
      </p:sp>
      <p:sp>
        <p:nvSpPr>
          <p:cNvPr id="43" name="矩形 42"/>
          <p:cNvSpPr/>
          <p:nvPr/>
        </p:nvSpPr>
        <p:spPr>
          <a:xfrm>
            <a:off x="4089400" y="1447800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4" name="矩形 43"/>
          <p:cNvSpPr/>
          <p:nvPr/>
        </p:nvSpPr>
        <p:spPr>
          <a:xfrm>
            <a:off x="6445155" y="1447800"/>
            <a:ext cx="228600" cy="228600"/>
          </a:xfrm>
          <a:prstGeom prst="rect">
            <a:avLst/>
          </a:prstGeom>
          <a:solidFill>
            <a:srgbClr val="FCC1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5" name="文本框 44"/>
          <p:cNvSpPr txBox="1"/>
          <p:nvPr/>
        </p:nvSpPr>
        <p:spPr>
          <a:xfrm>
            <a:off x="4483100" y="1376515"/>
            <a:ext cx="161289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</a:rPr>
              <a:t>TEXT HERE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6835254" y="1376515"/>
            <a:ext cx="161289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</a:rPr>
              <a:t>TEXT HERE</a:t>
            </a:r>
          </a:p>
        </p:txBody>
      </p:sp>
      <p:sp>
        <p:nvSpPr>
          <p:cNvPr id="47" name="文本框 46"/>
          <p:cNvSpPr txBox="1"/>
          <p:nvPr/>
        </p:nvSpPr>
        <p:spPr>
          <a:xfrm>
            <a:off x="1638300" y="1968476"/>
            <a:ext cx="711200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2011</a:t>
            </a:r>
          </a:p>
        </p:txBody>
      </p:sp>
      <p:sp>
        <p:nvSpPr>
          <p:cNvPr id="48" name="文本框 47"/>
          <p:cNvSpPr txBox="1"/>
          <p:nvPr/>
        </p:nvSpPr>
        <p:spPr>
          <a:xfrm>
            <a:off x="1638300" y="2562488"/>
            <a:ext cx="711200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2012</a:t>
            </a:r>
          </a:p>
        </p:txBody>
      </p:sp>
      <p:sp>
        <p:nvSpPr>
          <p:cNvPr id="49" name="文本框 48"/>
          <p:cNvSpPr txBox="1"/>
          <p:nvPr/>
        </p:nvSpPr>
        <p:spPr>
          <a:xfrm>
            <a:off x="1638300" y="3156500"/>
            <a:ext cx="711200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2013</a:t>
            </a:r>
          </a:p>
        </p:txBody>
      </p:sp>
      <p:sp>
        <p:nvSpPr>
          <p:cNvPr id="50" name="文本框 49"/>
          <p:cNvSpPr txBox="1"/>
          <p:nvPr/>
        </p:nvSpPr>
        <p:spPr>
          <a:xfrm>
            <a:off x="1638300" y="3750512"/>
            <a:ext cx="711200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2014</a:t>
            </a:r>
          </a:p>
        </p:txBody>
      </p:sp>
      <p:sp>
        <p:nvSpPr>
          <p:cNvPr id="51" name="文本框 50"/>
          <p:cNvSpPr txBox="1"/>
          <p:nvPr/>
        </p:nvSpPr>
        <p:spPr>
          <a:xfrm>
            <a:off x="1638300" y="4344524"/>
            <a:ext cx="711200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2015</a:t>
            </a:r>
          </a:p>
        </p:txBody>
      </p:sp>
      <p:sp>
        <p:nvSpPr>
          <p:cNvPr id="52" name="文本框 51"/>
          <p:cNvSpPr txBox="1"/>
          <p:nvPr/>
        </p:nvSpPr>
        <p:spPr>
          <a:xfrm>
            <a:off x="1638300" y="4938537"/>
            <a:ext cx="711200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2016</a:t>
            </a:r>
          </a:p>
        </p:txBody>
      </p:sp>
      <p:sp>
        <p:nvSpPr>
          <p:cNvPr id="54" name="文本框 53"/>
          <p:cNvSpPr txBox="1"/>
          <p:nvPr/>
        </p:nvSpPr>
        <p:spPr>
          <a:xfrm>
            <a:off x="4749800" y="1983866"/>
            <a:ext cx="533400" cy="274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12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2.1</a:t>
            </a:r>
          </a:p>
        </p:txBody>
      </p:sp>
      <p:sp>
        <p:nvSpPr>
          <p:cNvPr id="55" name="文本框 54"/>
          <p:cNvSpPr txBox="1"/>
          <p:nvPr/>
        </p:nvSpPr>
        <p:spPr>
          <a:xfrm>
            <a:off x="5448299" y="2578380"/>
            <a:ext cx="533400" cy="274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12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0.9</a:t>
            </a:r>
          </a:p>
        </p:txBody>
      </p:sp>
      <p:sp>
        <p:nvSpPr>
          <p:cNvPr id="56" name="文本框 55"/>
          <p:cNvSpPr txBox="1"/>
          <p:nvPr/>
        </p:nvSpPr>
        <p:spPr>
          <a:xfrm>
            <a:off x="3530600" y="3172895"/>
            <a:ext cx="533400" cy="274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12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5.2</a:t>
            </a:r>
          </a:p>
        </p:txBody>
      </p:sp>
      <p:sp>
        <p:nvSpPr>
          <p:cNvPr id="57" name="文本框 56"/>
          <p:cNvSpPr txBox="1"/>
          <p:nvPr/>
        </p:nvSpPr>
        <p:spPr>
          <a:xfrm>
            <a:off x="4368800" y="3767410"/>
            <a:ext cx="533400" cy="274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12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3.3</a:t>
            </a:r>
          </a:p>
        </p:txBody>
      </p:sp>
      <p:sp>
        <p:nvSpPr>
          <p:cNvPr id="58" name="文本框 57"/>
          <p:cNvSpPr txBox="1"/>
          <p:nvPr/>
        </p:nvSpPr>
        <p:spPr>
          <a:xfrm>
            <a:off x="4203700" y="4361923"/>
            <a:ext cx="533400" cy="274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12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3.5</a:t>
            </a:r>
          </a:p>
        </p:txBody>
      </p:sp>
      <p:sp>
        <p:nvSpPr>
          <p:cNvPr id="59" name="文本框 58"/>
          <p:cNvSpPr txBox="1"/>
          <p:nvPr/>
        </p:nvSpPr>
        <p:spPr>
          <a:xfrm>
            <a:off x="4749800" y="4935958"/>
            <a:ext cx="533400" cy="274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12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2.9</a:t>
            </a:r>
          </a:p>
        </p:txBody>
      </p:sp>
      <p:sp>
        <p:nvSpPr>
          <p:cNvPr id="60" name="文本框 59"/>
          <p:cNvSpPr txBox="1"/>
          <p:nvPr/>
        </p:nvSpPr>
        <p:spPr>
          <a:xfrm>
            <a:off x="7041106" y="1983866"/>
            <a:ext cx="533400" cy="274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b="1" lang="en-US" smtClean="0" sz="1200">
                <a:solidFill>
                  <a:schemeClr val="bg1">
                    <a:lumMod val="9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1.8</a:t>
            </a:r>
          </a:p>
        </p:txBody>
      </p:sp>
      <p:sp>
        <p:nvSpPr>
          <p:cNvPr id="61" name="文本框 60"/>
          <p:cNvSpPr txBox="1"/>
          <p:nvPr/>
        </p:nvSpPr>
        <p:spPr>
          <a:xfrm>
            <a:off x="7436893" y="2578380"/>
            <a:ext cx="533400" cy="274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b="1" lang="en-US" smtClean="0" sz="1200">
                <a:solidFill>
                  <a:schemeClr val="bg1">
                    <a:lumMod val="9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2.1</a:t>
            </a:r>
          </a:p>
        </p:txBody>
      </p:sp>
      <p:sp>
        <p:nvSpPr>
          <p:cNvPr id="62" name="文本框 61"/>
          <p:cNvSpPr txBox="1"/>
          <p:nvPr/>
        </p:nvSpPr>
        <p:spPr>
          <a:xfrm>
            <a:off x="6140355" y="3172895"/>
            <a:ext cx="533400" cy="274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b="1" lang="en-US" smtClean="0" sz="1200">
                <a:solidFill>
                  <a:schemeClr val="bg1">
                    <a:lumMod val="9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0.6</a:t>
            </a:r>
          </a:p>
        </p:txBody>
      </p:sp>
      <p:sp>
        <p:nvSpPr>
          <p:cNvPr id="63" name="文本框 62"/>
          <p:cNvSpPr txBox="1"/>
          <p:nvPr/>
        </p:nvSpPr>
        <p:spPr>
          <a:xfrm>
            <a:off x="8487770" y="3767410"/>
            <a:ext cx="533400" cy="274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b="1" lang="en-US" smtClean="0" sz="1200">
                <a:solidFill>
                  <a:schemeClr val="bg1">
                    <a:lumMod val="9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2.1</a:t>
            </a:r>
          </a:p>
        </p:txBody>
      </p:sp>
      <p:sp>
        <p:nvSpPr>
          <p:cNvPr id="64" name="文本框 63"/>
          <p:cNvSpPr txBox="1"/>
          <p:nvPr/>
        </p:nvSpPr>
        <p:spPr>
          <a:xfrm>
            <a:off x="9129215" y="4361923"/>
            <a:ext cx="533400" cy="274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b="1" lang="en-US" smtClean="0" sz="1200">
                <a:solidFill>
                  <a:schemeClr val="bg1">
                    <a:lumMod val="9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6.1</a:t>
            </a:r>
          </a:p>
        </p:txBody>
      </p:sp>
      <p:sp>
        <p:nvSpPr>
          <p:cNvPr id="65" name="文本框 64"/>
          <p:cNvSpPr txBox="1"/>
          <p:nvPr/>
        </p:nvSpPr>
        <p:spPr>
          <a:xfrm>
            <a:off x="7041106" y="4929786"/>
            <a:ext cx="533400" cy="274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b="1" lang="en-US" smtClean="0" sz="1200">
                <a:solidFill>
                  <a:schemeClr val="bg1">
                    <a:lumMod val="9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2.8</a:t>
            </a:r>
          </a:p>
        </p:txBody>
      </p:sp>
    </p:spTree>
    <p:extLst>
      <p:ext uri="{BB962C8B-B14F-4D97-AF65-F5344CB8AC3E}">
        <p14:creationId val="3156073692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2" name="任意多边形 31"/>
          <p:cNvSpPr/>
          <p:nvPr/>
        </p:nvSpPr>
        <p:spPr>
          <a:xfrm>
            <a:off x="3881155" y="3368239"/>
            <a:ext cx="2385060" cy="587278"/>
          </a:xfrm>
          <a:custGeom>
            <a:gdLst>
              <a:gd fmla="*/ 0 w 2385060" name="connsiteX0"/>
              <a:gd fmla="*/ 46258 h 587278" name="connsiteY0"/>
              <a:gd fmla="*/ 1287780 w 2385060" name="connsiteX1"/>
              <a:gd fmla="*/ 53878 h 587278" name="connsiteY1"/>
              <a:gd fmla="*/ 2385060 w 2385060" name="connsiteX2"/>
              <a:gd fmla="*/ 587278 h 587278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587278" w="2385060">
                <a:moveTo>
                  <a:pt x="0" y="46258"/>
                </a:moveTo>
                <a:cubicBezTo>
                  <a:pt x="445135" y="4983"/>
                  <a:pt x="890270" y="-36292"/>
                  <a:pt x="1287780" y="53878"/>
                </a:cubicBezTo>
                <a:cubicBezTo>
                  <a:pt x="1685290" y="144048"/>
                  <a:pt x="2035175" y="365663"/>
                  <a:pt x="2385060" y="587278"/>
                </a:cubicBez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0" name="任意多边形 29"/>
          <p:cNvSpPr/>
          <p:nvPr/>
        </p:nvSpPr>
        <p:spPr>
          <a:xfrm>
            <a:off x="3881155" y="2515337"/>
            <a:ext cx="2186940" cy="906780"/>
          </a:xfrm>
          <a:custGeom>
            <a:gdLst>
              <a:gd fmla="*/ 0 w 2186940" name="connsiteX0"/>
              <a:gd fmla="*/ 906780 h 906780" name="connsiteY0"/>
              <a:gd fmla="*/ 1684020 w 2186940" name="connsiteX1"/>
              <a:gd fmla="*/ 297180 h 906780" name="connsiteY1"/>
              <a:gd fmla="*/ 2186940 w 2186940" name="connsiteX2"/>
              <a:gd fmla="*/ 0 h 906780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906780" w="2186940">
                <a:moveTo>
                  <a:pt x="0" y="906780"/>
                </a:moveTo>
                <a:cubicBezTo>
                  <a:pt x="659765" y="677545"/>
                  <a:pt x="1319530" y="448310"/>
                  <a:pt x="1684020" y="297180"/>
                </a:cubicBezTo>
                <a:cubicBezTo>
                  <a:pt x="2048510" y="146050"/>
                  <a:pt x="2117725" y="73025"/>
                  <a:pt x="2186940" y="0"/>
                </a:cubicBez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任意多边形 27"/>
          <p:cNvSpPr/>
          <p:nvPr/>
        </p:nvSpPr>
        <p:spPr>
          <a:xfrm>
            <a:off x="3881155" y="1338591"/>
            <a:ext cx="1282865" cy="2090057"/>
          </a:xfrm>
          <a:custGeom>
            <a:gdLst>
              <a:gd fmla="*/ 0 w 1282865" name="connsiteX0"/>
              <a:gd fmla="*/ 2090057 h 2090057" name="connsiteY0"/>
              <a:gd fmla="*/ 1088571 w 1282865" name="connsiteX1"/>
              <a:gd fmla="*/ 1262743 h 2090057" name="connsiteY1"/>
              <a:gd fmla="*/ 1277257 w 1282865" name="connsiteX2"/>
              <a:gd fmla="*/ 0 h 2090057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2090056" w="1282865">
                <a:moveTo>
                  <a:pt x="0" y="2090057"/>
                </a:moveTo>
                <a:cubicBezTo>
                  <a:pt x="437847" y="1850571"/>
                  <a:pt x="875695" y="1611086"/>
                  <a:pt x="1088571" y="1262743"/>
                </a:cubicBezTo>
                <a:cubicBezTo>
                  <a:pt x="1301447" y="914400"/>
                  <a:pt x="1289352" y="457200"/>
                  <a:pt x="1277257" y="0"/>
                </a:cubicBez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6" name="任意多边形 25"/>
          <p:cNvSpPr/>
          <p:nvPr/>
        </p:nvSpPr>
        <p:spPr>
          <a:xfrm>
            <a:off x="3845709" y="799586"/>
            <a:ext cx="546655" cy="2638567"/>
          </a:xfrm>
          <a:custGeom>
            <a:gdLst>
              <a:gd fmla="*/ 0 w 546655" name="connsiteX0"/>
              <a:gd fmla="*/ 2638567 h 2638567" name="connsiteY0"/>
              <a:gd fmla="*/ 542877 w 546655" name="connsiteX1"/>
              <a:gd fmla="*/ 1553949 h 2638567" name="connsiteY1"/>
              <a:gd fmla="*/ 206043 w 546655" name="connsiteX2"/>
              <a:gd fmla="*/ 0 h 2638567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2638567" w="546655">
                <a:moveTo>
                  <a:pt x="0" y="2638567"/>
                </a:moveTo>
                <a:cubicBezTo>
                  <a:pt x="445826" y="2430438"/>
                  <a:pt x="521237" y="1828610"/>
                  <a:pt x="542877" y="1553949"/>
                </a:cubicBezTo>
                <a:cubicBezTo>
                  <a:pt x="564517" y="1279288"/>
                  <a:pt x="498522" y="544394"/>
                  <a:pt x="206043" y="0"/>
                </a:cubicBez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5" name="弧形 24"/>
          <p:cNvSpPr/>
          <p:nvPr/>
        </p:nvSpPr>
        <p:spPr>
          <a:xfrm flipV="1">
            <a:off x="1054023" y="1409628"/>
            <a:ext cx="2320866" cy="2320866"/>
          </a:xfrm>
          <a:prstGeom prst="arc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弧形 20"/>
          <p:cNvSpPr/>
          <p:nvPr/>
        </p:nvSpPr>
        <p:spPr>
          <a:xfrm flipV="1">
            <a:off x="975942" y="2709657"/>
            <a:ext cx="2921847" cy="1020837"/>
          </a:xfrm>
          <a:prstGeom prst="arc">
            <a:avLst>
              <a:gd fmla="val 14567756" name="adj1"/>
              <a:gd fmla="val 21139847" name="adj2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弧形 18"/>
          <p:cNvSpPr/>
          <p:nvPr/>
        </p:nvSpPr>
        <p:spPr>
          <a:xfrm>
            <a:off x="978357" y="3730495"/>
            <a:ext cx="2921847" cy="1003911"/>
          </a:xfrm>
          <a:prstGeom prst="arc">
            <a:avLst>
              <a:gd fmla="val 14567756" name="adj1"/>
              <a:gd fmla="val 21139847" name="adj2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弧形 16"/>
          <p:cNvSpPr/>
          <p:nvPr/>
        </p:nvSpPr>
        <p:spPr>
          <a:xfrm>
            <a:off x="1005653" y="3741247"/>
            <a:ext cx="2320866" cy="2320866"/>
          </a:xfrm>
          <a:prstGeom prst="arc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椭圆 11"/>
          <p:cNvSpPr/>
          <p:nvPr/>
        </p:nvSpPr>
        <p:spPr>
          <a:xfrm>
            <a:off x="446468" y="712011"/>
            <a:ext cx="5846932" cy="5846932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椭圆 10"/>
          <p:cNvSpPr/>
          <p:nvPr/>
        </p:nvSpPr>
        <p:spPr>
          <a:xfrm>
            <a:off x="446468" y="2048924"/>
            <a:ext cx="3384646" cy="3384646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直角三角形 2"/>
          <p:cNvSpPr/>
          <p:nvPr/>
        </p:nvSpPr>
        <p:spPr>
          <a:xfrm rot="10800000">
            <a:off x="11375585" y="-5609"/>
            <a:ext cx="845912" cy="853693"/>
          </a:xfrm>
          <a:prstGeom prst="rtTriangle">
            <a:avLst/>
          </a:prstGeom>
          <a:solidFill>
            <a:srgbClr val="1530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直角三角形 3"/>
          <p:cNvSpPr/>
          <p:nvPr/>
        </p:nvSpPr>
        <p:spPr>
          <a:xfrm rot="5400000">
            <a:off x="11365117" y="853525"/>
            <a:ext cx="849599" cy="863165"/>
          </a:xfrm>
          <a:prstGeom prst="rtTriangle">
            <a:avLst/>
          </a:prstGeom>
          <a:solidFill>
            <a:srgbClr val="1530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直角三角形 4"/>
          <p:cNvSpPr/>
          <p:nvPr/>
        </p:nvSpPr>
        <p:spPr>
          <a:xfrm rot="10800000">
            <a:off x="11350185" y="1701781"/>
            <a:ext cx="845912" cy="853693"/>
          </a:xfrm>
          <a:prstGeom prst="rtTriangle">
            <a:avLst/>
          </a:prstGeom>
          <a:solidFill>
            <a:srgbClr val="1530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直角三角形 5"/>
          <p:cNvSpPr/>
          <p:nvPr/>
        </p:nvSpPr>
        <p:spPr>
          <a:xfrm rot="16200000">
            <a:off x="10484039" y="-10765"/>
            <a:ext cx="868585" cy="870005"/>
          </a:xfrm>
          <a:prstGeom prst="rtTriangle">
            <a:avLst/>
          </a:prstGeom>
          <a:solidFill>
            <a:srgbClr val="1530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直角三角形 6"/>
          <p:cNvSpPr/>
          <p:nvPr/>
        </p:nvSpPr>
        <p:spPr>
          <a:xfrm rot="10800000">
            <a:off x="9629632" y="-7862"/>
            <a:ext cx="853693" cy="853693"/>
          </a:xfrm>
          <a:prstGeom prst="rtTriangle">
            <a:avLst/>
          </a:prstGeom>
          <a:solidFill>
            <a:srgbClr val="1530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直角三角形 7"/>
          <p:cNvSpPr/>
          <p:nvPr/>
        </p:nvSpPr>
        <p:spPr>
          <a:xfrm>
            <a:off x="10470627" y="867137"/>
            <a:ext cx="893869" cy="853693"/>
          </a:xfrm>
          <a:prstGeom prst="rtTriangle">
            <a:avLst/>
          </a:prstGeom>
          <a:solidFill>
            <a:srgbClr val="1530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椭圆 9"/>
          <p:cNvSpPr/>
          <p:nvPr/>
        </p:nvSpPr>
        <p:spPr>
          <a:xfrm>
            <a:off x="446468" y="2881438"/>
            <a:ext cx="1719618" cy="1719618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饼形 12"/>
          <p:cNvSpPr/>
          <p:nvPr/>
        </p:nvSpPr>
        <p:spPr>
          <a:xfrm>
            <a:off x="666879" y="3101849"/>
            <a:ext cx="1278796" cy="1278796"/>
          </a:xfrm>
          <a:prstGeom prst="pie">
            <a:avLst>
              <a:gd fmla="val 16195338" name="adj1"/>
              <a:gd fmla="val 7199916" name="adj2"/>
            </a:avLst>
          </a:prstGeom>
          <a:solidFill>
            <a:srgbClr val="F68E28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4" name="饼形 13"/>
          <p:cNvSpPr/>
          <p:nvPr/>
        </p:nvSpPr>
        <p:spPr>
          <a:xfrm>
            <a:off x="666879" y="3101849"/>
            <a:ext cx="1278796" cy="1278796"/>
          </a:xfrm>
          <a:prstGeom prst="pie">
            <a:avLst>
              <a:gd fmla="val 7184583" name="adj1"/>
              <a:gd fmla="val 13242012" name="adj2"/>
            </a:avLst>
          </a:prstGeom>
          <a:solidFill>
            <a:srgbClr val="AE2B28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5" name="饼形 14"/>
          <p:cNvSpPr/>
          <p:nvPr/>
        </p:nvSpPr>
        <p:spPr>
          <a:xfrm>
            <a:off x="666879" y="3101849"/>
            <a:ext cx="1278796" cy="1278796"/>
          </a:xfrm>
          <a:prstGeom prst="pie">
            <a:avLst>
              <a:gd fmla="val 13242003" name="adj1"/>
              <a:gd fmla="val 16200000" name="adj2"/>
            </a:avLst>
          </a:prstGeom>
          <a:solidFill>
            <a:srgbClr val="E9AA6E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2032736" y="3607897"/>
            <a:ext cx="266700" cy="266700"/>
          </a:xfrm>
          <a:prstGeom prst="ellipse">
            <a:avLst/>
          </a:prstGeom>
          <a:solidFill>
            <a:srgbClr val="DB9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椭圆 17"/>
          <p:cNvSpPr/>
          <p:nvPr/>
        </p:nvSpPr>
        <p:spPr>
          <a:xfrm>
            <a:off x="3193169" y="4789761"/>
            <a:ext cx="266700" cy="266700"/>
          </a:xfrm>
          <a:prstGeom prst="ellipse">
            <a:avLst/>
          </a:prstGeom>
          <a:solidFill>
            <a:srgbClr val="DB9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椭圆 19"/>
          <p:cNvSpPr/>
          <p:nvPr/>
        </p:nvSpPr>
        <p:spPr>
          <a:xfrm>
            <a:off x="3667978" y="3910286"/>
            <a:ext cx="266700" cy="266700"/>
          </a:xfrm>
          <a:prstGeom prst="ellipse">
            <a:avLst/>
          </a:prstGeom>
          <a:solidFill>
            <a:srgbClr val="DB9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椭圆 21"/>
          <p:cNvSpPr/>
          <p:nvPr/>
        </p:nvSpPr>
        <p:spPr>
          <a:xfrm>
            <a:off x="3667978" y="3281743"/>
            <a:ext cx="266700" cy="266700"/>
          </a:xfrm>
          <a:prstGeom prst="ellipse">
            <a:avLst/>
          </a:prstGeom>
          <a:solidFill>
            <a:srgbClr val="DB9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椭圆 23"/>
          <p:cNvSpPr/>
          <p:nvPr/>
        </p:nvSpPr>
        <p:spPr>
          <a:xfrm>
            <a:off x="3254733" y="2471772"/>
            <a:ext cx="266700" cy="266700"/>
          </a:xfrm>
          <a:prstGeom prst="ellipse">
            <a:avLst/>
          </a:prstGeom>
          <a:solidFill>
            <a:srgbClr val="DB9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7" name="椭圆 26"/>
          <p:cNvSpPr/>
          <p:nvPr/>
        </p:nvSpPr>
        <p:spPr>
          <a:xfrm>
            <a:off x="3897789" y="666236"/>
            <a:ext cx="266700" cy="266700"/>
          </a:xfrm>
          <a:prstGeom prst="ellipse">
            <a:avLst/>
          </a:prstGeom>
          <a:solidFill>
            <a:srgbClr val="DB9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椭圆 28"/>
          <p:cNvSpPr/>
          <p:nvPr/>
        </p:nvSpPr>
        <p:spPr>
          <a:xfrm>
            <a:off x="5013371" y="1185548"/>
            <a:ext cx="266700" cy="266700"/>
          </a:xfrm>
          <a:prstGeom prst="ellipse">
            <a:avLst/>
          </a:prstGeom>
          <a:solidFill>
            <a:srgbClr val="DB9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1" name="椭圆 30"/>
          <p:cNvSpPr/>
          <p:nvPr/>
        </p:nvSpPr>
        <p:spPr>
          <a:xfrm>
            <a:off x="5934745" y="2381987"/>
            <a:ext cx="266700" cy="266700"/>
          </a:xfrm>
          <a:prstGeom prst="ellipse">
            <a:avLst/>
          </a:prstGeom>
          <a:solidFill>
            <a:srgbClr val="DB9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3" name="椭圆 32"/>
          <p:cNvSpPr/>
          <p:nvPr/>
        </p:nvSpPr>
        <p:spPr>
          <a:xfrm>
            <a:off x="6146458" y="3822167"/>
            <a:ext cx="266700" cy="266700"/>
          </a:xfrm>
          <a:prstGeom prst="ellipse">
            <a:avLst/>
          </a:prstGeom>
          <a:solidFill>
            <a:srgbClr val="DB9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4" name="任意多边形 33"/>
          <p:cNvSpPr/>
          <p:nvPr/>
        </p:nvSpPr>
        <p:spPr>
          <a:xfrm>
            <a:off x="3919255" y="3414497"/>
            <a:ext cx="1821180" cy="1897380"/>
          </a:xfrm>
          <a:custGeom>
            <a:gdLst>
              <a:gd fmla="*/ 0 w 1821180" name="connsiteX0"/>
              <a:gd fmla="*/ 0 h 1897380" name="connsiteY0"/>
              <a:gd fmla="*/ 1173480 w 1821180" name="connsiteX1"/>
              <a:gd fmla="*/ 647700 h 1897380" name="connsiteY1"/>
              <a:gd fmla="*/ 1821180 w 1821180" name="connsiteX2"/>
              <a:gd fmla="*/ 1897380 h 1897380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1897380" w="1821180">
                <a:moveTo>
                  <a:pt x="0" y="0"/>
                </a:moveTo>
                <a:cubicBezTo>
                  <a:pt x="434975" y="165735"/>
                  <a:pt x="975360" y="440055"/>
                  <a:pt x="1173480" y="647700"/>
                </a:cubicBezTo>
                <a:cubicBezTo>
                  <a:pt x="1371600" y="855345"/>
                  <a:pt x="1649095" y="1430655"/>
                  <a:pt x="1821180" y="1897380"/>
                </a:cubicBezTo>
              </a:path>
            </a:pathLst>
          </a:cu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5" name="椭圆 34"/>
          <p:cNvSpPr/>
          <p:nvPr/>
        </p:nvSpPr>
        <p:spPr>
          <a:xfrm>
            <a:off x="5614946" y="5209062"/>
            <a:ext cx="266700" cy="266700"/>
          </a:xfrm>
          <a:prstGeom prst="ellipse">
            <a:avLst/>
          </a:prstGeom>
          <a:solidFill>
            <a:srgbClr val="DB9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6" name="文本框 35"/>
          <p:cNvSpPr txBox="1"/>
          <p:nvPr/>
        </p:nvSpPr>
        <p:spPr>
          <a:xfrm>
            <a:off x="4151789" y="505952"/>
            <a:ext cx="1139336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4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5261122" y="1013582"/>
            <a:ext cx="1139336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4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6201445" y="2235360"/>
            <a:ext cx="1139336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4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6413159" y="3665119"/>
            <a:ext cx="1139336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4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5881646" y="5097523"/>
            <a:ext cx="1139336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4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3459474" y="4870508"/>
            <a:ext cx="1171577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3927500" y="3929271"/>
            <a:ext cx="1171577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43" name="文本框 42"/>
          <p:cNvSpPr txBox="1"/>
          <p:nvPr/>
        </p:nvSpPr>
        <p:spPr>
          <a:xfrm>
            <a:off x="3516920" y="2364459"/>
            <a:ext cx="1171577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3924970" y="3284263"/>
            <a:ext cx="1171577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TEXT HERE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7550571" y="2438557"/>
            <a:ext cx="2119861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3200">
                <a:latin charset="-122" panose="020b0503020204020204" pitchFamily="34" typeface="微软雅黑"/>
                <a:ea charset="-122" panose="020b0503020204020204" pitchFamily="34" typeface="微软雅黑"/>
              </a:rPr>
              <a:t>WEIBO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7550571" y="3043510"/>
            <a:ext cx="4467257" cy="262737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mtClean="0" sz="160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sit amet, consectetuer adipiscing elit. Maecenas porttitor congue massa. </a:t>
            </a:r>
          </a:p>
          <a:p>
            <a:pPr>
              <a:lnSpc>
                <a:spcPct val="130000"/>
              </a:lnSpc>
            </a:pPr>
            <a:endParaRPr altLang="zh-CN" lang="en-US" smtClean="0" sz="160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30000"/>
              </a:lnSpc>
            </a:pPr>
            <a:r>
              <a:rPr altLang="zh-CN" lang="en-US" smtClean="0" sz="1600">
                <a:solidFill>
                  <a:schemeClr val="tx1">
                    <a:lumMod val="65000"/>
                    <a:lumOff val="35000"/>
                  </a:schemeClr>
                </a:solidFill>
              </a:rPr>
              <a:t>Nunc viverra imperdiet enim. Fusce est. </a:t>
            </a:r>
          </a:p>
          <a:p>
            <a:pPr>
              <a:lnSpc>
                <a:spcPct val="130000"/>
              </a:lnSpc>
            </a:pPr>
            <a:r>
              <a:rPr altLang="zh-CN" lang="en-US" smtClean="0" sz="1600">
                <a:solidFill>
                  <a:schemeClr val="tx1">
                    <a:lumMod val="65000"/>
                    <a:lumOff val="35000"/>
                  </a:schemeClr>
                </a:solidFill>
              </a:rPr>
              <a:t>Varmus a tellus.</a:t>
            </a:r>
          </a:p>
          <a:p>
            <a:pPr>
              <a:lnSpc>
                <a:spcPct val="130000"/>
              </a:lnSpc>
            </a:pPr>
            <a:endParaRPr altLang="zh-CN" lang="en-US" smtClean="0" sz="160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30000"/>
              </a:lnSpc>
            </a:pPr>
            <a:r>
              <a:rPr altLang="zh-CN" lang="en-US" smtClean="0" sz="1600">
                <a:solidFill>
                  <a:schemeClr val="tx1">
                    <a:lumMod val="65000"/>
                    <a:lumOff val="35000"/>
                  </a:schemeClr>
                </a:solidFill>
              </a:rPr>
              <a:t>Pellentesque habitant morbi tristique senectus et netus et malesuada fames ac turpis egestas. </a:t>
            </a:r>
          </a:p>
        </p:txBody>
      </p:sp>
    </p:spTree>
    <p:extLst>
      <p:ext uri="{BB962C8B-B14F-4D97-AF65-F5344CB8AC3E}">
        <p14:creationId val="2984568082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PA" val="v3.0.0"/>
</p:tagLst>
</file>

<file path=ppt/tags/tag10.xml><?xml version="1.0" encoding="utf-8"?>
<p:tagLst xmlns:p="http://schemas.openxmlformats.org/presentationml/2006/main">
  <p:tag name="PA" val="v3.0.0"/>
</p:tagLst>
</file>

<file path=ppt/tags/tag11.xml><?xml version="1.0" encoding="utf-8"?>
<p:tagLst xmlns:p="http://schemas.openxmlformats.org/presentationml/2006/main">
  <p:tag name="PA" val="v3.0.0"/>
</p:tagLst>
</file>

<file path=ppt/tags/tag12.xml><?xml version="1.0" encoding="utf-8"?>
<p:tagLst xmlns:p="http://schemas.openxmlformats.org/presentationml/2006/main">
  <p:tag name="PA" val="v3.0.0"/>
</p:tagLst>
</file>

<file path=ppt/tags/tag13.xml><?xml version="1.0" encoding="utf-8"?>
<p:tagLst xmlns:p="http://schemas.openxmlformats.org/presentationml/2006/main">
  <p:tag name="PA" val="v3.0.0"/>
</p:tagLst>
</file>

<file path=ppt/tags/tag14.xml><?xml version="1.0" encoding="utf-8"?>
<p:tagLst xmlns:p="http://schemas.openxmlformats.org/presentationml/2006/main">
  <p:tag name="PA" val="v3.0.0"/>
</p:tagLst>
</file>

<file path=ppt/tags/tag15.xml><?xml version="1.0" encoding="utf-8"?>
<p:tagLst xmlns:p="http://schemas.openxmlformats.org/presentationml/2006/main">
  <p:tag name="PA" val="v3.0.0"/>
</p:tagLst>
</file>

<file path=ppt/tags/tag16.xml><?xml version="1.0" encoding="utf-8"?>
<p:tagLst xmlns:p="http://schemas.openxmlformats.org/presentationml/2006/main">
  <p:tag name="PA" val="v3.0.0"/>
</p:tagLst>
</file>

<file path=ppt/tags/tag17.xml><?xml version="1.0" encoding="utf-8"?>
<p:tagLst xmlns:p="http://schemas.openxmlformats.org/presentationml/2006/main">
  <p:tag name="PA" val="v3.0.0"/>
</p:tagLst>
</file>

<file path=ppt/tags/tag18.xml><?xml version="1.0" encoding="utf-8"?>
<p:tagLst xmlns:p="http://schemas.openxmlformats.org/presentationml/2006/main">
  <p:tag name="PA" val="v3.0.0"/>
</p:tagLst>
</file>

<file path=ppt/tags/tag19.xml><?xml version="1.0" encoding="utf-8"?>
<p:tagLst xmlns:p="http://schemas.openxmlformats.org/presentationml/2006/main">
  <p:tag name="PA" val="v3.0.0"/>
</p:tagLst>
</file>

<file path=ppt/tags/tag2.xml><?xml version="1.0" encoding="utf-8"?>
<p:tagLst xmlns:p="http://schemas.openxmlformats.org/presentationml/2006/main">
  <p:tag name="PA" val="v3.0.0"/>
</p:tagLst>
</file>

<file path=ppt/tags/tag20.xml><?xml version="1.0" encoding="utf-8"?>
<p:tagLst xmlns:p="http://schemas.openxmlformats.org/presentationml/2006/main">
  <p:tag name="PA" val="v3.0.0"/>
</p:tagLst>
</file>

<file path=ppt/tags/tag21.xml><?xml version="1.0" encoding="utf-8"?>
<p:tagLst xmlns:p="http://schemas.openxmlformats.org/presentationml/2006/main">
  <p:tag name="PA" val="v3.0.0"/>
</p:tagLst>
</file>

<file path=ppt/tags/tag22.xml><?xml version="1.0" encoding="utf-8"?>
<p:tagLst xmlns:p="http://schemas.openxmlformats.org/presentationml/2006/main">
  <p:tag name="PA" val="v3.0.0"/>
</p:tagLst>
</file>

<file path=ppt/tags/tag23.xml><?xml version="1.0" encoding="utf-8"?>
<p:tagLst xmlns:p="http://schemas.openxmlformats.org/presentationml/2006/main">
  <p:tag name="PA" val="v3.0.0"/>
</p:tagLst>
</file>

<file path=ppt/tags/tag24.xml><?xml version="1.0" encoding="utf-8"?>
<p:tagLst xmlns:p="http://schemas.openxmlformats.org/presentationml/2006/main">
  <p:tag name="PA" val="v3.0.0"/>
</p:tagLst>
</file>

<file path=ppt/tags/tag25.xml><?xml version="1.0" encoding="utf-8"?>
<p:tagLst xmlns:p="http://schemas.openxmlformats.org/presentationml/2006/main">
  <p:tag name="PA" val="v3.0.0"/>
</p:tagLst>
</file>

<file path=ppt/tags/tag26.xml><?xml version="1.0" encoding="utf-8"?>
<p:tagLst xmlns:p="http://schemas.openxmlformats.org/presentationml/2006/main">
  <p:tag name="PA" val="v3.0.0"/>
</p:tagLst>
</file>

<file path=ppt/tags/tag27.xml><?xml version="1.0" encoding="utf-8"?>
<p:tagLst xmlns:p="http://schemas.openxmlformats.org/presentationml/2006/main">
  <p:tag name="PA" val="v3.0.0"/>
</p:tagLst>
</file>

<file path=ppt/tags/tag28.xml><?xml version="1.0" encoding="utf-8"?>
<p:tagLst xmlns:p="http://schemas.openxmlformats.org/presentationml/2006/main">
  <p:tag name="PA" val="v3.0.0"/>
</p:tagLst>
</file>

<file path=ppt/tags/tag29.xml><?xml version="1.0" encoding="utf-8"?>
<p:tagLst xmlns:p="http://schemas.openxmlformats.org/presentationml/2006/main">
  <p:tag name="PA" val="v3.0.0"/>
</p:tagLst>
</file>

<file path=ppt/tags/tag3.xml><?xml version="1.0" encoding="utf-8"?>
<p:tagLst xmlns:p="http://schemas.openxmlformats.org/presentationml/2006/main">
  <p:tag name="PA" val="v3.0.0"/>
</p:tagLst>
</file>

<file path=ppt/tags/tag30.xml><?xml version="1.0" encoding="utf-8"?>
<p:tagLst xmlns:p="http://schemas.openxmlformats.org/presentationml/2006/main">
  <p:tag name="PA" val="v3.0.0"/>
</p:tagLst>
</file>

<file path=ppt/tags/tag31.xml><?xml version="1.0" encoding="utf-8"?>
<p:tagLst xmlns:p="http://schemas.openxmlformats.org/presentationml/2006/main">
  <p:tag name="PA" val="v3.0.0"/>
</p:tagLst>
</file>

<file path=ppt/tags/tag32.xml><?xml version="1.0" encoding="utf-8"?>
<p:tagLst xmlns:p="http://schemas.openxmlformats.org/presentationml/2006/main">
  <p:tag name="PA" val="v3.0.0"/>
</p:tagLst>
</file>

<file path=ppt/tags/tag33.xml><?xml version="1.0" encoding="utf-8"?>
<p:tagLst xmlns:p="http://schemas.openxmlformats.org/presentationml/2006/main">
  <p:tag name="PA" val="v3.0.0"/>
</p:tagLst>
</file>

<file path=ppt/tags/tag34.xml><?xml version="1.0" encoding="utf-8"?>
<p:tagLst xmlns:p="http://schemas.openxmlformats.org/presentationml/2006/main">
  <p:tag name="PA" val="v3.0.0"/>
</p:tagLst>
</file>

<file path=ppt/tags/tag35.xml><?xml version="1.0" encoding="utf-8"?>
<p:tagLst xmlns:p="http://schemas.openxmlformats.org/presentationml/2006/main">
  <p:tag name="PA" val="v3.0.0"/>
</p:tagLst>
</file>

<file path=ppt/tags/tag36.xml><?xml version="1.0" encoding="utf-8"?>
<p:tagLst xmlns:p="http://schemas.openxmlformats.org/presentationml/2006/main">
  <p:tag name="PA" val="v3.0.0"/>
</p:tagLst>
</file>

<file path=ppt/tags/tag37.xml><?xml version="1.0" encoding="utf-8"?>
<p:tagLst xmlns:p="http://schemas.openxmlformats.org/presentationml/2006/main">
  <p:tag name="PA" val="v3.0.0"/>
</p:tagLst>
</file>

<file path=ppt/tags/tag38.xml><?xml version="1.0" encoding="utf-8"?>
<p:tagLst xmlns:p="http://schemas.openxmlformats.org/presentationml/2006/main">
  <p:tag name="PA" val="v3.0.0"/>
</p:tagLst>
</file>

<file path=ppt/tags/tag39.xml><?xml version="1.0" encoding="utf-8"?>
<p:tagLst xmlns:p="http://schemas.openxmlformats.org/presentationml/2006/main">
  <p:tag name="PA" val="v3.0.0"/>
</p:tagLst>
</file>

<file path=ppt/tags/tag4.xml><?xml version="1.0" encoding="utf-8"?>
<p:tagLst xmlns:p="http://schemas.openxmlformats.org/presentationml/2006/main">
  <p:tag name="PA" val="v3.0.0"/>
</p:tagLst>
</file>

<file path=ppt/tags/tag40.xml><?xml version="1.0" encoding="utf-8"?>
<p:tagLst xmlns:p="http://schemas.openxmlformats.org/presentationml/2006/main">
  <p:tag name="PA" val="v3.0.0"/>
</p:tagLst>
</file>

<file path=ppt/tags/tag41.xml><?xml version="1.0" encoding="utf-8"?>
<p:tagLst xmlns:p="http://schemas.openxmlformats.org/presentationml/2006/main">
  <p:tag name="PA" val="v3.0.0"/>
</p:tagLst>
</file>

<file path=ppt/tags/tag42.xml><?xml version="1.0" encoding="utf-8"?>
<p:tagLst xmlns:p="http://schemas.openxmlformats.org/presentationml/2006/main">
  <p:tag name="PA" val="v3.0.0"/>
</p:tagLst>
</file>

<file path=ppt/tags/tag43.xml><?xml version="1.0" encoding="utf-8"?>
<p:tagLst xmlns:p="http://schemas.openxmlformats.org/presentationml/2006/main">
  <p:tag name="PA" val="v3.0.0"/>
</p:tagLst>
</file>

<file path=ppt/tags/tag44.xml><?xml version="1.0" encoding="utf-8"?>
<p:tagLst xmlns:p="http://schemas.openxmlformats.org/presentationml/2006/main">
  <p:tag name="PA" val="v3.0.0"/>
</p:tagLst>
</file>

<file path=ppt/tags/tag45.xml><?xml version="1.0" encoding="utf-8"?>
<p:tagLst xmlns:p="http://schemas.openxmlformats.org/presentationml/2006/main">
  <p:tag name="PA" val="v3.0.0"/>
</p:tagLst>
</file>

<file path=ppt/tags/tag46.xml><?xml version="1.0" encoding="utf-8"?>
<p:tagLst xmlns:p="http://schemas.openxmlformats.org/presentationml/2006/main">
  <p:tag name="PA" val="v3.0.0"/>
</p:tagLst>
</file>

<file path=ppt/tags/tag47.xml><?xml version="1.0" encoding="utf-8"?>
<p:tagLst xmlns:p="http://schemas.openxmlformats.org/presentationml/2006/main">
  <p:tag name="PA" val="v3.0.0"/>
</p:tagLst>
</file>

<file path=ppt/tags/tag48.xml><?xml version="1.0" encoding="utf-8"?>
<p:tagLst xmlns:p="http://schemas.openxmlformats.org/presentationml/2006/main">
  <p:tag name="PA" val="v3.0.0"/>
</p:tagLst>
</file>

<file path=ppt/tags/tag49.xml><?xml version="1.0" encoding="utf-8"?>
<p:tagLst xmlns:p="http://schemas.openxmlformats.org/presentationml/2006/main">
  <p:tag name="PA" val="v3.0.0"/>
</p:tagLst>
</file>

<file path=ppt/tags/tag5.xml><?xml version="1.0" encoding="utf-8"?>
<p:tagLst xmlns:p="http://schemas.openxmlformats.org/presentationml/2006/main">
  <p:tag name="PA" val="v3.0.0"/>
</p:tagLst>
</file>

<file path=ppt/tags/tag50.xml><?xml version="1.0" encoding="utf-8"?>
<p:tagLst xmlns:p="http://schemas.openxmlformats.org/presentationml/2006/main">
  <p:tag name="PA" val="v3.0.0"/>
</p:tagLst>
</file>

<file path=ppt/tags/tag51.xml><?xml version="1.0" encoding="utf-8"?>
<p:tagLst xmlns:p="http://schemas.openxmlformats.org/presentationml/2006/main">
  <p:tag name="PA" val="v3.0.0"/>
</p:tagLst>
</file>

<file path=ppt/tags/tag52.xml><?xml version="1.0" encoding="utf-8"?>
<p:tagLst xmlns:p="http://schemas.openxmlformats.org/presentationml/2006/main">
  <p:tag name="PA" val="v3.0.0"/>
</p:tagLst>
</file>

<file path=ppt/tags/tag53.xml><?xml version="1.0" encoding="utf-8"?>
<p:tagLst xmlns:p="http://schemas.openxmlformats.org/presentationml/2006/main">
  <p:tag name="PA" val="v3.0.0"/>
</p:tagLst>
</file>

<file path=ppt/tags/tag54.xml><?xml version="1.0" encoding="utf-8"?>
<p:tagLst xmlns:p="http://schemas.openxmlformats.org/presentationml/2006/main">
  <p:tag name="PA" val="v3.0.0"/>
</p:tagLst>
</file>

<file path=ppt/tags/tag55.xml><?xml version="1.0" encoding="utf-8"?>
<p:tagLst xmlns:p="http://schemas.openxmlformats.org/presentationml/2006/main">
  <p:tag name="PA" val="v3.0.0"/>
</p:tagLst>
</file>

<file path=ppt/tags/tag56.xml><?xml version="1.0" encoding="utf-8"?>
<p:tagLst xmlns:p="http://schemas.openxmlformats.org/presentationml/2006/main">
  <p:tag name="PA" val="v3.0.0"/>
</p:tagLst>
</file>

<file path=ppt/tags/tag57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RESOURCE_PATHS_HASH_PRESENTER" val="8416c4e7611a3a6ddc5674187ae6b659395"/>
</p:tagLst>
</file>

<file path=ppt/tags/tag6.xml><?xml version="1.0" encoding="utf-8"?>
<p:tagLst xmlns:p="http://schemas.openxmlformats.org/presentationml/2006/main">
  <p:tag name="PA" val="v3.0.0"/>
</p:tagLst>
</file>

<file path=ppt/tags/tag7.xml><?xml version="1.0" encoding="utf-8"?>
<p:tagLst xmlns:p="http://schemas.openxmlformats.org/presentationml/2006/main">
  <p:tag name="PA" val="v3.0.0"/>
</p:tagLst>
</file>

<file path=ppt/tags/tag8.xml><?xml version="1.0" encoding="utf-8"?>
<p:tagLst xmlns:p="http://schemas.openxmlformats.org/presentationml/2006/main">
  <p:tag name="PA" val="v3.0.0"/>
</p:tagLst>
</file>

<file path=ppt/tags/tag9.xml><?xml version="1.0" encoding="utf-8"?>
<p:tagLst xmlns:p="http://schemas.openxmlformats.org/presentationml/2006/main">
  <p:tag name="PA" val="v3.0.0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anchor="ctr" rtlCol="0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Override1.xml><?xml version="1.0" encoding="utf-8"?>
<a:themeOverride xmlns:r="http://schemas.openxmlformats.org/officeDocument/2006/relationships"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r="http://schemas.openxmlformats.org/officeDocument/2006/relationships"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r="http://schemas.openxmlformats.org/officeDocument/2006/relationships"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201</Paragraphs>
  <Slides>22</Slides>
  <Notes>0</Notes>
  <TotalTime>436</TotalTime>
  <HiddenSlides>0</HiddenSlides>
  <MMClips>0</MMClips>
  <ScaleCrop>0</ScaleCrop>
  <HeadingPairs>
    <vt:vector baseType="variant" size="6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baseType="lpstr" size="31">
      <vt:lpstr>Arial</vt:lpstr>
      <vt:lpstr>等线 Light</vt:lpstr>
      <vt:lpstr>等线</vt:lpstr>
      <vt:lpstr>Calibri Light</vt:lpstr>
      <vt:lpstr>Calibri</vt:lpstr>
      <vt:lpstr>微软雅黑</vt:lpstr>
      <vt:lpstr>经典繁颜体</vt:lpstr>
      <vt:lpstr>宋体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2016-11-13T11:49:39Z</dcterms:created>
  <cp:lastModifiedBy>ypppt</cp:lastModifiedBy>
  <dcterms:modified xsi:type="dcterms:W3CDTF">2021-08-20T10:52:23Z</dcterms:modified>
  <cp:revision>96</cp:revision>
  <dc:title>PowerPoint 演示文稿</dc:title>
</cp:coreProperties>
</file>